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4" r:id="rId2"/>
  </p:sldMasterIdLst>
  <p:notesMasterIdLst>
    <p:notesMasterId r:id="rId3"/>
  </p:notesMasterIdLst>
  <p:sldIdLst>
    <p:sldId id="259" r:id="rId4"/>
    <p:sldId id="263" r:id="rId5"/>
    <p:sldId id="260" r:id="rId6"/>
    <p:sldId id="262" r:id="rId7"/>
    <p:sldId id="267" r:id="rId8"/>
    <p:sldId id="268" r:id="rId9"/>
    <p:sldId id="269" r:id="rId10"/>
    <p:sldId id="270" r:id="rId11"/>
    <p:sldId id="271" r:id="rId12"/>
    <p:sldId id="272" r:id="rId13"/>
    <p:sldId id="273" r:id="rId14"/>
    <p:sldId id="274" r:id="rId15"/>
    <p:sldId id="275" r:id="rId16"/>
    <p:sldId id="276" r:id="rId17"/>
    <p:sldId id="277" r:id="rId18"/>
    <p:sldId id="265" r:id="rId19"/>
    <p:sldId id="278" r:id="rId20"/>
    <p:sldId id="264" r:id="rId21"/>
    <p:sldId id="279" r:id="rId22"/>
    <p:sldId id="266" r:id="rId23"/>
  </p:sldIdLst>
  <p:sldSz cx="9144000" cy="5143500" type="screen16x9"/>
  <p:notesSz cx="6858000" cy="9144000"/>
  <p:custDataLst>
    <p:tags r:id="rId24"/>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58">
          <p15:clr>
            <a:srgbClr val="A4A3A4"/>
          </p15:clr>
        </p15:guide>
        <p15:guide id="4" pos="5602">
          <p15:clr>
            <a:srgbClr val="A4A3A4"/>
          </p15:clr>
        </p15:guide>
        <p15:guide id="5" pos="619">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9762" autoAdjust="0"/>
  </p:normalViewPr>
  <p:slideViewPr>
    <p:cSldViewPr>
      <p:cViewPr varScale="1">
        <p:scale>
          <a:sx n="117" d="100"/>
          <a:sy n="117" d="100"/>
        </p:scale>
        <p:origin x="264" y="84"/>
      </p:cViewPr>
      <p:guideLst>
        <p:guide orient="horz" pos="1620"/>
        <p:guide pos="2880"/>
        <p:guide pos="158"/>
        <p:guide pos="5602"/>
        <p:guide pos="619"/>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1.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열1</c:v>
                </c:pt>
              </c:strCache>
            </c:strRef>
          </c:tx>
          <c:spPr>
            <a:ln w="3175">
              <a:solidFill>
                <a:schemeClr val="bg2">
                  <a:lumMod val="75000"/>
                </a:schemeClr>
              </a:solidFill>
            </a:ln>
            <a:effectLst>
              <a:outerShdw blurRad="88900" dist="50800" dir="8100000" algn="tr" rotWithShape="0">
                <a:prstClr val="black">
                  <a:alpha val="40000"/>
                </a:prstClr>
              </a:outerShdw>
            </a:effectLst>
          </c:spPr>
          <c:dPt>
            <c:idx val="0"/>
            <c:invertIfNegative val="1"/>
            <c:spPr>
              <a:solidFill>
                <a:srgbClr val="402D1F"/>
              </a:solidFill>
              <a:ln w="3175">
                <a:solidFill>
                  <a:schemeClr val="bg2">
                    <a:lumMod val="75000"/>
                  </a:schemeClr>
                </a:solidFill>
              </a:ln>
              <a:effectLst>
                <a:outerShdw blurRad="88900" dist="50800" dir="8100000" algn="tr" rotWithShape="0">
                  <a:prstClr val="black">
                    <a:alpha val="40000"/>
                  </a:prstClr>
                </a:outerShdw>
              </a:effectLst>
            </c:spPr>
          </c:dPt>
          <c:dPt>
            <c:idx val="1"/>
            <c:invertIfNegative val="1"/>
            <c:spPr>
              <a:solidFill>
                <a:srgbClr val="91AC37"/>
              </a:solidFill>
              <a:ln w="3175">
                <a:solidFill>
                  <a:schemeClr val="bg2">
                    <a:lumMod val="75000"/>
                  </a:schemeClr>
                </a:solidFill>
              </a:ln>
              <a:effectLst>
                <a:outerShdw blurRad="88900" dist="50800" dir="8100000" algn="tr" rotWithShape="0">
                  <a:prstClr val="black">
                    <a:alpha val="40000"/>
                  </a:prstClr>
                </a:outerShdw>
              </a:effectLst>
            </c:spPr>
          </c:dPt>
          <c:dPt>
            <c:idx val="2"/>
            <c:invertIfNegative val="1"/>
            <c:spPr>
              <a:solidFill>
                <a:srgbClr val="398153"/>
              </a:solidFill>
              <a:ln w="3175">
                <a:solidFill>
                  <a:schemeClr val="bg2">
                    <a:lumMod val="75000"/>
                  </a:schemeClr>
                </a:solidFill>
              </a:ln>
              <a:effectLst>
                <a:outerShdw blurRad="88900" dist="50800" dir="8100000" algn="tr" rotWithShape="0">
                  <a:prstClr val="black">
                    <a:alpha val="40000"/>
                  </a:prstClr>
                </a:outerShdw>
              </a:effectLst>
            </c:spPr>
          </c:dPt>
          <c:dLbls>
            <c:delete val="1"/>
            <c:extLst>
              <c:ext xmlns:c15="http://schemas.microsoft.com/office/drawing/2012/chart" uri="{CE6537A1-D6FC-4f65-9D91-7224C49458BB}">
                <c15:showLeaderLines val="1"/>
              </c:ext>
            </c:extLst>
          </c:dLbls>
          <c:cat>
            <c:strRef>
              <c:f>Sheet1!$A$2:$A$4</c:f>
              <c:strCache>
                <c:ptCount val="3"/>
                <c:pt idx="0">
                  <c:v>value 1</c:v>
                </c:pt>
                <c:pt idx="1">
                  <c:v>value 2</c:v>
                </c:pt>
                <c:pt idx="2">
                  <c:v>value 3</c:v>
                </c:pt>
              </c:strCache>
            </c:strRef>
          </c:cat>
          <c:val>
            <c:numRef>
              <c:f>Sheet1!$B$2:$B$4</c:f>
              <c:numCache>
                <c:formatCode>General</c:formatCode>
                <c:ptCount val="3"/>
                <c:pt idx="0">
                  <c:v>75</c:v>
                </c:pt>
                <c:pt idx="1">
                  <c:v>20</c:v>
                </c:pt>
                <c:pt idx="2">
                  <c:v>5</c:v>
                </c:pt>
              </c:numCache>
            </c:numRef>
          </c:val>
        </c:ser>
        <c:dLbls>
          <c:showLegendKey val="0"/>
          <c:showVal val="0"/>
          <c:showCatName val="0"/>
          <c:showSerName val="0"/>
          <c:showPercent val="0"/>
          <c:showBubbleSize val="0"/>
          <c:showLeaderLines val="0"/>
        </c:dLbls>
        <c:firstSliceAng/>
        <c:holeSize val="60"/>
      </c:doughnutChart>
    </c:plotArea>
    <c:legend>
      <c:legendPos val="b"/>
      <c:layout>
        <c:manualLayout>
          <c:xMode val="edge"/>
          <c:yMode val="edge"/>
          <c:x val="0.32188013195991516"/>
          <c:y val="0.91834932565689087"/>
          <c:w val="0.35623952746391296"/>
          <c:h val="0.06686081737279892"/>
        </c:manualLayout>
      </c:layout>
      <c:overlay val="0"/>
      <c:txPr>
        <a:bodyPr/>
        <a:p>
          <a:pPr>
            <a:defRPr sz="1000" smtId="4294967295">
              <a:latin typeface="Calibri" panose="020f0502020204030204" pitchFamily="34" charset="0"/>
            </a:defRPr>
          </a:pPr>
          <a:endParaRPr sz="1000" smtId="4294967295">
            <a:latin typeface="Calibri" panose="020f0502020204030204" pitchFamily="34" charset="0"/>
          </a:endParaRPr>
        </a:p>
      </c:txPr>
    </c:legend>
    <c:plotVisOnly val="1"/>
    <c:dispBlanksAs val="gap"/>
    <c:showDLblsOverMax val="0"/>
  </c:chart>
  <c:txPr>
    <a:bodyPr/>
    <a:p>
      <a:pPr>
        <a:defRPr sz="1800" smtId="4294967295"/>
      </a:pPr>
      <a:endParaRPr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8921400904655457"/>
          <c:y val="0.19602164626121521"/>
          <c:w val="0.95852160453796387"/>
          <c:h val="0.68991583585739136"/>
        </c:manualLayout>
      </c:layout>
      <c:barChart>
        <c:barDir val="col"/>
        <c:grouping val="clustered"/>
        <c:varyColors val="0"/>
        <c:ser>
          <c:idx val="0"/>
          <c:order val="0"/>
          <c:tx>
            <c:strRef>
              <c:f>Sheet1!$B$1</c:f>
              <c:strCache>
                <c:ptCount val="1"/>
                <c:pt idx="0">
                  <c:v>value 1</c:v>
                </c:pt>
              </c:strCache>
            </c:strRef>
          </c:tx>
          <c:spPr>
            <a:solidFill>
              <a:srgbClr val="91AC37"/>
            </a:solidFill>
            <a:ln w="3175">
              <a:solidFill>
                <a:schemeClr val="bg2">
                  <a:lumMod val="75000"/>
                </a:schemeClr>
              </a:solidFill>
            </a:ln>
            <a:effectLst>
              <a:outerShdw blurRad="88900" dist="50800" dir="8100000" algn="tr" rotWithShape="0">
                <a:prstClr val="black">
                  <a:alpha val="40000"/>
                </a:prstClr>
              </a:outerShdw>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a:noFill/>
              </a:ln>
              <a:effectLst/>
            </c:spPr>
            <c:txPr>
              <a:bodyPr/>
              <a:p>
                <a:pPr>
                  <a:defRPr sz="1100" b="1" smtId="4294967295">
                    <a:solidFill>
                      <a:schemeClr val="bg1"/>
                    </a:solidFill>
                    <a:latin typeface="Calibri" panose="020f0502020204030204" pitchFamily="34" charset="0"/>
                  </a:defRPr>
                </a:pPr>
                <a:endParaRPr sz="1100" b="1" smtId="4294967295">
                  <a:solidFill>
                    <a:schemeClr val="bg1"/>
                  </a:solidFill>
                  <a:latin typeface="Calibri" panose="020f0502020204030204" pitchFamily="34" charset="0"/>
                </a:endParaRPr>
              </a:p>
            </c:txPr>
            <c:dLblPos val="inEnd"/>
            <c:showLegendKey val="0"/>
            <c:showVal val="1"/>
            <c:showCatName val="0"/>
            <c:showSerName val="0"/>
            <c:showPercent val="0"/>
            <c:showBubbleSize val="0"/>
            <c:extLst/>
          </c:dLbls>
          <c:cat>
            <c:strRef>
              <c:f>Sheet1!$A$2:$A$5</c:f>
              <c:strCache>
                <c:ptCount val="4"/>
                <c:pt idx="0">
                  <c:v>value 1</c:v>
                </c:pt>
                <c:pt idx="1">
                  <c:v>value 2</c:v>
                </c:pt>
                <c:pt idx="2">
                  <c:v>value 3</c:v>
                </c:pt>
                <c:pt idx="3">
                  <c:v>value 4</c:v>
                </c:pt>
              </c:strCache>
            </c:strRef>
          </c:cat>
          <c:val>
            <c:numRef>
              <c:f>Sheet1!$B$2:$B$5</c:f>
              <c:numCache>
                <c:formatCode>General</c:formatCode>
                <c:ptCount val="4"/>
                <c:pt idx="0">
                  <c:v>12</c:v>
                </c:pt>
                <c:pt idx="1">
                  <c:v>10</c:v>
                </c:pt>
                <c:pt idx="2">
                  <c:v>15</c:v>
                </c:pt>
                <c:pt idx="3">
                  <c:v>18</c:v>
                </c:pt>
              </c:numCache>
            </c:numRef>
          </c:val>
        </c:ser>
        <c:ser>
          <c:idx val="1"/>
          <c:order val="1"/>
          <c:tx>
            <c:strRef>
              <c:f>Sheet1!$C$1</c:f>
              <c:strCache>
                <c:ptCount val="1"/>
                <c:pt idx="0">
                  <c:v>value 2</c:v>
                </c:pt>
              </c:strCache>
            </c:strRef>
          </c:tx>
          <c:spPr>
            <a:solidFill>
              <a:srgbClr val="402D1F"/>
            </a:solidFill>
            <a:effectLst>
              <a:outerShdw blurRad="88900" dist="50800" dir="8100000" algn="tr" rotWithShape="0">
                <a:prstClr val="black">
                  <a:alpha val="40000"/>
                </a:prstClr>
              </a:outerShdw>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a:noFill/>
              </a:ln>
              <a:effectLst/>
            </c:spPr>
            <c:txPr>
              <a:bodyPr/>
              <a:p>
                <a:pPr>
                  <a:defRPr sz="1100" b="1" smtId="4294967295">
                    <a:solidFill>
                      <a:schemeClr val="bg1"/>
                    </a:solidFill>
                    <a:latin typeface="Calibri" panose="020f0502020204030204" pitchFamily="34" charset="0"/>
                  </a:defRPr>
                </a:pPr>
                <a:endParaRPr sz="1100" b="1" smtId="4294967295">
                  <a:solidFill>
                    <a:schemeClr val="bg1"/>
                  </a:solidFill>
                  <a:latin typeface="Calibri" panose="020f0502020204030204" pitchFamily="34" charset="0"/>
                </a:endParaRPr>
              </a:p>
            </c:txPr>
            <c:dLblPos val="inEnd"/>
            <c:showLegendKey val="0"/>
            <c:showVal val="1"/>
            <c:showCatName val="0"/>
            <c:showSerName val="0"/>
            <c:showPercent val="0"/>
            <c:showBubbleSize val="0"/>
            <c:extLst/>
          </c:dLbls>
          <c:cat>
            <c:strRef>
              <c:f>Sheet1!$A$2:$A$5</c:f>
              <c:strCache>
                <c:ptCount val="4"/>
                <c:pt idx="0">
                  <c:v>value 1</c:v>
                </c:pt>
                <c:pt idx="1">
                  <c:v>value 2</c:v>
                </c:pt>
                <c:pt idx="2">
                  <c:v>value 3</c:v>
                </c:pt>
                <c:pt idx="3">
                  <c:v>value 4</c:v>
                </c:pt>
              </c:strCache>
            </c:strRef>
          </c:cat>
          <c:val>
            <c:numRef>
              <c:f>Sheet1!$C$2:$C$5</c:f>
              <c:numCache>
                <c:formatCode>General</c:formatCode>
                <c:ptCount val="4"/>
                <c:pt idx="0">
                  <c:v>16</c:v>
                </c:pt>
                <c:pt idx="1">
                  <c:v>13</c:v>
                </c:pt>
                <c:pt idx="2">
                  <c:v>22</c:v>
                </c:pt>
                <c:pt idx="3">
                  <c:v>14</c:v>
                </c:pt>
              </c:numCache>
            </c:numRef>
          </c:val>
        </c:ser>
        <c:ser>
          <c:idx val="2"/>
          <c:order val="2"/>
          <c:tx>
            <c:strRef>
              <c:f>Sheet1!$D$1</c:f>
              <c:strCache>
                <c:ptCount val="1"/>
                <c:pt idx="0">
                  <c:v>value 3</c:v>
                </c:pt>
              </c:strCache>
            </c:strRef>
          </c:tx>
          <c:spPr>
            <a:solidFill>
              <a:srgbClr val="398153"/>
            </a:solidFill>
            <a:effectLst>
              <a:outerShdw blurRad="88900" dist="50800" dir="8100000" algn="tr" rotWithShape="0">
                <a:prstClr val="black">
                  <a:alpha val="40000"/>
                </a:prstClr>
              </a:outerShdw>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a:noFill/>
              </a:ln>
              <a:effectLst/>
            </c:spPr>
            <c:txPr>
              <a:bodyPr/>
              <a:p>
                <a:pPr>
                  <a:defRPr sz="1100" b="1" smtId="4294967295">
                    <a:solidFill>
                      <a:schemeClr val="bg1"/>
                    </a:solidFill>
                    <a:latin typeface="Calibri" panose="020f0502020204030204" pitchFamily="34" charset="0"/>
                  </a:defRPr>
                </a:pPr>
                <a:endParaRPr sz="1100" b="1" smtId="4294967295">
                  <a:solidFill>
                    <a:schemeClr val="bg1"/>
                  </a:solidFill>
                  <a:latin typeface="Calibri" panose="020f0502020204030204" pitchFamily="34" charset="0"/>
                </a:endParaRPr>
              </a:p>
            </c:txPr>
            <c:dLblPos val="inEnd"/>
            <c:showLegendKey val="0"/>
            <c:showVal val="1"/>
            <c:showCatName val="0"/>
            <c:showSerName val="0"/>
            <c:showPercent val="0"/>
            <c:showBubbleSize val="0"/>
            <c:extLst/>
          </c:dLbls>
          <c:cat>
            <c:strRef>
              <c:f>Sheet1!$A$2:$A$5</c:f>
              <c:strCache>
                <c:ptCount val="4"/>
                <c:pt idx="0">
                  <c:v>value 1</c:v>
                </c:pt>
                <c:pt idx="1">
                  <c:v>value 2</c:v>
                </c:pt>
                <c:pt idx="2">
                  <c:v>value 3</c:v>
                </c:pt>
                <c:pt idx="3">
                  <c:v>value 4</c:v>
                </c:pt>
              </c:strCache>
            </c:strRef>
          </c:cat>
          <c:val>
            <c:numRef>
              <c:f>Sheet1!$D$2:$D$5</c:f>
              <c:numCache>
                <c:formatCode>General</c:formatCode>
                <c:ptCount val="4"/>
                <c:pt idx="0">
                  <c:v>8</c:v>
                </c:pt>
                <c:pt idx="1">
                  <c:v>7</c:v>
                </c:pt>
                <c:pt idx="2">
                  <c:v>17</c:v>
                </c:pt>
                <c:pt idx="3">
                  <c:v>20</c:v>
                </c:pt>
              </c:numCache>
            </c:numRef>
          </c:val>
        </c:ser>
        <c:dLbls>
          <c:showLegendKey val="0"/>
          <c:showVal val="0"/>
          <c:showCatName val="0"/>
          <c:showSerName val="0"/>
          <c:showPercent val="0"/>
          <c:showBubbleSize val="0"/>
          <c:showLeaderLines val="0"/>
        </c:dLbls>
        <c:gapWidth val="169"/>
        <c:overlap/>
        <c:axId val="687914768"/>
        <c:axId val="687914208"/>
      </c:barChart>
      <c:catAx>
        <c:axId val="687914768"/>
        <c:scaling>
          <c:orientation/>
        </c:scaling>
        <c:delete val="0"/>
        <c:axPos val="b"/>
        <c:numFmt formatCode="General" sourceLinked="0"/>
        <c:majorTickMark val="in"/>
        <c:minorTickMark val="none"/>
        <c:txPr>
          <a:bodyPr/>
          <a:p>
            <a:pPr>
              <a:defRPr sz="1000" smtId="4294967295">
                <a:solidFill>
                  <a:srgbClr val="402D1F"/>
                </a:solidFill>
                <a:latin typeface="Calibri" panose="020f0502020204030204" pitchFamily="34" charset="0"/>
              </a:defRPr>
            </a:pPr>
            <a:endParaRPr sz="1000" smtId="4294967295">
              <a:solidFill>
                <a:srgbClr val="402D1F"/>
              </a:solidFill>
              <a:latin typeface="Calibri" panose="020f0502020204030204" pitchFamily="34" charset="0"/>
            </a:endParaRPr>
          </a:p>
        </c:txPr>
        <c:crossAx val="687914208"/>
        <c:crosses val="autoZero"/>
        <c:auto val="0"/>
        <c:lblAlgn val="ctr"/>
        <c:lblOffset/>
        <c:noMultiLvlLbl val="0"/>
      </c:catAx>
      <c:valAx>
        <c:axId val="687914208"/>
        <c:scaling>
          <c:orientation/>
        </c:scaling>
        <c:delete val="0"/>
        <c:axPos val="l"/>
        <c:majorGridlines>
          <c:spPr>
            <a:ln w="6350">
              <a:prstDash val="sysDash"/>
            </a:ln>
          </c:spPr>
        </c:majorGridlines>
        <c:numFmt formatCode="General" sourceLinked="1"/>
        <c:majorTickMark val="in"/>
        <c:minorTickMark val="none"/>
        <c:txPr>
          <a:bodyPr/>
          <a:p>
            <a:pPr>
              <a:defRPr sz="1000" smtId="4294967295">
                <a:solidFill>
                  <a:srgbClr val="402D1F"/>
                </a:solidFill>
                <a:latin typeface="Calibri" panose="020f0502020204030204" pitchFamily="34" charset="0"/>
              </a:defRPr>
            </a:pPr>
            <a:endParaRPr sz="1000" smtId="4294967295">
              <a:solidFill>
                <a:srgbClr val="402D1F"/>
              </a:solidFill>
              <a:latin typeface="Calibri" panose="020f0502020204030204" pitchFamily="34" charset="0"/>
            </a:endParaRPr>
          </a:p>
        </c:txPr>
        <c:crossAx val="687914768"/>
        <c:crosses val="autoZero"/>
        <c:crossBetween val="between"/>
      </c:valAx>
    </c:plotArea>
    <c:legend>
      <c:legendPos val="tr"/>
      <c:layout>
        <c:manualLayout>
          <c:xMode val="edge"/>
          <c:yMode val="edge"/>
          <c:x val="0.64332032203674316"/>
          <c:y val="0.052021890878677368"/>
          <c:w val="0.35667961835861206"/>
          <c:h val="0.0867404043674469"/>
        </c:manualLayout>
      </c:layout>
      <c:overlay val="0"/>
      <c:txPr>
        <a:bodyPr/>
        <a:p>
          <a:pPr>
            <a:defRPr sz="1000" smtId="4294967295">
              <a:solidFill>
                <a:srgbClr val="402D1F"/>
              </a:solidFill>
              <a:latin typeface="Calibri" panose="020f0502020204030204" pitchFamily="34" charset="0"/>
            </a:defRPr>
          </a:pPr>
          <a:endParaRPr sz="1000" smtId="4294967295">
            <a:solidFill>
              <a:srgbClr val="402D1F"/>
            </a:solidFill>
            <a:latin typeface="Calibri" panose="020f0502020204030204" pitchFamily="34" charset="0"/>
          </a:endParaRPr>
        </a:p>
      </c:txPr>
    </c:legend>
    <c:plotVisOnly val="1"/>
    <c:dispBlanksAs val="gap"/>
    <c:showDLblsOverMax val="0"/>
  </c:chart>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계열 1</c:v>
                </c:pt>
              </c:strCache>
            </c:strRef>
          </c:tx>
          <c:spPr>
            <a:solidFill>
              <a:srgbClr val="402D1F"/>
            </a:solidFill>
            <a:ln w="3175">
              <a:solidFill>
                <a:schemeClr val="bg2">
                  <a:lumMod val="75000"/>
                </a:schemeClr>
              </a:solidFill>
            </a:ln>
            <a:effectLst>
              <a:outerShdw blurRad="88900" dist="50800" dir="8100000" algn="tr" rotWithShape="0">
                <a:prstClr val="black">
                  <a:alpha val="40000"/>
                </a:prstClr>
              </a:outerShdw>
            </a:effectLst>
            <a:scene3d>
              <a:camera prst="orthographicFront"/>
              <a:lightRig rig="threePt" dir="t"/>
            </a:scene3d>
            <a:sp3d>
              <a:bevelT w="0" h="0"/>
            </a:sp3d>
          </c:spPr>
          <c:invertIfNegative val="0"/>
          <c:dPt>
            <c:idx val="3"/>
            <c:invertIfNegative val="0"/>
            <c:spPr>
              <a:solidFill>
                <a:srgbClr val="91AC37"/>
              </a:solidFill>
              <a:ln w="3175">
                <a:solidFill>
                  <a:schemeClr val="bg2">
                    <a:lumMod val="75000"/>
                  </a:schemeClr>
                </a:solidFill>
              </a:ln>
              <a:effectLst>
                <a:outerShdw blurRad="88900" dist="50800" dir="8100000" algn="tr" rotWithShape="0">
                  <a:prstClr val="black">
                    <a:alpha val="40000"/>
                  </a:prstClr>
                </a:outerShdw>
              </a:effectLst>
              <a:scene3d>
                <a:camera prst="orthographicFront"/>
                <a:lightRig rig="threePt" dir="t"/>
              </a:scene3d>
              <a:sp3d>
                <a:bevelT w="0" h="0"/>
              </a:sp3d>
            </c:spPr>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a:p>
                <a:pPr>
                  <a:defRPr sz="1200" b="1" smtId="4294967295">
                    <a:solidFill>
                      <a:schemeClr val="tx1">
                        <a:lumMod val="65000"/>
                        <a:lumOff val="35000"/>
                      </a:schemeClr>
                    </a:solidFill>
                    <a:effectLst/>
                    <a:latin typeface="Calibri" panose="020f0502020204030204" pitchFamily="34" charset="0"/>
                  </a:defRPr>
                </a:pPr>
                <a:endParaRPr sz="1200" b="1" smtId="4294967295">
                  <a:solidFill>
                    <a:schemeClr val="tx1">
                      <a:lumMod val="65000"/>
                      <a:lumOff val="35000"/>
                    </a:schemeClr>
                  </a:solidFill>
                  <a:effectLst/>
                  <a:latin typeface="Calibri" panose="020f0502020204030204" pitchFamily="34" charset="0"/>
                </a:endParaRPr>
              </a:p>
            </c:txPr>
            <c:showLegendKey val="0"/>
            <c:showVal val="1"/>
            <c:showCatName val="0"/>
            <c:showSerName val="0"/>
            <c:showPercent val="0"/>
            <c:showBubbleSize val="0"/>
            <c:extLst/>
          </c:dLbls>
          <c:cat>
            <c:strRef>
              <c:f>Sheet1!$A$2:$A$5</c:f>
              <c:strCache>
                <c:ptCount val="4"/>
                <c:pt idx="0">
                  <c:v>value 1</c:v>
                </c:pt>
                <c:pt idx="1">
                  <c:v>value 2</c:v>
                </c:pt>
                <c:pt idx="2">
                  <c:v>value 3</c:v>
                </c:pt>
                <c:pt idx="3">
                  <c:v>value 4</c:v>
                </c:pt>
              </c:strCache>
            </c:strRef>
          </c:cat>
          <c:val>
            <c:numRef>
              <c:f>Sheet1!$B$2:$B$5</c:f>
              <c:numCache>
                <c:formatCode>General</c:formatCode>
                <c:ptCount val="4"/>
                <c:pt idx="0">
                  <c:v>60</c:v>
                </c:pt>
                <c:pt idx="1">
                  <c:v>45</c:v>
                </c:pt>
                <c:pt idx="2">
                  <c:v>75</c:v>
                </c:pt>
                <c:pt idx="3">
                  <c:v>85</c:v>
                </c:pt>
              </c:numCache>
            </c:numRef>
          </c:val>
        </c:ser>
        <c:dLbls>
          <c:showLegendKey val="0"/>
          <c:showVal val="0"/>
          <c:showCatName val="0"/>
          <c:showSerName val="0"/>
          <c:showPercent val="0"/>
          <c:showBubbleSize val="0"/>
          <c:showLeaderLines val="0"/>
        </c:dLbls>
        <c:gapWidth val="124"/>
        <c:overlap/>
        <c:axId val="815539840"/>
        <c:axId val="815539280"/>
      </c:barChart>
      <c:catAx>
        <c:axId val="815539840"/>
        <c:scaling>
          <c:orientation/>
        </c:scaling>
        <c:delete val="1"/>
        <c:axPos val="l"/>
        <c:numFmt formatCode="General" sourceLinked="0"/>
        <c:majorTickMark val="out"/>
        <c:minorTickMark val="none"/>
        <c:crossAx val="815539280"/>
        <c:auto val="0"/>
        <c:lblAlgn val="ctr"/>
        <c:lblOffset/>
        <c:noMultiLvlLbl val="0"/>
      </c:catAx>
      <c:valAx>
        <c:axId val="815539280"/>
        <c:scaling>
          <c:orientation/>
          <c:max val="100"/>
        </c:scaling>
        <c:delete val="0"/>
        <c:axPos val="b"/>
        <c:majorGridlines>
          <c:spPr>
            <a:ln>
              <a:solidFill>
                <a:srgbClr val="655232">
                  <a:alpha val="20000"/>
                </a:srgbClr>
              </a:solidFill>
              <a:prstDash val="sysDash"/>
            </a:ln>
          </c:spPr>
        </c:majorGridlines>
        <c:numFmt formatCode="General" sourceLinked="1"/>
        <c:majorTickMark val="in"/>
        <c:minorTickMark val="none"/>
        <c:spPr>
          <a:ln>
            <a:solidFill>
              <a:srgbClr val="655232"/>
            </a:solidFill>
          </a:ln>
        </c:spPr>
        <c:txPr>
          <a:bodyPr/>
          <a:p>
            <a:pPr>
              <a:defRPr sz="800" smtId="4294967295">
                <a:solidFill>
                  <a:srgbClr val="402D1F"/>
                </a:solidFill>
                <a:effectLst/>
                <a:latin typeface="Tahoma" pitchFamily="34" charset="0"/>
                <a:cs typeface="Tahoma" panose="020b0604030504040204" pitchFamily="34" charset="0"/>
              </a:defRPr>
            </a:pPr>
            <a:endParaRPr sz="800" smtId="4294967295">
              <a:solidFill>
                <a:srgbClr val="402D1F"/>
              </a:solidFill>
              <a:effectLst/>
              <a:latin typeface="Tahoma" pitchFamily="34" charset="0"/>
              <a:cs typeface="Tahoma" panose="020b0604030504040204" pitchFamily="34" charset="0"/>
            </a:endParaRPr>
          </a:p>
        </c:txPr>
        <c:crossAx val="815539840"/>
        <c:crosses val="autoZero"/>
        <c:crossBetween val="between"/>
        <c:majorUnit val="20"/>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계열 1</c:v>
                </c:pt>
              </c:strCache>
            </c:strRef>
          </c:tx>
          <c:spPr>
            <a:solidFill>
              <a:srgbClr val="402D1F"/>
            </a:solidFill>
            <a:ln w="3175">
              <a:solidFill>
                <a:schemeClr val="bg2">
                  <a:lumMod val="75000"/>
                </a:schemeClr>
              </a:solidFill>
            </a:ln>
            <a:effectLst>
              <a:outerShdw blurRad="88900" dist="50800" dir="8100000" algn="tr" rotWithShape="0">
                <a:prstClr val="black">
                  <a:alpha val="40000"/>
                </a:prstClr>
              </a:outerShdw>
            </a:effectLst>
            <a:scene3d>
              <a:camera prst="orthographicFront"/>
              <a:lightRig rig="threePt" dir="t"/>
            </a:scene3d>
            <a:sp3d>
              <a:bevelT w="0" h="0"/>
            </a:sp3d>
          </c:spPr>
          <c:invertIfNegative val="0"/>
          <c:dPt>
            <c:idx val="1"/>
            <c:invertIfNegative val="0"/>
            <c:spPr>
              <a:solidFill>
                <a:srgbClr val="398153"/>
              </a:solidFill>
              <a:ln w="3175">
                <a:solidFill>
                  <a:schemeClr val="bg2">
                    <a:lumMod val="75000"/>
                  </a:schemeClr>
                </a:solidFill>
              </a:ln>
              <a:effectLst>
                <a:outerShdw blurRad="88900" dist="50800" dir="8100000" algn="tr" rotWithShape="0">
                  <a:prstClr val="black">
                    <a:alpha val="40000"/>
                  </a:prstClr>
                </a:outerShdw>
              </a:effectLst>
              <a:scene3d>
                <a:camera prst="orthographicFront"/>
                <a:lightRig rig="threePt" dir="t"/>
              </a:scene3d>
              <a:sp3d>
                <a:bevelT w="0" h="0"/>
              </a:sp3d>
            </c:spPr>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a:p>
                <a:pPr>
                  <a:defRPr sz="1200" b="1" smtId="4294967295">
                    <a:solidFill>
                      <a:schemeClr val="tx1">
                        <a:lumMod val="65000"/>
                        <a:lumOff val="35000"/>
                      </a:schemeClr>
                    </a:solidFill>
                    <a:effectLst/>
                    <a:latin typeface="Calibri" panose="020f0502020204030204" pitchFamily="34" charset="0"/>
                  </a:defRPr>
                </a:pPr>
                <a:endParaRPr sz="1200" b="1" smtId="4294967295">
                  <a:solidFill>
                    <a:schemeClr val="tx1">
                      <a:lumMod val="65000"/>
                      <a:lumOff val="35000"/>
                    </a:schemeClr>
                  </a:solidFill>
                  <a:effectLst/>
                  <a:latin typeface="Calibri" panose="020f0502020204030204" pitchFamily="34" charset="0"/>
                </a:endParaRPr>
              </a:p>
            </c:txPr>
            <c:showLegendKey val="0"/>
            <c:showVal val="1"/>
            <c:showCatName val="0"/>
            <c:showSerName val="0"/>
            <c:showPercent val="0"/>
            <c:showBubbleSize val="0"/>
            <c:extLst/>
          </c:dLbls>
          <c:cat>
            <c:strRef>
              <c:f>Sheet1!$A$2:$A$5</c:f>
              <c:strCache>
                <c:ptCount val="4"/>
                <c:pt idx="0">
                  <c:v>value 1</c:v>
                </c:pt>
                <c:pt idx="1">
                  <c:v>value 2</c:v>
                </c:pt>
                <c:pt idx="2">
                  <c:v>value 3</c:v>
                </c:pt>
                <c:pt idx="3">
                  <c:v>value 4</c:v>
                </c:pt>
              </c:strCache>
            </c:strRef>
          </c:cat>
          <c:val>
            <c:numRef>
              <c:f>Sheet1!$B$2:$B$5</c:f>
              <c:numCache>
                <c:formatCode>General</c:formatCode>
                <c:ptCount val="4"/>
                <c:pt idx="0">
                  <c:v>60</c:v>
                </c:pt>
                <c:pt idx="1">
                  <c:v>45</c:v>
                </c:pt>
                <c:pt idx="2">
                  <c:v>75</c:v>
                </c:pt>
                <c:pt idx="3">
                  <c:v>85</c:v>
                </c:pt>
              </c:numCache>
            </c:numRef>
          </c:val>
        </c:ser>
        <c:dLbls>
          <c:showLegendKey val="0"/>
          <c:showVal val="0"/>
          <c:showCatName val="0"/>
          <c:showSerName val="0"/>
          <c:showPercent val="0"/>
          <c:showBubbleSize val="0"/>
          <c:showLeaderLines val="0"/>
        </c:dLbls>
        <c:gapWidth val="124"/>
        <c:overlap/>
        <c:axId val="815537040"/>
        <c:axId val="815542640"/>
      </c:barChart>
      <c:catAx>
        <c:axId val="815537040"/>
        <c:scaling>
          <c:orientation/>
        </c:scaling>
        <c:delete val="1"/>
        <c:axPos val="r"/>
        <c:numFmt formatCode="General" sourceLinked="0"/>
        <c:majorTickMark val="out"/>
        <c:minorTickMark val="none"/>
        <c:crossAx val="815542640"/>
        <c:auto val="0"/>
        <c:lblAlgn val="ctr"/>
        <c:lblOffset/>
        <c:noMultiLvlLbl val="0"/>
      </c:catAx>
      <c:valAx>
        <c:axId val="815542640"/>
        <c:scaling>
          <c:orientation val="maxMin"/>
          <c:max val="100"/>
        </c:scaling>
        <c:delete val="0"/>
        <c:axPos val="b"/>
        <c:majorGridlines>
          <c:spPr>
            <a:ln>
              <a:solidFill>
                <a:srgbClr val="655232">
                  <a:alpha val="20000"/>
                </a:srgbClr>
              </a:solidFill>
              <a:prstDash val="sysDash"/>
            </a:ln>
          </c:spPr>
        </c:majorGridlines>
        <c:numFmt formatCode="General" sourceLinked="1"/>
        <c:majorTickMark val="in"/>
        <c:minorTickMark val="none"/>
        <c:spPr>
          <a:ln>
            <a:solidFill>
              <a:srgbClr val="655232"/>
            </a:solidFill>
          </a:ln>
        </c:spPr>
        <c:txPr>
          <a:bodyPr/>
          <a:p>
            <a:pPr>
              <a:defRPr sz="800" smtId="4294967295">
                <a:solidFill>
                  <a:srgbClr val="402D1F"/>
                </a:solidFill>
                <a:effectLst/>
                <a:latin typeface="Tahoma" pitchFamily="34" charset="0"/>
                <a:cs typeface="Tahoma" panose="020b0604030504040204" pitchFamily="34" charset="0"/>
              </a:defRPr>
            </a:pPr>
            <a:endParaRPr sz="800" smtId="4294967295">
              <a:solidFill>
                <a:srgbClr val="402D1F"/>
              </a:solidFill>
              <a:effectLst/>
              <a:latin typeface="Tahoma" pitchFamily="34" charset="0"/>
              <a:cs typeface="Tahoma" panose="020b0604030504040204" pitchFamily="34" charset="0"/>
            </a:endParaRPr>
          </a:p>
        </c:txPr>
        <c:crossAx val="815537040"/>
        <c:crosses val="autoZero"/>
        <c:crossBetween val="between"/>
        <c:majorUnit val="20"/>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계열 1</c:v>
                </c:pt>
              </c:strCache>
            </c:strRef>
          </c:tx>
          <c:spPr>
            <a:ln w="38100">
              <a:solidFill>
                <a:srgbClr val="91AC37"/>
              </a:solidFill>
            </a:ln>
            <a:effectLst/>
          </c:spPr>
          <c:marker>
            <c:symbol val="circle"/>
            <c:size val="7"/>
            <c:spPr>
              <a:solidFill>
                <a:srgbClr val="91AC37"/>
              </a:solidFill>
              <a:ln>
                <a:noFill/>
              </a:ln>
            </c:spPr>
          </c:marker>
          <c:dLbls>
            <c:dLbl>
              <c:idx val="0"/>
              <c:layout>
                <c:manualLayout>
                  <c:x val="-0.023294061422348022"/>
                  <c:y val="-0.06883702427148819"/>
                </c:manualLayout>
              </c:layout>
              <c:showLegendKey val="0"/>
              <c:showVal val="1"/>
              <c:showCatName val="0"/>
              <c:showSerName val="0"/>
              <c:showPercent val="0"/>
              <c:showBubbleSize val="0"/>
              <c:extLst/>
            </c:dLbl>
            <c:dLbl>
              <c:idx val="1"/>
              <c:layout>
                <c:manualLayout>
                  <c:x val="-0.014974753372371197"/>
                  <c:y val="0.050480484962463379"/>
                </c:manualLayout>
              </c:layout>
              <c:showLegendKey val="0"/>
              <c:showVal val="1"/>
              <c:showCatName val="0"/>
              <c:showSerName val="0"/>
              <c:showPercent val="0"/>
              <c:showBubbleSize val="0"/>
              <c:extLst/>
            </c:dLbl>
            <c:dLbl>
              <c:idx val="2"/>
              <c:layout>
                <c:manualLayout>
                  <c:x val="0"/>
                  <c:y val="0.026878101751208305"/>
                </c:manualLayout>
              </c:layout>
              <c:showLegendKey val="0"/>
              <c:showVal val="1"/>
              <c:showCatName val="0"/>
              <c:showSerName val="0"/>
              <c:showPercent val="0"/>
              <c:showBubbleSize val="0"/>
              <c:extLst/>
            </c:dLbl>
            <c:dLbl>
              <c:idx val="3"/>
              <c:layout>
                <c:manualLayout>
                  <c:x val="-0.033277228474617004"/>
                  <c:y val="-0.045891351997852325"/>
                </c:manualLayout>
              </c:layout>
              <c:showLegendKey val="0"/>
              <c:showVal val="1"/>
              <c:showCatName val="0"/>
              <c:showSerName val="0"/>
              <c:showPercent val="0"/>
              <c:showBubbleSize val="0"/>
              <c:extLst/>
            </c:dLbl>
            <c:dLbl>
              <c:idx val="4"/>
              <c:layout>
                <c:manualLayout>
                  <c:x val="-0.0049915844574570656"/>
                  <c:y val="0.032123945653438568"/>
                </c:manualLayout>
              </c:layout>
              <c:showLegendKey val="0"/>
              <c:showVal val="1"/>
              <c:showCatName val="0"/>
              <c:showSerName val="0"/>
              <c:showPercent val="0"/>
              <c:showBubbleSize val="0"/>
              <c:extLst/>
            </c:dLbl>
            <c:dLbl>
              <c:idx val="5"/>
              <c:layout>
                <c:manualLayout>
                  <c:x val="-0.024958053603768349"/>
                  <c:y val="-0.073317728936672211"/>
                </c:manualLayout>
              </c:layout>
              <c:spPr/>
              <c:txPr>
                <a:bodyPr/>
                <a:p>
                  <a:pPr>
                    <a:defRPr sz="1800" b="1" smtId="4294967295">
                      <a:latin typeface="Calibri" panose="020f0502020204030204" pitchFamily="34" charset="0"/>
                    </a:defRPr>
                  </a:pPr>
                  <a:endParaRPr sz="1800" b="1" smtId="4294967295">
                    <a:latin typeface="Calibri" panose="020f0502020204030204" pitchFamily="34" charset="0"/>
                  </a:endParaRPr>
                </a:p>
              </c:txPr>
              <c:showLegendKey val="0"/>
              <c:showVal val="1"/>
              <c:showCatName val="0"/>
              <c:showSerName val="0"/>
              <c:showPercent val="0"/>
              <c:showBubbleSize val="0"/>
              <c:extLst/>
            </c:dLbl>
            <c:dLbl>
              <c:idx val="6"/>
              <c:layout>
                <c:manualLayout>
                  <c:x val="-0.0049915844574570656"/>
                  <c:y val="-0.032123945653438568"/>
                </c:manualLayout>
              </c:layout>
              <c:showLegendKey val="0"/>
              <c:showVal val="1"/>
              <c:showCatName val="0"/>
              <c:showSerName val="0"/>
              <c:showPercent val="0"/>
              <c:showBubbleSize val="0"/>
              <c:extLst/>
            </c:dLbl>
            <c:dLbl>
              <c:idx val="7"/>
              <c:layout>
                <c:manualLayout>
                  <c:x val="-0.0033277228940278292"/>
                  <c:y val="-0.027534810826182365"/>
                </c:manualLayout>
              </c:layout>
              <c:showLegendKey val="0"/>
              <c:showVal val="1"/>
              <c:showCatName val="0"/>
              <c:showSerName val="0"/>
              <c:showPercent val="0"/>
              <c:showBubbleSize val="0"/>
              <c:extLst/>
            </c:dLbl>
            <c:dLbl>
              <c:idx val="8"/>
              <c:showLegendKey val="0"/>
              <c:showVal val="1"/>
              <c:showCatName val="0"/>
              <c:showSerName val="0"/>
              <c:showPercent val="0"/>
              <c:showBubbleSize val="0"/>
              <c:extLst/>
            </c:dLbl>
            <c:dLbl>
              <c:idx val="9"/>
              <c:layout>
                <c:manualLayout>
                  <c:x val="-0.00028898732853122056"/>
                  <c:y val="-0.01936718262732029"/>
                </c:manualLayout>
              </c:layout>
              <c:showLegendKey val="0"/>
              <c:showVal val="1"/>
              <c:showCatName val="0"/>
              <c:showSerName val="0"/>
              <c:showPercent val="0"/>
              <c:showBubbleSize val="0"/>
              <c:extLst/>
            </c:dLbl>
            <c:dLbl>
              <c:idx val="10"/>
              <c:showLegendKey val="0"/>
              <c:showVal val="1"/>
              <c:showCatName val="0"/>
              <c:showSerName val="0"/>
              <c:showPercent val="0"/>
              <c:showBubbleSize val="0"/>
              <c:extLst/>
            </c:dLbl>
            <c:dLbl>
              <c:idx val="11"/>
              <c:showLegendKey val="0"/>
              <c:showVal val="1"/>
              <c:showCatName val="0"/>
              <c:showSerName val="0"/>
              <c:showPercent val="0"/>
              <c:showBubbleSize val="0"/>
              <c:extLst/>
            </c:dLbl>
            <c:dLbl>
              <c:idx val="12"/>
              <c:showLegendKey val="0"/>
              <c:showVal val="1"/>
              <c:showCatName val="0"/>
              <c:showSerName val="0"/>
              <c:showPercent val="0"/>
              <c:showBubbleSize val="0"/>
              <c:extLst/>
            </c:dLbl>
            <c:dLbl>
              <c:idx val="13"/>
              <c:showLegendKey val="0"/>
              <c:showVal val="1"/>
              <c:showCatName val="0"/>
              <c:showSerName val="0"/>
              <c:showPercent val="0"/>
              <c:showBubbleSize val="0"/>
              <c:extLst/>
            </c:dLbl>
            <c:spPr>
              <a:noFill/>
              <a:ln>
                <a:noFill/>
              </a:ln>
              <a:effectLst/>
            </c:spPr>
            <c:txPr>
              <a:bodyPr/>
              <a:p>
                <a:pPr>
                  <a:defRPr sz="1200" b="1" smtId="4294967295">
                    <a:latin typeface="Calibri" panose="020f0502020204030204" pitchFamily="34" charset="0"/>
                  </a:defRPr>
                </a:pPr>
                <a:endParaRPr sz="1200" b="1" smtId="4294967295">
                  <a:latin typeface="Calibri" panose="020f0502020204030204" pitchFamily="34" charset="0"/>
                </a:endParaRPr>
              </a:p>
            </c:txPr>
            <c:showLegendKey val="0"/>
            <c:showVal val="1"/>
            <c:showCatName val="0"/>
            <c:showSerName val="0"/>
            <c:showPercent val="0"/>
            <c:showBubbleSize val="0"/>
            <c:extLst/>
          </c:dLbls>
          <c:cat>
            <c:strRef>
              <c:f>Sheet1!$A$2:$A$11</c:f>
              <c:strCache>
                <c:ptCount val="10"/>
                <c:pt idx="0">
                  <c:v>value01</c:v>
                </c:pt>
                <c:pt idx="1">
                  <c:v>value02</c:v>
                </c:pt>
                <c:pt idx="2">
                  <c:v>value03</c:v>
                </c:pt>
                <c:pt idx="3">
                  <c:v>value04</c:v>
                </c:pt>
                <c:pt idx="4">
                  <c:v>value05</c:v>
                </c:pt>
                <c:pt idx="5">
                  <c:v>value06</c:v>
                </c:pt>
                <c:pt idx="6">
                  <c:v>value07</c:v>
                </c:pt>
                <c:pt idx="7">
                  <c:v>value08</c:v>
                </c:pt>
                <c:pt idx="8">
                  <c:v>value09</c:v>
                </c:pt>
                <c:pt idx="9">
                  <c:v>value10</c:v>
                </c:pt>
              </c:strCache>
            </c:strRef>
          </c:cat>
          <c:val>
            <c:numRef>
              <c:f>Sheet1!$B$2:$B$11</c:f>
              <c:numCache>
                <c:formatCode>General</c:formatCode>
                <c:ptCount val="10"/>
                <c:pt idx="0">
                  <c:v>30</c:v>
                </c:pt>
                <c:pt idx="1">
                  <c:v>20</c:v>
                </c:pt>
                <c:pt idx="2">
                  <c:v>45</c:v>
                </c:pt>
                <c:pt idx="3">
                  <c:v>70</c:v>
                </c:pt>
                <c:pt idx="4">
                  <c:v>80</c:v>
                </c:pt>
                <c:pt idx="5">
                  <c:v>90</c:v>
                </c:pt>
                <c:pt idx="6">
                  <c:v>75</c:v>
                </c:pt>
                <c:pt idx="7">
                  <c:v>60</c:v>
                </c:pt>
                <c:pt idx="8">
                  <c:v>50</c:v>
                </c:pt>
                <c:pt idx="9">
                  <c:v>85</c:v>
                </c:pt>
              </c:numCache>
            </c:numRef>
          </c:val>
          <c:smooth val="0"/>
        </c:ser>
        <c:ser>
          <c:idx val="1"/>
          <c:order val="1"/>
          <c:tx>
            <c:strRef>
              <c:f>Sheet1!$C$1</c:f>
              <c:strCache>
                <c:ptCount val="1"/>
                <c:pt idx="0">
                  <c:v>계열 2</c:v>
                </c:pt>
              </c:strCache>
            </c:strRef>
          </c:tx>
          <c:spPr>
            <a:ln w="9525">
              <a:solidFill>
                <a:srgbClr val="402D1F"/>
              </a:solidFill>
              <a:prstDash val="sysDash"/>
            </a:ln>
          </c:spPr>
          <c:marker>
            <c:symbol val="circle"/>
            <c:size val="4"/>
            <c:spPr>
              <a:solidFill>
                <a:srgbClr val="402D1F"/>
              </a:solidFill>
              <a:ln>
                <a:noFill/>
                <a:prstDash val="sysDash"/>
              </a:ln>
            </c:spPr>
          </c:marker>
          <c:dLbls>
            <c:dLbl>
              <c:idx val="0"/>
              <c:layout>
                <c:manualLayout>
                  <c:x val="-0.023294061422348022"/>
                  <c:y val="0.045891351997852325"/>
                </c:manualLayout>
              </c:layout>
              <c:showLegendKey val="0"/>
              <c:showVal val="1"/>
              <c:showCatName val="0"/>
              <c:showSerName val="0"/>
              <c:showPercent val="0"/>
              <c:showBubbleSize val="0"/>
              <c:extLst/>
            </c:dLbl>
            <c:dLbl>
              <c:idx val="1"/>
              <c:layout>
                <c:manualLayout>
                  <c:x val="-0.028285644948482513"/>
                  <c:y val="-0.03671308234333992"/>
                </c:manualLayout>
              </c:layout>
              <c:showLegendKey val="0"/>
              <c:showVal val="1"/>
              <c:showCatName val="0"/>
              <c:showSerName val="0"/>
              <c:showPercent val="0"/>
              <c:showBubbleSize val="0"/>
              <c:extLst/>
            </c:dLbl>
            <c:dLbl>
              <c:idx val="2"/>
              <c:layout>
                <c:manualLayout>
                  <c:x val="-0.022831298410892487"/>
                  <c:y val="-0.067653238773345947"/>
                </c:manualLayout>
              </c:layout>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layout>
                <c:manualLayout>
                  <c:x val="-0.018302476033568382"/>
                  <c:y val="0.050480484962463379"/>
                </c:manualLayout>
              </c:layout>
              <c:showLegendKey val="0"/>
              <c:showVal val="1"/>
              <c:showCatName val="0"/>
              <c:showSerName val="0"/>
              <c:showPercent val="0"/>
              <c:showBubbleSize val="0"/>
              <c:extLst/>
            </c:dLbl>
            <c:dLbl>
              <c:idx val="5"/>
              <c:layout>
                <c:manualLayout>
                  <c:x val="-0.0066554457880556583"/>
                  <c:y val="-0.0582396499812603"/>
                </c:manualLayout>
              </c:layout>
              <c:spPr/>
              <c:txPr>
                <a:bodyPr/>
                <a:p>
                  <a:pPr>
                    <a:defRPr sz="1000" b="1" smtId="4294967295">
                      <a:latin typeface="Calibri" panose="020f0502020204030204" pitchFamily="34" charset="0"/>
                    </a:defRPr>
                  </a:pPr>
                  <a:endParaRPr sz="1000" b="1" smtId="4294967295">
                    <a:latin typeface="Calibri" panose="020f0502020204030204" pitchFamily="34" charset="0"/>
                  </a:endParaRPr>
                </a:p>
              </c:txPr>
              <c:showLegendKey val="0"/>
              <c:showVal val="1"/>
              <c:showCatName val="0"/>
              <c:showSerName val="0"/>
              <c:showPercent val="0"/>
              <c:showBubbleSize val="0"/>
              <c:extLst/>
            </c:dLbl>
            <c:dLbl>
              <c:idx val="6"/>
              <c:layout>
                <c:manualLayout>
                  <c:x val="-0.0049915844574570656"/>
                  <c:y val="-0.022945675998926163"/>
                </c:manualLayout>
              </c:layout>
              <c:showLegendKey val="0"/>
              <c:showVal val="1"/>
              <c:showCatName val="0"/>
              <c:showSerName val="0"/>
              <c:showPercent val="0"/>
              <c:showBubbleSize val="0"/>
              <c:extLst/>
            </c:dLbl>
            <c:dLbl>
              <c:idx val="7"/>
              <c:layout>
                <c:manualLayout>
                  <c:x val="-0.0033277228940278292"/>
                  <c:y val="-0.027534810826182365"/>
                </c:manualLayout>
              </c:layout>
              <c:showLegendKey val="0"/>
              <c:showVal val="1"/>
              <c:showCatName val="0"/>
              <c:showSerName val="0"/>
              <c:showPercent val="0"/>
              <c:showBubbleSize val="0"/>
              <c:extLst/>
            </c:dLbl>
            <c:dLbl>
              <c:idx val="8"/>
              <c:layout>
                <c:manualLayout>
                  <c:x val="-0.016638614237308502"/>
                  <c:y val="-0.059658754616975784"/>
                </c:manualLayout>
              </c:layout>
              <c:showLegendKey val="0"/>
              <c:showVal val="1"/>
              <c:showCatName val="0"/>
              <c:showSerName val="0"/>
              <c:showPercent val="0"/>
              <c:showBubbleSize val="0"/>
              <c:extLst/>
            </c:dLbl>
            <c:dLbl>
              <c:idx val="9"/>
              <c:showLegendKey val="0"/>
              <c:showVal val="1"/>
              <c:showCatName val="0"/>
              <c:showSerName val="0"/>
              <c:showPercent val="0"/>
              <c:showBubbleSize val="0"/>
              <c:extLst/>
            </c:dLbl>
            <c:spPr>
              <a:noFill/>
              <a:ln>
                <a:noFill/>
              </a:ln>
              <a:effectLst/>
            </c:spPr>
            <c:txPr>
              <a:bodyPr/>
              <a:p>
                <a:pPr>
                  <a:defRPr sz="1000" smtId="4294967295">
                    <a:latin typeface="Calibri" panose="020f0502020204030204" pitchFamily="34" charset="0"/>
                  </a:defRPr>
                </a:pPr>
                <a:endParaRPr sz="1000" smtId="4294967295">
                  <a:latin typeface="Calibri" panose="020f0502020204030204" pitchFamily="34" charset="0"/>
                </a:endParaRPr>
              </a:p>
            </c:txPr>
            <c:showLegendKey val="0"/>
            <c:showVal val="1"/>
            <c:showCatName val="0"/>
            <c:showSerName val="0"/>
            <c:showPercent val="0"/>
            <c:showBubbleSize val="0"/>
            <c:extLst/>
          </c:dLbls>
          <c:cat>
            <c:strRef>
              <c:f>Sheet1!$A$2:$A$11</c:f>
              <c:strCache>
                <c:ptCount val="10"/>
                <c:pt idx="0">
                  <c:v>value01</c:v>
                </c:pt>
                <c:pt idx="1">
                  <c:v>value02</c:v>
                </c:pt>
                <c:pt idx="2">
                  <c:v>value03</c:v>
                </c:pt>
                <c:pt idx="3">
                  <c:v>value04</c:v>
                </c:pt>
                <c:pt idx="4">
                  <c:v>value05</c:v>
                </c:pt>
                <c:pt idx="5">
                  <c:v>value06</c:v>
                </c:pt>
                <c:pt idx="6">
                  <c:v>value07</c:v>
                </c:pt>
                <c:pt idx="7">
                  <c:v>value08</c:v>
                </c:pt>
                <c:pt idx="8">
                  <c:v>value09</c:v>
                </c:pt>
                <c:pt idx="9">
                  <c:v>value10</c:v>
                </c:pt>
              </c:strCache>
            </c:strRef>
          </c:cat>
          <c:val>
            <c:numRef>
              <c:f>Sheet1!$C$2:$C$11</c:f>
              <c:numCache>
                <c:formatCode>General</c:formatCode>
                <c:ptCount val="10"/>
                <c:pt idx="0">
                  <c:v>20</c:v>
                </c:pt>
                <c:pt idx="1">
                  <c:v>25</c:v>
                </c:pt>
                <c:pt idx="2">
                  <c:v>45</c:v>
                </c:pt>
                <c:pt idx="3">
                  <c:v>60</c:v>
                </c:pt>
                <c:pt idx="4">
                  <c:v>30</c:v>
                </c:pt>
                <c:pt idx="5">
                  <c:v>40</c:v>
                </c:pt>
                <c:pt idx="6">
                  <c:v>30</c:v>
                </c:pt>
                <c:pt idx="7">
                  <c:v>20</c:v>
                </c:pt>
                <c:pt idx="8">
                  <c:v>10</c:v>
                </c:pt>
                <c:pt idx="9">
                  <c:v>20</c:v>
                </c:pt>
              </c:numCache>
            </c:numRef>
          </c:val>
          <c:smooth val="0"/>
        </c:ser>
        <c:dLbls>
          <c:showLegendKey val="0"/>
          <c:showVal val="0"/>
          <c:showCatName val="0"/>
          <c:showSerName val="0"/>
          <c:showPercent val="0"/>
          <c:showBubbleSize val="0"/>
          <c:showLeaderLines val="0"/>
        </c:dLbls>
        <c:axId val="815545440"/>
        <c:axId val="815546000"/>
      </c:lineChart>
      <c:catAx>
        <c:axId val="815545440"/>
        <c:scaling>
          <c:orientation/>
        </c:scaling>
        <c:delete val="0"/>
        <c:axPos val="b"/>
        <c:majorGridlines>
          <c:spPr>
            <a:ln w="3175">
              <a:solidFill>
                <a:schemeClr val="bg1">
                  <a:lumMod val="65000"/>
                </a:schemeClr>
              </a:solidFill>
              <a:prstDash val="sysDash"/>
            </a:ln>
          </c:spPr>
        </c:majorGridlines>
        <c:numFmt formatCode="General" sourceLinked="0"/>
        <c:majorTickMark val="out"/>
        <c:minorTickMark val="none"/>
        <c:spPr>
          <a:ln>
            <a:solidFill>
              <a:schemeClr val="tx1">
                <a:lumMod val="65000"/>
                <a:lumOff val="35000"/>
              </a:schemeClr>
            </a:solidFill>
          </a:ln>
        </c:spPr>
        <c:txPr>
          <a:bodyPr/>
          <a:p>
            <a:pPr>
              <a:defRPr sz="900" b="1" baseline="0" smtId="4294967295">
                <a:solidFill>
                  <a:srgbClr val="402D1F"/>
                </a:solidFill>
                <a:latin typeface="Calibri" panose="020f0502020204030204" pitchFamily="34" charset="0"/>
                <a:ea typeface="Tahoma" panose="020b0604030504040204" pitchFamily="34" charset="0"/>
                <a:cs typeface="Tahoma" panose="020b0604030504040204" pitchFamily="34" charset="0"/>
              </a:defRPr>
            </a:pPr>
            <a:endParaRPr sz="900" b="1" baseline="0" smtId="4294967295">
              <a:solidFill>
                <a:srgbClr val="402D1F"/>
              </a:solidFill>
              <a:latin typeface="Calibri" panose="020f0502020204030204" pitchFamily="34" charset="0"/>
              <a:ea typeface="Tahoma" panose="020b0604030504040204" pitchFamily="34" charset="0"/>
              <a:cs typeface="Tahoma" panose="020b0604030504040204" pitchFamily="34" charset="0"/>
            </a:endParaRPr>
          </a:p>
        </c:txPr>
        <c:crossAx val="815546000"/>
        <c:crosses val="autoZero"/>
        <c:auto val="0"/>
        <c:lblAlgn val="ctr"/>
        <c:lblOffset/>
        <c:noMultiLvlLbl val="0"/>
      </c:catAx>
      <c:valAx>
        <c:axId val="815546000"/>
        <c:scaling>
          <c:orientation/>
        </c:scaling>
        <c:delete val="0"/>
        <c:axPos val="l"/>
        <c:numFmt formatCode="General" sourceLinked="1"/>
        <c:majorTickMark val="out"/>
        <c:minorTickMark val="none"/>
        <c:spPr>
          <a:ln>
            <a:noFill/>
          </a:ln>
        </c:spPr>
        <c:txPr>
          <a:bodyPr/>
          <a:p>
            <a:pPr>
              <a:defRPr sz="900" baseline="0" smtId="4294967295">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defRPr>
            </a:pPr>
            <a:endParaRPr sz="900" baseline="0" smtId="4294967295">
              <a:solidFill>
                <a:schemeClr val="tx1">
                  <a:lumMod val="85000"/>
                  <a:lumOff val="15000"/>
                </a:schemeClr>
              </a:solidFill>
              <a:latin typeface="Calibri" panose="020f0502020204030204" pitchFamily="34" charset="0"/>
              <a:ea typeface="Tahoma" panose="020b0604030504040204" pitchFamily="34" charset="0"/>
              <a:cs typeface="Tahoma" panose="020b0604030504040204" pitchFamily="34" charset="0"/>
            </a:endParaRPr>
          </a:p>
        </c:txPr>
        <c:crossAx val="815545440"/>
        <c:crosses val="autoZero"/>
        <c:crossBetween val="between"/>
      </c:valAx>
    </c:plotArea>
    <c:plotVisOnly val="1"/>
    <c:dispBlanksAs val="gap"/>
    <c:showDLblsOverMax val="0"/>
  </c:chart>
  <c:spPr>
    <a:scene3d>
      <a:camera prst="orthographicFront"/>
      <a:lightRig rig="threePt" dir="t"/>
    </a:scene3d>
  </c:spPr>
  <c:txPr>
    <a:bodyPr/>
    <a:p>
      <a:pPr>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416D2-299E-4979-B425-D14E268AF89D}"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821DE-2C8D-4BDD-9984-0E8D1E6F88BF}" type="slidenum">
              <a:rPr lang="zh-CN" altLang="en-US" smtClean="0"/>
              <a:t>‹#›</a:t>
            </a:fld>
            <a:endParaRPr lang="zh-CN" altLang="en-US"/>
          </a:p>
        </p:txBody>
      </p:sp>
    </p:spTree>
    <p:extLst>
      <p:ext uri="{BB962C8B-B14F-4D97-AF65-F5344CB8AC3E}">
        <p14:creationId val="401496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5.png" Type="http://schemas.openxmlformats.org/officeDocument/2006/relationships/image"/><Relationship Id="rId8"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1.jpeg" Type="http://schemas.openxmlformats.org/officeDocument/2006/relationships/image"/><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 Id="rId5"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5.jpeg" Type="http://schemas.openxmlformats.org/officeDocument/2006/relationships/image"/><Relationship Id="rId2" Target="../media/image16.png" Type="http://schemas.openxmlformats.org/officeDocument/2006/relationships/image"/><Relationship Id="rId3" Target="../media/image17.png" Type="http://schemas.openxmlformats.org/officeDocument/2006/relationships/image"/><Relationship Id="rId4"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8.jpeg" Type="http://schemas.openxmlformats.org/officeDocument/2006/relationships/image"/><Relationship Id="rId2" Target="../media/image17.png" Type="http://schemas.openxmlformats.org/officeDocument/2006/relationships/image"/><Relationship Id="rId3"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9.jpeg" Type="http://schemas.openxmlformats.org/officeDocument/2006/relationships/image"/><Relationship Id="rId2" Target="../media/image16.png" Type="http://schemas.openxmlformats.org/officeDocument/2006/relationships/image"/><Relationship Id="rId3" Target="../media/image17.png" Type="http://schemas.openxmlformats.org/officeDocument/2006/relationships/image"/><Relationship Id="rId4"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jpeg" Type="http://schemas.openxmlformats.org/officeDocument/2006/relationships/image"/><Relationship Id="rId2" Target="../media/image20.png" Type="http://schemas.openxmlformats.org/officeDocument/2006/relationships/image"/><Relationship Id="rId3" Target="../media/image3.png" Type="http://schemas.openxmlformats.org/officeDocument/2006/relationships/image"/><Relationship Id="rId4" Target="../media/image21.png" Type="http://schemas.openxmlformats.org/officeDocument/2006/relationships/image"/><Relationship Id="rId5" Target="../media/image14.png" Type="http://schemas.openxmlformats.org/officeDocument/2006/relationships/image"/><Relationship Id="rId6"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제목 및 내용">
    <p:spTree>
      <p:nvGrpSpPr>
        <p:cNvPr id="1" name=""/>
        <p:cNvGrpSpPr/>
        <p:nvPr/>
      </p:nvGrpSpPr>
      <p:grpSpPr>
        <a:xfrm>
          <a:off x="0" y="0"/>
          <a:ext cx="0" cy="0"/>
        </a:xfrm>
      </p:grpSpPr>
      <p:pic>
        <p:nvPicPr>
          <p:cNvPr id="385" name="그림 384"/>
          <p:cNvPicPr>
            <a:picLocks noChangeAspect="1"/>
          </p:cNvPicPr>
          <p:nvPr userDrawn="1"/>
        </p:nvPicPr>
        <p:blipFill>
          <a:blip r:embed="rId1">
            <a:extLst>
              <a:ext uri="{28A0092B-C50C-407E-A947-70E740481C1C}">
                <a14:useLocalDpi/>
              </a:ext>
            </a:extLst>
          </a:blip>
          <a:stretch>
            <a:fillRect/>
          </a:stretch>
        </p:blipFill>
        <p:spPr>
          <a:xfrm>
            <a:off x="1" y="0"/>
            <a:ext cx="9143999" cy="5143500"/>
          </a:xfrm>
          <a:prstGeom prst="rect">
            <a:avLst/>
          </a:prstGeom>
        </p:spPr>
      </p:pic>
      <p:pic>
        <p:nvPicPr>
          <p:cNvPr id="386" name="그림 385"/>
          <p:cNvPicPr>
            <a:picLocks noChangeAspect="1"/>
          </p:cNvPicPr>
          <p:nvPr userDrawn="1"/>
        </p:nvPicPr>
        <p:blipFill>
          <a:blip r:embed="rId2">
            <a:extLst>
              <a:ext uri="{28A0092B-C50C-407E-A947-70E740481C1C}">
                <a14:useLocalDpi/>
              </a:ext>
            </a:extLst>
          </a:blip>
          <a:stretch>
            <a:fillRect/>
          </a:stretch>
        </p:blipFill>
        <p:spPr>
          <a:xfrm>
            <a:off x="1565461" y="142664"/>
            <a:ext cx="5662204" cy="5034424"/>
          </a:xfrm>
          <a:prstGeom prst="rect">
            <a:avLst/>
          </a:prstGeom>
        </p:spPr>
      </p:pic>
      <p:pic>
        <p:nvPicPr>
          <p:cNvPr id="387" name="그림 386"/>
          <p:cNvPicPr>
            <a:picLocks noChangeAspect="1"/>
          </p:cNvPicPr>
          <p:nvPr userDrawn="1"/>
        </p:nvPicPr>
        <p:blipFill>
          <a:blip r:embed="rId3">
            <a:extLst>
              <a:ext uri="{28A0092B-C50C-407E-A947-70E740481C1C}">
                <a14:useLocalDpi/>
              </a:ext>
            </a:extLst>
          </a:blip>
          <a:stretch>
            <a:fillRect/>
          </a:stretch>
        </p:blipFill>
        <p:spPr>
          <a:xfrm>
            <a:off x="1" y="839"/>
            <a:ext cx="3110948" cy="2873051"/>
          </a:xfrm>
          <a:prstGeom prst="rect">
            <a:avLst/>
          </a:prstGeom>
        </p:spPr>
      </p:pic>
      <p:pic>
        <p:nvPicPr>
          <p:cNvPr id="388" name="그림 387"/>
          <p:cNvPicPr>
            <a:picLocks noChangeAspect="1"/>
          </p:cNvPicPr>
          <p:nvPr userDrawn="1"/>
        </p:nvPicPr>
        <p:blipFill>
          <a:blip r:embed="rId4">
            <a:extLst>
              <a:ext uri="{28A0092B-C50C-407E-A947-70E740481C1C}">
                <a14:useLocalDpi/>
              </a:ext>
            </a:extLst>
          </a:blip>
          <a:stretch>
            <a:fillRect/>
          </a:stretch>
        </p:blipFill>
        <p:spPr>
          <a:xfrm>
            <a:off x="1855380" y="3364007"/>
            <a:ext cx="2291317" cy="1413791"/>
          </a:xfrm>
          <a:prstGeom prst="rect">
            <a:avLst/>
          </a:prstGeom>
        </p:spPr>
      </p:pic>
      <p:pic>
        <p:nvPicPr>
          <p:cNvPr id="389" name="그림 388"/>
          <p:cNvPicPr>
            <a:picLocks noChangeAspect="1"/>
          </p:cNvPicPr>
          <p:nvPr userDrawn="1"/>
        </p:nvPicPr>
        <p:blipFill>
          <a:blip r:embed="rId5">
            <a:extLst>
              <a:ext uri="{28A0092B-C50C-407E-A947-70E740481C1C}">
                <a14:useLocalDpi/>
              </a:ext>
            </a:extLst>
          </a:blip>
          <a:stretch>
            <a:fillRect/>
          </a:stretch>
        </p:blipFill>
        <p:spPr>
          <a:xfrm>
            <a:off x="6153940" y="3190933"/>
            <a:ext cx="1509824" cy="794644"/>
          </a:xfrm>
          <a:prstGeom prst="rect">
            <a:avLst/>
          </a:prstGeom>
        </p:spPr>
      </p:pic>
      <p:sp>
        <p:nvSpPr>
          <p:cNvPr id="390" name="텍스트 개체 틀 7"/>
          <p:cNvSpPr>
            <a:spLocks noGrp="1"/>
          </p:cNvSpPr>
          <p:nvPr>
            <p:ph type="body" sz="quarter" idx="13" hasCustomPrompt="1"/>
          </p:nvPr>
        </p:nvSpPr>
        <p:spPr>
          <a:xfrm>
            <a:off x="1845415" y="1679048"/>
            <a:ext cx="5522948" cy="1107996"/>
          </a:xfrm>
          <a:prstGeom prst="rect">
            <a:avLst/>
          </a:prstGeom>
        </p:spPr>
        <p:txBody>
          <a:bodyPr wrap="square" lIns="0" tIns="0" rIns="0" bIns="0">
            <a:spAutoFit/>
          </a:bodyPr>
          <a:lstStyle>
            <a:lvl1pPr marL="0" indent="0" algn="ctr">
              <a:buNone/>
              <a:defRPr sz="72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NATURE </a:t>
            </a:r>
            <a:endParaRPr lang="ko-KR" altLang="en-US"/>
          </a:p>
        </p:txBody>
      </p:sp>
      <p:sp>
        <p:nvSpPr>
          <p:cNvPr id="391" name="텍스트 개체 틀 7"/>
          <p:cNvSpPr>
            <a:spLocks noGrp="1"/>
          </p:cNvSpPr>
          <p:nvPr>
            <p:ph type="body" sz="quarter" idx="14" hasCustomPrompt="1"/>
          </p:nvPr>
        </p:nvSpPr>
        <p:spPr>
          <a:xfrm>
            <a:off x="1845415" y="2776561"/>
            <a:ext cx="5522948" cy="430887"/>
          </a:xfrm>
          <a:prstGeom prst="rect">
            <a:avLst/>
          </a:prstGeom>
        </p:spPr>
        <p:txBody>
          <a:bodyPr wrap="square" lIns="0" tIns="0" rIns="0" bIns="0">
            <a:spAutoFit/>
          </a:bodyPr>
          <a:lstStyle>
            <a:lvl1pPr marL="0" indent="0" algn="ctr">
              <a:buNone/>
              <a:defRPr sz="28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Presentation sub title</a:t>
            </a:r>
            <a:endParaRPr lang="ko-KR" altLang="en-US"/>
          </a:p>
        </p:txBody>
      </p:sp>
    </p:spTree>
    <p:extLst>
      <p:ext uri="{BB962C8B-B14F-4D97-AF65-F5344CB8AC3E}">
        <p14:creationId val="340788094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122484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105612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124417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282313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131494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2159210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046659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827550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47528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131850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제목 및 내용">
    <p:spTree>
      <p:nvGrpSpPr>
        <p:cNvPr id="1" name=""/>
        <p:cNvGrpSpPr/>
        <p:nvPr/>
      </p:nvGrpSpPr>
      <p:grpSpPr>
        <a:xfrm>
          <a:off x="0" y="0"/>
          <a:ext cx="0" cy="0"/>
        </a:xfrm>
      </p:grpSpPr>
      <p:pic>
        <p:nvPicPr>
          <p:cNvPr id="2" name="그림 1"/>
          <p:cNvPicPr>
            <a:picLocks noChangeAspect="1"/>
          </p:cNvPicPr>
          <p:nvPr userDrawn="1"/>
        </p:nvPicPr>
        <p:blipFill>
          <a:blip r:embed="rId1">
            <a:extLst>
              <a:ext uri="{28A0092B-C50C-407E-A947-70E740481C1C}">
                <a14:useLocalDpi/>
              </a:ext>
            </a:extLst>
          </a:blip>
          <a:stretch>
            <a:fillRect/>
          </a:stretch>
        </p:blipFill>
        <p:spPr>
          <a:xfrm>
            <a:off x="1" y="0"/>
            <a:ext cx="9144000" cy="5143500"/>
          </a:xfrm>
          <a:prstGeom prst="rect">
            <a:avLst/>
          </a:prstGeom>
        </p:spPr>
      </p:pic>
      <p:pic>
        <p:nvPicPr>
          <p:cNvPr id="3" name="그림 2"/>
          <p:cNvPicPr>
            <a:picLocks noChangeAspect="1"/>
          </p:cNvPicPr>
          <p:nvPr userDrawn="1"/>
        </p:nvPicPr>
        <p:blipFill>
          <a:blip r:embed="rId2">
            <a:extLst>
              <a:ext uri="{28A0092B-C50C-407E-A947-70E740481C1C}">
                <a14:useLocalDpi/>
              </a:ext>
            </a:extLst>
          </a:blip>
          <a:stretch>
            <a:fillRect/>
          </a:stretch>
        </p:blipFill>
        <p:spPr>
          <a:xfrm>
            <a:off x="-42508" y="2571750"/>
            <a:ext cx="896187" cy="1639228"/>
          </a:xfrm>
          <a:prstGeom prst="rect">
            <a:avLst/>
          </a:prstGeom>
          <a:effectLst>
            <a:outerShdw blurRad="50800" dist="38100" dir="5400000" algn="t" rotWithShape="0">
              <a:prstClr val="black">
                <a:alpha val="40000"/>
              </a:prstClr>
            </a:outerShdw>
          </a:effectLst>
        </p:spPr>
      </p:pic>
      <p:pic>
        <p:nvPicPr>
          <p:cNvPr id="4" name="그림 3"/>
          <p:cNvPicPr>
            <a:picLocks noChangeAspect="1"/>
          </p:cNvPicPr>
          <p:nvPr userDrawn="1"/>
        </p:nvPicPr>
        <p:blipFill>
          <a:blip r:embed="rId3">
            <a:extLst>
              <a:ext uri="{28A0092B-C50C-407E-A947-70E740481C1C}">
                <a14:useLocalDpi/>
              </a:ext>
            </a:extLst>
          </a:blip>
          <a:stretch>
            <a:fillRect/>
          </a:stretch>
        </p:blipFill>
        <p:spPr>
          <a:xfrm>
            <a:off x="78778" y="502326"/>
            <a:ext cx="3071926" cy="2736695"/>
          </a:xfrm>
          <a:prstGeom prst="rect">
            <a:avLst/>
          </a:prstGeom>
        </p:spPr>
      </p:pic>
      <p:pic>
        <p:nvPicPr>
          <p:cNvPr id="5" name="그림 4"/>
          <p:cNvPicPr>
            <a:picLocks noChangeAspect="1"/>
          </p:cNvPicPr>
          <p:nvPr userDrawn="1"/>
        </p:nvPicPr>
        <p:blipFill>
          <a:blip r:embed="rId4">
            <a:extLst>
              <a:ext uri="{28A0092B-C50C-407E-A947-70E740481C1C}">
                <a14:useLocalDpi/>
              </a:ext>
            </a:extLst>
          </a:blip>
          <a:stretch>
            <a:fillRect/>
          </a:stretch>
        </p:blipFill>
        <p:spPr>
          <a:xfrm>
            <a:off x="526" y="1"/>
            <a:ext cx="1859710" cy="1719470"/>
          </a:xfrm>
          <a:prstGeom prst="rect">
            <a:avLst/>
          </a:prstGeom>
        </p:spPr>
      </p:pic>
      <p:sp>
        <p:nvSpPr>
          <p:cNvPr id="6" name="텍스트 개체 틀 7"/>
          <p:cNvSpPr>
            <a:spLocks noGrp="1"/>
          </p:cNvSpPr>
          <p:nvPr>
            <p:ph type="body" sz="quarter" idx="13" hasCustomPrompt="1"/>
          </p:nvPr>
        </p:nvSpPr>
        <p:spPr>
          <a:xfrm>
            <a:off x="81754" y="1433958"/>
            <a:ext cx="3583940" cy="553998"/>
          </a:xfrm>
          <a:prstGeom prst="rect">
            <a:avLst/>
          </a:prstGeom>
        </p:spPr>
        <p:txBody>
          <a:bodyPr wrap="square" lIns="0" tIns="0" rIns="0" bIns="0">
            <a:spAutoFit/>
          </a:bodyPr>
          <a:lstStyle>
            <a:lvl1pPr marL="0" indent="0" algn="ctr">
              <a:buNone/>
              <a:defRPr sz="36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CONTENTS</a:t>
            </a:r>
            <a:endParaRPr lang="ko-KR" altLang="en-US"/>
          </a:p>
        </p:txBody>
      </p:sp>
      <p:pic>
        <p:nvPicPr>
          <p:cNvPr id="7" name="그림 6"/>
          <p:cNvPicPr>
            <a:picLocks noChangeAspect="1"/>
          </p:cNvPicPr>
          <p:nvPr userDrawn="1"/>
        </p:nvPicPr>
        <p:blipFill>
          <a:blip r:embed="rId5">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a:ext>
            </a:extLst>
          </a:blip>
          <a:stretch>
            <a:fillRect/>
          </a:stretch>
        </p:blipFill>
        <p:spPr>
          <a:xfrm rot="1874705" flipV="1">
            <a:off x="2170517" y="2372239"/>
            <a:ext cx="990664" cy="611407"/>
          </a:xfrm>
          <a:prstGeom prst="rect">
            <a:avLst/>
          </a:prstGeom>
        </p:spPr>
      </p:pic>
      <p:pic>
        <p:nvPicPr>
          <p:cNvPr id="8" name="그림 7"/>
          <p:cNvPicPr>
            <a:picLocks noChangeAspect="1"/>
          </p:cNvPicPr>
          <p:nvPr userDrawn="1"/>
        </p:nvPicPr>
        <p:blipFill>
          <a:blip r:embed="rId6">
            <a:extLst>
              <a:ext uri="{28A0092B-C50C-407E-A947-70E740481C1C}">
                <a14:useLocalDpi/>
              </a:ext>
            </a:extLst>
          </a:blip>
          <a:stretch>
            <a:fillRect/>
          </a:stretch>
        </p:blipFill>
        <p:spPr>
          <a:xfrm>
            <a:off x="3434316" y="3306"/>
            <a:ext cx="5709684" cy="5136887"/>
          </a:xfrm>
          <a:prstGeom prst="rect">
            <a:avLst/>
          </a:prstGeom>
        </p:spPr>
      </p:pic>
      <p:sp>
        <p:nvSpPr>
          <p:cNvPr id="9" name="텍스트 개체 틀 7"/>
          <p:cNvSpPr>
            <a:spLocks noGrp="1"/>
          </p:cNvSpPr>
          <p:nvPr>
            <p:ph type="body" sz="quarter" idx="14" hasCustomPrompt="1"/>
          </p:nvPr>
        </p:nvSpPr>
        <p:spPr>
          <a:xfrm>
            <a:off x="4067944" y="1488488"/>
            <a:ext cx="4000838" cy="369332"/>
          </a:xfrm>
          <a:prstGeom prst="rect">
            <a:avLst/>
          </a:prstGeom>
        </p:spPr>
        <p:txBody>
          <a:bodyPr wrap="square" lIns="0" tIns="0" rIns="0" bIns="0">
            <a:spAutoFit/>
          </a:bodyPr>
          <a:lstStyle>
            <a:lvl1pPr marL="0" indent="0" algn="l">
              <a:buNone/>
              <a:defRPr sz="24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01. Contents title</a:t>
            </a:r>
            <a:endParaRPr lang="ko-KR" altLang="en-US"/>
          </a:p>
        </p:txBody>
      </p:sp>
      <p:sp>
        <p:nvSpPr>
          <p:cNvPr id="10" name="텍스트 개체 틀 7"/>
          <p:cNvSpPr>
            <a:spLocks noGrp="1"/>
          </p:cNvSpPr>
          <p:nvPr>
            <p:ph type="body" sz="quarter" idx="15" hasCustomPrompt="1"/>
          </p:nvPr>
        </p:nvSpPr>
        <p:spPr>
          <a:xfrm>
            <a:off x="4512366" y="1871897"/>
            <a:ext cx="3556416" cy="246221"/>
          </a:xfrm>
          <a:prstGeom prst="rect">
            <a:avLst/>
          </a:prstGeom>
        </p:spPr>
        <p:txBody>
          <a:bodyPr wrap="square" lIns="0" tIns="0" rIns="0" bIns="0">
            <a:spAutoFit/>
          </a:bodyPr>
          <a:lstStyle>
            <a:lvl1pPr marL="0" indent="0" algn="l">
              <a:buNone/>
              <a:defRPr sz="16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01-1. Contents title</a:t>
            </a:r>
            <a:endParaRPr lang="ko-KR" altLang="en-US"/>
          </a:p>
        </p:txBody>
      </p:sp>
      <p:sp>
        <p:nvSpPr>
          <p:cNvPr id="11" name="텍스트 개체 틀 7"/>
          <p:cNvSpPr>
            <a:spLocks noGrp="1"/>
          </p:cNvSpPr>
          <p:nvPr>
            <p:ph type="body" sz="quarter" idx="16" hasCustomPrompt="1"/>
          </p:nvPr>
        </p:nvSpPr>
        <p:spPr>
          <a:xfrm>
            <a:off x="4512366" y="2143354"/>
            <a:ext cx="3556416" cy="246221"/>
          </a:xfrm>
          <a:prstGeom prst="rect">
            <a:avLst/>
          </a:prstGeom>
        </p:spPr>
        <p:txBody>
          <a:bodyPr wrap="square" lIns="0" tIns="0" rIns="0" bIns="0">
            <a:spAutoFit/>
          </a:bodyPr>
          <a:lstStyle>
            <a:lvl1pPr marL="0" indent="0" algn="l">
              <a:buNone/>
              <a:defRPr sz="16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01-2. Contents title</a:t>
            </a:r>
            <a:endParaRPr lang="ko-KR" altLang="en-US"/>
          </a:p>
        </p:txBody>
      </p:sp>
      <p:sp>
        <p:nvSpPr>
          <p:cNvPr id="12" name="텍스트 개체 틀 7"/>
          <p:cNvSpPr>
            <a:spLocks noGrp="1"/>
          </p:cNvSpPr>
          <p:nvPr>
            <p:ph type="body" sz="quarter" idx="17" hasCustomPrompt="1"/>
          </p:nvPr>
        </p:nvSpPr>
        <p:spPr>
          <a:xfrm>
            <a:off x="4512366" y="2431386"/>
            <a:ext cx="3556416" cy="246221"/>
          </a:xfrm>
          <a:prstGeom prst="rect">
            <a:avLst/>
          </a:prstGeom>
        </p:spPr>
        <p:txBody>
          <a:bodyPr wrap="square" lIns="0" tIns="0" rIns="0" bIns="0">
            <a:spAutoFit/>
          </a:bodyPr>
          <a:lstStyle>
            <a:lvl1pPr marL="0" indent="0" algn="l">
              <a:buNone/>
              <a:defRPr sz="16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01-3. Contents title</a:t>
            </a:r>
            <a:endParaRPr lang="ko-KR" altLang="en-US"/>
          </a:p>
        </p:txBody>
      </p:sp>
      <p:sp>
        <p:nvSpPr>
          <p:cNvPr id="13" name="텍스트 개체 틀 7"/>
          <p:cNvSpPr>
            <a:spLocks noGrp="1"/>
          </p:cNvSpPr>
          <p:nvPr>
            <p:ph type="body" sz="quarter" idx="18" hasCustomPrompt="1"/>
          </p:nvPr>
        </p:nvSpPr>
        <p:spPr>
          <a:xfrm>
            <a:off x="4067944" y="3037647"/>
            <a:ext cx="4000838" cy="369332"/>
          </a:xfrm>
          <a:prstGeom prst="rect">
            <a:avLst/>
          </a:prstGeom>
        </p:spPr>
        <p:txBody>
          <a:bodyPr wrap="square" lIns="0" tIns="0" rIns="0" bIns="0">
            <a:spAutoFit/>
          </a:bodyPr>
          <a:lstStyle>
            <a:lvl1pPr marL="0" indent="0" algn="l">
              <a:buNone/>
              <a:defRPr sz="24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02. Contents title</a:t>
            </a:r>
            <a:endParaRPr lang="ko-KR" altLang="en-US"/>
          </a:p>
        </p:txBody>
      </p:sp>
      <p:sp>
        <p:nvSpPr>
          <p:cNvPr id="14" name="텍스트 개체 틀 7"/>
          <p:cNvSpPr>
            <a:spLocks noGrp="1"/>
          </p:cNvSpPr>
          <p:nvPr>
            <p:ph type="body" sz="quarter" idx="19" hasCustomPrompt="1"/>
          </p:nvPr>
        </p:nvSpPr>
        <p:spPr>
          <a:xfrm>
            <a:off x="4512366" y="3421056"/>
            <a:ext cx="3556416" cy="246221"/>
          </a:xfrm>
          <a:prstGeom prst="rect">
            <a:avLst/>
          </a:prstGeom>
        </p:spPr>
        <p:txBody>
          <a:bodyPr wrap="square" lIns="0" tIns="0" rIns="0" bIns="0">
            <a:spAutoFit/>
          </a:bodyPr>
          <a:lstStyle>
            <a:lvl1pPr marL="0" indent="0" algn="l">
              <a:buNone/>
              <a:defRPr sz="16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02-1. Contents title</a:t>
            </a:r>
            <a:endParaRPr lang="ko-KR" altLang="en-US"/>
          </a:p>
        </p:txBody>
      </p:sp>
      <p:sp>
        <p:nvSpPr>
          <p:cNvPr id="15" name="텍스트 개체 틀 7"/>
          <p:cNvSpPr>
            <a:spLocks noGrp="1"/>
          </p:cNvSpPr>
          <p:nvPr>
            <p:ph type="body" sz="quarter" idx="20" hasCustomPrompt="1"/>
          </p:nvPr>
        </p:nvSpPr>
        <p:spPr>
          <a:xfrm>
            <a:off x="4512366" y="3692513"/>
            <a:ext cx="3556416" cy="246221"/>
          </a:xfrm>
          <a:prstGeom prst="rect">
            <a:avLst/>
          </a:prstGeom>
        </p:spPr>
        <p:txBody>
          <a:bodyPr wrap="square" lIns="0" tIns="0" rIns="0" bIns="0">
            <a:spAutoFit/>
          </a:bodyPr>
          <a:lstStyle>
            <a:lvl1pPr marL="0" indent="0" algn="l">
              <a:buNone/>
              <a:defRPr sz="16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02-2. Contents title</a:t>
            </a:r>
            <a:endParaRPr lang="ko-KR" altLang="en-US"/>
          </a:p>
        </p:txBody>
      </p:sp>
      <p:sp>
        <p:nvSpPr>
          <p:cNvPr id="16" name="텍스트 개체 틀 7"/>
          <p:cNvSpPr>
            <a:spLocks noGrp="1"/>
          </p:cNvSpPr>
          <p:nvPr>
            <p:ph type="body" sz="quarter" idx="21" hasCustomPrompt="1"/>
          </p:nvPr>
        </p:nvSpPr>
        <p:spPr>
          <a:xfrm>
            <a:off x="4512366" y="3980545"/>
            <a:ext cx="3556416" cy="246221"/>
          </a:xfrm>
          <a:prstGeom prst="rect">
            <a:avLst/>
          </a:prstGeom>
        </p:spPr>
        <p:txBody>
          <a:bodyPr wrap="square" lIns="0" tIns="0" rIns="0" bIns="0">
            <a:spAutoFit/>
          </a:bodyPr>
          <a:lstStyle>
            <a:lvl1pPr marL="0" indent="0" algn="l">
              <a:buNone/>
              <a:defRPr sz="16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03-3. Contents title</a:t>
            </a:r>
            <a:endParaRPr lang="ko-KR" altLang="en-US"/>
          </a:p>
        </p:txBody>
      </p:sp>
      <p:pic>
        <p:nvPicPr>
          <p:cNvPr id="17" name="그림 16"/>
          <p:cNvPicPr>
            <a:picLocks noChangeAspect="1"/>
          </p:cNvPicPr>
          <p:nvPr userDrawn="1"/>
        </p:nvPicPr>
        <p:blipFill>
          <a:blip r:embed="rId7">
            <a:extLst>
              <a:ext uri="{28A0092B-C50C-407E-A947-70E740481C1C}">
                <a14:useLocalDpi/>
              </a:ext>
            </a:extLst>
          </a:blip>
          <a:stretch>
            <a:fillRect/>
          </a:stretch>
        </p:blipFill>
        <p:spPr>
          <a:xfrm>
            <a:off x="7869523" y="1140590"/>
            <a:ext cx="1010093" cy="531627"/>
          </a:xfrm>
          <a:prstGeom prst="rect">
            <a:avLst/>
          </a:prstGeom>
        </p:spPr>
      </p:pic>
    </p:spTree>
    <p:extLst>
      <p:ext uri="{BB962C8B-B14F-4D97-AF65-F5344CB8AC3E}">
        <p14:creationId val="324158391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제목 및 내용">
    <p:spTree>
      <p:nvGrpSpPr>
        <p:cNvPr id="1" name=""/>
        <p:cNvGrpSpPr/>
        <p:nvPr/>
      </p:nvGrpSpPr>
      <p:grpSpPr>
        <a:xfrm>
          <a:off x="0" y="0"/>
          <a:ext cx="0" cy="0"/>
        </a:xfrm>
      </p:grpSpPr>
      <p:pic>
        <p:nvPicPr>
          <p:cNvPr id="2" name="그림 1"/>
          <p:cNvPicPr>
            <a:picLocks noChangeAspect="1"/>
          </p:cNvPicPr>
          <p:nvPr userDrawn="1"/>
        </p:nvPicPr>
        <p:blipFill>
          <a:blip r:embed="rId1">
            <a:extLst>
              <a:ext uri="{28A0092B-C50C-407E-A947-70E740481C1C}">
                <a14:useLocalDpi/>
              </a:ext>
            </a:extLst>
          </a:blip>
          <a:stretch>
            <a:fillRect/>
          </a:stretch>
        </p:blipFill>
        <p:spPr>
          <a:xfrm>
            <a:off x="1" y="0"/>
            <a:ext cx="9144000" cy="5143500"/>
          </a:xfrm>
          <a:prstGeom prst="rect">
            <a:avLst/>
          </a:prstGeom>
        </p:spPr>
      </p:pic>
      <p:pic>
        <p:nvPicPr>
          <p:cNvPr id="3" name="그림 2"/>
          <p:cNvPicPr>
            <a:picLocks noChangeAspect="1"/>
          </p:cNvPicPr>
          <p:nvPr userDrawn="1"/>
        </p:nvPicPr>
        <p:blipFill>
          <a:blip r:embed="rId2">
            <a:extLst>
              <a:ext uri="{28A0092B-C50C-407E-A947-70E740481C1C}">
                <a14:useLocalDpi/>
              </a:ext>
            </a:extLst>
          </a:blip>
          <a:stretch>
            <a:fillRect/>
          </a:stretch>
        </p:blipFill>
        <p:spPr>
          <a:xfrm>
            <a:off x="0" y="1231032"/>
            <a:ext cx="9144000" cy="3912468"/>
          </a:xfrm>
          <a:prstGeom prst="rect">
            <a:avLst/>
          </a:prstGeom>
        </p:spPr>
      </p:pic>
      <p:sp>
        <p:nvSpPr>
          <p:cNvPr id="4" name="텍스트 개체 틀 7"/>
          <p:cNvSpPr>
            <a:spLocks noGrp="1"/>
          </p:cNvSpPr>
          <p:nvPr>
            <p:ph type="body" sz="quarter" idx="13" hasCustomPrompt="1"/>
          </p:nvPr>
        </p:nvSpPr>
        <p:spPr>
          <a:xfrm>
            <a:off x="2732752" y="1893208"/>
            <a:ext cx="3583940" cy="1015663"/>
          </a:xfrm>
          <a:prstGeom prst="rect">
            <a:avLst/>
          </a:prstGeom>
        </p:spPr>
        <p:txBody>
          <a:bodyPr wrap="square" lIns="0" tIns="0" rIns="0" bIns="0">
            <a:spAutoFit/>
          </a:bodyPr>
          <a:lstStyle>
            <a:lvl1pPr marL="0" indent="0" algn="l">
              <a:buNone/>
              <a:defRPr sz="66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01</a:t>
            </a:r>
            <a:endParaRPr lang="ko-KR" altLang="en-US"/>
          </a:p>
        </p:txBody>
      </p:sp>
      <p:sp>
        <p:nvSpPr>
          <p:cNvPr id="5" name="텍스트 개체 틀 7"/>
          <p:cNvSpPr>
            <a:spLocks noGrp="1"/>
          </p:cNvSpPr>
          <p:nvPr>
            <p:ph type="body" sz="quarter" idx="14" hasCustomPrompt="1"/>
          </p:nvPr>
        </p:nvSpPr>
        <p:spPr>
          <a:xfrm>
            <a:off x="2732752" y="2861231"/>
            <a:ext cx="6159728" cy="553998"/>
          </a:xfrm>
          <a:prstGeom prst="rect">
            <a:avLst/>
          </a:prstGeom>
        </p:spPr>
        <p:txBody>
          <a:bodyPr wrap="square" lIns="0" tIns="0" rIns="0" bIns="0">
            <a:spAutoFit/>
          </a:bodyPr>
          <a:lstStyle>
            <a:lvl1pPr marL="0" indent="0" algn="l">
              <a:buNone/>
              <a:defRPr sz="36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SLIDE MAIN TITLE</a:t>
            </a:r>
            <a:endParaRPr lang="ko-KR" altLang="en-US"/>
          </a:p>
        </p:txBody>
      </p:sp>
      <p:sp>
        <p:nvSpPr>
          <p:cNvPr id="6" name="텍스트 개체 틀 7"/>
          <p:cNvSpPr>
            <a:spLocks noGrp="1"/>
          </p:cNvSpPr>
          <p:nvPr>
            <p:ph type="body" sz="quarter" idx="15" hasCustomPrompt="1"/>
          </p:nvPr>
        </p:nvSpPr>
        <p:spPr>
          <a:xfrm>
            <a:off x="2732752" y="3420364"/>
            <a:ext cx="6159728" cy="307777"/>
          </a:xfrm>
          <a:prstGeom prst="rect">
            <a:avLst/>
          </a:prstGeom>
        </p:spPr>
        <p:txBody>
          <a:bodyPr wrap="square" lIns="0" tIns="0" rIns="0" bIns="0">
            <a:spAutoFit/>
          </a:bodyPr>
          <a:lstStyle>
            <a:lvl1pPr marL="0" indent="0" algn="l">
              <a:buNone/>
              <a:defRPr sz="20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Slide sub title</a:t>
            </a:r>
            <a:endParaRPr lang="ko-KR" altLang="en-US"/>
          </a:p>
        </p:txBody>
      </p:sp>
      <p:pic>
        <p:nvPicPr>
          <p:cNvPr id="7" name="그림 6"/>
          <p:cNvPicPr>
            <a:picLocks noChangeAspect="1"/>
          </p:cNvPicPr>
          <p:nvPr userDrawn="1"/>
        </p:nvPicPr>
        <p:blipFill>
          <a:blip r:embed="rId3">
            <a:extLst>
              <a:ext uri="{28A0092B-C50C-407E-A947-70E740481C1C}">
                <a14:useLocalDpi/>
              </a:ext>
            </a:extLst>
          </a:blip>
          <a:stretch>
            <a:fillRect/>
          </a:stretch>
        </p:blipFill>
        <p:spPr>
          <a:xfrm>
            <a:off x="306" y="868573"/>
            <a:ext cx="2583562" cy="3064934"/>
          </a:xfrm>
          <a:prstGeom prst="rect">
            <a:avLst/>
          </a:prstGeom>
        </p:spPr>
      </p:pic>
      <p:pic>
        <p:nvPicPr>
          <p:cNvPr id="8" name="그림 7"/>
          <p:cNvPicPr>
            <a:picLocks noChangeAspect="1"/>
          </p:cNvPicPr>
          <p:nvPr userDrawn="1"/>
        </p:nvPicPr>
        <p:blipFill>
          <a:blip r:embed="rId4">
            <a:extLst>
              <a:ext uri="{28A0092B-C50C-407E-A947-70E740481C1C}">
                <a14:useLocalDpi/>
              </a:ext>
            </a:extLst>
          </a:blip>
          <a:stretch>
            <a:fillRect/>
          </a:stretch>
        </p:blipFill>
        <p:spPr>
          <a:xfrm>
            <a:off x="7231428" y="4156898"/>
            <a:ext cx="1206894" cy="637445"/>
          </a:xfrm>
          <a:prstGeom prst="rect">
            <a:avLst/>
          </a:prstGeom>
        </p:spPr>
      </p:pic>
    </p:spTree>
    <p:extLst>
      <p:ext uri="{BB962C8B-B14F-4D97-AF65-F5344CB8AC3E}">
        <p14:creationId val="324158391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제목 및 내용">
    <p:spTree>
      <p:nvGrpSpPr>
        <p:cNvPr id="1" name=""/>
        <p:cNvGrpSpPr/>
        <p:nvPr/>
      </p:nvGrpSpPr>
      <p:grpSpPr>
        <a:xfrm>
          <a:off x="0" y="0"/>
          <a:ext cx="0" cy="0"/>
        </a:xfrm>
      </p:grpSpPr>
      <p:pic>
        <p:nvPicPr>
          <p:cNvPr id="2" name="그림 1"/>
          <p:cNvPicPr>
            <a:picLocks noChangeAspect="1"/>
          </p:cNvPicPr>
          <p:nvPr userDrawn="1"/>
        </p:nvPicPr>
        <p:blipFill>
          <a:blip r:embed="rId1">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rcRect b="19422"/>
          <a:stretch>
            <a:fillRect/>
          </a:stretch>
        </p:blipFill>
        <p:spPr>
          <a:xfrm>
            <a:off x="0" y="0"/>
            <a:ext cx="9144000" cy="5143500"/>
          </a:xfrm>
          <a:prstGeom prst="rect">
            <a:avLst/>
          </a:prstGeom>
        </p:spPr>
      </p:pic>
      <p:sp>
        <p:nvSpPr>
          <p:cNvPr id="9" name="직사각형 8"/>
          <p:cNvSpPr/>
          <p:nvPr userDrawn="1"/>
        </p:nvSpPr>
        <p:spPr>
          <a:xfrm>
            <a:off x="0" y="555526"/>
            <a:ext cx="9143999" cy="4587974"/>
          </a:xfrm>
          <a:prstGeom prst="rect">
            <a:avLst/>
          </a:prstGeom>
          <a:gradFill>
            <a:gsLst>
              <a:gs pos="58000">
                <a:schemeClr val="bg1">
                  <a:alpha val="0"/>
                </a:schemeClr>
              </a:gs>
              <a:gs pos="0">
                <a:schemeClr val="bg1">
                  <a:alpha val="0"/>
                </a:schemeClr>
              </a:gs>
              <a:gs pos="100000">
                <a:schemeClr val="bg1">
                  <a:lumMod val="44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그림 3"/>
          <p:cNvPicPr>
            <a:picLocks noChangeAspect="1"/>
          </p:cNvPicPr>
          <p:nvPr userDrawn="1"/>
        </p:nvPicPr>
        <p:blipFill>
          <a:blip r:embed="rId2">
            <a:extLst>
              <a:ext uri="{28A0092B-C50C-407E-A947-70E740481C1C}">
                <a14:useLocalDpi/>
              </a:ext>
            </a:extLst>
          </a:blip>
          <a:stretch>
            <a:fillRect/>
          </a:stretch>
        </p:blipFill>
        <p:spPr>
          <a:xfrm>
            <a:off x="0" y="0"/>
            <a:ext cx="9144000" cy="1061209"/>
          </a:xfrm>
          <a:prstGeom prst="rect">
            <a:avLst/>
          </a:prstGeom>
        </p:spPr>
      </p:pic>
      <p:pic>
        <p:nvPicPr>
          <p:cNvPr id="3" name="그림 2"/>
          <p:cNvPicPr>
            <a:picLocks noChangeAspect="1"/>
          </p:cNvPicPr>
          <p:nvPr userDrawn="1"/>
        </p:nvPicPr>
        <p:blipFill>
          <a:blip r:embed="rId3">
            <a:extLst>
              <a:ext uri="{28A0092B-C50C-407E-A947-70E740481C1C}">
                <a14:useLocalDpi/>
              </a:ext>
            </a:extLst>
          </a:blip>
          <a:srcRect l="6046" t="7907" r="15465"/>
          <a:stretch>
            <a:fillRect/>
          </a:stretch>
        </p:blipFill>
        <p:spPr>
          <a:xfrm>
            <a:off x="8461749" y="4581939"/>
            <a:ext cx="554702" cy="494735"/>
          </a:xfrm>
          <a:prstGeom prst="rect">
            <a:avLst/>
          </a:prstGeom>
        </p:spPr>
      </p:pic>
      <p:sp>
        <p:nvSpPr>
          <p:cNvPr id="5" name="텍스트 개체 틀 7"/>
          <p:cNvSpPr>
            <a:spLocks noGrp="1"/>
          </p:cNvSpPr>
          <p:nvPr userDrawn="1">
            <p:ph type="body" sz="quarter" idx="14" hasCustomPrompt="1"/>
          </p:nvPr>
        </p:nvSpPr>
        <p:spPr>
          <a:xfrm>
            <a:off x="251520" y="56998"/>
            <a:ext cx="8712968" cy="523220"/>
          </a:xfrm>
          <a:prstGeom prst="rect">
            <a:avLst/>
          </a:prstGeom>
        </p:spPr>
        <p:txBody>
          <a:bodyPr wrap="square" lIns="0" tIns="0" rIns="0" bIns="0">
            <a:spAutoFit/>
          </a:bodyPr>
          <a:lstStyle>
            <a:lvl1pPr marL="0" indent="0" algn="l">
              <a:buNone/>
              <a:defRPr sz="34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SLIDE MAIN TITLE</a:t>
            </a:r>
            <a:endParaRPr lang="ko-KR" altLang="en-US"/>
          </a:p>
        </p:txBody>
      </p:sp>
      <p:sp>
        <p:nvSpPr>
          <p:cNvPr id="6" name="텍스트 개체 틀 7"/>
          <p:cNvSpPr>
            <a:spLocks noGrp="1"/>
          </p:cNvSpPr>
          <p:nvPr userDrawn="1">
            <p:ph type="body" sz="quarter" idx="15" hasCustomPrompt="1"/>
          </p:nvPr>
        </p:nvSpPr>
        <p:spPr>
          <a:xfrm>
            <a:off x="251520" y="525709"/>
            <a:ext cx="8712968" cy="307777"/>
          </a:xfrm>
          <a:prstGeom prst="rect">
            <a:avLst/>
          </a:prstGeom>
        </p:spPr>
        <p:txBody>
          <a:bodyPr wrap="square" lIns="0" tIns="0" rIns="0" bIns="0">
            <a:spAutoFit/>
          </a:bodyPr>
          <a:lstStyle>
            <a:lvl1pPr marL="0" indent="0" algn="l">
              <a:buNone/>
              <a:defRPr sz="20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Slide sub title</a:t>
            </a:r>
            <a:endParaRPr lang="ko-KR" altLang="en-US"/>
          </a:p>
        </p:txBody>
      </p:sp>
      <p:sp>
        <p:nvSpPr>
          <p:cNvPr id="7" name="슬라이드 번호 개체 틀 5"/>
          <p:cNvSpPr txBox="1"/>
          <p:nvPr userDrawn="1"/>
        </p:nvSpPr>
        <p:spPr>
          <a:xfrm>
            <a:off x="7135467" y="4660513"/>
            <a:ext cx="1781957" cy="304948"/>
          </a:xfrm>
          <a:prstGeom prst="rect">
            <a:avLst/>
          </a:prstGeom>
        </p:spPr>
        <p:txBody>
          <a:bodyPr vert="horz" lIns="91440" tIns="45720" rIns="91440" bIns="45720" rtlCol="0" anchor="ctr"/>
          <a:lstStyle>
            <a:defPPr>
              <a:defRPr lang="ko-KR"/>
            </a:defPPr>
            <a:lvl1pPr marL="0" algn="r" defTabSz="914400" rtl="0" eaLnBrk="1" latinLnBrk="1" hangingPunct="1">
              <a:defRPr sz="1200" b="1" kern="1200">
                <a:solidFill>
                  <a:srgbClr val="402D1F"/>
                </a:solidFill>
                <a:latin typeface="Calibri" panose="020f0502020204030204" pitchFamily="34" charset="0"/>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6D496982-6B67-48BF-BE88-CEE75E286A28}" type="slidenum">
              <a:rPr lang="ko-KR" altLang="en-US" sz="1200" smtClean="0">
                <a:solidFill>
                  <a:srgbClr val="402D1F"/>
                </a:solidFill>
                <a:effectLst/>
              </a:rPr>
              <a:t>‹#›</a:t>
            </a:fld>
            <a:endParaRPr lang="ko-KR" altLang="en-US" sz="1200">
              <a:solidFill>
                <a:srgbClr val="402D1F"/>
              </a:solidFill>
              <a:effectLst/>
            </a:endParaRPr>
          </a:p>
        </p:txBody>
      </p:sp>
    </p:spTree>
    <p:extLst>
      <p:ext uri="{BB962C8B-B14F-4D97-AF65-F5344CB8AC3E}">
        <p14:creationId val="324158391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제목 및 내용">
    <p:spTree>
      <p:nvGrpSpPr>
        <p:cNvPr id="1" name=""/>
        <p:cNvGrpSpPr/>
        <p:nvPr/>
      </p:nvGrpSpPr>
      <p:grpSpPr>
        <a:xfrm>
          <a:off x="0" y="0"/>
          <a:ext cx="0" cy="0"/>
        </a:xfrm>
      </p:grpSpPr>
      <p:pic>
        <p:nvPicPr>
          <p:cNvPr id="2" name="그림 1"/>
          <p:cNvPicPr>
            <a:picLocks noChangeAspect="1"/>
          </p:cNvPicPr>
          <p:nvPr userDrawn="1"/>
        </p:nvPicPr>
        <p:blipFill>
          <a:blip r:embed="rId1">
            <a:extLst>
              <a:ext uri="{28A0092B-C50C-407E-A947-70E740481C1C}">
                <a14:useLocalDpi/>
              </a:ext>
            </a:extLst>
          </a:blip>
          <a:stretch>
            <a:fillRect/>
          </a:stretch>
        </p:blipFill>
        <p:spPr>
          <a:xfrm>
            <a:off x="1" y="0"/>
            <a:ext cx="9144000" cy="5143500"/>
          </a:xfrm>
          <a:prstGeom prst="rect">
            <a:avLst/>
          </a:prstGeom>
        </p:spPr>
      </p:pic>
      <p:pic>
        <p:nvPicPr>
          <p:cNvPr id="5" name="그림 4"/>
          <p:cNvPicPr>
            <a:picLocks noChangeAspect="1"/>
          </p:cNvPicPr>
          <p:nvPr userDrawn="1"/>
        </p:nvPicPr>
        <p:blipFill>
          <a:blip r:embed="rId2">
            <a:extLst>
              <a:ext uri="{28A0092B-C50C-407E-A947-70E740481C1C}">
                <a14:useLocalDpi/>
              </a:ext>
            </a:extLst>
          </a:blip>
          <a:srcRect l="6046" t="7907" r="15465"/>
          <a:stretch>
            <a:fillRect/>
          </a:stretch>
        </p:blipFill>
        <p:spPr>
          <a:xfrm>
            <a:off x="8461749" y="4581939"/>
            <a:ext cx="554702" cy="494735"/>
          </a:xfrm>
          <a:prstGeom prst="rect">
            <a:avLst/>
          </a:prstGeom>
        </p:spPr>
      </p:pic>
      <p:sp>
        <p:nvSpPr>
          <p:cNvPr id="6" name="슬라이드 번호 개체 틀 5"/>
          <p:cNvSpPr txBox="1"/>
          <p:nvPr userDrawn="1"/>
        </p:nvSpPr>
        <p:spPr>
          <a:xfrm>
            <a:off x="7135467" y="4660513"/>
            <a:ext cx="1781957" cy="304948"/>
          </a:xfrm>
          <a:prstGeom prst="rect">
            <a:avLst/>
          </a:prstGeom>
        </p:spPr>
        <p:txBody>
          <a:bodyPr vert="horz" lIns="91440" tIns="45720" rIns="91440" bIns="45720" rtlCol="0" anchor="ctr"/>
          <a:lstStyle>
            <a:defPPr>
              <a:defRPr lang="ko-KR"/>
            </a:defPPr>
            <a:lvl1pPr marL="0" algn="r" defTabSz="914400" rtl="0" eaLnBrk="1" latinLnBrk="1" hangingPunct="1">
              <a:defRPr sz="1200" b="1" kern="1200">
                <a:solidFill>
                  <a:srgbClr val="402D1F"/>
                </a:solidFill>
                <a:latin typeface="Calibri" panose="020f0502020204030204" pitchFamily="34" charset="0"/>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6D496982-6B67-48BF-BE88-CEE75E286A28}" type="slidenum">
              <a:rPr lang="ko-KR" altLang="en-US" sz="1200" smtClean="0">
                <a:solidFill>
                  <a:srgbClr val="402D1F"/>
                </a:solidFill>
                <a:effectLst/>
              </a:rPr>
              <a:t>‹#›</a:t>
            </a:fld>
            <a:endParaRPr lang="ko-KR" altLang="en-US" sz="1200">
              <a:solidFill>
                <a:srgbClr val="402D1F"/>
              </a:solidFill>
              <a:effectLst/>
            </a:endParaRPr>
          </a:p>
        </p:txBody>
      </p:sp>
    </p:spTree>
    <p:extLst>
      <p:ext uri="{BB962C8B-B14F-4D97-AF65-F5344CB8AC3E}">
        <p14:creationId val="299323420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제목 및 내용">
    <p:spTree>
      <p:nvGrpSpPr>
        <p:cNvPr id="1" name=""/>
        <p:cNvGrpSpPr/>
        <p:nvPr/>
      </p:nvGrpSpPr>
      <p:grpSpPr>
        <a:xfrm>
          <a:off x="0" y="0"/>
          <a:ext cx="0" cy="0"/>
        </a:xfrm>
      </p:grpSpPr>
      <p:pic>
        <p:nvPicPr>
          <p:cNvPr id="26" name="그림 25"/>
          <p:cNvPicPr>
            <a:picLocks noChangeAspect="1"/>
          </p:cNvPicPr>
          <p:nvPr userDrawn="1"/>
        </p:nvPicPr>
        <p:blipFill>
          <a:blip r:embed="rId1">
            <a:extLst>
              <a:ext uri="{28A0092B-C50C-407E-A947-70E740481C1C}">
                <a14:useLocalDpi/>
              </a:ext>
            </a:extLst>
          </a:blip>
          <a:stretch>
            <a:fillRect/>
          </a:stretch>
        </p:blipFill>
        <p:spPr>
          <a:xfrm>
            <a:off x="1" y="0"/>
            <a:ext cx="9144000" cy="5143500"/>
          </a:xfrm>
          <a:prstGeom prst="rect">
            <a:avLst/>
          </a:prstGeom>
        </p:spPr>
      </p:pic>
      <p:pic>
        <p:nvPicPr>
          <p:cNvPr id="27" name="그림 26"/>
          <p:cNvPicPr>
            <a:picLocks noChangeAspect="1"/>
          </p:cNvPicPr>
          <p:nvPr userDrawn="1"/>
        </p:nvPicPr>
        <p:blipFill>
          <a:blip r:embed="rId2">
            <a:extLst>
              <a:ext uri="{28A0092B-C50C-407E-A947-70E740481C1C}">
                <a14:useLocalDpi/>
              </a:ext>
            </a:extLst>
          </a:blip>
          <a:stretch>
            <a:fillRect/>
          </a:stretch>
        </p:blipFill>
        <p:spPr>
          <a:xfrm>
            <a:off x="2" y="0"/>
            <a:ext cx="9144000" cy="1061209"/>
          </a:xfrm>
          <a:prstGeom prst="rect">
            <a:avLst/>
          </a:prstGeom>
        </p:spPr>
      </p:pic>
      <p:sp>
        <p:nvSpPr>
          <p:cNvPr id="28" name="텍스트 개체 틀 7"/>
          <p:cNvSpPr>
            <a:spLocks noGrp="1"/>
          </p:cNvSpPr>
          <p:nvPr>
            <p:ph type="body" sz="quarter" idx="14" hasCustomPrompt="1"/>
          </p:nvPr>
        </p:nvSpPr>
        <p:spPr>
          <a:xfrm>
            <a:off x="251520" y="56998"/>
            <a:ext cx="8712968" cy="523220"/>
          </a:xfrm>
          <a:prstGeom prst="rect">
            <a:avLst/>
          </a:prstGeom>
        </p:spPr>
        <p:txBody>
          <a:bodyPr wrap="square" lIns="0" tIns="0" rIns="0" bIns="0">
            <a:spAutoFit/>
          </a:bodyPr>
          <a:lstStyle>
            <a:lvl1pPr marL="0" indent="0" algn="l">
              <a:buNone/>
              <a:defRPr sz="34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SLIDE MAIN TITLE</a:t>
            </a:r>
            <a:endParaRPr lang="ko-KR" altLang="en-US"/>
          </a:p>
        </p:txBody>
      </p:sp>
      <p:sp>
        <p:nvSpPr>
          <p:cNvPr id="29" name="텍스트 개체 틀 7"/>
          <p:cNvSpPr>
            <a:spLocks noGrp="1"/>
          </p:cNvSpPr>
          <p:nvPr>
            <p:ph type="body" sz="quarter" idx="15" hasCustomPrompt="1"/>
          </p:nvPr>
        </p:nvSpPr>
        <p:spPr>
          <a:xfrm>
            <a:off x="251520" y="525709"/>
            <a:ext cx="8712968" cy="307777"/>
          </a:xfrm>
          <a:prstGeom prst="rect">
            <a:avLst/>
          </a:prstGeom>
        </p:spPr>
        <p:txBody>
          <a:bodyPr wrap="square" lIns="0" tIns="0" rIns="0" bIns="0">
            <a:spAutoFit/>
          </a:bodyPr>
          <a:lstStyle>
            <a:lvl1pPr marL="0" indent="0" algn="l">
              <a:buNone/>
              <a:defRPr sz="20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Slide sub title</a:t>
            </a:r>
            <a:endParaRPr lang="ko-KR" altLang="en-US"/>
          </a:p>
        </p:txBody>
      </p:sp>
      <p:pic>
        <p:nvPicPr>
          <p:cNvPr id="30" name="그림 29"/>
          <p:cNvPicPr>
            <a:picLocks noChangeAspect="1"/>
          </p:cNvPicPr>
          <p:nvPr userDrawn="1"/>
        </p:nvPicPr>
        <p:blipFill>
          <a:blip r:embed="rId3">
            <a:extLst>
              <a:ext uri="{28A0092B-C50C-407E-A947-70E740481C1C}">
                <a14:useLocalDpi/>
              </a:ext>
            </a:extLst>
          </a:blip>
          <a:srcRect l="6046" t="7907" r="15465"/>
          <a:stretch>
            <a:fillRect/>
          </a:stretch>
        </p:blipFill>
        <p:spPr>
          <a:xfrm>
            <a:off x="8461749" y="4581939"/>
            <a:ext cx="554702" cy="494735"/>
          </a:xfrm>
          <a:prstGeom prst="rect">
            <a:avLst/>
          </a:prstGeom>
        </p:spPr>
      </p:pic>
      <p:sp>
        <p:nvSpPr>
          <p:cNvPr id="31" name="슬라이드 번호 개체 틀 5"/>
          <p:cNvSpPr txBox="1"/>
          <p:nvPr userDrawn="1"/>
        </p:nvSpPr>
        <p:spPr>
          <a:xfrm>
            <a:off x="7135467" y="4660513"/>
            <a:ext cx="1781957" cy="304948"/>
          </a:xfrm>
          <a:prstGeom prst="rect">
            <a:avLst/>
          </a:prstGeom>
        </p:spPr>
        <p:txBody>
          <a:bodyPr vert="horz" lIns="91440" tIns="45720" rIns="91440" bIns="45720" rtlCol="0" anchor="ctr"/>
          <a:lstStyle>
            <a:defPPr>
              <a:defRPr lang="ko-KR"/>
            </a:defPPr>
            <a:lvl1pPr marL="0" algn="r" defTabSz="914400" rtl="0" eaLnBrk="1" latinLnBrk="1" hangingPunct="1">
              <a:defRPr sz="1200" b="1" kern="1200">
                <a:solidFill>
                  <a:srgbClr val="402D1F"/>
                </a:solidFill>
                <a:latin typeface="Calibri" panose="020f0502020204030204" pitchFamily="34" charset="0"/>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fld id="{6D496982-6B67-48BF-BE88-CEE75E286A28}" type="slidenum">
              <a:rPr lang="ko-KR" altLang="en-US" sz="1200" smtClean="0">
                <a:solidFill>
                  <a:srgbClr val="402D1F"/>
                </a:solidFill>
                <a:effectLst/>
              </a:rPr>
              <a:t>‹#›</a:t>
            </a:fld>
            <a:endParaRPr lang="ko-KR" altLang="en-US" sz="1200">
              <a:solidFill>
                <a:srgbClr val="402D1F"/>
              </a:solidFill>
              <a:effectLst/>
            </a:endParaRPr>
          </a:p>
        </p:txBody>
      </p:sp>
    </p:spTree>
    <p:extLst>
      <p:ext uri="{BB962C8B-B14F-4D97-AF65-F5344CB8AC3E}">
        <p14:creationId val="2753008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제목 및 내용">
    <p:spTree>
      <p:nvGrpSpPr>
        <p:cNvPr id="1" name=""/>
        <p:cNvGrpSpPr/>
        <p:nvPr/>
      </p:nvGrpSpPr>
      <p:grpSpPr>
        <a:xfrm>
          <a:off x="0" y="0"/>
          <a:ext cx="0" cy="0"/>
        </a:xfrm>
      </p:grpSpPr>
      <p:pic>
        <p:nvPicPr>
          <p:cNvPr id="3" name="그림 2"/>
          <p:cNvPicPr>
            <a:picLocks noChangeAspect="1"/>
          </p:cNvPicPr>
          <p:nvPr userDrawn="1"/>
        </p:nvPicPr>
        <p:blipFill>
          <a:blip r:embed="rId1">
            <a:extLst>
              <a:ext uri="{28A0092B-C50C-407E-A947-70E740481C1C}">
                <a14:useLocalDpi/>
              </a:ext>
            </a:extLst>
          </a:blip>
          <a:stretch>
            <a:fillRect/>
          </a:stretch>
        </p:blipFill>
        <p:spPr>
          <a:xfrm>
            <a:off x="1" y="0"/>
            <a:ext cx="9143999" cy="5143500"/>
          </a:xfrm>
          <a:prstGeom prst="rect">
            <a:avLst/>
          </a:prstGeom>
        </p:spPr>
      </p:pic>
      <p:pic>
        <p:nvPicPr>
          <p:cNvPr id="4" name="그림 3"/>
          <p:cNvPicPr>
            <a:picLocks noChangeAspect="1"/>
          </p:cNvPicPr>
          <p:nvPr userDrawn="1"/>
        </p:nvPicPr>
        <p:blipFill>
          <a:blip r:embed="rId2">
            <a:extLst>
              <a:ext uri="{28A0092B-C50C-407E-A947-70E740481C1C}">
                <a14:useLocalDpi/>
              </a:ext>
            </a:extLst>
          </a:blip>
          <a:srcRect l="8837" t="6822" r="12674"/>
          <a:stretch>
            <a:fillRect/>
          </a:stretch>
        </p:blipFill>
        <p:spPr>
          <a:xfrm>
            <a:off x="1978489" y="506896"/>
            <a:ext cx="4836148" cy="4305960"/>
          </a:xfrm>
          <a:prstGeom prst="rect">
            <a:avLst/>
          </a:prstGeom>
        </p:spPr>
      </p:pic>
      <p:pic>
        <p:nvPicPr>
          <p:cNvPr id="5" name="그림 4"/>
          <p:cNvPicPr>
            <a:picLocks noChangeAspect="1"/>
          </p:cNvPicPr>
          <p:nvPr userDrawn="1"/>
        </p:nvPicPr>
        <p:blipFill>
          <a:blip r:embed="rId3">
            <a:extLst>
              <a:ext uri="{28A0092B-C50C-407E-A947-70E740481C1C}">
                <a14:useLocalDpi/>
              </a:ext>
            </a:extLst>
          </a:blip>
          <a:stretch>
            <a:fillRect/>
          </a:stretch>
        </p:blipFill>
        <p:spPr>
          <a:xfrm>
            <a:off x="1" y="839"/>
            <a:ext cx="3110948" cy="2873051"/>
          </a:xfrm>
          <a:prstGeom prst="rect">
            <a:avLst/>
          </a:prstGeom>
        </p:spPr>
      </p:pic>
      <p:pic>
        <p:nvPicPr>
          <p:cNvPr id="6" name="그림 5"/>
          <p:cNvPicPr>
            <a:picLocks noChangeAspect="1"/>
          </p:cNvPicPr>
          <p:nvPr userDrawn="1"/>
        </p:nvPicPr>
        <p:blipFill>
          <a:blip r:embed="rId4">
            <a:extLst>
              <a:ext uri="{28A0092B-C50C-407E-A947-70E740481C1C}">
                <a14:useLocalDpi/>
              </a:ext>
            </a:extLst>
          </a:blip>
          <a:stretch>
            <a:fillRect/>
          </a:stretch>
        </p:blipFill>
        <p:spPr>
          <a:xfrm>
            <a:off x="2533320" y="3291581"/>
            <a:ext cx="1591420" cy="982174"/>
          </a:xfrm>
          <a:prstGeom prst="rect">
            <a:avLst/>
          </a:prstGeom>
        </p:spPr>
      </p:pic>
      <p:pic>
        <p:nvPicPr>
          <p:cNvPr id="7" name="그림 6"/>
          <p:cNvPicPr>
            <a:picLocks noChangeAspect="1"/>
          </p:cNvPicPr>
          <p:nvPr userDrawn="1"/>
        </p:nvPicPr>
        <p:blipFill>
          <a:blip r:embed="rId5">
            <a:extLst>
              <a:ext uri="{28A0092B-C50C-407E-A947-70E740481C1C}">
                <a14:useLocalDpi/>
              </a:ext>
            </a:extLst>
          </a:blip>
          <a:stretch>
            <a:fillRect/>
          </a:stretch>
        </p:blipFill>
        <p:spPr>
          <a:xfrm>
            <a:off x="5940152" y="2874729"/>
            <a:ext cx="1319020" cy="696666"/>
          </a:xfrm>
          <a:prstGeom prst="rect">
            <a:avLst/>
          </a:prstGeom>
        </p:spPr>
      </p:pic>
      <p:sp>
        <p:nvSpPr>
          <p:cNvPr id="2" name="텍스트 개체 틀 7"/>
          <p:cNvSpPr>
            <a:spLocks noGrp="1"/>
          </p:cNvSpPr>
          <p:nvPr>
            <p:ph type="body" sz="quarter" idx="13" hasCustomPrompt="1"/>
          </p:nvPr>
        </p:nvSpPr>
        <p:spPr>
          <a:xfrm>
            <a:off x="1845415" y="2110085"/>
            <a:ext cx="5522948" cy="738664"/>
          </a:xfrm>
          <a:prstGeom prst="rect">
            <a:avLst/>
          </a:prstGeom>
        </p:spPr>
        <p:txBody>
          <a:bodyPr wrap="square" lIns="0" tIns="0" rIns="0" bIns="0">
            <a:spAutoFit/>
          </a:bodyPr>
          <a:lstStyle>
            <a:lvl1pPr marL="0" indent="0" algn="ctr">
              <a:buNone/>
              <a:defRPr sz="4800" b="1" baseline="0">
                <a:solidFill>
                  <a:srgbClr val="402D1F"/>
                </a:solidFill>
                <a:effectLst>
                  <a:innerShdw blurRad="63500" dist="50800" dir="18900000">
                    <a:prstClr val="black">
                      <a:alpha val="50000"/>
                    </a:prstClr>
                  </a:innerShdw>
                </a:effectLst>
                <a:latin typeface="Calibri" panose="020f0502020204030204" pitchFamily="34" charset="0"/>
                <a:cs typeface="Tahoma" panose="020b0604030504040204" pitchFamily="34" charset="0"/>
              </a:defRPr>
            </a:lvl1pPr>
          </a:lstStyle>
          <a:p>
            <a:pPr lvl="0"/>
            <a:r>
              <a:rPr lang="en-US" altLang="ko-KR" smtClean="0"/>
              <a:t>THANK YOU</a:t>
            </a:r>
            <a:endParaRPr lang="ko-KR" altLang="en-US"/>
          </a:p>
        </p:txBody>
      </p:sp>
    </p:spTree>
    <p:extLst>
      <p:ext uri="{BB962C8B-B14F-4D97-AF65-F5344CB8AC3E}">
        <p14:creationId val="89543799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제목 및 내용">
    <p:spTree>
      <p:nvGrpSpPr>
        <p:cNvPr id="1" name=""/>
        <p:cNvGrpSpPr/>
        <p:nvPr/>
      </p:nvGrpSpPr>
      <p:grpSpPr>
        <a:xfrm>
          <a:off x="0" y="0"/>
          <a:ext cx="0" cy="0"/>
        </a:xfrm>
      </p:grpSpPr>
    </p:spTree>
    <p:extLst>
      <p:ext uri="{BB962C8B-B14F-4D97-AF65-F5344CB8AC3E}">
        <p14:creationId val="89543799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361084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307964275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61" r:id="rId5"/>
    <p:sldLayoutId id="2147483659" r:id="rId6"/>
    <p:sldLayoutId id="2147483662" r:id="rId7"/>
    <p:sldLayoutId id="2147483663" r:id="rId8"/>
  </p:sldLayoutIdLst>
  <p:transition/>
  <p:timing/>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latinLnBrk="0"/>
            <a:fld id="{16E5758D-A3C3-4E88-8AC0-22500507BD7E}" type="datetimeFigureOut">
              <a:rPr lang="zh-CN" altLang="en-US" smtClean="0">
                <a:solidFill>
                  <a:prstClr val="black">
                    <a:tint val="75000"/>
                  </a:prstClr>
                </a:solidFill>
              </a:rPr>
              <a:pPr latinLnBrk="0"/>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latinLnBrk="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latinLnBrk="0"/>
            <a:fld id="{AA4E786F-588D-4932-A7B2-AE3451FA4ACA}" type="slidenum">
              <a:rPr lang="zh-CN" altLang="en-US" smtClean="0">
                <a:solidFill>
                  <a:prstClr val="black">
                    <a:tint val="75000"/>
                  </a:prstClr>
                </a:solidFill>
              </a:rPr>
              <a:pPr latinLnBrk="0"/>
              <a:t>‹#›</a:t>
            </a:fld>
            <a:endParaRPr lang="zh-CN" altLang="en-US">
              <a:solidFill>
                <a:prstClr val="black">
                  <a:tint val="75000"/>
                </a:prstClr>
              </a:solidFill>
            </a:endParaRPr>
          </a:p>
        </p:txBody>
      </p:sp>
    </p:spTree>
    <p:extLst>
      <p:ext uri="{BB962C8B-B14F-4D97-AF65-F5344CB8AC3E}">
        <p14:creationId val="385999461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66.pn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60.png" Type="http://schemas.openxmlformats.org/officeDocument/2006/relationships/image"/><Relationship Id="rId5" Target="../media/image61.png" Type="http://schemas.openxmlformats.org/officeDocument/2006/relationships/image"/><Relationship Id="rId6" Target="../media/image62.png" Type="http://schemas.openxmlformats.org/officeDocument/2006/relationships/image"/><Relationship Id="rId7" Target="../media/image63.png" Type="http://schemas.openxmlformats.org/officeDocument/2006/relationships/image"/><Relationship Id="rId8" Target="../media/image64.png" Type="http://schemas.openxmlformats.org/officeDocument/2006/relationships/image"/><Relationship Id="rId9" Target="../media/image6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67.png" Type="http://schemas.openxmlformats.org/officeDocument/2006/relationships/image"/><Relationship Id="rId5" Target="../media/image68.png" Type="http://schemas.openxmlformats.org/officeDocument/2006/relationships/image"/><Relationship Id="rId6" Target="../media/image6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74.png" Type="http://schemas.openxmlformats.org/officeDocument/2006/relationships/image"/><Relationship Id="rId11" Target="../media/image75.png" Type="http://schemas.openxmlformats.org/officeDocument/2006/relationships/image"/><Relationship Id="rId12" Target="../media/image76.png" Type="http://schemas.openxmlformats.org/officeDocument/2006/relationships/image"/><Relationship Id="rId13" Target="../media/image77.png" Type="http://schemas.openxmlformats.org/officeDocument/2006/relationships/image"/><Relationship Id="rId14" Target="../media/image78.png" Type="http://schemas.openxmlformats.org/officeDocument/2006/relationships/image"/><Relationship Id="rId15" Target="../media/image79.png" Type="http://schemas.openxmlformats.org/officeDocument/2006/relationships/image"/><Relationship Id="rId16" Target="../media/image80.png" Type="http://schemas.openxmlformats.org/officeDocument/2006/relationships/image"/><Relationship Id="rId17" Target="../media/image81.pn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70.png" Type="http://schemas.openxmlformats.org/officeDocument/2006/relationships/image"/><Relationship Id="rId5" Target="../charts/chart3.xml" Type="http://schemas.openxmlformats.org/officeDocument/2006/relationships/chart"/><Relationship Id="rId6" Target="../charts/chart4.xml" Type="http://schemas.openxmlformats.org/officeDocument/2006/relationships/chart"/><Relationship Id="rId7" Target="../media/image71.png" Type="http://schemas.openxmlformats.org/officeDocument/2006/relationships/image"/><Relationship Id="rId8" Target="../media/image72.png" Type="http://schemas.openxmlformats.org/officeDocument/2006/relationships/image"/><Relationship Id="rId9" Target="../media/image7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82.png" Type="http://schemas.openxmlformats.org/officeDocument/2006/relationships/image"/><Relationship Id="rId5" Target="../media/image83.png" Type="http://schemas.openxmlformats.org/officeDocument/2006/relationships/image"/><Relationship Id="rId6" Target="../media/image8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91.pn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85.png" Type="http://schemas.openxmlformats.org/officeDocument/2006/relationships/image"/><Relationship Id="rId5" Target="../media/image86.png" Type="http://schemas.openxmlformats.org/officeDocument/2006/relationships/image"/><Relationship Id="rId6" Target="../media/image87.png" Type="http://schemas.openxmlformats.org/officeDocument/2006/relationships/image"/><Relationship Id="rId7" Target="../media/image88.png" Type="http://schemas.openxmlformats.org/officeDocument/2006/relationships/image"/><Relationship Id="rId8" Target="../media/image89.png" Type="http://schemas.openxmlformats.org/officeDocument/2006/relationships/image"/><Relationship Id="rId9" Target="../media/image9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98.png" Type="http://schemas.openxmlformats.org/officeDocument/2006/relationships/image"/><Relationship Id="rId11" Target="../media/image99.png" Type="http://schemas.openxmlformats.org/officeDocument/2006/relationships/image"/><Relationship Id="rId12" Target="../media/image100.png" Type="http://schemas.openxmlformats.org/officeDocument/2006/relationships/image"/><Relationship Id="rId13" Target="../media/image101.png" Type="http://schemas.openxmlformats.org/officeDocument/2006/relationships/image"/><Relationship Id="rId14" Target="../media/image102.pn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92.png" Type="http://schemas.openxmlformats.org/officeDocument/2006/relationships/image"/><Relationship Id="rId5" Target="../media/image93.png" Type="http://schemas.openxmlformats.org/officeDocument/2006/relationships/image"/><Relationship Id="rId6" Target="../media/image94.png" Type="http://schemas.openxmlformats.org/officeDocument/2006/relationships/image"/><Relationship Id="rId7" Target="../media/image95.png" Type="http://schemas.openxmlformats.org/officeDocument/2006/relationships/image"/><Relationship Id="rId8" Target="../media/image96.png" Type="http://schemas.openxmlformats.org/officeDocument/2006/relationships/image"/><Relationship Id="rId9" Target="../media/image9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03.png" Type="http://schemas.openxmlformats.org/officeDocument/2006/relationships/image"/><Relationship Id="rId3" Target="../media/image10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110.png" Type="http://schemas.openxmlformats.org/officeDocument/2006/relationships/image"/><Relationship Id="rId11" Target="../media/image76.png" Type="http://schemas.openxmlformats.org/officeDocument/2006/relationships/image"/><Relationship Id="rId12" Target="../media/image77.png" Type="http://schemas.openxmlformats.org/officeDocument/2006/relationships/image"/><Relationship Id="rId13" Target="../media/image78.png" Type="http://schemas.openxmlformats.org/officeDocument/2006/relationships/image"/><Relationship Id="rId14" Target="../media/image79.png" Type="http://schemas.openxmlformats.org/officeDocument/2006/relationships/image"/><Relationship Id="rId15" Target="../media/image80.png" Type="http://schemas.openxmlformats.org/officeDocument/2006/relationships/image"/><Relationship Id="rId16" Target="../media/image81.pn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105.png" Type="http://schemas.openxmlformats.org/officeDocument/2006/relationships/image"/><Relationship Id="rId5" Target="../charts/chart5.xml" Type="http://schemas.openxmlformats.org/officeDocument/2006/relationships/chart"/><Relationship Id="rId6" Target="../media/image106.png" Type="http://schemas.openxmlformats.org/officeDocument/2006/relationships/image"/><Relationship Id="rId7" Target="../media/image107.png" Type="http://schemas.openxmlformats.org/officeDocument/2006/relationships/image"/><Relationship Id="rId8" Target="../media/image108.png" Type="http://schemas.openxmlformats.org/officeDocument/2006/relationships/image"/><Relationship Id="rId9" Target="../media/image10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11.png" Type="http://schemas.openxmlformats.org/officeDocument/2006/relationships/image"/><Relationship Id="rId3" Target="../media/image11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113.png" Type="http://schemas.openxmlformats.org/officeDocument/2006/relationships/image"/><Relationship Id="rId5" Target="../media/image114.png" Type="http://schemas.openxmlformats.org/officeDocument/2006/relationships/image"/><Relationship Id="rId6" Target="../media/image115.jpeg" Type="http://schemas.openxmlformats.org/officeDocument/2006/relationships/image"/><Relationship Id="rId7" Target="../media/image1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29.png" Type="http://schemas.openxmlformats.org/officeDocument/2006/relationships/image"/><Relationship Id="rId11" Target="../media/image30.emf" Type="http://schemas.openxmlformats.org/officeDocument/2006/relationships/image"/><Relationship Id="rId12" Target="../media/image31.png" Type="http://schemas.openxmlformats.org/officeDocument/2006/relationships/image"/><Relationship Id="rId13" Target="../media/image32.png" Type="http://schemas.openxmlformats.org/officeDocument/2006/relationships/image"/><Relationship Id="rId14" Target="../media/image33.pn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24.jpeg" Type="http://schemas.openxmlformats.org/officeDocument/2006/relationships/image"/><Relationship Id="rId5" Target="../charts/chart1.xml" Type="http://schemas.openxmlformats.org/officeDocument/2006/relationships/chart"/><Relationship Id="rId6" Target="../media/image25.png" Type="http://schemas.openxmlformats.org/officeDocument/2006/relationships/image"/><Relationship Id="rId7" Target="../media/image26.png" Type="http://schemas.openxmlformats.org/officeDocument/2006/relationships/image"/><Relationship Id="rId8" Target="../media/image27.png" Type="http://schemas.openxmlformats.org/officeDocument/2006/relationships/image"/><Relationship Id="rId9" Target="../media/image2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39.pn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34.png" Type="http://schemas.openxmlformats.org/officeDocument/2006/relationships/image"/><Relationship Id="rId5" Target="../charts/chart2.xml" Type="http://schemas.openxmlformats.org/officeDocument/2006/relationships/chart"/><Relationship Id="rId6" Target="../media/image35.png" Type="http://schemas.openxmlformats.org/officeDocument/2006/relationships/image"/><Relationship Id="rId7" Target="../media/image36.png" Type="http://schemas.openxmlformats.org/officeDocument/2006/relationships/image"/><Relationship Id="rId8" Target="../media/image37.png" Type="http://schemas.openxmlformats.org/officeDocument/2006/relationships/image"/><Relationship Id="rId9" Target="../media/image3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40.png" Type="http://schemas.openxmlformats.org/officeDocument/2006/relationships/image"/><Relationship Id="rId5" Target="../media/image41.png" Type="http://schemas.openxmlformats.org/officeDocument/2006/relationships/image"/><Relationship Id="rId6" Target="../media/image42.png" Type="http://schemas.openxmlformats.org/officeDocument/2006/relationships/image"/><Relationship Id="rId7" Target="../media/image43.png" Type="http://schemas.openxmlformats.org/officeDocument/2006/relationships/image"/><Relationship Id="rId8" Target="../media/image4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45.png" Type="http://schemas.openxmlformats.org/officeDocument/2006/relationships/image"/><Relationship Id="rId5" Target="../media/image14.png" Type="http://schemas.openxmlformats.org/officeDocument/2006/relationships/image"/><Relationship Id="rId6" Target="../media/image46.png" Type="http://schemas.openxmlformats.org/officeDocument/2006/relationships/image"/><Relationship Id="rId7" Target="../media/image4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54.png" Type="http://schemas.openxmlformats.org/officeDocument/2006/relationships/image"/><Relationship Id="rId11" Target="../media/image55.png" Type="http://schemas.openxmlformats.org/officeDocument/2006/relationships/image"/><Relationship Id="rId12" Target="../media/image56.png" Type="http://schemas.openxmlformats.org/officeDocument/2006/relationships/image"/><Relationship Id="rId13" Target="../media/image57.png" Type="http://schemas.openxmlformats.org/officeDocument/2006/relationships/image"/><Relationship Id="rId14" Target="../media/image58.png" Type="http://schemas.openxmlformats.org/officeDocument/2006/relationships/image"/><Relationship Id="rId2" Target="../media/image22.png" Type="http://schemas.openxmlformats.org/officeDocument/2006/relationships/image"/><Relationship Id="rId3" Target="../media/image23.png" Type="http://schemas.openxmlformats.org/officeDocument/2006/relationships/image"/><Relationship Id="rId4" Target="../media/image48.png" Type="http://schemas.openxmlformats.org/officeDocument/2006/relationships/image"/><Relationship Id="rId5" Target="../media/image49.png" Type="http://schemas.openxmlformats.org/officeDocument/2006/relationships/image"/><Relationship Id="rId6" Target="../media/image50.png" Type="http://schemas.openxmlformats.org/officeDocument/2006/relationships/image"/><Relationship Id="rId7" Target="../media/image51.png" Type="http://schemas.openxmlformats.org/officeDocument/2006/relationships/image"/><Relationship Id="rId8" Target="../media/image52.png" Type="http://schemas.openxmlformats.org/officeDocument/2006/relationships/image"/><Relationship Id="rId9" Target="../media/image5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59.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3" sz="quarter" type="body"/>
          </p:nvPr>
        </p:nvSpPr>
        <p:spPr>
          <a:xfrm>
            <a:off x="1845415" y="1679048"/>
            <a:ext cx="5522948" cy="1097280"/>
          </a:xfrm>
        </p:spPr>
        <p:txBody>
          <a:bodyPr/>
          <a:lstStyle/>
          <a:p>
            <a:r>
              <a:rPr altLang="ko-KR" lang="en-US" smtClean="0"/>
              <a:t>NATURE</a:t>
            </a:r>
          </a:p>
        </p:txBody>
      </p:sp>
      <p:sp>
        <p:nvSpPr>
          <p:cNvPr id="3" name="텍스트 개체 틀 2"/>
          <p:cNvSpPr>
            <a:spLocks noGrp="1"/>
          </p:cNvSpPr>
          <p:nvPr>
            <p:ph idx="14" sz="quarter" type="body"/>
          </p:nvPr>
        </p:nvSpPr>
        <p:spPr>
          <a:xfrm>
            <a:off x="1845415" y="2776561"/>
            <a:ext cx="5522948" cy="426720"/>
          </a:xfrm>
        </p:spPr>
        <p:txBody>
          <a:bodyPr/>
          <a:lstStyle/>
          <a:p>
            <a:r>
              <a:rPr altLang="ko-KR" lang="en-US" smtClean="0"/>
              <a:t>Presentation title</a:t>
            </a:r>
          </a:p>
        </p:txBody>
      </p:sp>
      <p:sp>
        <p:nvSpPr>
          <p:cNvPr id="4" name="Rectangle 3"/>
          <p:cNvSpPr txBox="1">
            <a:spLocks noChangeArrowheads="1"/>
          </p:cNvSpPr>
          <p:nvPr/>
        </p:nvSpPr>
        <p:spPr bwMode="auto">
          <a:xfrm>
            <a:off x="3200400" y="3207592"/>
            <a:ext cx="2743200" cy="411480"/>
          </a:xfrm>
          <a:prstGeom prst="rect">
            <a:avLst/>
          </a:prstGeom>
          <a:noFill/>
          <a:ln>
            <a:noFill/>
          </a:ln>
          <a:extLst/>
        </p:spPr>
        <p:txBody>
          <a:bodyPr anchor="ctr" bIns="0" lIns="0" rIns="0" tIns="0" wrap="square">
            <a:spAutoFit/>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r>
              <a:rPr altLang="ko-KR" b="1" kumimoji="0" lang="en-US" sz="900">
                <a:solidFill>
                  <a:srgbClr val="402D1F"/>
                </a:solidFill>
                <a:latin charset="0" panose="020f0502020204030204" pitchFamily="34" typeface="Calibri"/>
                <a:ea charset="0" panose="020b0604030504040204" pitchFamily="34" typeface="Tahoma"/>
                <a:cs charset="0" panose="020b0604030504040204" pitchFamily="34" typeface="Tahoma"/>
              </a:rPr>
              <a:t>Powerpoint is a complete presentation graphic package it gives you everything you need to produce a professional-looking presentation</a:t>
            </a:r>
          </a:p>
        </p:txBody>
      </p:sp>
      <p:sp>
        <p:nvSpPr>
          <p:cNvPr id="8" name="Freeform 7"/>
          <p:cNvSpPr>
            <a:spLocks noEditPoints="1"/>
          </p:cNvSpPr>
          <p:nvPr/>
        </p:nvSpPr>
        <p:spPr bwMode="auto">
          <a:xfrm>
            <a:off x="4310182" y="1185531"/>
            <a:ext cx="523636" cy="461540"/>
          </a:xfrm>
          <a:custGeom>
            <a:gdLst>
              <a:gd fmla="*/ 294 w 624" name="T0"/>
              <a:gd fmla="*/ 160 h 550" name="T1"/>
              <a:gd fmla="*/ 306 w 624" name="T2"/>
              <a:gd fmla="*/ 142 h 550" name="T3"/>
              <a:gd fmla="*/ 326 w 624" name="T4"/>
              <a:gd fmla="*/ 146 h 550" name="T5"/>
              <a:gd fmla="*/ 330 w 624" name="T6"/>
              <a:gd fmla="*/ 220 h 550" name="T7"/>
              <a:gd fmla="*/ 390 w 624" name="T8"/>
              <a:gd fmla="*/ 178 h 550" name="T9"/>
              <a:gd fmla="*/ 450 w 624" name="T10"/>
              <a:gd fmla="*/ 164 h 550" name="T11"/>
              <a:gd fmla="*/ 452 w 624" name="T12"/>
              <a:gd fmla="*/ 118 h 550" name="T13"/>
              <a:gd fmla="*/ 210 w 624" name="T14"/>
              <a:gd fmla="*/ 80 h 550" name="T15"/>
              <a:gd fmla="*/ 162 w 624" name="T16"/>
              <a:gd fmla="*/ 138 h 550" name="T17"/>
              <a:gd fmla="*/ 192 w 624" name="T18"/>
              <a:gd fmla="*/ 166 h 550" name="T19"/>
              <a:gd fmla="*/ 256 w 624" name="T20"/>
              <a:gd fmla="*/ 190 h 550" name="T21"/>
              <a:gd fmla="*/ 506 w 624" name="T22"/>
              <a:gd fmla="*/ 202 h 550" name="T23"/>
              <a:gd fmla="*/ 454 w 624" name="T24"/>
              <a:gd fmla="*/ 198 h 550" name="T25"/>
              <a:gd fmla="*/ 388 w 624" name="T26"/>
              <a:gd fmla="*/ 220 h 550" name="T27"/>
              <a:gd fmla="*/ 348 w 624" name="T28"/>
              <a:gd fmla="*/ 254 h 550" name="T29"/>
              <a:gd fmla="*/ 318 w 624" name="T30"/>
              <a:gd fmla="*/ 314 h 550" name="T31"/>
              <a:gd fmla="*/ 312 w 624" name="T32"/>
              <a:gd fmla="*/ 330 h 550" name="T33"/>
              <a:gd fmla="*/ 288 w 624" name="T34"/>
              <a:gd fmla="*/ 268 h 550" name="T35"/>
              <a:gd fmla="*/ 254 w 624" name="T36"/>
              <a:gd fmla="*/ 232 h 550" name="T37"/>
              <a:gd fmla="*/ 188 w 624" name="T38"/>
              <a:gd fmla="*/ 202 h 550" name="T39"/>
              <a:gd fmla="*/ 120 w 624" name="T40"/>
              <a:gd fmla="*/ 202 h 550" name="T41"/>
              <a:gd fmla="*/ 0 w 624" name="T42"/>
              <a:gd fmla="*/ 232 h 550" name="T43"/>
              <a:gd fmla="*/ 2 w 624" name="T44"/>
              <a:gd fmla="*/ 372 h 550" name="T45"/>
              <a:gd fmla="*/ 24 w 624" name="T46"/>
              <a:gd fmla="*/ 436 h 550" name="T47"/>
              <a:gd fmla="*/ 62 w 624" name="T48"/>
              <a:gd fmla="*/ 476 h 550" name="T49"/>
              <a:gd fmla="*/ 144 w 624" name="T50"/>
              <a:gd fmla="*/ 510 h 550" name="T51"/>
              <a:gd fmla="*/ 228 w 624" name="T52"/>
              <a:gd fmla="*/ 492 h 550" name="T53"/>
              <a:gd fmla="*/ 208 w 624" name="T54"/>
              <a:gd fmla="*/ 440 h 550" name="T55"/>
              <a:gd fmla="*/ 160 w 624" name="T56"/>
              <a:gd fmla="*/ 380 h 550" name="T57"/>
              <a:gd fmla="*/ 140 w 624" name="T58"/>
              <a:gd fmla="*/ 356 h 550" name="T59"/>
              <a:gd fmla="*/ 148 w 624" name="T60"/>
              <a:gd fmla="*/ 338 h 550" name="T61"/>
              <a:gd fmla="*/ 168 w 624" name="T62"/>
              <a:gd fmla="*/ 340 h 550" name="T63"/>
              <a:gd fmla="*/ 236 w 624" name="T64"/>
              <a:gd fmla="*/ 418 h 550" name="T65"/>
              <a:gd fmla="*/ 270 w 624" name="T66"/>
              <a:gd fmla="*/ 516 h 550" name="T67"/>
              <a:gd fmla="*/ 272 w 624" name="T68"/>
              <a:gd fmla="*/ 534 h 550" name="T69"/>
              <a:gd fmla="*/ 282 w 624" name="T70"/>
              <a:gd fmla="*/ 548 h 550" name="T71"/>
              <a:gd fmla="*/ 290 w 624" name="T72"/>
              <a:gd fmla="*/ 550 h 550" name="T73"/>
              <a:gd fmla="*/ 308 w 624" name="T74"/>
              <a:gd fmla="*/ 530 h 550" name="T75"/>
              <a:gd fmla="*/ 294 w 624" name="T76"/>
              <a:gd fmla="*/ 462 h 550" name="T77"/>
              <a:gd fmla="*/ 304 w 624" name="T78"/>
              <a:gd fmla="*/ 404 h 550" name="T79"/>
              <a:gd fmla="*/ 316 w 624" name="T80"/>
              <a:gd fmla="*/ 384 h 550" name="T81"/>
              <a:gd fmla="*/ 338 w 624" name="T82"/>
              <a:gd fmla="*/ 440 h 550" name="T83"/>
              <a:gd fmla="*/ 318 w 624" name="T84"/>
              <a:gd fmla="*/ 530 h 550" name="T85"/>
              <a:gd fmla="*/ 328 w 624" name="T86"/>
              <a:gd fmla="*/ 548 h 550" name="T87"/>
              <a:gd fmla="*/ 336 w 624" name="T88"/>
              <a:gd fmla="*/ 550 h 550" name="T89"/>
              <a:gd fmla="*/ 354 w 624" name="T90"/>
              <a:gd fmla="*/ 534 h 550" name="T91"/>
              <a:gd fmla="*/ 356 w 624" name="T92"/>
              <a:gd fmla="*/ 516 h 550" name="T93"/>
              <a:gd fmla="*/ 378 w 624" name="T94"/>
              <a:gd fmla="*/ 442 h 550" name="T95"/>
              <a:gd fmla="*/ 438 w 624" name="T96"/>
              <a:gd fmla="*/ 358 h 550" name="T97"/>
              <a:gd fmla="*/ 470 w 624" name="T98"/>
              <a:gd fmla="*/ 336 h 550" name="T99"/>
              <a:gd fmla="*/ 486 w 624" name="T100"/>
              <a:gd fmla="*/ 350 h 550" name="T101"/>
              <a:gd fmla="*/ 480 w 624" name="T102"/>
              <a:gd fmla="*/ 368 h 550" name="T103"/>
              <a:gd fmla="*/ 428 w 624" name="T104"/>
              <a:gd fmla="*/ 424 h 550" name="T105"/>
              <a:gd fmla="*/ 398 w 624" name="T106"/>
              <a:gd fmla="*/ 492 h 550" name="T107"/>
              <a:gd fmla="*/ 460 w 624" name="T108"/>
              <a:gd fmla="*/ 510 h 550" name="T109"/>
              <a:gd fmla="*/ 546 w 624" name="T110"/>
              <a:gd fmla="*/ 490 h 550" name="T111"/>
              <a:gd fmla="*/ 590 w 624" name="T112"/>
              <a:gd fmla="*/ 452 h 550" name="T113"/>
              <a:gd fmla="*/ 620 w 624" name="T114"/>
              <a:gd fmla="*/ 388 h 550" name="T115"/>
              <a:gd fmla="*/ 624 w 624" name="T116"/>
              <a:gd fmla="*/ 354 h 550" name="T117"/>
              <a:gd fmla="*/ 506 w 624" name="T118"/>
              <a:gd fmla="*/ 202 h 55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0" w="624">
                <a:moveTo>
                  <a:pt x="276" y="202"/>
                </a:moveTo>
                <a:lnTo>
                  <a:pt x="276" y="202"/>
                </a:lnTo>
                <a:lnTo>
                  <a:pt x="294" y="220"/>
                </a:lnTo>
                <a:lnTo>
                  <a:pt x="294" y="160"/>
                </a:lnTo>
                <a:lnTo>
                  <a:pt x="294" y="160"/>
                </a:lnTo>
                <a:lnTo>
                  <a:pt x="296" y="152"/>
                </a:lnTo>
                <a:lnTo>
                  <a:pt x="300" y="146"/>
                </a:lnTo>
                <a:lnTo>
                  <a:pt x="306" y="142"/>
                </a:lnTo>
                <a:lnTo>
                  <a:pt x="312" y="142"/>
                </a:lnTo>
                <a:lnTo>
                  <a:pt x="312" y="142"/>
                </a:lnTo>
                <a:lnTo>
                  <a:pt x="320" y="142"/>
                </a:lnTo>
                <a:lnTo>
                  <a:pt x="326" y="146"/>
                </a:lnTo>
                <a:lnTo>
                  <a:pt x="330" y="152"/>
                </a:lnTo>
                <a:lnTo>
                  <a:pt x="330" y="160"/>
                </a:lnTo>
                <a:lnTo>
                  <a:pt x="330" y="220"/>
                </a:lnTo>
                <a:lnTo>
                  <a:pt x="330" y="220"/>
                </a:lnTo>
                <a:lnTo>
                  <a:pt x="350" y="202"/>
                </a:lnTo>
                <a:lnTo>
                  <a:pt x="350" y="202"/>
                </a:lnTo>
                <a:lnTo>
                  <a:pt x="370" y="190"/>
                </a:lnTo>
                <a:lnTo>
                  <a:pt x="390" y="178"/>
                </a:lnTo>
                <a:lnTo>
                  <a:pt x="410" y="170"/>
                </a:lnTo>
                <a:lnTo>
                  <a:pt x="432" y="166"/>
                </a:lnTo>
                <a:lnTo>
                  <a:pt x="432" y="166"/>
                </a:lnTo>
                <a:lnTo>
                  <a:pt x="450" y="164"/>
                </a:lnTo>
                <a:lnTo>
                  <a:pt x="474" y="164"/>
                </a:lnTo>
                <a:lnTo>
                  <a:pt x="474" y="164"/>
                </a:lnTo>
                <a:lnTo>
                  <a:pt x="464" y="140"/>
                </a:lnTo>
                <a:lnTo>
                  <a:pt x="452" y="118"/>
                </a:lnTo>
                <a:lnTo>
                  <a:pt x="436" y="98"/>
                </a:lnTo>
                <a:lnTo>
                  <a:pt x="416" y="80"/>
                </a:lnTo>
                <a:lnTo>
                  <a:pt x="314" y="0"/>
                </a:lnTo>
                <a:lnTo>
                  <a:pt x="210" y="80"/>
                </a:lnTo>
                <a:lnTo>
                  <a:pt x="210" y="80"/>
                </a:lnTo>
                <a:lnTo>
                  <a:pt x="192" y="98"/>
                </a:lnTo>
                <a:lnTo>
                  <a:pt x="176" y="118"/>
                </a:lnTo>
                <a:lnTo>
                  <a:pt x="162" y="138"/>
                </a:lnTo>
                <a:lnTo>
                  <a:pt x="152" y="162"/>
                </a:lnTo>
                <a:lnTo>
                  <a:pt x="152" y="162"/>
                </a:lnTo>
                <a:lnTo>
                  <a:pt x="172" y="164"/>
                </a:lnTo>
                <a:lnTo>
                  <a:pt x="192" y="166"/>
                </a:lnTo>
                <a:lnTo>
                  <a:pt x="192" y="166"/>
                </a:lnTo>
                <a:lnTo>
                  <a:pt x="214" y="170"/>
                </a:lnTo>
                <a:lnTo>
                  <a:pt x="236" y="178"/>
                </a:lnTo>
                <a:lnTo>
                  <a:pt x="256" y="190"/>
                </a:lnTo>
                <a:lnTo>
                  <a:pt x="276" y="202"/>
                </a:lnTo>
                <a:lnTo>
                  <a:pt x="276" y="202"/>
                </a:lnTo>
                <a:close/>
                <a:moveTo>
                  <a:pt x="506" y="202"/>
                </a:moveTo>
                <a:lnTo>
                  <a:pt x="506" y="202"/>
                </a:lnTo>
                <a:lnTo>
                  <a:pt x="506" y="202"/>
                </a:lnTo>
                <a:lnTo>
                  <a:pt x="488" y="200"/>
                </a:lnTo>
                <a:lnTo>
                  <a:pt x="472" y="198"/>
                </a:lnTo>
                <a:lnTo>
                  <a:pt x="454" y="198"/>
                </a:lnTo>
                <a:lnTo>
                  <a:pt x="436" y="202"/>
                </a:lnTo>
                <a:lnTo>
                  <a:pt x="420" y="206"/>
                </a:lnTo>
                <a:lnTo>
                  <a:pt x="404" y="212"/>
                </a:lnTo>
                <a:lnTo>
                  <a:pt x="388" y="220"/>
                </a:lnTo>
                <a:lnTo>
                  <a:pt x="372" y="232"/>
                </a:lnTo>
                <a:lnTo>
                  <a:pt x="372" y="232"/>
                </a:lnTo>
                <a:lnTo>
                  <a:pt x="360" y="242"/>
                </a:lnTo>
                <a:lnTo>
                  <a:pt x="348" y="254"/>
                </a:lnTo>
                <a:lnTo>
                  <a:pt x="338" y="268"/>
                </a:lnTo>
                <a:lnTo>
                  <a:pt x="330" y="282"/>
                </a:lnTo>
                <a:lnTo>
                  <a:pt x="322" y="298"/>
                </a:lnTo>
                <a:lnTo>
                  <a:pt x="318" y="314"/>
                </a:lnTo>
                <a:lnTo>
                  <a:pt x="314" y="330"/>
                </a:lnTo>
                <a:lnTo>
                  <a:pt x="312" y="346"/>
                </a:lnTo>
                <a:lnTo>
                  <a:pt x="312" y="346"/>
                </a:lnTo>
                <a:lnTo>
                  <a:pt x="312" y="330"/>
                </a:lnTo>
                <a:lnTo>
                  <a:pt x="308" y="314"/>
                </a:lnTo>
                <a:lnTo>
                  <a:pt x="302" y="298"/>
                </a:lnTo>
                <a:lnTo>
                  <a:pt x="296" y="282"/>
                </a:lnTo>
                <a:lnTo>
                  <a:pt x="288" y="268"/>
                </a:lnTo>
                <a:lnTo>
                  <a:pt x="278" y="254"/>
                </a:lnTo>
                <a:lnTo>
                  <a:pt x="266" y="242"/>
                </a:lnTo>
                <a:lnTo>
                  <a:pt x="254" y="232"/>
                </a:lnTo>
                <a:lnTo>
                  <a:pt x="254" y="232"/>
                </a:lnTo>
                <a:lnTo>
                  <a:pt x="238" y="220"/>
                </a:lnTo>
                <a:lnTo>
                  <a:pt x="222" y="212"/>
                </a:lnTo>
                <a:lnTo>
                  <a:pt x="206" y="206"/>
                </a:lnTo>
                <a:lnTo>
                  <a:pt x="188" y="202"/>
                </a:lnTo>
                <a:lnTo>
                  <a:pt x="172" y="198"/>
                </a:lnTo>
                <a:lnTo>
                  <a:pt x="154" y="198"/>
                </a:lnTo>
                <a:lnTo>
                  <a:pt x="136" y="200"/>
                </a:lnTo>
                <a:lnTo>
                  <a:pt x="120" y="202"/>
                </a:lnTo>
                <a:lnTo>
                  <a:pt x="120" y="202"/>
                </a:lnTo>
                <a:lnTo>
                  <a:pt x="120" y="202"/>
                </a:lnTo>
                <a:lnTo>
                  <a:pt x="0" y="232"/>
                </a:lnTo>
                <a:lnTo>
                  <a:pt x="0" y="232"/>
                </a:lnTo>
                <a:lnTo>
                  <a:pt x="2" y="354"/>
                </a:lnTo>
                <a:lnTo>
                  <a:pt x="2" y="354"/>
                </a:lnTo>
                <a:lnTo>
                  <a:pt x="2" y="354"/>
                </a:lnTo>
                <a:lnTo>
                  <a:pt x="2" y="372"/>
                </a:lnTo>
                <a:lnTo>
                  <a:pt x="6" y="388"/>
                </a:lnTo>
                <a:lnTo>
                  <a:pt x="10" y="406"/>
                </a:lnTo>
                <a:lnTo>
                  <a:pt x="16" y="422"/>
                </a:lnTo>
                <a:lnTo>
                  <a:pt x="24" y="436"/>
                </a:lnTo>
                <a:lnTo>
                  <a:pt x="36" y="452"/>
                </a:lnTo>
                <a:lnTo>
                  <a:pt x="48" y="464"/>
                </a:lnTo>
                <a:lnTo>
                  <a:pt x="62" y="476"/>
                </a:lnTo>
                <a:lnTo>
                  <a:pt x="62" y="476"/>
                </a:lnTo>
                <a:lnTo>
                  <a:pt x="80" y="490"/>
                </a:lnTo>
                <a:lnTo>
                  <a:pt x="100" y="500"/>
                </a:lnTo>
                <a:lnTo>
                  <a:pt x="122" y="506"/>
                </a:lnTo>
                <a:lnTo>
                  <a:pt x="144" y="510"/>
                </a:lnTo>
                <a:lnTo>
                  <a:pt x="166" y="510"/>
                </a:lnTo>
                <a:lnTo>
                  <a:pt x="186" y="506"/>
                </a:lnTo>
                <a:lnTo>
                  <a:pt x="208" y="502"/>
                </a:lnTo>
                <a:lnTo>
                  <a:pt x="228" y="492"/>
                </a:lnTo>
                <a:lnTo>
                  <a:pt x="228" y="492"/>
                </a:lnTo>
                <a:lnTo>
                  <a:pt x="222" y="474"/>
                </a:lnTo>
                <a:lnTo>
                  <a:pt x="216" y="456"/>
                </a:lnTo>
                <a:lnTo>
                  <a:pt x="208" y="440"/>
                </a:lnTo>
                <a:lnTo>
                  <a:pt x="198" y="424"/>
                </a:lnTo>
                <a:lnTo>
                  <a:pt x="186" y="408"/>
                </a:lnTo>
                <a:lnTo>
                  <a:pt x="174" y="394"/>
                </a:lnTo>
                <a:lnTo>
                  <a:pt x="160" y="380"/>
                </a:lnTo>
                <a:lnTo>
                  <a:pt x="146" y="368"/>
                </a:lnTo>
                <a:lnTo>
                  <a:pt x="146" y="368"/>
                </a:lnTo>
                <a:lnTo>
                  <a:pt x="142" y="362"/>
                </a:lnTo>
                <a:lnTo>
                  <a:pt x="140" y="356"/>
                </a:lnTo>
                <a:lnTo>
                  <a:pt x="140" y="350"/>
                </a:lnTo>
                <a:lnTo>
                  <a:pt x="142" y="342"/>
                </a:lnTo>
                <a:lnTo>
                  <a:pt x="142" y="342"/>
                </a:lnTo>
                <a:lnTo>
                  <a:pt x="148" y="338"/>
                </a:lnTo>
                <a:lnTo>
                  <a:pt x="154" y="336"/>
                </a:lnTo>
                <a:lnTo>
                  <a:pt x="162" y="336"/>
                </a:lnTo>
                <a:lnTo>
                  <a:pt x="168" y="340"/>
                </a:lnTo>
                <a:lnTo>
                  <a:pt x="168" y="340"/>
                </a:lnTo>
                <a:lnTo>
                  <a:pt x="188" y="358"/>
                </a:lnTo>
                <a:lnTo>
                  <a:pt x="206" y="376"/>
                </a:lnTo>
                <a:lnTo>
                  <a:pt x="222" y="396"/>
                </a:lnTo>
                <a:lnTo>
                  <a:pt x="236" y="418"/>
                </a:lnTo>
                <a:lnTo>
                  <a:pt x="248" y="442"/>
                </a:lnTo>
                <a:lnTo>
                  <a:pt x="258" y="466"/>
                </a:lnTo>
                <a:lnTo>
                  <a:pt x="264" y="490"/>
                </a:lnTo>
                <a:lnTo>
                  <a:pt x="270" y="516"/>
                </a:lnTo>
                <a:lnTo>
                  <a:pt x="270" y="516"/>
                </a:lnTo>
                <a:lnTo>
                  <a:pt x="270" y="516"/>
                </a:lnTo>
                <a:lnTo>
                  <a:pt x="270" y="516"/>
                </a:lnTo>
                <a:lnTo>
                  <a:pt x="272" y="534"/>
                </a:lnTo>
                <a:lnTo>
                  <a:pt x="272" y="534"/>
                </a:lnTo>
                <a:lnTo>
                  <a:pt x="274" y="540"/>
                </a:lnTo>
                <a:lnTo>
                  <a:pt x="278" y="546"/>
                </a:lnTo>
                <a:lnTo>
                  <a:pt x="282" y="548"/>
                </a:lnTo>
                <a:lnTo>
                  <a:pt x="290" y="550"/>
                </a:lnTo>
                <a:lnTo>
                  <a:pt x="290" y="550"/>
                </a:lnTo>
                <a:lnTo>
                  <a:pt x="290" y="550"/>
                </a:lnTo>
                <a:lnTo>
                  <a:pt x="290" y="550"/>
                </a:lnTo>
                <a:lnTo>
                  <a:pt x="298" y="548"/>
                </a:lnTo>
                <a:lnTo>
                  <a:pt x="302" y="544"/>
                </a:lnTo>
                <a:lnTo>
                  <a:pt x="306" y="538"/>
                </a:lnTo>
                <a:lnTo>
                  <a:pt x="308" y="530"/>
                </a:lnTo>
                <a:lnTo>
                  <a:pt x="308" y="530"/>
                </a:lnTo>
                <a:lnTo>
                  <a:pt x="304" y="508"/>
                </a:lnTo>
                <a:lnTo>
                  <a:pt x="300" y="484"/>
                </a:lnTo>
                <a:lnTo>
                  <a:pt x="294" y="462"/>
                </a:lnTo>
                <a:lnTo>
                  <a:pt x="286" y="440"/>
                </a:lnTo>
                <a:lnTo>
                  <a:pt x="286" y="440"/>
                </a:lnTo>
                <a:lnTo>
                  <a:pt x="298" y="422"/>
                </a:lnTo>
                <a:lnTo>
                  <a:pt x="304" y="404"/>
                </a:lnTo>
                <a:lnTo>
                  <a:pt x="310" y="384"/>
                </a:lnTo>
                <a:lnTo>
                  <a:pt x="312" y="366"/>
                </a:lnTo>
                <a:lnTo>
                  <a:pt x="312" y="366"/>
                </a:lnTo>
                <a:lnTo>
                  <a:pt x="316" y="384"/>
                </a:lnTo>
                <a:lnTo>
                  <a:pt x="320" y="404"/>
                </a:lnTo>
                <a:lnTo>
                  <a:pt x="328" y="422"/>
                </a:lnTo>
                <a:lnTo>
                  <a:pt x="338" y="440"/>
                </a:lnTo>
                <a:lnTo>
                  <a:pt x="338" y="440"/>
                </a:lnTo>
                <a:lnTo>
                  <a:pt x="332" y="462"/>
                </a:lnTo>
                <a:lnTo>
                  <a:pt x="326" y="484"/>
                </a:lnTo>
                <a:lnTo>
                  <a:pt x="320" y="508"/>
                </a:lnTo>
                <a:lnTo>
                  <a:pt x="318" y="530"/>
                </a:lnTo>
                <a:lnTo>
                  <a:pt x="318" y="530"/>
                </a:lnTo>
                <a:lnTo>
                  <a:pt x="320" y="538"/>
                </a:lnTo>
                <a:lnTo>
                  <a:pt x="322" y="544"/>
                </a:lnTo>
                <a:lnTo>
                  <a:pt x="328" y="548"/>
                </a:lnTo>
                <a:lnTo>
                  <a:pt x="334" y="550"/>
                </a:lnTo>
                <a:lnTo>
                  <a:pt x="334" y="550"/>
                </a:lnTo>
                <a:lnTo>
                  <a:pt x="336" y="550"/>
                </a:lnTo>
                <a:lnTo>
                  <a:pt x="336" y="550"/>
                </a:lnTo>
                <a:lnTo>
                  <a:pt x="342" y="548"/>
                </a:lnTo>
                <a:lnTo>
                  <a:pt x="348" y="546"/>
                </a:lnTo>
                <a:lnTo>
                  <a:pt x="352" y="540"/>
                </a:lnTo>
                <a:lnTo>
                  <a:pt x="354" y="534"/>
                </a:lnTo>
                <a:lnTo>
                  <a:pt x="354" y="534"/>
                </a:lnTo>
                <a:lnTo>
                  <a:pt x="356" y="518"/>
                </a:lnTo>
                <a:lnTo>
                  <a:pt x="356" y="518"/>
                </a:lnTo>
                <a:lnTo>
                  <a:pt x="356" y="516"/>
                </a:lnTo>
                <a:lnTo>
                  <a:pt x="356" y="516"/>
                </a:lnTo>
                <a:lnTo>
                  <a:pt x="360" y="490"/>
                </a:lnTo>
                <a:lnTo>
                  <a:pt x="368" y="466"/>
                </a:lnTo>
                <a:lnTo>
                  <a:pt x="378" y="442"/>
                </a:lnTo>
                <a:lnTo>
                  <a:pt x="390" y="418"/>
                </a:lnTo>
                <a:lnTo>
                  <a:pt x="404" y="396"/>
                </a:lnTo>
                <a:lnTo>
                  <a:pt x="420" y="376"/>
                </a:lnTo>
                <a:lnTo>
                  <a:pt x="438" y="358"/>
                </a:lnTo>
                <a:lnTo>
                  <a:pt x="458" y="340"/>
                </a:lnTo>
                <a:lnTo>
                  <a:pt x="458" y="340"/>
                </a:lnTo>
                <a:lnTo>
                  <a:pt x="464" y="336"/>
                </a:lnTo>
                <a:lnTo>
                  <a:pt x="470" y="336"/>
                </a:lnTo>
                <a:lnTo>
                  <a:pt x="478" y="338"/>
                </a:lnTo>
                <a:lnTo>
                  <a:pt x="482" y="342"/>
                </a:lnTo>
                <a:lnTo>
                  <a:pt x="482" y="342"/>
                </a:lnTo>
                <a:lnTo>
                  <a:pt x="486" y="350"/>
                </a:lnTo>
                <a:lnTo>
                  <a:pt x="486" y="356"/>
                </a:lnTo>
                <a:lnTo>
                  <a:pt x="484" y="362"/>
                </a:lnTo>
                <a:lnTo>
                  <a:pt x="480" y="368"/>
                </a:lnTo>
                <a:lnTo>
                  <a:pt x="480" y="368"/>
                </a:lnTo>
                <a:lnTo>
                  <a:pt x="464" y="380"/>
                </a:lnTo>
                <a:lnTo>
                  <a:pt x="452" y="394"/>
                </a:lnTo>
                <a:lnTo>
                  <a:pt x="438" y="408"/>
                </a:lnTo>
                <a:lnTo>
                  <a:pt x="428" y="424"/>
                </a:lnTo>
                <a:lnTo>
                  <a:pt x="418" y="440"/>
                </a:lnTo>
                <a:lnTo>
                  <a:pt x="410" y="456"/>
                </a:lnTo>
                <a:lnTo>
                  <a:pt x="402" y="474"/>
                </a:lnTo>
                <a:lnTo>
                  <a:pt x="398" y="492"/>
                </a:lnTo>
                <a:lnTo>
                  <a:pt x="398" y="492"/>
                </a:lnTo>
                <a:lnTo>
                  <a:pt x="418" y="502"/>
                </a:lnTo>
                <a:lnTo>
                  <a:pt x="438" y="506"/>
                </a:lnTo>
                <a:lnTo>
                  <a:pt x="460" y="510"/>
                </a:lnTo>
                <a:lnTo>
                  <a:pt x="482" y="510"/>
                </a:lnTo>
                <a:lnTo>
                  <a:pt x="504" y="506"/>
                </a:lnTo>
                <a:lnTo>
                  <a:pt x="524" y="500"/>
                </a:lnTo>
                <a:lnTo>
                  <a:pt x="546" y="490"/>
                </a:lnTo>
                <a:lnTo>
                  <a:pt x="564" y="476"/>
                </a:lnTo>
                <a:lnTo>
                  <a:pt x="564" y="476"/>
                </a:lnTo>
                <a:lnTo>
                  <a:pt x="578" y="464"/>
                </a:lnTo>
                <a:lnTo>
                  <a:pt x="590" y="452"/>
                </a:lnTo>
                <a:lnTo>
                  <a:pt x="600" y="436"/>
                </a:lnTo>
                <a:lnTo>
                  <a:pt x="610" y="422"/>
                </a:lnTo>
                <a:lnTo>
                  <a:pt x="616" y="406"/>
                </a:lnTo>
                <a:lnTo>
                  <a:pt x="620" y="388"/>
                </a:lnTo>
                <a:lnTo>
                  <a:pt x="624" y="372"/>
                </a:lnTo>
                <a:lnTo>
                  <a:pt x="624" y="354"/>
                </a:lnTo>
                <a:lnTo>
                  <a:pt x="624" y="354"/>
                </a:lnTo>
                <a:lnTo>
                  <a:pt x="624" y="354"/>
                </a:lnTo>
                <a:lnTo>
                  <a:pt x="624" y="232"/>
                </a:lnTo>
                <a:lnTo>
                  <a:pt x="624" y="232"/>
                </a:lnTo>
                <a:lnTo>
                  <a:pt x="506" y="202"/>
                </a:lnTo>
                <a:lnTo>
                  <a:pt x="506" y="202"/>
                </a:lnTo>
                <a:close/>
              </a:path>
            </a:pathLst>
          </a:custGeom>
          <a:solidFill>
            <a:srgbClr val="402D1F"/>
          </a:solidFill>
          <a:ln>
            <a:noFill/>
          </a:ln>
        </p:spPr>
        <p:txBody>
          <a:bodyPr anchor="t" anchorCtr="0" bIns="45720" compatLnSpc="1" lIns="91440" numCol="1" rIns="91440" tIns="45720" vert="horz" wrap="square">
            <a:prstTxWarp prst="textNoShape">
              <a:avLst/>
            </a:prstTxWarp>
          </a:bodyPr>
          <a:lstStyle/>
          <a:p>
            <a:endParaRPr altLang="en-US" lang="ko-KR"/>
          </a:p>
        </p:txBody>
      </p:sp>
    </p:spTree>
    <p:extLst>
      <p:ext uri="{BB962C8B-B14F-4D97-AF65-F5344CB8AC3E}">
        <p14:creationId val="3114461608"/>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4" sz="quarter" type="body"/>
          </p:nvPr>
        </p:nvSpPr>
        <p:spPr/>
        <p:txBody>
          <a:bodyPr/>
          <a:lstStyle/>
          <a:p>
            <a:r>
              <a:rPr altLang="ko-KR" lang="en-US"/>
              <a:t>Text box</a:t>
            </a:r>
          </a:p>
        </p:txBody>
      </p:sp>
      <p:sp>
        <p:nvSpPr>
          <p:cNvPr id="3" name="텍스트 개체 틀 2"/>
          <p:cNvSpPr>
            <a:spLocks noGrp="1"/>
          </p:cNvSpPr>
          <p:nvPr>
            <p:ph idx="15" sz="quarter" type="body"/>
          </p:nvPr>
        </p:nvSpPr>
        <p:spPr/>
        <p:txBody>
          <a:bodyPr/>
          <a:lstStyle/>
          <a:p>
            <a:r>
              <a:rPr altLang="ko-KR" lang="en-US" smtClean="0"/>
              <a:t>Slide sub title</a:t>
            </a:r>
          </a:p>
        </p:txBody>
      </p:sp>
      <p:grpSp>
        <p:nvGrpSpPr>
          <p:cNvPr id="4" name="그룹 3"/>
          <p:cNvGrpSpPr/>
          <p:nvPr/>
        </p:nvGrpSpPr>
        <p:grpSpPr>
          <a:xfrm>
            <a:off x="183243" y="954103"/>
            <a:ext cx="373348" cy="309352"/>
            <a:chOff x="97179" y="1248898"/>
            <a:chExt cx="469218" cy="388789"/>
          </a:xfrm>
        </p:grpSpPr>
        <p:pic>
          <p:nvPicPr>
            <p:cNvPr id="5" name="그림 4"/>
            <p:cNvPicPr>
              <a:picLocks noChangeAspect="1"/>
            </p:cNvPicPr>
            <p:nvPr/>
          </p:nvPicPr>
          <p:blipFill>
            <a:blip r:embed="rId2">
              <a:extLst>
                <a:ext uri="{28A0092B-C50C-407E-A947-70E740481C1C}">
                  <a14:useLocalDpi/>
                </a:ext>
              </a:extLst>
            </a:blip>
            <a:stretch>
              <a:fillRect/>
            </a:stretch>
          </p:blipFill>
          <p:spPr>
            <a:xfrm rot="4712254">
              <a:off x="59591" y="1302829"/>
              <a:ext cx="372446" cy="297269"/>
            </a:xfrm>
            <a:prstGeom prst="rect">
              <a:avLst/>
            </a:prstGeom>
          </p:spPr>
        </p:pic>
        <p:pic>
          <p:nvPicPr>
            <p:cNvPr id="6" name="그림 5"/>
            <p:cNvPicPr>
              <a:picLocks noChangeAspect="1"/>
            </p:cNvPicPr>
            <p:nvPr/>
          </p:nvPicPr>
          <p:blipFill>
            <a:blip r:embed="rId3">
              <a:extLst>
                <a:ext uri="{28A0092B-C50C-407E-A947-70E740481C1C}">
                  <a14:useLocalDpi/>
                </a:ext>
              </a:extLst>
            </a:blip>
            <a:stretch>
              <a:fillRect/>
            </a:stretch>
          </p:blipFill>
          <p:spPr>
            <a:xfrm rot="3584685">
              <a:off x="333679" y="1310312"/>
              <a:ext cx="294131" cy="171304"/>
            </a:xfrm>
            <a:prstGeom prst="rect">
              <a:avLst/>
            </a:prstGeom>
          </p:spPr>
        </p:pic>
      </p:grpSp>
      <p:sp>
        <p:nvSpPr>
          <p:cNvPr id="7" name="텍스트 개체 틀 3"/>
          <p:cNvSpPr txBox="1"/>
          <p:nvPr/>
        </p:nvSpPr>
        <p:spPr>
          <a:xfrm>
            <a:off x="625384" y="988655"/>
            <a:ext cx="8388424" cy="18288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sz="1200">
                <a:solidFill>
                  <a:srgbClr val="402D1F"/>
                </a:solidFill>
                <a:latin charset="0" panose="020f0502020204030204" pitchFamily="34" typeface="Calibri"/>
              </a:rPr>
              <a:t>Our user-friendly and functional search engine helps you locate the right templates, effectively saving your time.</a:t>
            </a:r>
          </a:p>
        </p:txBody>
      </p:sp>
      <p:grpSp>
        <p:nvGrpSpPr>
          <p:cNvPr id="67" name="그룹 66"/>
          <p:cNvGrpSpPr/>
          <p:nvPr/>
        </p:nvGrpSpPr>
        <p:grpSpPr>
          <a:xfrm>
            <a:off x="1285183" y="4072158"/>
            <a:ext cx="6573634" cy="740423"/>
            <a:chOff x="1285183" y="4191428"/>
            <a:chExt cx="6573634" cy="740423"/>
          </a:xfrm>
        </p:grpSpPr>
        <p:grpSp>
          <p:nvGrpSpPr>
            <p:cNvPr id="8" name="그룹 7"/>
            <p:cNvGrpSpPr/>
            <p:nvPr/>
          </p:nvGrpSpPr>
          <p:grpSpPr>
            <a:xfrm>
              <a:off x="1285183" y="4191428"/>
              <a:ext cx="6573634" cy="740423"/>
              <a:chOff x="786185" y="5173918"/>
              <a:chExt cx="7571630" cy="852833"/>
            </a:xfrm>
          </p:grpSpPr>
          <p:grpSp>
            <p:nvGrpSpPr>
              <p:cNvPr id="9" name="그룹 8"/>
              <p:cNvGrpSpPr/>
              <p:nvPr/>
            </p:nvGrpSpPr>
            <p:grpSpPr>
              <a:xfrm>
                <a:off x="786185" y="5173918"/>
                <a:ext cx="7571630" cy="852833"/>
                <a:chOff x="840850" y="2060848"/>
                <a:chExt cx="7571630" cy="852833"/>
              </a:xfrm>
            </p:grpSpPr>
            <p:sp>
              <p:nvSpPr>
                <p:cNvPr id="12" name="모서리가 둥근 직사각형 11"/>
                <p:cNvSpPr/>
                <p:nvPr/>
              </p:nvSpPr>
              <p:spPr>
                <a:xfrm>
                  <a:off x="840850" y="2060848"/>
                  <a:ext cx="7571630" cy="852833"/>
                </a:xfrm>
                <a:prstGeom prst="roundRect">
                  <a:avLst>
                    <a:gd fmla="val 9860" name="adj"/>
                  </a:avLst>
                </a:prstGeom>
                <a:gradFill>
                  <a:gsLst>
                    <a:gs pos="53000">
                      <a:srgbClr val="4A3424">
                        <a:lumMod val="95000"/>
                        <a:lumOff val="5000"/>
                      </a:srgbClr>
                    </a:gs>
                    <a:gs pos="0">
                      <a:srgbClr val="79563B"/>
                    </a:gs>
                    <a:gs pos="100000">
                      <a:srgbClr val="402D1F"/>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nvGrpSpPr>
                <p:cNvPr id="13" name="그룹 12"/>
                <p:cNvGrpSpPr/>
                <p:nvPr/>
              </p:nvGrpSpPr>
              <p:grpSpPr>
                <a:xfrm>
                  <a:off x="897157" y="2121217"/>
                  <a:ext cx="7459016" cy="732094"/>
                  <a:chOff x="755576" y="5227988"/>
                  <a:chExt cx="7747451" cy="760405"/>
                </a:xfrm>
              </p:grpSpPr>
              <p:sp>
                <p:nvSpPr>
                  <p:cNvPr id="14" name="모서리가 둥근 직사각형 13"/>
                  <p:cNvSpPr/>
                  <p:nvPr/>
                </p:nvSpPr>
                <p:spPr>
                  <a:xfrm>
                    <a:off x="755576" y="5227988"/>
                    <a:ext cx="7747451" cy="760405"/>
                  </a:xfrm>
                  <a:prstGeom prst="roundRect">
                    <a:avLst>
                      <a:gd fmla="val 6869"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15" name="모서리가 둥근 직사각형 14"/>
                  <p:cNvSpPr/>
                  <p:nvPr/>
                </p:nvSpPr>
                <p:spPr>
                  <a:xfrm>
                    <a:off x="755576" y="5227989"/>
                    <a:ext cx="7747451" cy="760403"/>
                  </a:xfrm>
                  <a:prstGeom prst="roundRect">
                    <a:avLst>
                      <a:gd fmla="val 6869" name="adj"/>
                    </a:avLst>
                  </a:prstGeom>
                  <a:gradFill>
                    <a:gsLst>
                      <a:gs pos="0">
                        <a:schemeClr val="bg1">
                          <a:alpha val="3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grpSp>
          <p:sp>
            <p:nvSpPr>
              <p:cNvPr id="10" name="타원 9"/>
              <p:cNvSpPr/>
              <p:nvPr/>
            </p:nvSpPr>
            <p:spPr>
              <a:xfrm>
                <a:off x="899592" y="5553892"/>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11" name="타원 10"/>
              <p:cNvSpPr/>
              <p:nvPr/>
            </p:nvSpPr>
            <p:spPr>
              <a:xfrm>
                <a:off x="8134325" y="5553892"/>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sp>
          <p:nvSpPr>
            <p:cNvPr id="40" name="Freeform 6"/>
            <p:cNvSpPr>
              <a:spLocks noEditPoints="1"/>
            </p:cNvSpPr>
            <p:nvPr/>
          </p:nvSpPr>
          <p:spPr bwMode="auto">
            <a:xfrm>
              <a:off x="1793907" y="4366862"/>
              <a:ext cx="402454" cy="389555"/>
            </a:xfrm>
            <a:custGeom>
              <a:gdLst>
                <a:gd fmla="*/ 540 w 624" name="T0"/>
                <a:gd fmla="*/ 288 h 604" name="T1"/>
                <a:gd fmla="*/ 534 w 624" name="T2"/>
                <a:gd fmla="*/ 178 h 604" name="T3"/>
                <a:gd fmla="*/ 534 w 624" name="T4"/>
                <a:gd fmla="*/ 144 h 604" name="T5"/>
                <a:gd fmla="*/ 464 w 624" name="T6"/>
                <a:gd fmla="*/ 178 h 604" name="T7"/>
                <a:gd fmla="*/ 390 w 624" name="T8"/>
                <a:gd fmla="*/ 94 h 604" name="T9"/>
                <a:gd fmla="*/ 436 w 624" name="T10"/>
                <a:gd fmla="*/ 70 h 604" name="T11"/>
                <a:gd fmla="*/ 458 w 624" name="T12"/>
                <a:gd fmla="*/ 36 h 604" name="T13"/>
                <a:gd fmla="*/ 442 w 624" name="T14"/>
                <a:gd fmla="*/ 6 h 604" name="T15"/>
                <a:gd fmla="*/ 408 w 624" name="T16"/>
                <a:gd fmla="*/ 2 h 604" name="T17"/>
                <a:gd fmla="*/ 386 w 624" name="T18"/>
                <a:gd fmla="*/ 36 h 604" name="T19"/>
                <a:gd fmla="*/ 356 w 624" name="T20"/>
                <a:gd fmla="*/ 76 h 604" name="T21"/>
                <a:gd fmla="*/ 282 w 624" name="T22"/>
                <a:gd fmla="*/ 72 h 604" name="T23"/>
                <a:gd fmla="*/ 240 w 624" name="T24"/>
                <a:gd fmla="*/ 36 h 604" name="T25"/>
                <a:gd fmla="*/ 224 w 624" name="T26"/>
                <a:gd fmla="*/ 6 h 604" name="T27"/>
                <a:gd fmla="*/ 190 w 624" name="T28"/>
                <a:gd fmla="*/ 2 h 604" name="T29"/>
                <a:gd fmla="*/ 168 w 624" name="T30"/>
                <a:gd fmla="*/ 36 h 604" name="T31"/>
                <a:gd fmla="*/ 184 w 624" name="T32"/>
                <a:gd fmla="*/ 66 h 604" name="T33"/>
                <a:gd fmla="*/ 234 w 624" name="T34"/>
                <a:gd fmla="*/ 94 h 604" name="T35"/>
                <a:gd fmla="*/ 188 w 624" name="T36"/>
                <a:gd fmla="*/ 160 h 604" name="T37"/>
                <a:gd fmla="*/ 100 w 624" name="T38"/>
                <a:gd fmla="*/ 138 h 604" name="T39"/>
                <a:gd fmla="*/ 92 w 624" name="T40"/>
                <a:gd fmla="*/ 178 h 604" name="T41"/>
                <a:gd fmla="*/ 92 w 624" name="T42"/>
                <a:gd fmla="*/ 272 h 604" name="T43"/>
                <a:gd fmla="*/ 24 w 624" name="T44"/>
                <a:gd fmla="*/ 340 h 604" name="T45"/>
                <a:gd fmla="*/ 2 w 624" name="T46"/>
                <a:gd fmla="*/ 374 h 604" name="T47"/>
                <a:gd fmla="*/ 76 w 624" name="T48"/>
                <a:gd fmla="*/ 406 h 604" name="T49"/>
                <a:gd fmla="*/ 116 w 624" name="T50"/>
                <a:gd fmla="*/ 502 h 604" name="T51"/>
                <a:gd fmla="*/ 86 w 624" name="T52"/>
                <a:gd fmla="*/ 576 h 604" name="T53"/>
                <a:gd fmla="*/ 118 w 624" name="T54"/>
                <a:gd fmla="*/ 590 h 604" name="T55"/>
                <a:gd fmla="*/ 212 w 624" name="T56"/>
                <a:gd fmla="*/ 582 h 604" name="T57"/>
                <a:gd fmla="*/ 312 w 624" name="T58"/>
                <a:gd fmla="*/ 604 h 604" name="T59"/>
                <a:gd fmla="*/ 432 w 624" name="T60"/>
                <a:gd fmla="*/ 572 h 604" name="T61"/>
                <a:gd fmla="*/ 516 w 624" name="T62"/>
                <a:gd fmla="*/ 592 h 604" name="T63"/>
                <a:gd fmla="*/ 540 w 624" name="T64"/>
                <a:gd fmla="*/ 568 h 604" name="T65"/>
                <a:gd fmla="*/ 518 w 624" name="T66"/>
                <a:gd fmla="*/ 488 h 604" name="T67"/>
                <a:gd fmla="*/ 552 w 624" name="T68"/>
                <a:gd fmla="*/ 388 h 604" name="T69"/>
                <a:gd fmla="*/ 624 w 624" name="T70"/>
                <a:gd fmla="*/ 364 h 604" name="T71"/>
                <a:gd fmla="*/ 600 w 624" name="T72"/>
                <a:gd fmla="*/ 340 h 604" name="T73"/>
                <a:gd fmla="*/ 322 w 624" name="T74"/>
                <a:gd fmla="*/ 310 h 604" name="T75"/>
                <a:gd fmla="*/ 288 w 624" name="T76"/>
                <a:gd fmla="*/ 332 h 604" name="T77"/>
                <a:gd fmla="*/ 218 w 624" name="T78"/>
                <a:gd fmla="*/ 544 h 604" name="T79"/>
                <a:gd fmla="*/ 140 w 624" name="T80"/>
                <a:gd fmla="*/ 470 h 604" name="T81"/>
                <a:gd fmla="*/ 108 w 624" name="T82"/>
                <a:gd fmla="*/ 364 h 604" name="T83"/>
                <a:gd fmla="*/ 492 w 624" name="T84"/>
                <a:gd fmla="*/ 268 h 604" name="T85"/>
                <a:gd fmla="*/ 516 w 624" name="T86"/>
                <a:gd fmla="*/ 364 h 604" name="T87"/>
                <a:gd fmla="*/ 486 w 624" name="T88"/>
                <a:gd fmla="*/ 470 h 604" name="T89"/>
                <a:gd fmla="*/ 408 w 624" name="T90"/>
                <a:gd fmla="*/ 544 h 604" name="T91"/>
                <a:gd fmla="*/ 200 w 624" name="T92"/>
                <a:gd fmla="*/ 372 h 604" name="T93"/>
                <a:gd fmla="*/ 160 w 624" name="T94"/>
                <a:gd fmla="*/ 394 h 604" name="T95"/>
                <a:gd fmla="*/ 156 w 624" name="T96"/>
                <a:gd fmla="*/ 438 h 604" name="T97"/>
                <a:gd fmla="*/ 200 w 624" name="T98"/>
                <a:gd fmla="*/ 468 h 604" name="T99"/>
                <a:gd fmla="*/ 240 w 624" name="T100"/>
                <a:gd fmla="*/ 446 h 604" name="T101"/>
                <a:gd fmla="*/ 244 w 624" name="T102"/>
                <a:gd fmla="*/ 402 h 604" name="T103"/>
                <a:gd fmla="*/ 200 w 624" name="T104"/>
                <a:gd fmla="*/ 372 h 604" name="T105"/>
                <a:gd fmla="*/ 398 w 624" name="T106"/>
                <a:gd fmla="*/ 380 h 604" name="T107"/>
                <a:gd fmla="*/ 376 w 624" name="T108"/>
                <a:gd fmla="*/ 420 h 604" name="T109"/>
                <a:gd fmla="*/ 406 w 624" name="T110"/>
                <a:gd fmla="*/ 464 h 604" name="T111"/>
                <a:gd fmla="*/ 452 w 624" name="T112"/>
                <a:gd fmla="*/ 460 h 604" name="T113"/>
                <a:gd fmla="*/ 472 w 624" name="T114"/>
                <a:gd fmla="*/ 420 h 604" name="T115"/>
                <a:gd fmla="*/ 444 w 624" name="T116"/>
                <a:gd fmla="*/ 376 h 60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4" w="624">
                  <a:moveTo>
                    <a:pt x="600" y="340"/>
                  </a:moveTo>
                  <a:lnTo>
                    <a:pt x="552" y="340"/>
                  </a:lnTo>
                  <a:lnTo>
                    <a:pt x="552" y="340"/>
                  </a:lnTo>
                  <a:lnTo>
                    <a:pt x="550" y="322"/>
                  </a:lnTo>
                  <a:lnTo>
                    <a:pt x="546" y="304"/>
                  </a:lnTo>
                  <a:lnTo>
                    <a:pt x="540" y="288"/>
                  </a:lnTo>
                  <a:lnTo>
                    <a:pt x="534" y="272"/>
                  </a:lnTo>
                  <a:lnTo>
                    <a:pt x="526" y="256"/>
                  </a:lnTo>
                  <a:lnTo>
                    <a:pt x="518" y="240"/>
                  </a:lnTo>
                  <a:lnTo>
                    <a:pt x="508" y="226"/>
                  </a:lnTo>
                  <a:lnTo>
                    <a:pt x="498" y="212"/>
                  </a:lnTo>
                  <a:lnTo>
                    <a:pt x="534" y="178"/>
                  </a:lnTo>
                  <a:lnTo>
                    <a:pt x="534" y="178"/>
                  </a:lnTo>
                  <a:lnTo>
                    <a:pt x="538" y="170"/>
                  </a:lnTo>
                  <a:lnTo>
                    <a:pt x="540" y="160"/>
                  </a:lnTo>
                  <a:lnTo>
                    <a:pt x="538" y="152"/>
                  </a:lnTo>
                  <a:lnTo>
                    <a:pt x="534" y="144"/>
                  </a:lnTo>
                  <a:lnTo>
                    <a:pt x="534" y="144"/>
                  </a:lnTo>
                  <a:lnTo>
                    <a:pt x="526" y="138"/>
                  </a:lnTo>
                  <a:lnTo>
                    <a:pt x="516" y="136"/>
                  </a:lnTo>
                  <a:lnTo>
                    <a:pt x="508" y="138"/>
                  </a:lnTo>
                  <a:lnTo>
                    <a:pt x="500" y="144"/>
                  </a:lnTo>
                  <a:lnTo>
                    <a:pt x="464" y="178"/>
                  </a:lnTo>
                  <a:lnTo>
                    <a:pt x="464" y="178"/>
                  </a:lnTo>
                  <a:lnTo>
                    <a:pt x="438" y="160"/>
                  </a:lnTo>
                  <a:lnTo>
                    <a:pt x="438" y="160"/>
                  </a:lnTo>
                  <a:lnTo>
                    <a:pt x="430" y="140"/>
                  </a:lnTo>
                  <a:lnTo>
                    <a:pt x="420" y="122"/>
                  </a:lnTo>
                  <a:lnTo>
                    <a:pt x="406" y="108"/>
                  </a:lnTo>
                  <a:lnTo>
                    <a:pt x="390" y="94"/>
                  </a:lnTo>
                  <a:lnTo>
                    <a:pt x="410" y="70"/>
                  </a:lnTo>
                  <a:lnTo>
                    <a:pt x="410" y="70"/>
                  </a:lnTo>
                  <a:lnTo>
                    <a:pt x="422" y="72"/>
                  </a:lnTo>
                  <a:lnTo>
                    <a:pt x="422" y="72"/>
                  </a:lnTo>
                  <a:lnTo>
                    <a:pt x="430" y="72"/>
                  </a:lnTo>
                  <a:lnTo>
                    <a:pt x="436" y="70"/>
                  </a:lnTo>
                  <a:lnTo>
                    <a:pt x="442" y="66"/>
                  </a:lnTo>
                  <a:lnTo>
                    <a:pt x="448" y="62"/>
                  </a:lnTo>
                  <a:lnTo>
                    <a:pt x="452" y="56"/>
                  </a:lnTo>
                  <a:lnTo>
                    <a:pt x="456" y="50"/>
                  </a:lnTo>
                  <a:lnTo>
                    <a:pt x="458" y="44"/>
                  </a:lnTo>
                  <a:lnTo>
                    <a:pt x="458" y="36"/>
                  </a:lnTo>
                  <a:lnTo>
                    <a:pt x="458" y="36"/>
                  </a:lnTo>
                  <a:lnTo>
                    <a:pt x="458" y="28"/>
                  </a:lnTo>
                  <a:lnTo>
                    <a:pt x="456" y="22"/>
                  </a:lnTo>
                  <a:lnTo>
                    <a:pt x="452" y="16"/>
                  </a:lnTo>
                  <a:lnTo>
                    <a:pt x="448" y="10"/>
                  </a:lnTo>
                  <a:lnTo>
                    <a:pt x="442" y="6"/>
                  </a:lnTo>
                  <a:lnTo>
                    <a:pt x="436" y="2"/>
                  </a:lnTo>
                  <a:lnTo>
                    <a:pt x="430" y="0"/>
                  </a:lnTo>
                  <a:lnTo>
                    <a:pt x="422" y="0"/>
                  </a:lnTo>
                  <a:lnTo>
                    <a:pt x="422" y="0"/>
                  </a:lnTo>
                  <a:lnTo>
                    <a:pt x="414" y="0"/>
                  </a:lnTo>
                  <a:lnTo>
                    <a:pt x="408" y="2"/>
                  </a:lnTo>
                  <a:lnTo>
                    <a:pt x="402" y="6"/>
                  </a:lnTo>
                  <a:lnTo>
                    <a:pt x="396" y="10"/>
                  </a:lnTo>
                  <a:lnTo>
                    <a:pt x="392" y="16"/>
                  </a:lnTo>
                  <a:lnTo>
                    <a:pt x="388" y="22"/>
                  </a:lnTo>
                  <a:lnTo>
                    <a:pt x="386" y="28"/>
                  </a:lnTo>
                  <a:lnTo>
                    <a:pt x="386" y="36"/>
                  </a:lnTo>
                  <a:lnTo>
                    <a:pt x="386" y="36"/>
                  </a:lnTo>
                  <a:lnTo>
                    <a:pt x="388" y="46"/>
                  </a:lnTo>
                  <a:lnTo>
                    <a:pt x="392" y="54"/>
                  </a:lnTo>
                  <a:lnTo>
                    <a:pt x="370" y="82"/>
                  </a:lnTo>
                  <a:lnTo>
                    <a:pt x="370" y="82"/>
                  </a:lnTo>
                  <a:lnTo>
                    <a:pt x="356" y="76"/>
                  </a:lnTo>
                  <a:lnTo>
                    <a:pt x="342" y="72"/>
                  </a:lnTo>
                  <a:lnTo>
                    <a:pt x="328" y="68"/>
                  </a:lnTo>
                  <a:lnTo>
                    <a:pt x="312" y="68"/>
                  </a:lnTo>
                  <a:lnTo>
                    <a:pt x="312" y="68"/>
                  </a:lnTo>
                  <a:lnTo>
                    <a:pt x="298" y="68"/>
                  </a:lnTo>
                  <a:lnTo>
                    <a:pt x="282" y="72"/>
                  </a:lnTo>
                  <a:lnTo>
                    <a:pt x="268" y="76"/>
                  </a:lnTo>
                  <a:lnTo>
                    <a:pt x="256" y="82"/>
                  </a:lnTo>
                  <a:lnTo>
                    <a:pt x="234" y="54"/>
                  </a:lnTo>
                  <a:lnTo>
                    <a:pt x="234" y="54"/>
                  </a:lnTo>
                  <a:lnTo>
                    <a:pt x="238" y="46"/>
                  </a:lnTo>
                  <a:lnTo>
                    <a:pt x="240" y="36"/>
                  </a:lnTo>
                  <a:lnTo>
                    <a:pt x="240" y="36"/>
                  </a:lnTo>
                  <a:lnTo>
                    <a:pt x="238" y="28"/>
                  </a:lnTo>
                  <a:lnTo>
                    <a:pt x="236" y="22"/>
                  </a:lnTo>
                  <a:lnTo>
                    <a:pt x="234" y="16"/>
                  </a:lnTo>
                  <a:lnTo>
                    <a:pt x="228" y="10"/>
                  </a:lnTo>
                  <a:lnTo>
                    <a:pt x="224" y="6"/>
                  </a:lnTo>
                  <a:lnTo>
                    <a:pt x="218" y="2"/>
                  </a:lnTo>
                  <a:lnTo>
                    <a:pt x="210" y="0"/>
                  </a:lnTo>
                  <a:lnTo>
                    <a:pt x="204" y="0"/>
                  </a:lnTo>
                  <a:lnTo>
                    <a:pt x="204" y="0"/>
                  </a:lnTo>
                  <a:lnTo>
                    <a:pt x="196" y="0"/>
                  </a:lnTo>
                  <a:lnTo>
                    <a:pt x="190" y="2"/>
                  </a:lnTo>
                  <a:lnTo>
                    <a:pt x="184" y="6"/>
                  </a:lnTo>
                  <a:lnTo>
                    <a:pt x="178" y="10"/>
                  </a:lnTo>
                  <a:lnTo>
                    <a:pt x="174" y="16"/>
                  </a:lnTo>
                  <a:lnTo>
                    <a:pt x="170" y="22"/>
                  </a:lnTo>
                  <a:lnTo>
                    <a:pt x="168" y="28"/>
                  </a:lnTo>
                  <a:lnTo>
                    <a:pt x="168" y="36"/>
                  </a:lnTo>
                  <a:lnTo>
                    <a:pt x="168" y="36"/>
                  </a:lnTo>
                  <a:lnTo>
                    <a:pt x="168" y="44"/>
                  </a:lnTo>
                  <a:lnTo>
                    <a:pt x="170" y="50"/>
                  </a:lnTo>
                  <a:lnTo>
                    <a:pt x="174" y="56"/>
                  </a:lnTo>
                  <a:lnTo>
                    <a:pt x="178" y="62"/>
                  </a:lnTo>
                  <a:lnTo>
                    <a:pt x="184" y="66"/>
                  </a:lnTo>
                  <a:lnTo>
                    <a:pt x="190" y="70"/>
                  </a:lnTo>
                  <a:lnTo>
                    <a:pt x="196" y="72"/>
                  </a:lnTo>
                  <a:lnTo>
                    <a:pt x="204" y="72"/>
                  </a:lnTo>
                  <a:lnTo>
                    <a:pt x="204" y="72"/>
                  </a:lnTo>
                  <a:lnTo>
                    <a:pt x="216" y="70"/>
                  </a:lnTo>
                  <a:lnTo>
                    <a:pt x="234" y="94"/>
                  </a:lnTo>
                  <a:lnTo>
                    <a:pt x="234" y="94"/>
                  </a:lnTo>
                  <a:lnTo>
                    <a:pt x="220" y="108"/>
                  </a:lnTo>
                  <a:lnTo>
                    <a:pt x="206" y="122"/>
                  </a:lnTo>
                  <a:lnTo>
                    <a:pt x="196" y="140"/>
                  </a:lnTo>
                  <a:lnTo>
                    <a:pt x="188" y="160"/>
                  </a:lnTo>
                  <a:lnTo>
                    <a:pt x="188" y="160"/>
                  </a:lnTo>
                  <a:lnTo>
                    <a:pt x="160" y="178"/>
                  </a:lnTo>
                  <a:lnTo>
                    <a:pt x="126" y="144"/>
                  </a:lnTo>
                  <a:lnTo>
                    <a:pt x="126" y="144"/>
                  </a:lnTo>
                  <a:lnTo>
                    <a:pt x="118" y="138"/>
                  </a:lnTo>
                  <a:lnTo>
                    <a:pt x="110" y="136"/>
                  </a:lnTo>
                  <a:lnTo>
                    <a:pt x="100" y="138"/>
                  </a:lnTo>
                  <a:lnTo>
                    <a:pt x="92" y="144"/>
                  </a:lnTo>
                  <a:lnTo>
                    <a:pt x="92" y="144"/>
                  </a:lnTo>
                  <a:lnTo>
                    <a:pt x="86" y="152"/>
                  </a:lnTo>
                  <a:lnTo>
                    <a:pt x="86" y="160"/>
                  </a:lnTo>
                  <a:lnTo>
                    <a:pt x="86" y="170"/>
                  </a:lnTo>
                  <a:lnTo>
                    <a:pt x="92" y="178"/>
                  </a:lnTo>
                  <a:lnTo>
                    <a:pt x="126" y="212"/>
                  </a:lnTo>
                  <a:lnTo>
                    <a:pt x="126" y="212"/>
                  </a:lnTo>
                  <a:lnTo>
                    <a:pt x="116" y="226"/>
                  </a:lnTo>
                  <a:lnTo>
                    <a:pt x="108" y="240"/>
                  </a:lnTo>
                  <a:lnTo>
                    <a:pt x="98" y="256"/>
                  </a:lnTo>
                  <a:lnTo>
                    <a:pt x="92" y="272"/>
                  </a:lnTo>
                  <a:lnTo>
                    <a:pt x="86" y="288"/>
                  </a:lnTo>
                  <a:lnTo>
                    <a:pt x="80" y="304"/>
                  </a:lnTo>
                  <a:lnTo>
                    <a:pt x="76" y="322"/>
                  </a:lnTo>
                  <a:lnTo>
                    <a:pt x="74" y="340"/>
                  </a:lnTo>
                  <a:lnTo>
                    <a:pt x="24" y="340"/>
                  </a:lnTo>
                  <a:lnTo>
                    <a:pt x="24" y="340"/>
                  </a:lnTo>
                  <a:lnTo>
                    <a:pt x="16" y="342"/>
                  </a:lnTo>
                  <a:lnTo>
                    <a:pt x="8" y="348"/>
                  </a:lnTo>
                  <a:lnTo>
                    <a:pt x="2" y="354"/>
                  </a:lnTo>
                  <a:lnTo>
                    <a:pt x="0" y="364"/>
                  </a:lnTo>
                  <a:lnTo>
                    <a:pt x="0" y="364"/>
                  </a:lnTo>
                  <a:lnTo>
                    <a:pt x="2" y="374"/>
                  </a:lnTo>
                  <a:lnTo>
                    <a:pt x="8" y="380"/>
                  </a:lnTo>
                  <a:lnTo>
                    <a:pt x="16" y="386"/>
                  </a:lnTo>
                  <a:lnTo>
                    <a:pt x="24" y="388"/>
                  </a:lnTo>
                  <a:lnTo>
                    <a:pt x="74" y="388"/>
                  </a:lnTo>
                  <a:lnTo>
                    <a:pt x="74" y="388"/>
                  </a:lnTo>
                  <a:lnTo>
                    <a:pt x="76" y="406"/>
                  </a:lnTo>
                  <a:lnTo>
                    <a:pt x="80" y="424"/>
                  </a:lnTo>
                  <a:lnTo>
                    <a:pt x="86" y="440"/>
                  </a:lnTo>
                  <a:lnTo>
                    <a:pt x="92" y="456"/>
                  </a:lnTo>
                  <a:lnTo>
                    <a:pt x="98" y="472"/>
                  </a:lnTo>
                  <a:lnTo>
                    <a:pt x="108" y="488"/>
                  </a:lnTo>
                  <a:lnTo>
                    <a:pt x="116" y="502"/>
                  </a:lnTo>
                  <a:lnTo>
                    <a:pt x="126" y="516"/>
                  </a:lnTo>
                  <a:lnTo>
                    <a:pt x="92" y="550"/>
                  </a:lnTo>
                  <a:lnTo>
                    <a:pt x="92" y="550"/>
                  </a:lnTo>
                  <a:lnTo>
                    <a:pt x="86" y="558"/>
                  </a:lnTo>
                  <a:lnTo>
                    <a:pt x="86" y="568"/>
                  </a:lnTo>
                  <a:lnTo>
                    <a:pt x="86" y="576"/>
                  </a:lnTo>
                  <a:lnTo>
                    <a:pt x="92" y="584"/>
                  </a:lnTo>
                  <a:lnTo>
                    <a:pt x="92" y="584"/>
                  </a:lnTo>
                  <a:lnTo>
                    <a:pt x="100" y="590"/>
                  </a:lnTo>
                  <a:lnTo>
                    <a:pt x="110" y="592"/>
                  </a:lnTo>
                  <a:lnTo>
                    <a:pt x="110" y="592"/>
                  </a:lnTo>
                  <a:lnTo>
                    <a:pt x="118" y="590"/>
                  </a:lnTo>
                  <a:lnTo>
                    <a:pt x="126" y="584"/>
                  </a:lnTo>
                  <a:lnTo>
                    <a:pt x="160" y="550"/>
                  </a:lnTo>
                  <a:lnTo>
                    <a:pt x="160" y="550"/>
                  </a:lnTo>
                  <a:lnTo>
                    <a:pt x="176" y="562"/>
                  </a:lnTo>
                  <a:lnTo>
                    <a:pt x="194" y="572"/>
                  </a:lnTo>
                  <a:lnTo>
                    <a:pt x="212" y="582"/>
                  </a:lnTo>
                  <a:lnTo>
                    <a:pt x="230" y="590"/>
                  </a:lnTo>
                  <a:lnTo>
                    <a:pt x="250" y="596"/>
                  </a:lnTo>
                  <a:lnTo>
                    <a:pt x="270" y="600"/>
                  </a:lnTo>
                  <a:lnTo>
                    <a:pt x="292" y="604"/>
                  </a:lnTo>
                  <a:lnTo>
                    <a:pt x="312" y="604"/>
                  </a:lnTo>
                  <a:lnTo>
                    <a:pt x="312" y="604"/>
                  </a:lnTo>
                  <a:lnTo>
                    <a:pt x="334" y="604"/>
                  </a:lnTo>
                  <a:lnTo>
                    <a:pt x="354" y="600"/>
                  </a:lnTo>
                  <a:lnTo>
                    <a:pt x="376" y="596"/>
                  </a:lnTo>
                  <a:lnTo>
                    <a:pt x="394" y="590"/>
                  </a:lnTo>
                  <a:lnTo>
                    <a:pt x="414" y="582"/>
                  </a:lnTo>
                  <a:lnTo>
                    <a:pt x="432" y="572"/>
                  </a:lnTo>
                  <a:lnTo>
                    <a:pt x="448" y="562"/>
                  </a:lnTo>
                  <a:lnTo>
                    <a:pt x="464" y="550"/>
                  </a:lnTo>
                  <a:lnTo>
                    <a:pt x="500" y="584"/>
                  </a:lnTo>
                  <a:lnTo>
                    <a:pt x="500" y="584"/>
                  </a:lnTo>
                  <a:lnTo>
                    <a:pt x="508" y="590"/>
                  </a:lnTo>
                  <a:lnTo>
                    <a:pt x="516" y="592"/>
                  </a:lnTo>
                  <a:lnTo>
                    <a:pt x="516" y="592"/>
                  </a:lnTo>
                  <a:lnTo>
                    <a:pt x="526" y="590"/>
                  </a:lnTo>
                  <a:lnTo>
                    <a:pt x="534" y="584"/>
                  </a:lnTo>
                  <a:lnTo>
                    <a:pt x="534" y="584"/>
                  </a:lnTo>
                  <a:lnTo>
                    <a:pt x="538" y="576"/>
                  </a:lnTo>
                  <a:lnTo>
                    <a:pt x="540" y="568"/>
                  </a:lnTo>
                  <a:lnTo>
                    <a:pt x="538" y="558"/>
                  </a:lnTo>
                  <a:lnTo>
                    <a:pt x="534" y="550"/>
                  </a:lnTo>
                  <a:lnTo>
                    <a:pt x="498" y="516"/>
                  </a:lnTo>
                  <a:lnTo>
                    <a:pt x="498" y="516"/>
                  </a:lnTo>
                  <a:lnTo>
                    <a:pt x="508" y="502"/>
                  </a:lnTo>
                  <a:lnTo>
                    <a:pt x="518" y="488"/>
                  </a:lnTo>
                  <a:lnTo>
                    <a:pt x="526" y="472"/>
                  </a:lnTo>
                  <a:lnTo>
                    <a:pt x="534" y="456"/>
                  </a:lnTo>
                  <a:lnTo>
                    <a:pt x="540" y="440"/>
                  </a:lnTo>
                  <a:lnTo>
                    <a:pt x="546" y="424"/>
                  </a:lnTo>
                  <a:lnTo>
                    <a:pt x="550" y="406"/>
                  </a:lnTo>
                  <a:lnTo>
                    <a:pt x="552" y="388"/>
                  </a:lnTo>
                  <a:lnTo>
                    <a:pt x="600" y="388"/>
                  </a:lnTo>
                  <a:lnTo>
                    <a:pt x="600" y="388"/>
                  </a:lnTo>
                  <a:lnTo>
                    <a:pt x="610" y="386"/>
                  </a:lnTo>
                  <a:lnTo>
                    <a:pt x="618" y="380"/>
                  </a:lnTo>
                  <a:lnTo>
                    <a:pt x="622" y="374"/>
                  </a:lnTo>
                  <a:lnTo>
                    <a:pt x="624" y="364"/>
                  </a:lnTo>
                  <a:lnTo>
                    <a:pt x="624" y="364"/>
                  </a:lnTo>
                  <a:lnTo>
                    <a:pt x="622" y="354"/>
                  </a:lnTo>
                  <a:lnTo>
                    <a:pt x="618" y="348"/>
                  </a:lnTo>
                  <a:lnTo>
                    <a:pt x="610" y="342"/>
                  </a:lnTo>
                  <a:lnTo>
                    <a:pt x="600" y="340"/>
                  </a:lnTo>
                  <a:lnTo>
                    <a:pt x="600" y="340"/>
                  </a:lnTo>
                  <a:close/>
                  <a:moveTo>
                    <a:pt x="336" y="566"/>
                  </a:moveTo>
                  <a:lnTo>
                    <a:pt x="336" y="332"/>
                  </a:lnTo>
                  <a:lnTo>
                    <a:pt x="336" y="332"/>
                  </a:lnTo>
                  <a:lnTo>
                    <a:pt x="334" y="322"/>
                  </a:lnTo>
                  <a:lnTo>
                    <a:pt x="330" y="316"/>
                  </a:lnTo>
                  <a:lnTo>
                    <a:pt x="322" y="310"/>
                  </a:lnTo>
                  <a:lnTo>
                    <a:pt x="312" y="308"/>
                  </a:lnTo>
                  <a:lnTo>
                    <a:pt x="312" y="308"/>
                  </a:lnTo>
                  <a:lnTo>
                    <a:pt x="304" y="310"/>
                  </a:lnTo>
                  <a:lnTo>
                    <a:pt x="296" y="316"/>
                  </a:lnTo>
                  <a:lnTo>
                    <a:pt x="290" y="322"/>
                  </a:lnTo>
                  <a:lnTo>
                    <a:pt x="288" y="332"/>
                  </a:lnTo>
                  <a:lnTo>
                    <a:pt x="288" y="566"/>
                  </a:lnTo>
                  <a:lnTo>
                    <a:pt x="288" y="566"/>
                  </a:lnTo>
                  <a:lnTo>
                    <a:pt x="270" y="564"/>
                  </a:lnTo>
                  <a:lnTo>
                    <a:pt x="252" y="558"/>
                  </a:lnTo>
                  <a:lnTo>
                    <a:pt x="234" y="552"/>
                  </a:lnTo>
                  <a:lnTo>
                    <a:pt x="218" y="544"/>
                  </a:lnTo>
                  <a:lnTo>
                    <a:pt x="202" y="536"/>
                  </a:lnTo>
                  <a:lnTo>
                    <a:pt x="188" y="524"/>
                  </a:lnTo>
                  <a:lnTo>
                    <a:pt x="174" y="512"/>
                  </a:lnTo>
                  <a:lnTo>
                    <a:pt x="160" y="500"/>
                  </a:lnTo>
                  <a:lnTo>
                    <a:pt x="150" y="486"/>
                  </a:lnTo>
                  <a:lnTo>
                    <a:pt x="140" y="470"/>
                  </a:lnTo>
                  <a:lnTo>
                    <a:pt x="130" y="454"/>
                  </a:lnTo>
                  <a:lnTo>
                    <a:pt x="122" y="438"/>
                  </a:lnTo>
                  <a:lnTo>
                    <a:pt x="116" y="420"/>
                  </a:lnTo>
                  <a:lnTo>
                    <a:pt x="112" y="402"/>
                  </a:lnTo>
                  <a:lnTo>
                    <a:pt x="110" y="384"/>
                  </a:lnTo>
                  <a:lnTo>
                    <a:pt x="108" y="364"/>
                  </a:lnTo>
                  <a:lnTo>
                    <a:pt x="108" y="364"/>
                  </a:lnTo>
                  <a:lnTo>
                    <a:pt x="110" y="338"/>
                  </a:lnTo>
                  <a:lnTo>
                    <a:pt x="116" y="314"/>
                  </a:lnTo>
                  <a:lnTo>
                    <a:pt x="122" y="290"/>
                  </a:lnTo>
                  <a:lnTo>
                    <a:pt x="132" y="268"/>
                  </a:lnTo>
                  <a:lnTo>
                    <a:pt x="492" y="268"/>
                  </a:lnTo>
                  <a:lnTo>
                    <a:pt x="492" y="268"/>
                  </a:lnTo>
                  <a:lnTo>
                    <a:pt x="502" y="290"/>
                  </a:lnTo>
                  <a:lnTo>
                    <a:pt x="510" y="314"/>
                  </a:lnTo>
                  <a:lnTo>
                    <a:pt x="516" y="338"/>
                  </a:lnTo>
                  <a:lnTo>
                    <a:pt x="516" y="364"/>
                  </a:lnTo>
                  <a:lnTo>
                    <a:pt x="516" y="364"/>
                  </a:lnTo>
                  <a:lnTo>
                    <a:pt x="516" y="384"/>
                  </a:lnTo>
                  <a:lnTo>
                    <a:pt x="514" y="402"/>
                  </a:lnTo>
                  <a:lnTo>
                    <a:pt x="508" y="420"/>
                  </a:lnTo>
                  <a:lnTo>
                    <a:pt x="502" y="438"/>
                  </a:lnTo>
                  <a:lnTo>
                    <a:pt x="496" y="454"/>
                  </a:lnTo>
                  <a:lnTo>
                    <a:pt x="486" y="470"/>
                  </a:lnTo>
                  <a:lnTo>
                    <a:pt x="476" y="486"/>
                  </a:lnTo>
                  <a:lnTo>
                    <a:pt x="464" y="500"/>
                  </a:lnTo>
                  <a:lnTo>
                    <a:pt x="452" y="512"/>
                  </a:lnTo>
                  <a:lnTo>
                    <a:pt x="438" y="524"/>
                  </a:lnTo>
                  <a:lnTo>
                    <a:pt x="424" y="536"/>
                  </a:lnTo>
                  <a:lnTo>
                    <a:pt x="408" y="544"/>
                  </a:lnTo>
                  <a:lnTo>
                    <a:pt x="390" y="552"/>
                  </a:lnTo>
                  <a:lnTo>
                    <a:pt x="374" y="558"/>
                  </a:lnTo>
                  <a:lnTo>
                    <a:pt x="356" y="564"/>
                  </a:lnTo>
                  <a:lnTo>
                    <a:pt x="336" y="566"/>
                  </a:lnTo>
                  <a:lnTo>
                    <a:pt x="336" y="566"/>
                  </a:lnTo>
                  <a:close/>
                  <a:moveTo>
                    <a:pt x="200" y="372"/>
                  </a:moveTo>
                  <a:lnTo>
                    <a:pt x="200" y="372"/>
                  </a:lnTo>
                  <a:lnTo>
                    <a:pt x="192" y="372"/>
                  </a:lnTo>
                  <a:lnTo>
                    <a:pt x="182" y="376"/>
                  </a:lnTo>
                  <a:lnTo>
                    <a:pt x="174" y="380"/>
                  </a:lnTo>
                  <a:lnTo>
                    <a:pt x="166" y="386"/>
                  </a:lnTo>
                  <a:lnTo>
                    <a:pt x="160" y="394"/>
                  </a:lnTo>
                  <a:lnTo>
                    <a:pt x="156" y="402"/>
                  </a:lnTo>
                  <a:lnTo>
                    <a:pt x="154" y="410"/>
                  </a:lnTo>
                  <a:lnTo>
                    <a:pt x="152" y="420"/>
                  </a:lnTo>
                  <a:lnTo>
                    <a:pt x="152" y="420"/>
                  </a:lnTo>
                  <a:lnTo>
                    <a:pt x="154" y="430"/>
                  </a:lnTo>
                  <a:lnTo>
                    <a:pt x="156" y="438"/>
                  </a:lnTo>
                  <a:lnTo>
                    <a:pt x="160" y="446"/>
                  </a:lnTo>
                  <a:lnTo>
                    <a:pt x="166" y="454"/>
                  </a:lnTo>
                  <a:lnTo>
                    <a:pt x="174" y="460"/>
                  </a:lnTo>
                  <a:lnTo>
                    <a:pt x="182" y="464"/>
                  </a:lnTo>
                  <a:lnTo>
                    <a:pt x="192" y="468"/>
                  </a:lnTo>
                  <a:lnTo>
                    <a:pt x="200" y="468"/>
                  </a:lnTo>
                  <a:lnTo>
                    <a:pt x="200" y="468"/>
                  </a:lnTo>
                  <a:lnTo>
                    <a:pt x="210" y="468"/>
                  </a:lnTo>
                  <a:lnTo>
                    <a:pt x="220" y="464"/>
                  </a:lnTo>
                  <a:lnTo>
                    <a:pt x="228" y="460"/>
                  </a:lnTo>
                  <a:lnTo>
                    <a:pt x="234" y="454"/>
                  </a:lnTo>
                  <a:lnTo>
                    <a:pt x="240" y="446"/>
                  </a:lnTo>
                  <a:lnTo>
                    <a:pt x="244" y="438"/>
                  </a:lnTo>
                  <a:lnTo>
                    <a:pt x="248" y="430"/>
                  </a:lnTo>
                  <a:lnTo>
                    <a:pt x="248" y="420"/>
                  </a:lnTo>
                  <a:lnTo>
                    <a:pt x="248" y="420"/>
                  </a:lnTo>
                  <a:lnTo>
                    <a:pt x="248" y="410"/>
                  </a:lnTo>
                  <a:lnTo>
                    <a:pt x="244" y="402"/>
                  </a:lnTo>
                  <a:lnTo>
                    <a:pt x="240" y="394"/>
                  </a:lnTo>
                  <a:lnTo>
                    <a:pt x="234" y="386"/>
                  </a:lnTo>
                  <a:lnTo>
                    <a:pt x="228" y="380"/>
                  </a:lnTo>
                  <a:lnTo>
                    <a:pt x="220" y="376"/>
                  </a:lnTo>
                  <a:lnTo>
                    <a:pt x="210" y="372"/>
                  </a:lnTo>
                  <a:lnTo>
                    <a:pt x="200" y="372"/>
                  </a:lnTo>
                  <a:lnTo>
                    <a:pt x="200" y="372"/>
                  </a:lnTo>
                  <a:close/>
                  <a:moveTo>
                    <a:pt x="424" y="372"/>
                  </a:moveTo>
                  <a:lnTo>
                    <a:pt x="424" y="372"/>
                  </a:lnTo>
                  <a:lnTo>
                    <a:pt x="416" y="372"/>
                  </a:lnTo>
                  <a:lnTo>
                    <a:pt x="406" y="376"/>
                  </a:lnTo>
                  <a:lnTo>
                    <a:pt x="398" y="380"/>
                  </a:lnTo>
                  <a:lnTo>
                    <a:pt x="390" y="386"/>
                  </a:lnTo>
                  <a:lnTo>
                    <a:pt x="384" y="394"/>
                  </a:lnTo>
                  <a:lnTo>
                    <a:pt x="380" y="402"/>
                  </a:lnTo>
                  <a:lnTo>
                    <a:pt x="378" y="410"/>
                  </a:lnTo>
                  <a:lnTo>
                    <a:pt x="376" y="420"/>
                  </a:lnTo>
                  <a:lnTo>
                    <a:pt x="376" y="420"/>
                  </a:lnTo>
                  <a:lnTo>
                    <a:pt x="378" y="430"/>
                  </a:lnTo>
                  <a:lnTo>
                    <a:pt x="380" y="438"/>
                  </a:lnTo>
                  <a:lnTo>
                    <a:pt x="384" y="446"/>
                  </a:lnTo>
                  <a:lnTo>
                    <a:pt x="390" y="454"/>
                  </a:lnTo>
                  <a:lnTo>
                    <a:pt x="398" y="460"/>
                  </a:lnTo>
                  <a:lnTo>
                    <a:pt x="406" y="464"/>
                  </a:lnTo>
                  <a:lnTo>
                    <a:pt x="416" y="468"/>
                  </a:lnTo>
                  <a:lnTo>
                    <a:pt x="424" y="468"/>
                  </a:lnTo>
                  <a:lnTo>
                    <a:pt x="424" y="468"/>
                  </a:lnTo>
                  <a:lnTo>
                    <a:pt x="434" y="468"/>
                  </a:lnTo>
                  <a:lnTo>
                    <a:pt x="444" y="464"/>
                  </a:lnTo>
                  <a:lnTo>
                    <a:pt x="452" y="460"/>
                  </a:lnTo>
                  <a:lnTo>
                    <a:pt x="458" y="454"/>
                  </a:lnTo>
                  <a:lnTo>
                    <a:pt x="464" y="446"/>
                  </a:lnTo>
                  <a:lnTo>
                    <a:pt x="468" y="438"/>
                  </a:lnTo>
                  <a:lnTo>
                    <a:pt x="472" y="430"/>
                  </a:lnTo>
                  <a:lnTo>
                    <a:pt x="472" y="420"/>
                  </a:lnTo>
                  <a:lnTo>
                    <a:pt x="472" y="420"/>
                  </a:lnTo>
                  <a:lnTo>
                    <a:pt x="472" y="410"/>
                  </a:lnTo>
                  <a:lnTo>
                    <a:pt x="468" y="402"/>
                  </a:lnTo>
                  <a:lnTo>
                    <a:pt x="464" y="394"/>
                  </a:lnTo>
                  <a:lnTo>
                    <a:pt x="458" y="386"/>
                  </a:lnTo>
                  <a:lnTo>
                    <a:pt x="452" y="380"/>
                  </a:lnTo>
                  <a:lnTo>
                    <a:pt x="444" y="376"/>
                  </a:lnTo>
                  <a:lnTo>
                    <a:pt x="434" y="372"/>
                  </a:lnTo>
                  <a:lnTo>
                    <a:pt x="424" y="372"/>
                  </a:lnTo>
                  <a:lnTo>
                    <a:pt x="424" y="372"/>
                  </a:lnTo>
                  <a:close/>
                </a:path>
              </a:pathLst>
            </a:custGeom>
            <a:solidFill>
              <a:srgbClr val="402D1F"/>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ko-KR" sz="1400"/>
            </a:p>
          </p:txBody>
        </p:sp>
        <p:grpSp>
          <p:nvGrpSpPr>
            <p:cNvPr id="47" name="그룹 46"/>
            <p:cNvGrpSpPr/>
            <p:nvPr/>
          </p:nvGrpSpPr>
          <p:grpSpPr>
            <a:xfrm>
              <a:off x="2446428" y="4318179"/>
              <a:ext cx="4563728" cy="515317"/>
              <a:chOff x="1043608" y="5289754"/>
              <a:chExt cx="5256584" cy="593552"/>
            </a:xfrm>
          </p:grpSpPr>
          <p:sp>
            <p:nvSpPr>
              <p:cNvPr id="48" name="Rectangle 3"/>
              <p:cNvSpPr txBox="1">
                <a:spLocks noChangeArrowheads="1"/>
              </p:cNvSpPr>
              <p:nvPr/>
            </p:nvSpPr>
            <p:spPr bwMode="auto">
              <a:xfrm>
                <a:off x="1043608" y="5528802"/>
                <a:ext cx="5256584" cy="351074"/>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altLang="ko-KR" lang="en-US" sz="100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sp>
            <p:nvSpPr>
              <p:cNvPr id="49" name="Rectangle 3"/>
              <p:cNvSpPr txBox="1">
                <a:spLocks noChangeArrowheads="1"/>
              </p:cNvSpPr>
              <p:nvPr/>
            </p:nvSpPr>
            <p:spPr bwMode="auto">
              <a:xfrm>
                <a:off x="1043608" y="5290783"/>
                <a:ext cx="4529861" cy="210645"/>
              </a:xfrm>
              <a:prstGeom prst="rect">
                <a:avLst/>
              </a:prstGeom>
            </p:spPr>
            <p:txBody>
              <a:bodyPr anchor="ctr"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b="1" lang="en-US" smtClean="0" sz="1200">
                    <a:solidFill>
                      <a:srgbClr val="402D1F"/>
                    </a:solidFill>
                    <a:latin charset="0" panose="020f0502020204030204" pitchFamily="34" typeface="Calibri"/>
                    <a:ea charset="0" panose="020b0604030504040204" pitchFamily="34" typeface="Tahoma"/>
                    <a:cs charset="0" panose="020b0604030504040204" pitchFamily="34" typeface="Tahoma"/>
                  </a:rPr>
                  <a:t>04. Stylish design</a:t>
                </a:r>
              </a:p>
            </p:txBody>
          </p:sp>
        </p:grpSp>
      </p:grpSp>
      <p:grpSp>
        <p:nvGrpSpPr>
          <p:cNvPr id="68" name="그룹 67"/>
          <p:cNvGrpSpPr/>
          <p:nvPr/>
        </p:nvGrpSpPr>
        <p:grpSpPr>
          <a:xfrm>
            <a:off x="1285183" y="3216947"/>
            <a:ext cx="6573634" cy="740423"/>
            <a:chOff x="1285183" y="3296460"/>
            <a:chExt cx="6573634" cy="740423"/>
          </a:xfrm>
        </p:grpSpPr>
        <p:grpSp>
          <p:nvGrpSpPr>
            <p:cNvPr id="16" name="그룹 15"/>
            <p:cNvGrpSpPr/>
            <p:nvPr/>
          </p:nvGrpSpPr>
          <p:grpSpPr>
            <a:xfrm>
              <a:off x="1285183" y="3296460"/>
              <a:ext cx="6573634" cy="740423"/>
              <a:chOff x="786185" y="4143078"/>
              <a:chExt cx="7571630" cy="852833"/>
            </a:xfrm>
          </p:grpSpPr>
          <p:grpSp>
            <p:nvGrpSpPr>
              <p:cNvPr id="17" name="그룹 16"/>
              <p:cNvGrpSpPr/>
              <p:nvPr/>
            </p:nvGrpSpPr>
            <p:grpSpPr>
              <a:xfrm>
                <a:off x="786185" y="4143078"/>
                <a:ext cx="7571630" cy="852833"/>
                <a:chOff x="840850" y="2060848"/>
                <a:chExt cx="7571630" cy="852833"/>
              </a:xfrm>
            </p:grpSpPr>
            <p:sp>
              <p:nvSpPr>
                <p:cNvPr id="20" name="모서리가 둥근 직사각형 19"/>
                <p:cNvSpPr/>
                <p:nvPr/>
              </p:nvSpPr>
              <p:spPr>
                <a:xfrm>
                  <a:off x="840850" y="2060848"/>
                  <a:ext cx="7571630" cy="852833"/>
                </a:xfrm>
                <a:prstGeom prst="roundRect">
                  <a:avLst>
                    <a:gd fmla="val 9860" name="adj"/>
                  </a:avLst>
                </a:prstGeom>
                <a:gradFill>
                  <a:gsLst>
                    <a:gs pos="53000">
                      <a:srgbClr val="4A3424">
                        <a:lumMod val="95000"/>
                        <a:lumOff val="5000"/>
                      </a:srgbClr>
                    </a:gs>
                    <a:gs pos="0">
                      <a:srgbClr val="79563B"/>
                    </a:gs>
                    <a:gs pos="100000">
                      <a:srgbClr val="402D1F"/>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nvGrpSpPr>
                <p:cNvPr id="21" name="그룹 20"/>
                <p:cNvGrpSpPr/>
                <p:nvPr/>
              </p:nvGrpSpPr>
              <p:grpSpPr>
                <a:xfrm>
                  <a:off x="897157" y="2121217"/>
                  <a:ext cx="7459016" cy="732094"/>
                  <a:chOff x="755576" y="5227988"/>
                  <a:chExt cx="7747451" cy="760405"/>
                </a:xfrm>
              </p:grpSpPr>
              <p:sp>
                <p:nvSpPr>
                  <p:cNvPr id="22" name="모서리가 둥근 직사각형 21"/>
                  <p:cNvSpPr/>
                  <p:nvPr/>
                </p:nvSpPr>
                <p:spPr>
                  <a:xfrm>
                    <a:off x="755576" y="5227988"/>
                    <a:ext cx="7747451" cy="760405"/>
                  </a:xfrm>
                  <a:prstGeom prst="roundRect">
                    <a:avLst>
                      <a:gd fmla="val 6869" name="adj"/>
                    </a:avLst>
                  </a:prstGeom>
                  <a:blipFill>
                    <a:blip r:embed="rId4">
                      <a:duotone>
                        <a:prstClr val="black"/>
                        <a:schemeClr val="accent6">
                          <a:tint val="45000"/>
                          <a:satMod val="400000"/>
                        </a:schemeClr>
                      </a:duotone>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23" name="모서리가 둥근 직사각형 22"/>
                  <p:cNvSpPr/>
                  <p:nvPr/>
                </p:nvSpPr>
                <p:spPr>
                  <a:xfrm>
                    <a:off x="755576" y="5227989"/>
                    <a:ext cx="7747451" cy="760403"/>
                  </a:xfrm>
                  <a:prstGeom prst="roundRect">
                    <a:avLst>
                      <a:gd fmla="val 6869" name="adj"/>
                    </a:avLst>
                  </a:prstGeom>
                  <a:gradFill>
                    <a:gsLst>
                      <a:gs pos="0">
                        <a:schemeClr val="bg1">
                          <a:alpha val="2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grpSp>
          <p:sp>
            <p:nvSpPr>
              <p:cNvPr id="18" name="타원 17"/>
              <p:cNvSpPr/>
              <p:nvPr/>
            </p:nvSpPr>
            <p:spPr>
              <a:xfrm>
                <a:off x="899592" y="4523052"/>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19" name="타원 18"/>
              <p:cNvSpPr/>
              <p:nvPr/>
            </p:nvSpPr>
            <p:spPr>
              <a:xfrm>
                <a:off x="8134325" y="4523052"/>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sp>
          <p:nvSpPr>
            <p:cNvPr id="41" name="Freeform 21"/>
            <p:cNvSpPr>
              <a:spLocks noEditPoints="1"/>
            </p:cNvSpPr>
            <p:nvPr/>
          </p:nvSpPr>
          <p:spPr bwMode="auto">
            <a:xfrm>
              <a:off x="1793907" y="3506076"/>
              <a:ext cx="402454" cy="321190"/>
            </a:xfrm>
            <a:custGeom>
              <a:gdLst>
                <a:gd fmla="*/ 620 w 624" name="T0"/>
                <a:gd fmla="*/ 266 h 498" name="T1"/>
                <a:gd fmla="*/ 596 w 624" name="T2"/>
                <a:gd fmla="*/ 218 h 498" name="T3"/>
                <a:gd fmla="*/ 604 w 624" name="T4"/>
                <a:gd fmla="*/ 186 h 498" name="T5"/>
                <a:gd fmla="*/ 582 w 624" name="T6"/>
                <a:gd fmla="*/ 160 h 498" name="T7"/>
                <a:gd fmla="*/ 548 w 624" name="T8"/>
                <a:gd fmla="*/ 164 h 498" name="T9"/>
                <a:gd fmla="*/ 524 w 624" name="T10"/>
                <a:gd fmla="*/ 142 h 498" name="T11"/>
                <a:gd fmla="*/ 472 w 624" name="T12"/>
                <a:gd fmla="*/ 64 h 498" name="T13"/>
                <a:gd fmla="*/ 390 w 624" name="T14"/>
                <a:gd fmla="*/ 14 h 498" name="T15"/>
                <a:gd fmla="*/ 312 w 624" name="T16"/>
                <a:gd fmla="*/ 0 h 498" name="T17"/>
                <a:gd fmla="*/ 216 w 624" name="T18"/>
                <a:gd fmla="*/ 20 h 498" name="T19"/>
                <a:gd fmla="*/ 140 w 624" name="T20"/>
                <a:gd fmla="*/ 78 h 498" name="T21"/>
                <a:gd fmla="*/ 94 w 624" name="T22"/>
                <a:gd fmla="*/ 162 h 498" name="T23"/>
                <a:gd fmla="*/ 68 w 624" name="T24"/>
                <a:gd fmla="*/ 160 h 498" name="T25"/>
                <a:gd fmla="*/ 36 w 624" name="T26"/>
                <a:gd fmla="*/ 164 h 498" name="T27"/>
                <a:gd fmla="*/ 20 w 624" name="T28"/>
                <a:gd fmla="*/ 194 h 498" name="T29"/>
                <a:gd fmla="*/ 36 w 624" name="T30"/>
                <a:gd fmla="*/ 224 h 498" name="T31"/>
                <a:gd fmla="*/ 8 w 624" name="T32"/>
                <a:gd fmla="*/ 260 h 498" name="T33"/>
                <a:gd fmla="*/ 0 w 624" name="T34"/>
                <a:gd fmla="*/ 298 h 498" name="T35"/>
                <a:gd fmla="*/ 14 w 624" name="T36"/>
                <a:gd fmla="*/ 348 h 498" name="T37"/>
                <a:gd fmla="*/ 32 w 624" name="T38"/>
                <a:gd fmla="*/ 490 h 498" name="T39"/>
                <a:gd fmla="*/ 154 w 624" name="T40"/>
                <a:gd fmla="*/ 496 h 498" name="T41"/>
                <a:gd fmla="*/ 168 w 624" name="T42"/>
                <a:gd fmla="*/ 444 h 498" name="T43"/>
                <a:gd fmla="*/ 124 w 624" name="T44"/>
                <a:gd fmla="*/ 428 h 498" name="T45"/>
                <a:gd fmla="*/ 134 w 624" name="T46"/>
                <a:gd fmla="*/ 414 h 498" name="T47"/>
                <a:gd fmla="*/ 170 w 624" name="T48"/>
                <a:gd fmla="*/ 420 h 498" name="T49"/>
                <a:gd fmla="*/ 312 w 624" name="T50"/>
                <a:gd fmla="*/ 434 h 498" name="T51"/>
                <a:gd fmla="*/ 456 w 624" name="T52"/>
                <a:gd fmla="*/ 420 h 498" name="T53"/>
                <a:gd fmla="*/ 496 w 624" name="T54"/>
                <a:gd fmla="*/ 414 h 498" name="T55"/>
                <a:gd fmla="*/ 502 w 624" name="T56"/>
                <a:gd fmla="*/ 432 h 498" name="T57"/>
                <a:gd fmla="*/ 456 w 624" name="T58"/>
                <a:gd fmla="*/ 474 h 498" name="T59"/>
                <a:gd fmla="*/ 480 w 624" name="T60"/>
                <a:gd fmla="*/ 498 h 498" name="T61"/>
                <a:gd fmla="*/ 598 w 624" name="T62"/>
                <a:gd fmla="*/ 484 h 498" name="T63"/>
                <a:gd fmla="*/ 618 w 624" name="T64"/>
                <a:gd fmla="*/ 334 h 498" name="T65"/>
                <a:gd fmla="*/ 624 w 624" name="T66"/>
                <a:gd fmla="*/ 298 h 498" name="T67"/>
                <a:gd fmla="*/ 86 w 624" name="T68"/>
                <a:gd fmla="*/ 350 h 498" name="T69"/>
                <a:gd fmla="*/ 48 w 624" name="T70"/>
                <a:gd fmla="*/ 320 h 498" name="T71"/>
                <a:gd fmla="*/ 48 w 624" name="T72"/>
                <a:gd fmla="*/ 276 h 498" name="T73"/>
                <a:gd fmla="*/ 86 w 624" name="T74"/>
                <a:gd fmla="*/ 246 h 498" name="T75"/>
                <a:gd fmla="*/ 128 w 624" name="T76"/>
                <a:gd fmla="*/ 254 h 498" name="T77"/>
                <a:gd fmla="*/ 150 w 624" name="T78"/>
                <a:gd fmla="*/ 298 h 498" name="T79"/>
                <a:gd fmla="*/ 136 w 624" name="T80"/>
                <a:gd fmla="*/ 336 h 498" name="T81"/>
                <a:gd fmla="*/ 96 w 624" name="T82"/>
                <a:gd fmla="*/ 352 h 498" name="T83"/>
                <a:gd fmla="*/ 332 w 624" name="T84"/>
                <a:gd fmla="*/ 298 h 498" name="T85"/>
                <a:gd fmla="*/ 270 w 624" name="T86"/>
                <a:gd fmla="*/ 164 h 498" name="T87"/>
                <a:gd fmla="*/ 162 w 624" name="T88"/>
                <a:gd fmla="*/ 156 h 498" name="T89"/>
                <a:gd fmla="*/ 258 w 624" name="T90"/>
                <a:gd fmla="*/ 68 h 498" name="T91"/>
                <a:gd fmla="*/ 368 w 624" name="T92"/>
                <a:gd fmla="*/ 68 h 498" name="T93"/>
                <a:gd fmla="*/ 464 w 624" name="T94"/>
                <a:gd fmla="*/ 156 h 498" name="T95"/>
                <a:gd fmla="*/ 356 w 624" name="T96"/>
                <a:gd fmla="*/ 164 h 498" name="T97"/>
                <a:gd fmla="*/ 518 w 624" name="T98"/>
                <a:gd fmla="*/ 350 h 498" name="T99"/>
                <a:gd fmla="*/ 478 w 624" name="T100"/>
                <a:gd fmla="*/ 320 h 498" name="T101"/>
                <a:gd fmla="*/ 478 w 624" name="T102"/>
                <a:gd fmla="*/ 276 h 498" name="T103"/>
                <a:gd fmla="*/ 518 w 624" name="T104"/>
                <a:gd fmla="*/ 246 h 498" name="T105"/>
                <a:gd fmla="*/ 558 w 624" name="T106"/>
                <a:gd fmla="*/ 254 h 498" name="T107"/>
                <a:gd fmla="*/ 582 w 624" name="T108"/>
                <a:gd fmla="*/ 298 h 498" name="T109"/>
                <a:gd fmla="*/ 566 w 624" name="T110"/>
                <a:gd fmla="*/ 336 h 498" name="T111"/>
                <a:gd fmla="*/ 528 w 624" name="T112"/>
                <a:gd fmla="*/ 352 h 49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98" w="624">
                  <a:moveTo>
                    <a:pt x="624" y="298"/>
                  </a:moveTo>
                  <a:lnTo>
                    <a:pt x="624" y="298"/>
                  </a:lnTo>
                  <a:lnTo>
                    <a:pt x="624" y="286"/>
                  </a:lnTo>
                  <a:lnTo>
                    <a:pt x="622" y="276"/>
                  </a:lnTo>
                  <a:lnTo>
                    <a:pt x="620" y="266"/>
                  </a:lnTo>
                  <a:lnTo>
                    <a:pt x="614" y="256"/>
                  </a:lnTo>
                  <a:lnTo>
                    <a:pt x="604" y="238"/>
                  </a:lnTo>
                  <a:lnTo>
                    <a:pt x="588" y="224"/>
                  </a:lnTo>
                  <a:lnTo>
                    <a:pt x="588" y="224"/>
                  </a:lnTo>
                  <a:lnTo>
                    <a:pt x="596" y="218"/>
                  </a:lnTo>
                  <a:lnTo>
                    <a:pt x="600" y="210"/>
                  </a:lnTo>
                  <a:lnTo>
                    <a:pt x="604" y="202"/>
                  </a:lnTo>
                  <a:lnTo>
                    <a:pt x="604" y="194"/>
                  </a:lnTo>
                  <a:lnTo>
                    <a:pt x="604" y="194"/>
                  </a:lnTo>
                  <a:lnTo>
                    <a:pt x="604" y="186"/>
                  </a:lnTo>
                  <a:lnTo>
                    <a:pt x="602" y="180"/>
                  </a:lnTo>
                  <a:lnTo>
                    <a:pt x="598" y="174"/>
                  </a:lnTo>
                  <a:lnTo>
                    <a:pt x="594" y="168"/>
                  </a:lnTo>
                  <a:lnTo>
                    <a:pt x="588" y="164"/>
                  </a:lnTo>
                  <a:lnTo>
                    <a:pt x="582" y="160"/>
                  </a:lnTo>
                  <a:lnTo>
                    <a:pt x="576" y="158"/>
                  </a:lnTo>
                  <a:lnTo>
                    <a:pt x="568" y="158"/>
                  </a:lnTo>
                  <a:lnTo>
                    <a:pt x="568" y="158"/>
                  </a:lnTo>
                  <a:lnTo>
                    <a:pt x="558" y="160"/>
                  </a:lnTo>
                  <a:lnTo>
                    <a:pt x="548" y="164"/>
                  </a:lnTo>
                  <a:lnTo>
                    <a:pt x="540" y="170"/>
                  </a:lnTo>
                  <a:lnTo>
                    <a:pt x="536" y="180"/>
                  </a:lnTo>
                  <a:lnTo>
                    <a:pt x="536" y="180"/>
                  </a:lnTo>
                  <a:lnTo>
                    <a:pt x="530" y="160"/>
                  </a:lnTo>
                  <a:lnTo>
                    <a:pt x="524" y="142"/>
                  </a:lnTo>
                  <a:lnTo>
                    <a:pt x="516" y="124"/>
                  </a:lnTo>
                  <a:lnTo>
                    <a:pt x="506" y="108"/>
                  </a:lnTo>
                  <a:lnTo>
                    <a:pt x="496" y="92"/>
                  </a:lnTo>
                  <a:lnTo>
                    <a:pt x="484" y="78"/>
                  </a:lnTo>
                  <a:lnTo>
                    <a:pt x="472" y="64"/>
                  </a:lnTo>
                  <a:lnTo>
                    <a:pt x="456" y="50"/>
                  </a:lnTo>
                  <a:lnTo>
                    <a:pt x="442" y="40"/>
                  </a:lnTo>
                  <a:lnTo>
                    <a:pt x="426" y="30"/>
                  </a:lnTo>
                  <a:lnTo>
                    <a:pt x="408" y="20"/>
                  </a:lnTo>
                  <a:lnTo>
                    <a:pt x="390" y="14"/>
                  </a:lnTo>
                  <a:lnTo>
                    <a:pt x="372" y="8"/>
                  </a:lnTo>
                  <a:lnTo>
                    <a:pt x="352" y="4"/>
                  </a:lnTo>
                  <a:lnTo>
                    <a:pt x="334" y="0"/>
                  </a:lnTo>
                  <a:lnTo>
                    <a:pt x="312" y="0"/>
                  </a:lnTo>
                  <a:lnTo>
                    <a:pt x="312" y="0"/>
                  </a:lnTo>
                  <a:lnTo>
                    <a:pt x="292" y="0"/>
                  </a:lnTo>
                  <a:lnTo>
                    <a:pt x="272" y="4"/>
                  </a:lnTo>
                  <a:lnTo>
                    <a:pt x="254" y="8"/>
                  </a:lnTo>
                  <a:lnTo>
                    <a:pt x="234" y="14"/>
                  </a:lnTo>
                  <a:lnTo>
                    <a:pt x="216" y="20"/>
                  </a:lnTo>
                  <a:lnTo>
                    <a:pt x="200" y="30"/>
                  </a:lnTo>
                  <a:lnTo>
                    <a:pt x="184" y="40"/>
                  </a:lnTo>
                  <a:lnTo>
                    <a:pt x="168" y="52"/>
                  </a:lnTo>
                  <a:lnTo>
                    <a:pt x="154" y="64"/>
                  </a:lnTo>
                  <a:lnTo>
                    <a:pt x="140" y="78"/>
                  </a:lnTo>
                  <a:lnTo>
                    <a:pt x="130" y="92"/>
                  </a:lnTo>
                  <a:lnTo>
                    <a:pt x="118" y="108"/>
                  </a:lnTo>
                  <a:lnTo>
                    <a:pt x="108" y="126"/>
                  </a:lnTo>
                  <a:lnTo>
                    <a:pt x="102" y="142"/>
                  </a:lnTo>
                  <a:lnTo>
                    <a:pt x="94" y="162"/>
                  </a:lnTo>
                  <a:lnTo>
                    <a:pt x="90" y="180"/>
                  </a:lnTo>
                  <a:lnTo>
                    <a:pt x="90" y="180"/>
                  </a:lnTo>
                  <a:lnTo>
                    <a:pt x="84" y="172"/>
                  </a:lnTo>
                  <a:lnTo>
                    <a:pt x="76" y="164"/>
                  </a:lnTo>
                  <a:lnTo>
                    <a:pt x="68" y="160"/>
                  </a:lnTo>
                  <a:lnTo>
                    <a:pt x="56" y="158"/>
                  </a:lnTo>
                  <a:lnTo>
                    <a:pt x="56" y="158"/>
                  </a:lnTo>
                  <a:lnTo>
                    <a:pt x="50" y="160"/>
                  </a:lnTo>
                  <a:lnTo>
                    <a:pt x="42" y="162"/>
                  </a:lnTo>
                  <a:lnTo>
                    <a:pt x="36" y="164"/>
                  </a:lnTo>
                  <a:lnTo>
                    <a:pt x="32" y="170"/>
                  </a:lnTo>
                  <a:lnTo>
                    <a:pt x="26" y="174"/>
                  </a:lnTo>
                  <a:lnTo>
                    <a:pt x="24" y="180"/>
                  </a:lnTo>
                  <a:lnTo>
                    <a:pt x="22" y="188"/>
                  </a:lnTo>
                  <a:lnTo>
                    <a:pt x="20" y="194"/>
                  </a:lnTo>
                  <a:lnTo>
                    <a:pt x="20" y="194"/>
                  </a:lnTo>
                  <a:lnTo>
                    <a:pt x="22" y="204"/>
                  </a:lnTo>
                  <a:lnTo>
                    <a:pt x="24" y="212"/>
                  </a:lnTo>
                  <a:lnTo>
                    <a:pt x="30" y="218"/>
                  </a:lnTo>
                  <a:lnTo>
                    <a:pt x="36" y="224"/>
                  </a:lnTo>
                  <a:lnTo>
                    <a:pt x="36" y="224"/>
                  </a:lnTo>
                  <a:lnTo>
                    <a:pt x="28" y="230"/>
                  </a:lnTo>
                  <a:lnTo>
                    <a:pt x="28" y="230"/>
                  </a:lnTo>
                  <a:lnTo>
                    <a:pt x="18" y="244"/>
                  </a:lnTo>
                  <a:lnTo>
                    <a:pt x="8" y="260"/>
                  </a:lnTo>
                  <a:lnTo>
                    <a:pt x="2" y="278"/>
                  </a:lnTo>
                  <a:lnTo>
                    <a:pt x="0" y="298"/>
                  </a:lnTo>
                  <a:lnTo>
                    <a:pt x="0" y="298"/>
                  </a:lnTo>
                  <a:lnTo>
                    <a:pt x="0" y="298"/>
                  </a:lnTo>
                  <a:lnTo>
                    <a:pt x="0" y="298"/>
                  </a:lnTo>
                  <a:lnTo>
                    <a:pt x="0" y="298"/>
                  </a:lnTo>
                  <a:lnTo>
                    <a:pt x="0" y="298"/>
                  </a:lnTo>
                  <a:lnTo>
                    <a:pt x="2" y="316"/>
                  </a:lnTo>
                  <a:lnTo>
                    <a:pt x="8" y="334"/>
                  </a:lnTo>
                  <a:lnTo>
                    <a:pt x="14" y="348"/>
                  </a:lnTo>
                  <a:lnTo>
                    <a:pt x="24" y="362"/>
                  </a:lnTo>
                  <a:lnTo>
                    <a:pt x="24" y="474"/>
                  </a:lnTo>
                  <a:lnTo>
                    <a:pt x="24" y="474"/>
                  </a:lnTo>
                  <a:lnTo>
                    <a:pt x="26" y="484"/>
                  </a:lnTo>
                  <a:lnTo>
                    <a:pt x="32" y="490"/>
                  </a:lnTo>
                  <a:lnTo>
                    <a:pt x="40" y="496"/>
                  </a:lnTo>
                  <a:lnTo>
                    <a:pt x="48" y="498"/>
                  </a:lnTo>
                  <a:lnTo>
                    <a:pt x="144" y="498"/>
                  </a:lnTo>
                  <a:lnTo>
                    <a:pt x="144" y="498"/>
                  </a:lnTo>
                  <a:lnTo>
                    <a:pt x="154" y="496"/>
                  </a:lnTo>
                  <a:lnTo>
                    <a:pt x="162" y="490"/>
                  </a:lnTo>
                  <a:lnTo>
                    <a:pt x="166" y="484"/>
                  </a:lnTo>
                  <a:lnTo>
                    <a:pt x="168" y="474"/>
                  </a:lnTo>
                  <a:lnTo>
                    <a:pt x="168" y="444"/>
                  </a:lnTo>
                  <a:lnTo>
                    <a:pt x="168" y="444"/>
                  </a:lnTo>
                  <a:lnTo>
                    <a:pt x="134" y="438"/>
                  </a:lnTo>
                  <a:lnTo>
                    <a:pt x="134" y="438"/>
                  </a:lnTo>
                  <a:lnTo>
                    <a:pt x="128" y="436"/>
                  </a:lnTo>
                  <a:lnTo>
                    <a:pt x="126" y="432"/>
                  </a:lnTo>
                  <a:lnTo>
                    <a:pt x="124" y="428"/>
                  </a:lnTo>
                  <a:lnTo>
                    <a:pt x="124" y="422"/>
                  </a:lnTo>
                  <a:lnTo>
                    <a:pt x="124" y="422"/>
                  </a:lnTo>
                  <a:lnTo>
                    <a:pt x="126" y="418"/>
                  </a:lnTo>
                  <a:lnTo>
                    <a:pt x="130" y="416"/>
                  </a:lnTo>
                  <a:lnTo>
                    <a:pt x="134" y="414"/>
                  </a:lnTo>
                  <a:lnTo>
                    <a:pt x="138" y="414"/>
                  </a:lnTo>
                  <a:lnTo>
                    <a:pt x="138" y="414"/>
                  </a:lnTo>
                  <a:lnTo>
                    <a:pt x="170" y="420"/>
                  </a:lnTo>
                  <a:lnTo>
                    <a:pt x="170" y="420"/>
                  </a:lnTo>
                  <a:lnTo>
                    <a:pt x="170" y="420"/>
                  </a:lnTo>
                  <a:lnTo>
                    <a:pt x="204" y="426"/>
                  </a:lnTo>
                  <a:lnTo>
                    <a:pt x="238" y="430"/>
                  </a:lnTo>
                  <a:lnTo>
                    <a:pt x="276" y="434"/>
                  </a:lnTo>
                  <a:lnTo>
                    <a:pt x="312" y="434"/>
                  </a:lnTo>
                  <a:lnTo>
                    <a:pt x="312" y="434"/>
                  </a:lnTo>
                  <a:lnTo>
                    <a:pt x="350" y="434"/>
                  </a:lnTo>
                  <a:lnTo>
                    <a:pt x="386" y="430"/>
                  </a:lnTo>
                  <a:lnTo>
                    <a:pt x="422" y="426"/>
                  </a:lnTo>
                  <a:lnTo>
                    <a:pt x="456" y="420"/>
                  </a:lnTo>
                  <a:lnTo>
                    <a:pt x="456" y="420"/>
                  </a:lnTo>
                  <a:lnTo>
                    <a:pt x="456" y="420"/>
                  </a:lnTo>
                  <a:lnTo>
                    <a:pt x="488" y="414"/>
                  </a:lnTo>
                  <a:lnTo>
                    <a:pt x="488" y="414"/>
                  </a:lnTo>
                  <a:lnTo>
                    <a:pt x="492" y="414"/>
                  </a:lnTo>
                  <a:lnTo>
                    <a:pt x="496" y="414"/>
                  </a:lnTo>
                  <a:lnTo>
                    <a:pt x="500" y="418"/>
                  </a:lnTo>
                  <a:lnTo>
                    <a:pt x="502" y="422"/>
                  </a:lnTo>
                  <a:lnTo>
                    <a:pt x="502" y="422"/>
                  </a:lnTo>
                  <a:lnTo>
                    <a:pt x="502" y="428"/>
                  </a:lnTo>
                  <a:lnTo>
                    <a:pt x="502" y="432"/>
                  </a:lnTo>
                  <a:lnTo>
                    <a:pt x="498" y="434"/>
                  </a:lnTo>
                  <a:lnTo>
                    <a:pt x="494" y="436"/>
                  </a:lnTo>
                  <a:lnTo>
                    <a:pt x="494" y="436"/>
                  </a:lnTo>
                  <a:lnTo>
                    <a:pt x="456" y="444"/>
                  </a:lnTo>
                  <a:lnTo>
                    <a:pt x="456" y="474"/>
                  </a:lnTo>
                  <a:lnTo>
                    <a:pt x="456" y="474"/>
                  </a:lnTo>
                  <a:lnTo>
                    <a:pt x="458" y="484"/>
                  </a:lnTo>
                  <a:lnTo>
                    <a:pt x="464" y="490"/>
                  </a:lnTo>
                  <a:lnTo>
                    <a:pt x="472" y="496"/>
                  </a:lnTo>
                  <a:lnTo>
                    <a:pt x="480" y="498"/>
                  </a:lnTo>
                  <a:lnTo>
                    <a:pt x="576" y="498"/>
                  </a:lnTo>
                  <a:lnTo>
                    <a:pt x="576" y="498"/>
                  </a:lnTo>
                  <a:lnTo>
                    <a:pt x="586" y="496"/>
                  </a:lnTo>
                  <a:lnTo>
                    <a:pt x="594" y="490"/>
                  </a:lnTo>
                  <a:lnTo>
                    <a:pt x="598" y="484"/>
                  </a:lnTo>
                  <a:lnTo>
                    <a:pt x="600" y="474"/>
                  </a:lnTo>
                  <a:lnTo>
                    <a:pt x="600" y="362"/>
                  </a:lnTo>
                  <a:lnTo>
                    <a:pt x="600" y="362"/>
                  </a:lnTo>
                  <a:lnTo>
                    <a:pt x="610" y="348"/>
                  </a:lnTo>
                  <a:lnTo>
                    <a:pt x="618" y="334"/>
                  </a:lnTo>
                  <a:lnTo>
                    <a:pt x="624" y="316"/>
                  </a:lnTo>
                  <a:lnTo>
                    <a:pt x="624" y="298"/>
                  </a:lnTo>
                  <a:lnTo>
                    <a:pt x="624" y="298"/>
                  </a:lnTo>
                  <a:lnTo>
                    <a:pt x="624" y="298"/>
                  </a:lnTo>
                  <a:lnTo>
                    <a:pt x="624" y="298"/>
                  </a:lnTo>
                  <a:lnTo>
                    <a:pt x="624" y="298"/>
                  </a:lnTo>
                  <a:lnTo>
                    <a:pt x="624" y="298"/>
                  </a:lnTo>
                  <a:close/>
                  <a:moveTo>
                    <a:pt x="96" y="352"/>
                  </a:moveTo>
                  <a:lnTo>
                    <a:pt x="96" y="352"/>
                  </a:lnTo>
                  <a:lnTo>
                    <a:pt x="86" y="350"/>
                  </a:lnTo>
                  <a:lnTo>
                    <a:pt x="76" y="348"/>
                  </a:lnTo>
                  <a:lnTo>
                    <a:pt x="66" y="342"/>
                  </a:lnTo>
                  <a:lnTo>
                    <a:pt x="58" y="336"/>
                  </a:lnTo>
                  <a:lnTo>
                    <a:pt x="52" y="328"/>
                  </a:lnTo>
                  <a:lnTo>
                    <a:pt x="48" y="320"/>
                  </a:lnTo>
                  <a:lnTo>
                    <a:pt x="44" y="308"/>
                  </a:lnTo>
                  <a:lnTo>
                    <a:pt x="42" y="298"/>
                  </a:lnTo>
                  <a:lnTo>
                    <a:pt x="42" y="298"/>
                  </a:lnTo>
                  <a:lnTo>
                    <a:pt x="44" y="288"/>
                  </a:lnTo>
                  <a:lnTo>
                    <a:pt x="48" y="276"/>
                  </a:lnTo>
                  <a:lnTo>
                    <a:pt x="52" y="268"/>
                  </a:lnTo>
                  <a:lnTo>
                    <a:pt x="58" y="260"/>
                  </a:lnTo>
                  <a:lnTo>
                    <a:pt x="66" y="254"/>
                  </a:lnTo>
                  <a:lnTo>
                    <a:pt x="76" y="248"/>
                  </a:lnTo>
                  <a:lnTo>
                    <a:pt x="86" y="246"/>
                  </a:lnTo>
                  <a:lnTo>
                    <a:pt x="96" y="244"/>
                  </a:lnTo>
                  <a:lnTo>
                    <a:pt x="96" y="244"/>
                  </a:lnTo>
                  <a:lnTo>
                    <a:pt x="108" y="246"/>
                  </a:lnTo>
                  <a:lnTo>
                    <a:pt x="118" y="248"/>
                  </a:lnTo>
                  <a:lnTo>
                    <a:pt x="128" y="254"/>
                  </a:lnTo>
                  <a:lnTo>
                    <a:pt x="136" y="260"/>
                  </a:lnTo>
                  <a:lnTo>
                    <a:pt x="142" y="268"/>
                  </a:lnTo>
                  <a:lnTo>
                    <a:pt x="146" y="276"/>
                  </a:lnTo>
                  <a:lnTo>
                    <a:pt x="150" y="288"/>
                  </a:lnTo>
                  <a:lnTo>
                    <a:pt x="150" y="298"/>
                  </a:lnTo>
                  <a:lnTo>
                    <a:pt x="150" y="298"/>
                  </a:lnTo>
                  <a:lnTo>
                    <a:pt x="150" y="308"/>
                  </a:lnTo>
                  <a:lnTo>
                    <a:pt x="146" y="320"/>
                  </a:lnTo>
                  <a:lnTo>
                    <a:pt x="142" y="328"/>
                  </a:lnTo>
                  <a:lnTo>
                    <a:pt x="136" y="336"/>
                  </a:lnTo>
                  <a:lnTo>
                    <a:pt x="128" y="342"/>
                  </a:lnTo>
                  <a:lnTo>
                    <a:pt x="118" y="348"/>
                  </a:lnTo>
                  <a:lnTo>
                    <a:pt x="108" y="350"/>
                  </a:lnTo>
                  <a:lnTo>
                    <a:pt x="96" y="352"/>
                  </a:lnTo>
                  <a:lnTo>
                    <a:pt x="96" y="352"/>
                  </a:lnTo>
                  <a:close/>
                  <a:moveTo>
                    <a:pt x="292" y="392"/>
                  </a:moveTo>
                  <a:lnTo>
                    <a:pt x="292" y="298"/>
                  </a:lnTo>
                  <a:lnTo>
                    <a:pt x="252" y="298"/>
                  </a:lnTo>
                  <a:lnTo>
                    <a:pt x="332" y="206"/>
                  </a:lnTo>
                  <a:lnTo>
                    <a:pt x="332" y="298"/>
                  </a:lnTo>
                  <a:lnTo>
                    <a:pt x="372" y="298"/>
                  </a:lnTo>
                  <a:lnTo>
                    <a:pt x="292" y="392"/>
                  </a:lnTo>
                  <a:close/>
                  <a:moveTo>
                    <a:pt x="312" y="164"/>
                  </a:moveTo>
                  <a:lnTo>
                    <a:pt x="312" y="164"/>
                  </a:lnTo>
                  <a:lnTo>
                    <a:pt x="270" y="164"/>
                  </a:lnTo>
                  <a:lnTo>
                    <a:pt x="228" y="168"/>
                  </a:lnTo>
                  <a:lnTo>
                    <a:pt x="190" y="174"/>
                  </a:lnTo>
                  <a:lnTo>
                    <a:pt x="152" y="180"/>
                  </a:lnTo>
                  <a:lnTo>
                    <a:pt x="152" y="180"/>
                  </a:lnTo>
                  <a:lnTo>
                    <a:pt x="162" y="156"/>
                  </a:lnTo>
                  <a:lnTo>
                    <a:pt x="174" y="132"/>
                  </a:lnTo>
                  <a:lnTo>
                    <a:pt x="192" y="112"/>
                  </a:lnTo>
                  <a:lnTo>
                    <a:pt x="212" y="94"/>
                  </a:lnTo>
                  <a:lnTo>
                    <a:pt x="234" y="80"/>
                  </a:lnTo>
                  <a:lnTo>
                    <a:pt x="258" y="68"/>
                  </a:lnTo>
                  <a:lnTo>
                    <a:pt x="284" y="62"/>
                  </a:lnTo>
                  <a:lnTo>
                    <a:pt x="312" y="60"/>
                  </a:lnTo>
                  <a:lnTo>
                    <a:pt x="312" y="60"/>
                  </a:lnTo>
                  <a:lnTo>
                    <a:pt x="340" y="62"/>
                  </a:lnTo>
                  <a:lnTo>
                    <a:pt x="368" y="68"/>
                  </a:lnTo>
                  <a:lnTo>
                    <a:pt x="392" y="80"/>
                  </a:lnTo>
                  <a:lnTo>
                    <a:pt x="414" y="94"/>
                  </a:lnTo>
                  <a:lnTo>
                    <a:pt x="434" y="112"/>
                  </a:lnTo>
                  <a:lnTo>
                    <a:pt x="450" y="132"/>
                  </a:lnTo>
                  <a:lnTo>
                    <a:pt x="464" y="156"/>
                  </a:lnTo>
                  <a:lnTo>
                    <a:pt x="474" y="180"/>
                  </a:lnTo>
                  <a:lnTo>
                    <a:pt x="474" y="180"/>
                  </a:lnTo>
                  <a:lnTo>
                    <a:pt x="436" y="174"/>
                  </a:lnTo>
                  <a:lnTo>
                    <a:pt x="396" y="168"/>
                  </a:lnTo>
                  <a:lnTo>
                    <a:pt x="356" y="164"/>
                  </a:lnTo>
                  <a:lnTo>
                    <a:pt x="312" y="164"/>
                  </a:lnTo>
                  <a:lnTo>
                    <a:pt x="312" y="164"/>
                  </a:lnTo>
                  <a:close/>
                  <a:moveTo>
                    <a:pt x="528" y="352"/>
                  </a:moveTo>
                  <a:lnTo>
                    <a:pt x="528" y="352"/>
                  </a:lnTo>
                  <a:lnTo>
                    <a:pt x="518" y="350"/>
                  </a:lnTo>
                  <a:lnTo>
                    <a:pt x="508" y="348"/>
                  </a:lnTo>
                  <a:lnTo>
                    <a:pt x="498" y="342"/>
                  </a:lnTo>
                  <a:lnTo>
                    <a:pt x="490" y="336"/>
                  </a:lnTo>
                  <a:lnTo>
                    <a:pt x="484" y="328"/>
                  </a:lnTo>
                  <a:lnTo>
                    <a:pt x="478" y="320"/>
                  </a:lnTo>
                  <a:lnTo>
                    <a:pt x="476" y="308"/>
                  </a:lnTo>
                  <a:lnTo>
                    <a:pt x="474" y="298"/>
                  </a:lnTo>
                  <a:lnTo>
                    <a:pt x="474" y="298"/>
                  </a:lnTo>
                  <a:lnTo>
                    <a:pt x="476" y="288"/>
                  </a:lnTo>
                  <a:lnTo>
                    <a:pt x="478" y="276"/>
                  </a:lnTo>
                  <a:lnTo>
                    <a:pt x="484" y="268"/>
                  </a:lnTo>
                  <a:lnTo>
                    <a:pt x="490" y="260"/>
                  </a:lnTo>
                  <a:lnTo>
                    <a:pt x="498" y="254"/>
                  </a:lnTo>
                  <a:lnTo>
                    <a:pt x="508" y="248"/>
                  </a:lnTo>
                  <a:lnTo>
                    <a:pt x="518" y="246"/>
                  </a:lnTo>
                  <a:lnTo>
                    <a:pt x="528" y="244"/>
                  </a:lnTo>
                  <a:lnTo>
                    <a:pt x="528" y="244"/>
                  </a:lnTo>
                  <a:lnTo>
                    <a:pt x="540" y="246"/>
                  </a:lnTo>
                  <a:lnTo>
                    <a:pt x="550" y="248"/>
                  </a:lnTo>
                  <a:lnTo>
                    <a:pt x="558" y="254"/>
                  </a:lnTo>
                  <a:lnTo>
                    <a:pt x="566" y="260"/>
                  </a:lnTo>
                  <a:lnTo>
                    <a:pt x="574" y="268"/>
                  </a:lnTo>
                  <a:lnTo>
                    <a:pt x="578" y="276"/>
                  </a:lnTo>
                  <a:lnTo>
                    <a:pt x="582" y="288"/>
                  </a:lnTo>
                  <a:lnTo>
                    <a:pt x="582" y="298"/>
                  </a:lnTo>
                  <a:lnTo>
                    <a:pt x="582" y="298"/>
                  </a:lnTo>
                  <a:lnTo>
                    <a:pt x="582" y="308"/>
                  </a:lnTo>
                  <a:lnTo>
                    <a:pt x="578" y="320"/>
                  </a:lnTo>
                  <a:lnTo>
                    <a:pt x="574" y="328"/>
                  </a:lnTo>
                  <a:lnTo>
                    <a:pt x="566" y="336"/>
                  </a:lnTo>
                  <a:lnTo>
                    <a:pt x="558" y="342"/>
                  </a:lnTo>
                  <a:lnTo>
                    <a:pt x="550" y="348"/>
                  </a:lnTo>
                  <a:lnTo>
                    <a:pt x="540" y="350"/>
                  </a:lnTo>
                  <a:lnTo>
                    <a:pt x="528" y="352"/>
                  </a:lnTo>
                  <a:lnTo>
                    <a:pt x="528" y="352"/>
                  </a:lnTo>
                  <a:close/>
                </a:path>
              </a:pathLst>
            </a:custGeom>
            <a:solidFill>
              <a:srgbClr val="402D1F"/>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ko-KR" sz="1400"/>
            </a:p>
          </p:txBody>
        </p:sp>
        <p:grpSp>
          <p:nvGrpSpPr>
            <p:cNvPr id="50" name="그룹 49"/>
            <p:cNvGrpSpPr/>
            <p:nvPr/>
          </p:nvGrpSpPr>
          <p:grpSpPr>
            <a:xfrm>
              <a:off x="2446428" y="3423212"/>
              <a:ext cx="4563728" cy="515317"/>
              <a:chOff x="1043608" y="5289754"/>
              <a:chExt cx="5256584" cy="593552"/>
            </a:xfrm>
          </p:grpSpPr>
          <p:sp>
            <p:nvSpPr>
              <p:cNvPr id="51" name="Rectangle 3"/>
              <p:cNvSpPr txBox="1">
                <a:spLocks noChangeArrowheads="1"/>
              </p:cNvSpPr>
              <p:nvPr/>
            </p:nvSpPr>
            <p:spPr bwMode="auto">
              <a:xfrm>
                <a:off x="1043608" y="5528804"/>
                <a:ext cx="5256584" cy="351074"/>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altLang="ko-KR" lang="en-US" sz="100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sp>
            <p:nvSpPr>
              <p:cNvPr id="52" name="Rectangle 3"/>
              <p:cNvSpPr txBox="1">
                <a:spLocks noChangeArrowheads="1"/>
              </p:cNvSpPr>
              <p:nvPr/>
            </p:nvSpPr>
            <p:spPr bwMode="auto">
              <a:xfrm>
                <a:off x="1043608" y="5290783"/>
                <a:ext cx="4529861" cy="210645"/>
              </a:xfrm>
              <a:prstGeom prst="rect">
                <a:avLst/>
              </a:prstGeom>
            </p:spPr>
            <p:txBody>
              <a:bodyPr anchor="ctr"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b="1" lang="en-US" smtClean="0" sz="1200">
                    <a:solidFill>
                      <a:srgbClr val="402D1F"/>
                    </a:solidFill>
                    <a:latin charset="0" panose="020f0502020204030204" pitchFamily="34" typeface="Calibri"/>
                    <a:ea charset="0" panose="020b0604030504040204" pitchFamily="34" typeface="Tahoma"/>
                    <a:cs charset="0" panose="020b0604030504040204" pitchFamily="34" typeface="Tahoma"/>
                  </a:rPr>
                  <a:t>03. Top quality design</a:t>
                </a:r>
              </a:p>
            </p:txBody>
          </p:sp>
        </p:grpSp>
      </p:grpSp>
      <p:grpSp>
        <p:nvGrpSpPr>
          <p:cNvPr id="69" name="그룹 68"/>
          <p:cNvGrpSpPr/>
          <p:nvPr/>
        </p:nvGrpSpPr>
        <p:grpSpPr>
          <a:xfrm>
            <a:off x="1285183" y="2361735"/>
            <a:ext cx="6573634" cy="740423"/>
            <a:chOff x="1285183" y="2401492"/>
            <a:chExt cx="6573634" cy="740423"/>
          </a:xfrm>
        </p:grpSpPr>
        <p:grpSp>
          <p:nvGrpSpPr>
            <p:cNvPr id="24" name="그룹 23"/>
            <p:cNvGrpSpPr/>
            <p:nvPr/>
          </p:nvGrpSpPr>
          <p:grpSpPr>
            <a:xfrm>
              <a:off x="1285183" y="2401492"/>
              <a:ext cx="6573634" cy="740423"/>
              <a:chOff x="786185" y="3112237"/>
              <a:chExt cx="7571630" cy="852833"/>
            </a:xfrm>
          </p:grpSpPr>
          <p:grpSp>
            <p:nvGrpSpPr>
              <p:cNvPr id="25" name="그룹 24"/>
              <p:cNvGrpSpPr/>
              <p:nvPr/>
            </p:nvGrpSpPr>
            <p:grpSpPr>
              <a:xfrm>
                <a:off x="786185" y="3112237"/>
                <a:ext cx="7571630" cy="852833"/>
                <a:chOff x="840850" y="2060848"/>
                <a:chExt cx="7571630" cy="852833"/>
              </a:xfrm>
            </p:grpSpPr>
            <p:sp>
              <p:nvSpPr>
                <p:cNvPr id="28" name="모서리가 둥근 직사각형 27"/>
                <p:cNvSpPr/>
                <p:nvPr/>
              </p:nvSpPr>
              <p:spPr>
                <a:xfrm>
                  <a:off x="840850" y="2060848"/>
                  <a:ext cx="7571630" cy="852833"/>
                </a:xfrm>
                <a:prstGeom prst="roundRect">
                  <a:avLst>
                    <a:gd fmla="val 9860" name="adj"/>
                  </a:avLst>
                </a:prstGeom>
                <a:gradFill>
                  <a:gsLst>
                    <a:gs pos="53000">
                      <a:srgbClr val="4A3424">
                        <a:lumMod val="95000"/>
                        <a:lumOff val="5000"/>
                      </a:srgbClr>
                    </a:gs>
                    <a:gs pos="0">
                      <a:srgbClr val="79563B"/>
                    </a:gs>
                    <a:gs pos="100000">
                      <a:srgbClr val="402D1F"/>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nvGrpSpPr>
                <p:cNvPr id="29" name="그룹 28"/>
                <p:cNvGrpSpPr/>
                <p:nvPr/>
              </p:nvGrpSpPr>
              <p:grpSpPr>
                <a:xfrm>
                  <a:off x="897157" y="2121217"/>
                  <a:ext cx="7459016" cy="732094"/>
                  <a:chOff x="755576" y="5227988"/>
                  <a:chExt cx="7747451" cy="760405"/>
                </a:xfrm>
              </p:grpSpPr>
              <p:sp>
                <p:nvSpPr>
                  <p:cNvPr id="30" name="모서리가 둥근 직사각형 29"/>
                  <p:cNvSpPr/>
                  <p:nvPr/>
                </p:nvSpPr>
                <p:spPr>
                  <a:xfrm>
                    <a:off x="755576" y="5227988"/>
                    <a:ext cx="7747451" cy="760405"/>
                  </a:xfrm>
                  <a:prstGeom prst="roundRect">
                    <a:avLst>
                      <a:gd fmla="val 6869"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31" name="모서리가 둥근 직사각형 30"/>
                  <p:cNvSpPr/>
                  <p:nvPr/>
                </p:nvSpPr>
                <p:spPr>
                  <a:xfrm>
                    <a:off x="755576" y="5227989"/>
                    <a:ext cx="7747451" cy="760403"/>
                  </a:xfrm>
                  <a:prstGeom prst="roundRect">
                    <a:avLst>
                      <a:gd fmla="val 6869" name="adj"/>
                    </a:avLst>
                  </a:prstGeom>
                  <a:gradFill>
                    <a:gsLst>
                      <a:gs pos="0">
                        <a:schemeClr val="bg1">
                          <a:alpha val="3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grpSp>
          <p:sp>
            <p:nvSpPr>
              <p:cNvPr id="26" name="타원 25"/>
              <p:cNvSpPr/>
              <p:nvPr/>
            </p:nvSpPr>
            <p:spPr>
              <a:xfrm>
                <a:off x="899592" y="3492211"/>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27" name="타원 26"/>
              <p:cNvSpPr/>
              <p:nvPr/>
            </p:nvSpPr>
            <p:spPr>
              <a:xfrm>
                <a:off x="8134325" y="3492211"/>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sp>
          <p:nvSpPr>
            <p:cNvPr id="42" name="Freeform 24"/>
            <p:cNvSpPr>
              <a:spLocks noEditPoints="1"/>
            </p:cNvSpPr>
            <p:nvPr/>
          </p:nvSpPr>
          <p:spPr bwMode="auto">
            <a:xfrm>
              <a:off x="1793907" y="2591115"/>
              <a:ext cx="402454" cy="361175"/>
            </a:xfrm>
            <a:custGeom>
              <a:gdLst>
                <a:gd fmla="*/ 224 w 624" name="T0"/>
                <a:gd fmla="*/ 40 h 560" name="T1"/>
                <a:gd fmla="*/ 162 w 624" name="T2"/>
                <a:gd fmla="*/ 40 h 560" name="T3"/>
                <a:gd fmla="*/ 150 w 624" name="T4"/>
                <a:gd fmla="*/ 56 h 560" name="T5"/>
                <a:gd fmla="*/ 160 w 624" name="T6"/>
                <a:gd fmla="*/ 176 h 560" name="T7"/>
                <a:gd fmla="*/ 154 w 624" name="T8"/>
                <a:gd fmla="*/ 226 h 560" name="T9"/>
                <a:gd fmla="*/ 194 w 624" name="T10"/>
                <a:gd fmla="*/ 226 h 560" name="T11"/>
                <a:gd fmla="*/ 236 w 624" name="T12"/>
                <a:gd fmla="*/ 224 h 560" name="T13"/>
                <a:gd fmla="*/ 226 w 624" name="T14"/>
                <a:gd fmla="*/ 156 h 560" name="T15"/>
                <a:gd fmla="*/ 238 w 624" name="T16"/>
                <a:gd fmla="*/ 52 h 560" name="T17"/>
                <a:gd fmla="*/ 600 w 624" name="T18"/>
                <a:gd fmla="*/ 60 h 560" name="T19"/>
                <a:gd fmla="*/ 466 w 624" name="T20"/>
                <a:gd fmla="*/ 188 h 560" name="T21"/>
                <a:gd fmla="*/ 494 w 624" name="T22"/>
                <a:gd fmla="*/ 212 h 560" name="T23"/>
                <a:gd fmla="*/ 446 w 624" name="T24"/>
                <a:gd fmla="*/ 282 h 560" name="T25"/>
                <a:gd fmla="*/ 530 w 624" name="T26"/>
                <a:gd fmla="*/ 276 h 560" name="T27"/>
                <a:gd fmla="*/ 574 w 624" name="T28"/>
                <a:gd fmla="*/ 234 h 560" name="T29"/>
                <a:gd fmla="*/ 414 w 624" name="T30"/>
                <a:gd fmla="*/ 104 h 560" name="T31"/>
                <a:gd fmla="*/ 398 w 624" name="T32"/>
                <a:gd fmla="*/ 262 h 560" name="T33"/>
                <a:gd fmla="*/ 434 w 624" name="T34"/>
                <a:gd fmla="*/ 134 h 560" name="T35"/>
                <a:gd fmla="*/ 224 w 624" name="T36"/>
                <a:gd fmla="*/ 264 h 560" name="T37"/>
                <a:gd fmla="*/ 162 w 624" name="T38"/>
                <a:gd fmla="*/ 264 h 560" name="T39"/>
                <a:gd fmla="*/ 150 w 624" name="T40"/>
                <a:gd fmla="*/ 280 h 560" name="T41"/>
                <a:gd fmla="*/ 228 w 624" name="T42"/>
                <a:gd fmla="*/ 418 h 560" name="T43"/>
                <a:gd fmla="*/ 238 w 624" name="T44"/>
                <a:gd fmla="*/ 276 h 560" name="T45"/>
                <a:gd fmla="*/ 216 w 624" name="T46"/>
                <a:gd fmla="*/ 436 h 560" name="T47"/>
                <a:gd fmla="*/ 92 w 624" name="T48"/>
                <a:gd fmla="*/ 290 h 560" name="T49"/>
                <a:gd fmla="*/ 66 w 624" name="T50"/>
                <a:gd fmla="*/ 318 h 560" name="T51"/>
                <a:gd fmla="*/ 216 w 624" name="T52"/>
                <a:gd fmla="*/ 436 h 560" name="T53"/>
                <a:gd fmla="*/ 132 w 624" name="T54"/>
                <a:gd fmla="*/ 192 h 560" name="T55"/>
                <a:gd fmla="*/ 44 w 624" name="T56"/>
                <a:gd fmla="*/ 124 h 560" name="T57"/>
                <a:gd fmla="*/ 66 w 624" name="T58"/>
                <a:gd fmla="*/ 160 h 560" name="T59"/>
                <a:gd fmla="*/ 116 w 624" name="T60"/>
                <a:gd fmla="*/ 92 h 560" name="T61"/>
                <a:gd fmla="*/ 66 w 624" name="T62"/>
                <a:gd fmla="*/ 30 h 560" name="T63"/>
                <a:gd fmla="*/ 130 w 624" name="T64"/>
                <a:gd fmla="*/ 170 h 560" name="T65"/>
                <a:gd fmla="*/ 368 w 624" name="T66"/>
                <a:gd fmla="*/ 0 h 560" name="T67"/>
                <a:gd fmla="*/ 302 w 624" name="T68"/>
                <a:gd fmla="*/ 4 h 560" name="T69"/>
                <a:gd fmla="*/ 266 w 624" name="T70"/>
                <a:gd fmla="*/ 14 h 560" name="T71"/>
                <a:gd fmla="*/ 280 w 624" name="T72"/>
                <a:gd fmla="*/ 146 h 560" name="T73"/>
                <a:gd fmla="*/ 266 w 624" name="T74"/>
                <a:gd fmla="*/ 278 h 560" name="T75"/>
                <a:gd fmla="*/ 302 w 624" name="T76"/>
                <a:gd fmla="*/ 290 h 560" name="T77"/>
                <a:gd fmla="*/ 368 w 624" name="T78"/>
                <a:gd fmla="*/ 292 h 560" name="T79"/>
                <a:gd fmla="*/ 372 w 624" name="T80"/>
                <a:gd fmla="*/ 246 h 560" name="T81"/>
                <a:gd fmla="*/ 378 w 624" name="T82"/>
                <a:gd fmla="*/ 20 h 560" name="T83"/>
                <a:gd fmla="*/ 374 w 624" name="T84"/>
                <a:gd fmla="*/ 318 h 560" name="T85"/>
                <a:gd fmla="*/ 322 w 624" name="T86"/>
                <a:gd fmla="*/ 320 h 560" name="T87"/>
                <a:gd fmla="*/ 268 w 624" name="T88"/>
                <a:gd fmla="*/ 324 h 560" name="T89"/>
                <a:gd fmla="*/ 280 w 624" name="T90"/>
                <a:gd fmla="*/ 410 h 560" name="T91"/>
                <a:gd fmla="*/ 266 w 624" name="T92"/>
                <a:gd fmla="*/ 544 h 560" name="T93"/>
                <a:gd fmla="*/ 284 w 624" name="T94"/>
                <a:gd fmla="*/ 560 h 560" name="T95"/>
                <a:gd fmla="*/ 362 w 624" name="T96"/>
                <a:gd fmla="*/ 560 h 560" name="T97"/>
                <a:gd fmla="*/ 378 w 624" name="T98"/>
                <a:gd fmla="*/ 540 h 560" name="T99"/>
                <a:gd fmla="*/ 372 w 624" name="T100"/>
                <a:gd fmla="*/ 360 h 560" name="T101"/>
                <a:gd fmla="*/ 212 w 624" name="T102"/>
                <a:gd fmla="*/ 480 h 560" name="T103"/>
                <a:gd fmla="*/ 56 w 624" name="T104"/>
                <a:gd fmla="*/ 396 h 560" name="T105"/>
                <a:gd fmla="*/ 124 w 624" name="T106"/>
                <a:gd fmla="*/ 458 h 560" name="T107"/>
                <a:gd fmla="*/ 150 w 624" name="T108"/>
                <a:gd fmla="*/ 520 h 560" name="T109"/>
                <a:gd fmla="*/ 178 w 624" name="T110"/>
                <a:gd fmla="*/ 528 h 560" name="T111"/>
                <a:gd fmla="*/ 230 w 624" name="T112"/>
                <a:gd fmla="*/ 530 h 560" name="T113"/>
                <a:gd fmla="*/ 232 w 624" name="T114"/>
                <a:gd fmla="*/ 498 h 56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60" w="624">
                  <a:moveTo>
                    <a:pt x="238" y="52"/>
                  </a:moveTo>
                  <a:lnTo>
                    <a:pt x="238" y="52"/>
                  </a:lnTo>
                  <a:lnTo>
                    <a:pt x="236" y="48"/>
                  </a:lnTo>
                  <a:lnTo>
                    <a:pt x="234" y="44"/>
                  </a:lnTo>
                  <a:lnTo>
                    <a:pt x="230" y="40"/>
                  </a:lnTo>
                  <a:lnTo>
                    <a:pt x="226" y="40"/>
                  </a:lnTo>
                  <a:lnTo>
                    <a:pt x="224" y="40"/>
                  </a:lnTo>
                  <a:lnTo>
                    <a:pt x="224" y="40"/>
                  </a:lnTo>
                  <a:lnTo>
                    <a:pt x="210" y="44"/>
                  </a:lnTo>
                  <a:lnTo>
                    <a:pt x="194" y="44"/>
                  </a:lnTo>
                  <a:lnTo>
                    <a:pt x="194" y="44"/>
                  </a:lnTo>
                  <a:lnTo>
                    <a:pt x="178" y="44"/>
                  </a:lnTo>
                  <a:lnTo>
                    <a:pt x="164" y="40"/>
                  </a:lnTo>
                  <a:lnTo>
                    <a:pt x="162" y="40"/>
                  </a:lnTo>
                  <a:lnTo>
                    <a:pt x="162" y="40"/>
                  </a:lnTo>
                  <a:lnTo>
                    <a:pt x="158" y="40"/>
                  </a:lnTo>
                  <a:lnTo>
                    <a:pt x="154" y="44"/>
                  </a:lnTo>
                  <a:lnTo>
                    <a:pt x="152" y="48"/>
                  </a:lnTo>
                  <a:lnTo>
                    <a:pt x="150" y="52"/>
                  </a:lnTo>
                  <a:lnTo>
                    <a:pt x="150" y="52"/>
                  </a:lnTo>
                  <a:lnTo>
                    <a:pt x="150" y="56"/>
                  </a:lnTo>
                  <a:lnTo>
                    <a:pt x="150" y="56"/>
                  </a:lnTo>
                  <a:lnTo>
                    <a:pt x="156" y="76"/>
                  </a:lnTo>
                  <a:lnTo>
                    <a:pt x="160" y="96"/>
                  </a:lnTo>
                  <a:lnTo>
                    <a:pt x="162" y="116"/>
                  </a:lnTo>
                  <a:lnTo>
                    <a:pt x="162" y="136"/>
                  </a:lnTo>
                  <a:lnTo>
                    <a:pt x="162" y="156"/>
                  </a:lnTo>
                  <a:lnTo>
                    <a:pt x="160" y="176"/>
                  </a:lnTo>
                  <a:lnTo>
                    <a:pt x="156" y="194"/>
                  </a:lnTo>
                  <a:lnTo>
                    <a:pt x="150" y="214"/>
                  </a:lnTo>
                  <a:lnTo>
                    <a:pt x="150" y="214"/>
                  </a:lnTo>
                  <a:lnTo>
                    <a:pt x="150" y="218"/>
                  </a:lnTo>
                  <a:lnTo>
                    <a:pt x="150" y="218"/>
                  </a:lnTo>
                  <a:lnTo>
                    <a:pt x="152" y="224"/>
                  </a:lnTo>
                  <a:lnTo>
                    <a:pt x="154" y="226"/>
                  </a:lnTo>
                  <a:lnTo>
                    <a:pt x="158" y="230"/>
                  </a:lnTo>
                  <a:lnTo>
                    <a:pt x="162" y="230"/>
                  </a:lnTo>
                  <a:lnTo>
                    <a:pt x="164" y="230"/>
                  </a:lnTo>
                  <a:lnTo>
                    <a:pt x="164" y="230"/>
                  </a:lnTo>
                  <a:lnTo>
                    <a:pt x="178" y="228"/>
                  </a:lnTo>
                  <a:lnTo>
                    <a:pt x="194" y="226"/>
                  </a:lnTo>
                  <a:lnTo>
                    <a:pt x="194" y="226"/>
                  </a:lnTo>
                  <a:lnTo>
                    <a:pt x="210" y="228"/>
                  </a:lnTo>
                  <a:lnTo>
                    <a:pt x="224" y="230"/>
                  </a:lnTo>
                  <a:lnTo>
                    <a:pt x="226" y="230"/>
                  </a:lnTo>
                  <a:lnTo>
                    <a:pt x="226" y="230"/>
                  </a:lnTo>
                  <a:lnTo>
                    <a:pt x="230" y="230"/>
                  </a:lnTo>
                  <a:lnTo>
                    <a:pt x="234" y="226"/>
                  </a:lnTo>
                  <a:lnTo>
                    <a:pt x="236" y="224"/>
                  </a:lnTo>
                  <a:lnTo>
                    <a:pt x="238" y="218"/>
                  </a:lnTo>
                  <a:lnTo>
                    <a:pt x="238" y="218"/>
                  </a:lnTo>
                  <a:lnTo>
                    <a:pt x="238" y="214"/>
                  </a:lnTo>
                  <a:lnTo>
                    <a:pt x="238" y="214"/>
                  </a:lnTo>
                  <a:lnTo>
                    <a:pt x="232" y="194"/>
                  </a:lnTo>
                  <a:lnTo>
                    <a:pt x="228" y="176"/>
                  </a:lnTo>
                  <a:lnTo>
                    <a:pt x="226" y="156"/>
                  </a:lnTo>
                  <a:lnTo>
                    <a:pt x="226" y="136"/>
                  </a:lnTo>
                  <a:lnTo>
                    <a:pt x="226" y="116"/>
                  </a:lnTo>
                  <a:lnTo>
                    <a:pt x="228" y="96"/>
                  </a:lnTo>
                  <a:lnTo>
                    <a:pt x="232" y="76"/>
                  </a:lnTo>
                  <a:lnTo>
                    <a:pt x="238" y="56"/>
                  </a:lnTo>
                  <a:lnTo>
                    <a:pt x="238" y="56"/>
                  </a:lnTo>
                  <a:lnTo>
                    <a:pt x="238" y="52"/>
                  </a:lnTo>
                  <a:lnTo>
                    <a:pt x="238" y="52"/>
                  </a:lnTo>
                  <a:close/>
                  <a:moveTo>
                    <a:pt x="520" y="182"/>
                  </a:moveTo>
                  <a:lnTo>
                    <a:pt x="520" y="182"/>
                  </a:lnTo>
                  <a:lnTo>
                    <a:pt x="546" y="152"/>
                  </a:lnTo>
                  <a:lnTo>
                    <a:pt x="566" y="122"/>
                  </a:lnTo>
                  <a:lnTo>
                    <a:pt x="584" y="92"/>
                  </a:lnTo>
                  <a:lnTo>
                    <a:pt x="600" y="60"/>
                  </a:lnTo>
                  <a:lnTo>
                    <a:pt x="600" y="60"/>
                  </a:lnTo>
                  <a:lnTo>
                    <a:pt x="572" y="80"/>
                  </a:lnTo>
                  <a:lnTo>
                    <a:pt x="544" y="102"/>
                  </a:lnTo>
                  <a:lnTo>
                    <a:pt x="518" y="128"/>
                  </a:lnTo>
                  <a:lnTo>
                    <a:pt x="490" y="156"/>
                  </a:lnTo>
                  <a:lnTo>
                    <a:pt x="490" y="156"/>
                  </a:lnTo>
                  <a:lnTo>
                    <a:pt x="466" y="188"/>
                  </a:lnTo>
                  <a:lnTo>
                    <a:pt x="446" y="218"/>
                  </a:lnTo>
                  <a:lnTo>
                    <a:pt x="426" y="248"/>
                  </a:lnTo>
                  <a:lnTo>
                    <a:pt x="412" y="280"/>
                  </a:lnTo>
                  <a:lnTo>
                    <a:pt x="412" y="280"/>
                  </a:lnTo>
                  <a:lnTo>
                    <a:pt x="440" y="260"/>
                  </a:lnTo>
                  <a:lnTo>
                    <a:pt x="468" y="238"/>
                  </a:lnTo>
                  <a:lnTo>
                    <a:pt x="494" y="212"/>
                  </a:lnTo>
                  <a:lnTo>
                    <a:pt x="520" y="182"/>
                  </a:lnTo>
                  <a:lnTo>
                    <a:pt x="520" y="182"/>
                  </a:lnTo>
                  <a:close/>
                  <a:moveTo>
                    <a:pt x="520" y="248"/>
                  </a:moveTo>
                  <a:lnTo>
                    <a:pt x="520" y="248"/>
                  </a:lnTo>
                  <a:lnTo>
                    <a:pt x="494" y="258"/>
                  </a:lnTo>
                  <a:lnTo>
                    <a:pt x="468" y="270"/>
                  </a:lnTo>
                  <a:lnTo>
                    <a:pt x="446" y="282"/>
                  </a:lnTo>
                  <a:lnTo>
                    <a:pt x="424" y="296"/>
                  </a:lnTo>
                  <a:lnTo>
                    <a:pt x="424" y="296"/>
                  </a:lnTo>
                  <a:lnTo>
                    <a:pt x="448" y="294"/>
                  </a:lnTo>
                  <a:lnTo>
                    <a:pt x="476" y="290"/>
                  </a:lnTo>
                  <a:lnTo>
                    <a:pt x="502" y="284"/>
                  </a:lnTo>
                  <a:lnTo>
                    <a:pt x="530" y="276"/>
                  </a:lnTo>
                  <a:lnTo>
                    <a:pt x="530" y="276"/>
                  </a:lnTo>
                  <a:lnTo>
                    <a:pt x="556" y="266"/>
                  </a:lnTo>
                  <a:lnTo>
                    <a:pt x="580" y="254"/>
                  </a:lnTo>
                  <a:lnTo>
                    <a:pt x="604" y="242"/>
                  </a:lnTo>
                  <a:lnTo>
                    <a:pt x="624" y="228"/>
                  </a:lnTo>
                  <a:lnTo>
                    <a:pt x="624" y="228"/>
                  </a:lnTo>
                  <a:lnTo>
                    <a:pt x="600" y="230"/>
                  </a:lnTo>
                  <a:lnTo>
                    <a:pt x="574" y="234"/>
                  </a:lnTo>
                  <a:lnTo>
                    <a:pt x="548" y="240"/>
                  </a:lnTo>
                  <a:lnTo>
                    <a:pt x="520" y="248"/>
                  </a:lnTo>
                  <a:lnTo>
                    <a:pt x="520" y="248"/>
                  </a:lnTo>
                  <a:close/>
                  <a:moveTo>
                    <a:pt x="434" y="58"/>
                  </a:moveTo>
                  <a:lnTo>
                    <a:pt x="434" y="58"/>
                  </a:lnTo>
                  <a:lnTo>
                    <a:pt x="424" y="80"/>
                  </a:lnTo>
                  <a:lnTo>
                    <a:pt x="414" y="104"/>
                  </a:lnTo>
                  <a:lnTo>
                    <a:pt x="408" y="130"/>
                  </a:lnTo>
                  <a:lnTo>
                    <a:pt x="402" y="158"/>
                  </a:lnTo>
                  <a:lnTo>
                    <a:pt x="402" y="158"/>
                  </a:lnTo>
                  <a:lnTo>
                    <a:pt x="398" y="186"/>
                  </a:lnTo>
                  <a:lnTo>
                    <a:pt x="396" y="212"/>
                  </a:lnTo>
                  <a:lnTo>
                    <a:pt x="396" y="238"/>
                  </a:lnTo>
                  <a:lnTo>
                    <a:pt x="398" y="262"/>
                  </a:lnTo>
                  <a:lnTo>
                    <a:pt x="398" y="262"/>
                  </a:lnTo>
                  <a:lnTo>
                    <a:pt x="408" y="240"/>
                  </a:lnTo>
                  <a:lnTo>
                    <a:pt x="418" y="216"/>
                  </a:lnTo>
                  <a:lnTo>
                    <a:pt x="424" y="190"/>
                  </a:lnTo>
                  <a:lnTo>
                    <a:pt x="430" y="162"/>
                  </a:lnTo>
                  <a:lnTo>
                    <a:pt x="430" y="162"/>
                  </a:lnTo>
                  <a:lnTo>
                    <a:pt x="434" y="134"/>
                  </a:lnTo>
                  <a:lnTo>
                    <a:pt x="436" y="108"/>
                  </a:lnTo>
                  <a:lnTo>
                    <a:pt x="436" y="82"/>
                  </a:lnTo>
                  <a:lnTo>
                    <a:pt x="434" y="58"/>
                  </a:lnTo>
                  <a:lnTo>
                    <a:pt x="434" y="58"/>
                  </a:lnTo>
                  <a:close/>
                  <a:moveTo>
                    <a:pt x="226" y="264"/>
                  </a:moveTo>
                  <a:lnTo>
                    <a:pt x="224" y="264"/>
                  </a:lnTo>
                  <a:lnTo>
                    <a:pt x="224" y="264"/>
                  </a:lnTo>
                  <a:lnTo>
                    <a:pt x="210" y="266"/>
                  </a:lnTo>
                  <a:lnTo>
                    <a:pt x="194" y="268"/>
                  </a:lnTo>
                  <a:lnTo>
                    <a:pt x="194" y="268"/>
                  </a:lnTo>
                  <a:lnTo>
                    <a:pt x="178" y="266"/>
                  </a:lnTo>
                  <a:lnTo>
                    <a:pt x="164" y="264"/>
                  </a:lnTo>
                  <a:lnTo>
                    <a:pt x="162" y="264"/>
                  </a:lnTo>
                  <a:lnTo>
                    <a:pt x="162" y="264"/>
                  </a:lnTo>
                  <a:lnTo>
                    <a:pt x="158" y="264"/>
                  </a:lnTo>
                  <a:lnTo>
                    <a:pt x="154" y="266"/>
                  </a:lnTo>
                  <a:lnTo>
                    <a:pt x="152" y="270"/>
                  </a:lnTo>
                  <a:lnTo>
                    <a:pt x="150" y="276"/>
                  </a:lnTo>
                  <a:lnTo>
                    <a:pt x="150" y="276"/>
                  </a:lnTo>
                  <a:lnTo>
                    <a:pt x="150" y="280"/>
                  </a:lnTo>
                  <a:lnTo>
                    <a:pt x="150" y="280"/>
                  </a:lnTo>
                  <a:lnTo>
                    <a:pt x="154" y="298"/>
                  </a:lnTo>
                  <a:lnTo>
                    <a:pt x="158" y="322"/>
                  </a:lnTo>
                  <a:lnTo>
                    <a:pt x="158" y="322"/>
                  </a:lnTo>
                  <a:lnTo>
                    <a:pt x="178" y="346"/>
                  </a:lnTo>
                  <a:lnTo>
                    <a:pt x="196" y="370"/>
                  </a:lnTo>
                  <a:lnTo>
                    <a:pt x="214" y="394"/>
                  </a:lnTo>
                  <a:lnTo>
                    <a:pt x="228" y="418"/>
                  </a:lnTo>
                  <a:lnTo>
                    <a:pt x="228" y="418"/>
                  </a:lnTo>
                  <a:lnTo>
                    <a:pt x="226" y="384"/>
                  </a:lnTo>
                  <a:lnTo>
                    <a:pt x="228" y="346"/>
                  </a:lnTo>
                  <a:lnTo>
                    <a:pt x="230" y="310"/>
                  </a:lnTo>
                  <a:lnTo>
                    <a:pt x="238" y="280"/>
                  </a:lnTo>
                  <a:lnTo>
                    <a:pt x="238" y="280"/>
                  </a:lnTo>
                  <a:lnTo>
                    <a:pt x="238" y="276"/>
                  </a:lnTo>
                  <a:lnTo>
                    <a:pt x="238" y="276"/>
                  </a:lnTo>
                  <a:lnTo>
                    <a:pt x="236" y="270"/>
                  </a:lnTo>
                  <a:lnTo>
                    <a:pt x="234" y="266"/>
                  </a:lnTo>
                  <a:lnTo>
                    <a:pt x="230" y="264"/>
                  </a:lnTo>
                  <a:lnTo>
                    <a:pt x="226" y="264"/>
                  </a:lnTo>
                  <a:lnTo>
                    <a:pt x="226" y="264"/>
                  </a:lnTo>
                  <a:close/>
                  <a:moveTo>
                    <a:pt x="216" y="436"/>
                  </a:moveTo>
                  <a:lnTo>
                    <a:pt x="216" y="436"/>
                  </a:lnTo>
                  <a:lnTo>
                    <a:pt x="196" y="406"/>
                  </a:lnTo>
                  <a:lnTo>
                    <a:pt x="176" y="376"/>
                  </a:lnTo>
                  <a:lnTo>
                    <a:pt x="150" y="346"/>
                  </a:lnTo>
                  <a:lnTo>
                    <a:pt x="122" y="316"/>
                  </a:lnTo>
                  <a:lnTo>
                    <a:pt x="122" y="316"/>
                  </a:lnTo>
                  <a:lnTo>
                    <a:pt x="92" y="290"/>
                  </a:lnTo>
                  <a:lnTo>
                    <a:pt x="62" y="266"/>
                  </a:lnTo>
                  <a:lnTo>
                    <a:pt x="32" y="244"/>
                  </a:lnTo>
                  <a:lnTo>
                    <a:pt x="0" y="226"/>
                  </a:lnTo>
                  <a:lnTo>
                    <a:pt x="0" y="226"/>
                  </a:lnTo>
                  <a:lnTo>
                    <a:pt x="18" y="258"/>
                  </a:lnTo>
                  <a:lnTo>
                    <a:pt x="40" y="288"/>
                  </a:lnTo>
                  <a:lnTo>
                    <a:pt x="66" y="318"/>
                  </a:lnTo>
                  <a:lnTo>
                    <a:pt x="94" y="346"/>
                  </a:lnTo>
                  <a:lnTo>
                    <a:pt x="94" y="346"/>
                  </a:lnTo>
                  <a:lnTo>
                    <a:pt x="124" y="374"/>
                  </a:lnTo>
                  <a:lnTo>
                    <a:pt x="154" y="398"/>
                  </a:lnTo>
                  <a:lnTo>
                    <a:pt x="184" y="418"/>
                  </a:lnTo>
                  <a:lnTo>
                    <a:pt x="216" y="436"/>
                  </a:lnTo>
                  <a:lnTo>
                    <a:pt x="216" y="436"/>
                  </a:lnTo>
                  <a:close/>
                  <a:moveTo>
                    <a:pt x="66" y="160"/>
                  </a:moveTo>
                  <a:lnTo>
                    <a:pt x="66" y="160"/>
                  </a:lnTo>
                  <a:lnTo>
                    <a:pt x="82" y="170"/>
                  </a:lnTo>
                  <a:lnTo>
                    <a:pt x="98" y="178"/>
                  </a:lnTo>
                  <a:lnTo>
                    <a:pt x="116" y="186"/>
                  </a:lnTo>
                  <a:lnTo>
                    <a:pt x="132" y="192"/>
                  </a:lnTo>
                  <a:lnTo>
                    <a:pt x="132" y="192"/>
                  </a:lnTo>
                  <a:lnTo>
                    <a:pt x="120" y="180"/>
                  </a:lnTo>
                  <a:lnTo>
                    <a:pt x="108" y="166"/>
                  </a:lnTo>
                  <a:lnTo>
                    <a:pt x="94" y="154"/>
                  </a:lnTo>
                  <a:lnTo>
                    <a:pt x="78" y="144"/>
                  </a:lnTo>
                  <a:lnTo>
                    <a:pt x="78" y="144"/>
                  </a:lnTo>
                  <a:lnTo>
                    <a:pt x="60" y="132"/>
                  </a:lnTo>
                  <a:lnTo>
                    <a:pt x="44" y="124"/>
                  </a:lnTo>
                  <a:lnTo>
                    <a:pt x="28" y="116"/>
                  </a:lnTo>
                  <a:lnTo>
                    <a:pt x="12" y="110"/>
                  </a:lnTo>
                  <a:lnTo>
                    <a:pt x="12" y="110"/>
                  </a:lnTo>
                  <a:lnTo>
                    <a:pt x="24" y="124"/>
                  </a:lnTo>
                  <a:lnTo>
                    <a:pt x="36" y="136"/>
                  </a:lnTo>
                  <a:lnTo>
                    <a:pt x="50" y="148"/>
                  </a:lnTo>
                  <a:lnTo>
                    <a:pt x="66" y="160"/>
                  </a:lnTo>
                  <a:lnTo>
                    <a:pt x="66" y="160"/>
                  </a:lnTo>
                  <a:close/>
                  <a:moveTo>
                    <a:pt x="146" y="188"/>
                  </a:moveTo>
                  <a:lnTo>
                    <a:pt x="146" y="188"/>
                  </a:lnTo>
                  <a:lnTo>
                    <a:pt x="142" y="166"/>
                  </a:lnTo>
                  <a:lnTo>
                    <a:pt x="136" y="142"/>
                  </a:lnTo>
                  <a:lnTo>
                    <a:pt x="128" y="116"/>
                  </a:lnTo>
                  <a:lnTo>
                    <a:pt x="116" y="92"/>
                  </a:lnTo>
                  <a:lnTo>
                    <a:pt x="116" y="92"/>
                  </a:lnTo>
                  <a:lnTo>
                    <a:pt x="104" y="68"/>
                  </a:lnTo>
                  <a:lnTo>
                    <a:pt x="92" y="46"/>
                  </a:lnTo>
                  <a:lnTo>
                    <a:pt x="78" y="24"/>
                  </a:lnTo>
                  <a:lnTo>
                    <a:pt x="62" y="6"/>
                  </a:lnTo>
                  <a:lnTo>
                    <a:pt x="62" y="6"/>
                  </a:lnTo>
                  <a:lnTo>
                    <a:pt x="66" y="30"/>
                  </a:lnTo>
                  <a:lnTo>
                    <a:pt x="74" y="54"/>
                  </a:lnTo>
                  <a:lnTo>
                    <a:pt x="82" y="78"/>
                  </a:lnTo>
                  <a:lnTo>
                    <a:pt x="92" y="104"/>
                  </a:lnTo>
                  <a:lnTo>
                    <a:pt x="92" y="104"/>
                  </a:lnTo>
                  <a:lnTo>
                    <a:pt x="104" y="128"/>
                  </a:lnTo>
                  <a:lnTo>
                    <a:pt x="116" y="150"/>
                  </a:lnTo>
                  <a:lnTo>
                    <a:pt x="130" y="170"/>
                  </a:lnTo>
                  <a:lnTo>
                    <a:pt x="146" y="188"/>
                  </a:lnTo>
                  <a:lnTo>
                    <a:pt x="146" y="188"/>
                  </a:lnTo>
                  <a:close/>
                  <a:moveTo>
                    <a:pt x="378" y="14"/>
                  </a:moveTo>
                  <a:lnTo>
                    <a:pt x="378" y="14"/>
                  </a:lnTo>
                  <a:lnTo>
                    <a:pt x="376" y="8"/>
                  </a:lnTo>
                  <a:lnTo>
                    <a:pt x="374" y="4"/>
                  </a:lnTo>
                  <a:lnTo>
                    <a:pt x="368" y="0"/>
                  </a:lnTo>
                  <a:lnTo>
                    <a:pt x="362" y="0"/>
                  </a:lnTo>
                  <a:lnTo>
                    <a:pt x="360" y="0"/>
                  </a:lnTo>
                  <a:lnTo>
                    <a:pt x="360" y="0"/>
                  </a:lnTo>
                  <a:lnTo>
                    <a:pt x="342" y="4"/>
                  </a:lnTo>
                  <a:lnTo>
                    <a:pt x="322" y="4"/>
                  </a:lnTo>
                  <a:lnTo>
                    <a:pt x="322" y="4"/>
                  </a:lnTo>
                  <a:lnTo>
                    <a:pt x="302" y="4"/>
                  </a:lnTo>
                  <a:lnTo>
                    <a:pt x="284" y="0"/>
                  </a:lnTo>
                  <a:lnTo>
                    <a:pt x="282" y="0"/>
                  </a:lnTo>
                  <a:lnTo>
                    <a:pt x="282" y="0"/>
                  </a:lnTo>
                  <a:lnTo>
                    <a:pt x="276" y="0"/>
                  </a:lnTo>
                  <a:lnTo>
                    <a:pt x="270" y="4"/>
                  </a:lnTo>
                  <a:lnTo>
                    <a:pt x="268" y="8"/>
                  </a:lnTo>
                  <a:lnTo>
                    <a:pt x="266" y="14"/>
                  </a:lnTo>
                  <a:lnTo>
                    <a:pt x="266" y="14"/>
                  </a:lnTo>
                  <a:lnTo>
                    <a:pt x="266" y="20"/>
                  </a:lnTo>
                  <a:lnTo>
                    <a:pt x="266" y="20"/>
                  </a:lnTo>
                  <a:lnTo>
                    <a:pt x="272" y="46"/>
                  </a:lnTo>
                  <a:lnTo>
                    <a:pt x="278" y="78"/>
                  </a:lnTo>
                  <a:lnTo>
                    <a:pt x="280" y="112"/>
                  </a:lnTo>
                  <a:lnTo>
                    <a:pt x="280" y="146"/>
                  </a:lnTo>
                  <a:lnTo>
                    <a:pt x="280" y="182"/>
                  </a:lnTo>
                  <a:lnTo>
                    <a:pt x="278" y="214"/>
                  </a:lnTo>
                  <a:lnTo>
                    <a:pt x="272" y="246"/>
                  </a:lnTo>
                  <a:lnTo>
                    <a:pt x="266" y="274"/>
                  </a:lnTo>
                  <a:lnTo>
                    <a:pt x="266" y="274"/>
                  </a:lnTo>
                  <a:lnTo>
                    <a:pt x="266" y="278"/>
                  </a:lnTo>
                  <a:lnTo>
                    <a:pt x="266" y="278"/>
                  </a:lnTo>
                  <a:lnTo>
                    <a:pt x="268" y="284"/>
                  </a:lnTo>
                  <a:lnTo>
                    <a:pt x="270" y="288"/>
                  </a:lnTo>
                  <a:lnTo>
                    <a:pt x="276" y="292"/>
                  </a:lnTo>
                  <a:lnTo>
                    <a:pt x="282" y="294"/>
                  </a:lnTo>
                  <a:lnTo>
                    <a:pt x="284" y="294"/>
                  </a:lnTo>
                  <a:lnTo>
                    <a:pt x="284" y="294"/>
                  </a:lnTo>
                  <a:lnTo>
                    <a:pt x="302" y="290"/>
                  </a:lnTo>
                  <a:lnTo>
                    <a:pt x="322" y="288"/>
                  </a:lnTo>
                  <a:lnTo>
                    <a:pt x="322" y="288"/>
                  </a:lnTo>
                  <a:lnTo>
                    <a:pt x="342" y="290"/>
                  </a:lnTo>
                  <a:lnTo>
                    <a:pt x="360" y="294"/>
                  </a:lnTo>
                  <a:lnTo>
                    <a:pt x="362" y="294"/>
                  </a:lnTo>
                  <a:lnTo>
                    <a:pt x="362" y="294"/>
                  </a:lnTo>
                  <a:lnTo>
                    <a:pt x="368" y="292"/>
                  </a:lnTo>
                  <a:lnTo>
                    <a:pt x="374" y="288"/>
                  </a:lnTo>
                  <a:lnTo>
                    <a:pt x="376" y="284"/>
                  </a:lnTo>
                  <a:lnTo>
                    <a:pt x="378" y="278"/>
                  </a:lnTo>
                  <a:lnTo>
                    <a:pt x="378" y="278"/>
                  </a:lnTo>
                  <a:lnTo>
                    <a:pt x="378" y="274"/>
                  </a:lnTo>
                  <a:lnTo>
                    <a:pt x="378" y="274"/>
                  </a:lnTo>
                  <a:lnTo>
                    <a:pt x="372" y="246"/>
                  </a:lnTo>
                  <a:lnTo>
                    <a:pt x="366" y="214"/>
                  </a:lnTo>
                  <a:lnTo>
                    <a:pt x="364" y="182"/>
                  </a:lnTo>
                  <a:lnTo>
                    <a:pt x="362" y="146"/>
                  </a:lnTo>
                  <a:lnTo>
                    <a:pt x="364" y="112"/>
                  </a:lnTo>
                  <a:lnTo>
                    <a:pt x="366" y="78"/>
                  </a:lnTo>
                  <a:lnTo>
                    <a:pt x="372" y="46"/>
                  </a:lnTo>
                  <a:lnTo>
                    <a:pt x="378" y="20"/>
                  </a:lnTo>
                  <a:lnTo>
                    <a:pt x="378" y="20"/>
                  </a:lnTo>
                  <a:lnTo>
                    <a:pt x="378" y="14"/>
                  </a:lnTo>
                  <a:lnTo>
                    <a:pt x="378" y="14"/>
                  </a:lnTo>
                  <a:close/>
                  <a:moveTo>
                    <a:pt x="378" y="330"/>
                  </a:moveTo>
                  <a:lnTo>
                    <a:pt x="378" y="330"/>
                  </a:lnTo>
                  <a:lnTo>
                    <a:pt x="376" y="324"/>
                  </a:lnTo>
                  <a:lnTo>
                    <a:pt x="374" y="318"/>
                  </a:lnTo>
                  <a:lnTo>
                    <a:pt x="368" y="316"/>
                  </a:lnTo>
                  <a:lnTo>
                    <a:pt x="362" y="314"/>
                  </a:lnTo>
                  <a:lnTo>
                    <a:pt x="360" y="314"/>
                  </a:lnTo>
                  <a:lnTo>
                    <a:pt x="360" y="314"/>
                  </a:lnTo>
                  <a:lnTo>
                    <a:pt x="342" y="318"/>
                  </a:lnTo>
                  <a:lnTo>
                    <a:pt x="322" y="320"/>
                  </a:lnTo>
                  <a:lnTo>
                    <a:pt x="322" y="320"/>
                  </a:lnTo>
                  <a:lnTo>
                    <a:pt x="302" y="318"/>
                  </a:lnTo>
                  <a:lnTo>
                    <a:pt x="284" y="314"/>
                  </a:lnTo>
                  <a:lnTo>
                    <a:pt x="282" y="314"/>
                  </a:lnTo>
                  <a:lnTo>
                    <a:pt x="282" y="314"/>
                  </a:lnTo>
                  <a:lnTo>
                    <a:pt x="276" y="316"/>
                  </a:lnTo>
                  <a:lnTo>
                    <a:pt x="270" y="318"/>
                  </a:lnTo>
                  <a:lnTo>
                    <a:pt x="268" y="324"/>
                  </a:lnTo>
                  <a:lnTo>
                    <a:pt x="266" y="330"/>
                  </a:lnTo>
                  <a:lnTo>
                    <a:pt x="266" y="330"/>
                  </a:lnTo>
                  <a:lnTo>
                    <a:pt x="266" y="334"/>
                  </a:lnTo>
                  <a:lnTo>
                    <a:pt x="266" y="334"/>
                  </a:lnTo>
                  <a:lnTo>
                    <a:pt x="272" y="360"/>
                  </a:lnTo>
                  <a:lnTo>
                    <a:pt x="278" y="384"/>
                  </a:lnTo>
                  <a:lnTo>
                    <a:pt x="280" y="410"/>
                  </a:lnTo>
                  <a:lnTo>
                    <a:pt x="280" y="436"/>
                  </a:lnTo>
                  <a:lnTo>
                    <a:pt x="280" y="462"/>
                  </a:lnTo>
                  <a:lnTo>
                    <a:pt x="278" y="488"/>
                  </a:lnTo>
                  <a:lnTo>
                    <a:pt x="272" y="514"/>
                  </a:lnTo>
                  <a:lnTo>
                    <a:pt x="266" y="540"/>
                  </a:lnTo>
                  <a:lnTo>
                    <a:pt x="266" y="540"/>
                  </a:lnTo>
                  <a:lnTo>
                    <a:pt x="266" y="544"/>
                  </a:lnTo>
                  <a:lnTo>
                    <a:pt x="266" y="544"/>
                  </a:lnTo>
                  <a:lnTo>
                    <a:pt x="268" y="550"/>
                  </a:lnTo>
                  <a:lnTo>
                    <a:pt x="270" y="556"/>
                  </a:lnTo>
                  <a:lnTo>
                    <a:pt x="276" y="558"/>
                  </a:lnTo>
                  <a:lnTo>
                    <a:pt x="282" y="560"/>
                  </a:lnTo>
                  <a:lnTo>
                    <a:pt x="284" y="560"/>
                  </a:lnTo>
                  <a:lnTo>
                    <a:pt x="284" y="560"/>
                  </a:lnTo>
                  <a:lnTo>
                    <a:pt x="302" y="556"/>
                  </a:lnTo>
                  <a:lnTo>
                    <a:pt x="322" y="554"/>
                  </a:lnTo>
                  <a:lnTo>
                    <a:pt x="322" y="554"/>
                  </a:lnTo>
                  <a:lnTo>
                    <a:pt x="342" y="556"/>
                  </a:lnTo>
                  <a:lnTo>
                    <a:pt x="360" y="560"/>
                  </a:lnTo>
                  <a:lnTo>
                    <a:pt x="362" y="560"/>
                  </a:lnTo>
                  <a:lnTo>
                    <a:pt x="362" y="560"/>
                  </a:lnTo>
                  <a:lnTo>
                    <a:pt x="368" y="558"/>
                  </a:lnTo>
                  <a:lnTo>
                    <a:pt x="374" y="556"/>
                  </a:lnTo>
                  <a:lnTo>
                    <a:pt x="376" y="550"/>
                  </a:lnTo>
                  <a:lnTo>
                    <a:pt x="378" y="544"/>
                  </a:lnTo>
                  <a:lnTo>
                    <a:pt x="378" y="544"/>
                  </a:lnTo>
                  <a:lnTo>
                    <a:pt x="378" y="540"/>
                  </a:lnTo>
                  <a:lnTo>
                    <a:pt x="378" y="540"/>
                  </a:lnTo>
                  <a:lnTo>
                    <a:pt x="372" y="514"/>
                  </a:lnTo>
                  <a:lnTo>
                    <a:pt x="366" y="488"/>
                  </a:lnTo>
                  <a:lnTo>
                    <a:pt x="364" y="462"/>
                  </a:lnTo>
                  <a:lnTo>
                    <a:pt x="362" y="436"/>
                  </a:lnTo>
                  <a:lnTo>
                    <a:pt x="364" y="410"/>
                  </a:lnTo>
                  <a:lnTo>
                    <a:pt x="366" y="384"/>
                  </a:lnTo>
                  <a:lnTo>
                    <a:pt x="372" y="360"/>
                  </a:lnTo>
                  <a:lnTo>
                    <a:pt x="378" y="334"/>
                  </a:lnTo>
                  <a:lnTo>
                    <a:pt x="378" y="334"/>
                  </a:lnTo>
                  <a:lnTo>
                    <a:pt x="378" y="330"/>
                  </a:lnTo>
                  <a:lnTo>
                    <a:pt x="378" y="330"/>
                  </a:lnTo>
                  <a:close/>
                  <a:moveTo>
                    <a:pt x="232" y="498"/>
                  </a:moveTo>
                  <a:lnTo>
                    <a:pt x="232" y="498"/>
                  </a:lnTo>
                  <a:lnTo>
                    <a:pt x="212" y="480"/>
                  </a:lnTo>
                  <a:lnTo>
                    <a:pt x="190" y="462"/>
                  </a:lnTo>
                  <a:lnTo>
                    <a:pt x="166" y="444"/>
                  </a:lnTo>
                  <a:lnTo>
                    <a:pt x="138" y="430"/>
                  </a:lnTo>
                  <a:lnTo>
                    <a:pt x="138" y="430"/>
                  </a:lnTo>
                  <a:lnTo>
                    <a:pt x="112" y="416"/>
                  </a:lnTo>
                  <a:lnTo>
                    <a:pt x="84" y="404"/>
                  </a:lnTo>
                  <a:lnTo>
                    <a:pt x="56" y="396"/>
                  </a:lnTo>
                  <a:lnTo>
                    <a:pt x="30" y="388"/>
                  </a:lnTo>
                  <a:lnTo>
                    <a:pt x="30" y="388"/>
                  </a:lnTo>
                  <a:lnTo>
                    <a:pt x="50" y="408"/>
                  </a:lnTo>
                  <a:lnTo>
                    <a:pt x="72" y="424"/>
                  </a:lnTo>
                  <a:lnTo>
                    <a:pt x="98" y="442"/>
                  </a:lnTo>
                  <a:lnTo>
                    <a:pt x="124" y="458"/>
                  </a:lnTo>
                  <a:lnTo>
                    <a:pt x="124" y="458"/>
                  </a:lnTo>
                  <a:lnTo>
                    <a:pt x="158" y="474"/>
                  </a:lnTo>
                  <a:lnTo>
                    <a:pt x="158" y="474"/>
                  </a:lnTo>
                  <a:lnTo>
                    <a:pt x="154" y="496"/>
                  </a:lnTo>
                  <a:lnTo>
                    <a:pt x="150" y="516"/>
                  </a:lnTo>
                  <a:lnTo>
                    <a:pt x="150" y="516"/>
                  </a:lnTo>
                  <a:lnTo>
                    <a:pt x="150" y="520"/>
                  </a:lnTo>
                  <a:lnTo>
                    <a:pt x="150" y="520"/>
                  </a:lnTo>
                  <a:lnTo>
                    <a:pt x="152" y="524"/>
                  </a:lnTo>
                  <a:lnTo>
                    <a:pt x="154" y="528"/>
                  </a:lnTo>
                  <a:lnTo>
                    <a:pt x="158" y="530"/>
                  </a:lnTo>
                  <a:lnTo>
                    <a:pt x="162" y="532"/>
                  </a:lnTo>
                  <a:lnTo>
                    <a:pt x="164" y="532"/>
                  </a:lnTo>
                  <a:lnTo>
                    <a:pt x="164" y="532"/>
                  </a:lnTo>
                  <a:lnTo>
                    <a:pt x="178" y="528"/>
                  </a:lnTo>
                  <a:lnTo>
                    <a:pt x="194" y="528"/>
                  </a:lnTo>
                  <a:lnTo>
                    <a:pt x="194" y="528"/>
                  </a:lnTo>
                  <a:lnTo>
                    <a:pt x="210" y="528"/>
                  </a:lnTo>
                  <a:lnTo>
                    <a:pt x="224" y="532"/>
                  </a:lnTo>
                  <a:lnTo>
                    <a:pt x="226" y="532"/>
                  </a:lnTo>
                  <a:lnTo>
                    <a:pt x="226" y="532"/>
                  </a:lnTo>
                  <a:lnTo>
                    <a:pt x="230" y="530"/>
                  </a:lnTo>
                  <a:lnTo>
                    <a:pt x="234" y="528"/>
                  </a:lnTo>
                  <a:lnTo>
                    <a:pt x="236" y="524"/>
                  </a:lnTo>
                  <a:lnTo>
                    <a:pt x="238" y="520"/>
                  </a:lnTo>
                  <a:lnTo>
                    <a:pt x="238" y="520"/>
                  </a:lnTo>
                  <a:lnTo>
                    <a:pt x="238" y="516"/>
                  </a:lnTo>
                  <a:lnTo>
                    <a:pt x="238" y="516"/>
                  </a:lnTo>
                  <a:lnTo>
                    <a:pt x="232" y="498"/>
                  </a:lnTo>
                  <a:lnTo>
                    <a:pt x="232" y="498"/>
                  </a:lnTo>
                  <a:close/>
                </a:path>
              </a:pathLst>
            </a:custGeom>
            <a:solidFill>
              <a:srgbClr val="402D1F"/>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ko-KR" sz="1400"/>
            </a:p>
          </p:txBody>
        </p:sp>
        <p:grpSp>
          <p:nvGrpSpPr>
            <p:cNvPr id="53" name="그룹 52"/>
            <p:cNvGrpSpPr/>
            <p:nvPr/>
          </p:nvGrpSpPr>
          <p:grpSpPr>
            <a:xfrm>
              <a:off x="2446428" y="2528243"/>
              <a:ext cx="4563728" cy="515317"/>
              <a:chOff x="1043608" y="5289754"/>
              <a:chExt cx="5256584" cy="593552"/>
            </a:xfrm>
          </p:grpSpPr>
          <p:sp>
            <p:nvSpPr>
              <p:cNvPr id="54" name="Rectangle 3"/>
              <p:cNvSpPr txBox="1">
                <a:spLocks noChangeArrowheads="1"/>
              </p:cNvSpPr>
              <p:nvPr/>
            </p:nvSpPr>
            <p:spPr bwMode="auto">
              <a:xfrm>
                <a:off x="1043608" y="5528803"/>
                <a:ext cx="5256584" cy="351074"/>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altLang="ko-KR" lang="en-US" sz="100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sp>
            <p:nvSpPr>
              <p:cNvPr id="55" name="Rectangle 3"/>
              <p:cNvSpPr txBox="1">
                <a:spLocks noChangeArrowheads="1"/>
              </p:cNvSpPr>
              <p:nvPr/>
            </p:nvSpPr>
            <p:spPr bwMode="auto">
              <a:xfrm>
                <a:off x="1043608" y="5290782"/>
                <a:ext cx="4529861" cy="210645"/>
              </a:xfrm>
              <a:prstGeom prst="rect">
                <a:avLst/>
              </a:prstGeom>
            </p:spPr>
            <p:txBody>
              <a:bodyPr anchor="ctr"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b="1" lang="en-US" smtClean="0" sz="1200">
                    <a:solidFill>
                      <a:srgbClr val="402D1F"/>
                    </a:solidFill>
                    <a:latin charset="0" panose="020f0502020204030204" pitchFamily="34" typeface="Calibri"/>
                    <a:ea charset="0" panose="020b0604030504040204" pitchFamily="34" typeface="Tahoma"/>
                    <a:cs charset="0" panose="020b0604030504040204" pitchFamily="34" typeface="Tahoma"/>
                  </a:rPr>
                  <a:t>02. Immense Visual Appeal</a:t>
                </a:r>
              </a:p>
            </p:txBody>
          </p:sp>
        </p:grpSp>
      </p:grpSp>
      <p:grpSp>
        <p:nvGrpSpPr>
          <p:cNvPr id="70" name="그룹 69"/>
          <p:cNvGrpSpPr/>
          <p:nvPr/>
        </p:nvGrpSpPr>
        <p:grpSpPr>
          <a:xfrm>
            <a:off x="1285183" y="1506523"/>
            <a:ext cx="6573634" cy="740423"/>
            <a:chOff x="1285183" y="1506523"/>
            <a:chExt cx="6573634" cy="740423"/>
          </a:xfrm>
        </p:grpSpPr>
        <p:grpSp>
          <p:nvGrpSpPr>
            <p:cNvPr id="32" name="그룹 31"/>
            <p:cNvGrpSpPr/>
            <p:nvPr/>
          </p:nvGrpSpPr>
          <p:grpSpPr>
            <a:xfrm>
              <a:off x="1285183" y="1506523"/>
              <a:ext cx="6573634" cy="740423"/>
              <a:chOff x="786185" y="2081396"/>
              <a:chExt cx="7571630" cy="852833"/>
            </a:xfrm>
          </p:grpSpPr>
          <p:grpSp>
            <p:nvGrpSpPr>
              <p:cNvPr id="33" name="그룹 32"/>
              <p:cNvGrpSpPr/>
              <p:nvPr/>
            </p:nvGrpSpPr>
            <p:grpSpPr>
              <a:xfrm>
                <a:off x="786185" y="2081396"/>
                <a:ext cx="7571630" cy="852833"/>
                <a:chOff x="840850" y="2060848"/>
                <a:chExt cx="7571630" cy="852833"/>
              </a:xfrm>
            </p:grpSpPr>
            <p:sp>
              <p:nvSpPr>
                <p:cNvPr id="36" name="모서리가 둥근 직사각형 35"/>
                <p:cNvSpPr/>
                <p:nvPr/>
              </p:nvSpPr>
              <p:spPr>
                <a:xfrm>
                  <a:off x="840850" y="2060848"/>
                  <a:ext cx="7571630" cy="852833"/>
                </a:xfrm>
                <a:prstGeom prst="roundRect">
                  <a:avLst>
                    <a:gd fmla="val 9860" name="adj"/>
                  </a:avLst>
                </a:prstGeom>
                <a:gradFill>
                  <a:gsLst>
                    <a:gs pos="53000">
                      <a:srgbClr val="4A3424">
                        <a:lumMod val="95000"/>
                        <a:lumOff val="5000"/>
                      </a:srgbClr>
                    </a:gs>
                    <a:gs pos="0">
                      <a:srgbClr val="79563B"/>
                    </a:gs>
                    <a:gs pos="100000">
                      <a:srgbClr val="402D1F"/>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nvGrpSpPr>
                <p:cNvPr id="37" name="그룹 36"/>
                <p:cNvGrpSpPr/>
                <p:nvPr/>
              </p:nvGrpSpPr>
              <p:grpSpPr>
                <a:xfrm>
                  <a:off x="897157" y="2121217"/>
                  <a:ext cx="7459016" cy="732094"/>
                  <a:chOff x="755576" y="5227988"/>
                  <a:chExt cx="7747451" cy="760405"/>
                </a:xfrm>
              </p:grpSpPr>
              <p:sp>
                <p:nvSpPr>
                  <p:cNvPr id="38" name="모서리가 둥근 직사각형 37"/>
                  <p:cNvSpPr/>
                  <p:nvPr/>
                </p:nvSpPr>
                <p:spPr>
                  <a:xfrm>
                    <a:off x="755576" y="5227988"/>
                    <a:ext cx="7747451" cy="760405"/>
                  </a:xfrm>
                  <a:prstGeom prst="roundRect">
                    <a:avLst>
                      <a:gd fmla="val 6869"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39" name="모서리가 둥근 직사각형 38"/>
                  <p:cNvSpPr/>
                  <p:nvPr/>
                </p:nvSpPr>
                <p:spPr>
                  <a:xfrm>
                    <a:off x="755576" y="5227989"/>
                    <a:ext cx="7747451" cy="760403"/>
                  </a:xfrm>
                  <a:prstGeom prst="roundRect">
                    <a:avLst>
                      <a:gd fmla="val 6869" name="adj"/>
                    </a:avLst>
                  </a:prstGeom>
                  <a:gradFill>
                    <a:gsLst>
                      <a:gs pos="0">
                        <a:schemeClr val="bg1">
                          <a:alpha val="3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grpSp>
          <p:sp>
            <p:nvSpPr>
              <p:cNvPr id="34" name="타원 33"/>
              <p:cNvSpPr/>
              <p:nvPr/>
            </p:nvSpPr>
            <p:spPr>
              <a:xfrm>
                <a:off x="899592" y="2461370"/>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35" name="타원 34"/>
              <p:cNvSpPr/>
              <p:nvPr/>
            </p:nvSpPr>
            <p:spPr>
              <a:xfrm>
                <a:off x="8134325" y="2461370"/>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grpSp>
          <p:nvGrpSpPr>
            <p:cNvPr id="43" name="그룹 42"/>
            <p:cNvGrpSpPr/>
            <p:nvPr/>
          </p:nvGrpSpPr>
          <p:grpSpPr>
            <a:xfrm>
              <a:off x="1793907" y="1675508"/>
              <a:ext cx="402454" cy="402452"/>
              <a:chOff x="-1764704" y="657545"/>
              <a:chExt cx="543895" cy="543895"/>
            </a:xfrm>
          </p:grpSpPr>
          <p:sp>
            <p:nvSpPr>
              <p:cNvPr id="44" name="Freeform 25"/>
              <p:cNvSpPr/>
              <p:nvPr/>
            </p:nvSpPr>
            <p:spPr bwMode="auto">
              <a:xfrm>
                <a:off x="-1764704" y="734248"/>
                <a:ext cx="390489" cy="467192"/>
              </a:xfrm>
              <a:custGeom>
                <a:gdLst>
                  <a:gd fmla="*/ 298 w 448" name="T0"/>
                  <a:gd fmla="*/ 86 h 536" name="T1"/>
                  <a:gd fmla="*/ 252 w 448" name="T2"/>
                  <a:gd fmla="*/ 58 h 536" name="T3"/>
                  <a:gd fmla="*/ 176 w 448" name="T4"/>
                  <a:gd fmla="*/ 34 h 536" name="T5"/>
                  <a:gd fmla="*/ 96 w 448" name="T6"/>
                  <a:gd fmla="*/ 30 h 536" name="T7"/>
                  <a:gd fmla="*/ 156 w 448" name="T8"/>
                  <a:gd fmla="*/ 40 h 536" name="T9"/>
                  <a:gd fmla="*/ 210 w 448" name="T10"/>
                  <a:gd fmla="*/ 64 h 536" name="T11"/>
                  <a:gd fmla="*/ 140 w 448" name="T12"/>
                  <a:gd fmla="*/ 54 h 536" name="T13"/>
                  <a:gd fmla="*/ 94 w 448" name="T14"/>
                  <a:gd fmla="*/ 60 h 536" name="T15"/>
                  <a:gd fmla="*/ 34 w 448" name="T16"/>
                  <a:gd fmla="*/ 80 h 536" name="T17"/>
                  <a:gd fmla="*/ 76 w 448" name="T18"/>
                  <a:gd fmla="*/ 72 h 536" name="T19"/>
                  <a:gd fmla="*/ 136 w 448" name="T20"/>
                  <a:gd fmla="*/ 72 h 536" name="T21"/>
                  <a:gd fmla="*/ 100 w 448" name="T22"/>
                  <a:gd fmla="*/ 84 h 536" name="T23"/>
                  <a:gd fmla="*/ 64 w 448" name="T24"/>
                  <a:gd fmla="*/ 104 h 536" name="T25"/>
                  <a:gd fmla="*/ 14 w 448" name="T26"/>
                  <a:gd fmla="*/ 146 h 536" name="T27"/>
                  <a:gd fmla="*/ 18 w 448" name="T28"/>
                  <a:gd fmla="*/ 148 h 536" name="T29"/>
                  <a:gd fmla="*/ 52 w 448" name="T30"/>
                  <a:gd fmla="*/ 124 h 536" name="T31"/>
                  <a:gd fmla="*/ 106 w 448" name="T32"/>
                  <a:gd fmla="*/ 104 h 536" name="T33"/>
                  <a:gd fmla="*/ 92 w 448" name="T34"/>
                  <a:gd fmla="*/ 116 h 536" name="T35"/>
                  <a:gd fmla="*/ 62 w 448" name="T36"/>
                  <a:gd fmla="*/ 158 h 536" name="T37"/>
                  <a:gd fmla="*/ 46 w 448" name="T38"/>
                  <a:gd fmla="*/ 204 h 536" name="T39"/>
                  <a:gd fmla="*/ 44 w 448" name="T40"/>
                  <a:gd fmla="*/ 252 h 536" name="T41"/>
                  <a:gd fmla="*/ 56 w 448" name="T42"/>
                  <a:gd fmla="*/ 300 h 536" name="T43"/>
                  <a:gd fmla="*/ 82 w 448" name="T44"/>
                  <a:gd fmla="*/ 344 h 536" name="T45"/>
                  <a:gd fmla="*/ 102 w 448" name="T46"/>
                  <a:gd fmla="*/ 368 h 536" name="T47"/>
                  <a:gd fmla="*/ 116 w 448" name="T48"/>
                  <a:gd fmla="*/ 410 h 536" name="T49"/>
                  <a:gd fmla="*/ 102 w 448" name="T50"/>
                  <a:gd fmla="*/ 452 h 536" name="T51"/>
                  <a:gd fmla="*/ 84 w 448" name="T52"/>
                  <a:gd fmla="*/ 472 h 536" name="T53"/>
                  <a:gd fmla="*/ 52 w 448" name="T54"/>
                  <a:gd fmla="*/ 486 h 536" name="T55"/>
                  <a:gd fmla="*/ 18 w 448" name="T56"/>
                  <a:gd fmla="*/ 484 h 536" name="T57"/>
                  <a:gd fmla="*/ 4 w 448" name="T58"/>
                  <a:gd fmla="*/ 480 h 536" name="T59"/>
                  <a:gd fmla="*/ 6 w 448" name="T60"/>
                  <a:gd fmla="*/ 482 h 536" name="T61"/>
                  <a:gd fmla="*/ 24 w 448" name="T62"/>
                  <a:gd fmla="*/ 496 h 536" name="T63"/>
                  <a:gd fmla="*/ 86 w 448" name="T64"/>
                  <a:gd fmla="*/ 524 h 536" name="T65"/>
                  <a:gd fmla="*/ 150 w 448" name="T66"/>
                  <a:gd fmla="*/ 536 h 536" name="T67"/>
                  <a:gd fmla="*/ 216 w 448" name="T68"/>
                  <a:gd fmla="*/ 530 h 536" name="T69"/>
                  <a:gd fmla="*/ 278 w 448" name="T70"/>
                  <a:gd fmla="*/ 506 h 536" name="T71"/>
                  <a:gd fmla="*/ 334 w 448" name="T72"/>
                  <a:gd fmla="*/ 464 h 536" name="T73"/>
                  <a:gd fmla="*/ 360 w 448" name="T74"/>
                  <a:gd fmla="*/ 432 h 536" name="T75"/>
                  <a:gd fmla="*/ 390 w 448" name="T76"/>
                  <a:gd fmla="*/ 380 h 536" name="T77"/>
                  <a:gd fmla="*/ 404 w 448" name="T78"/>
                  <a:gd fmla="*/ 322 h 536" name="T79"/>
                  <a:gd fmla="*/ 404 w 448" name="T80"/>
                  <a:gd fmla="*/ 264 h 536" name="T81"/>
                  <a:gd fmla="*/ 392 w 448" name="T82"/>
                  <a:gd fmla="*/ 206 h 536" name="T83"/>
                  <a:gd fmla="*/ 448 w 448" name="T84"/>
                  <a:gd fmla="*/ 148 h 53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36" w="448">
                    <a:moveTo>
                      <a:pt x="358" y="112"/>
                    </a:moveTo>
                    <a:lnTo>
                      <a:pt x="342" y="0"/>
                    </a:lnTo>
                    <a:lnTo>
                      <a:pt x="298" y="86"/>
                    </a:lnTo>
                    <a:lnTo>
                      <a:pt x="298" y="86"/>
                    </a:lnTo>
                    <a:lnTo>
                      <a:pt x="276" y="70"/>
                    </a:lnTo>
                    <a:lnTo>
                      <a:pt x="252" y="58"/>
                    </a:lnTo>
                    <a:lnTo>
                      <a:pt x="226" y="48"/>
                    </a:lnTo>
                    <a:lnTo>
                      <a:pt x="202" y="40"/>
                    </a:lnTo>
                    <a:lnTo>
                      <a:pt x="176" y="34"/>
                    </a:lnTo>
                    <a:lnTo>
                      <a:pt x="150" y="30"/>
                    </a:lnTo>
                    <a:lnTo>
                      <a:pt x="122" y="28"/>
                    </a:lnTo>
                    <a:lnTo>
                      <a:pt x="96" y="30"/>
                    </a:lnTo>
                    <a:lnTo>
                      <a:pt x="96" y="30"/>
                    </a:lnTo>
                    <a:lnTo>
                      <a:pt x="126" y="34"/>
                    </a:lnTo>
                    <a:lnTo>
                      <a:pt x="156" y="40"/>
                    </a:lnTo>
                    <a:lnTo>
                      <a:pt x="184" y="50"/>
                    </a:lnTo>
                    <a:lnTo>
                      <a:pt x="210" y="64"/>
                    </a:lnTo>
                    <a:lnTo>
                      <a:pt x="210" y="64"/>
                    </a:lnTo>
                    <a:lnTo>
                      <a:pt x="188" y="58"/>
                    </a:lnTo>
                    <a:lnTo>
                      <a:pt x="164" y="56"/>
                    </a:lnTo>
                    <a:lnTo>
                      <a:pt x="140" y="54"/>
                    </a:lnTo>
                    <a:lnTo>
                      <a:pt x="116" y="56"/>
                    </a:lnTo>
                    <a:lnTo>
                      <a:pt x="116" y="56"/>
                    </a:lnTo>
                    <a:lnTo>
                      <a:pt x="94" y="60"/>
                    </a:lnTo>
                    <a:lnTo>
                      <a:pt x="74" y="64"/>
                    </a:lnTo>
                    <a:lnTo>
                      <a:pt x="54" y="72"/>
                    </a:lnTo>
                    <a:lnTo>
                      <a:pt x="34" y="80"/>
                    </a:lnTo>
                    <a:lnTo>
                      <a:pt x="34" y="80"/>
                    </a:lnTo>
                    <a:lnTo>
                      <a:pt x="56" y="74"/>
                    </a:lnTo>
                    <a:lnTo>
                      <a:pt x="76" y="72"/>
                    </a:lnTo>
                    <a:lnTo>
                      <a:pt x="76" y="72"/>
                    </a:lnTo>
                    <a:lnTo>
                      <a:pt x="106" y="70"/>
                    </a:lnTo>
                    <a:lnTo>
                      <a:pt x="136" y="72"/>
                    </a:lnTo>
                    <a:lnTo>
                      <a:pt x="136" y="72"/>
                    </a:lnTo>
                    <a:lnTo>
                      <a:pt x="118" y="78"/>
                    </a:lnTo>
                    <a:lnTo>
                      <a:pt x="100" y="84"/>
                    </a:lnTo>
                    <a:lnTo>
                      <a:pt x="82" y="94"/>
                    </a:lnTo>
                    <a:lnTo>
                      <a:pt x="64" y="104"/>
                    </a:lnTo>
                    <a:lnTo>
                      <a:pt x="64" y="104"/>
                    </a:lnTo>
                    <a:lnTo>
                      <a:pt x="46" y="116"/>
                    </a:lnTo>
                    <a:lnTo>
                      <a:pt x="30" y="130"/>
                    </a:lnTo>
                    <a:lnTo>
                      <a:pt x="14" y="146"/>
                    </a:lnTo>
                    <a:lnTo>
                      <a:pt x="0" y="162"/>
                    </a:lnTo>
                    <a:lnTo>
                      <a:pt x="0" y="162"/>
                    </a:lnTo>
                    <a:lnTo>
                      <a:pt x="18" y="148"/>
                    </a:lnTo>
                    <a:lnTo>
                      <a:pt x="36" y="136"/>
                    </a:lnTo>
                    <a:lnTo>
                      <a:pt x="36" y="136"/>
                    </a:lnTo>
                    <a:lnTo>
                      <a:pt x="52" y="124"/>
                    </a:lnTo>
                    <a:lnTo>
                      <a:pt x="70" y="116"/>
                    </a:lnTo>
                    <a:lnTo>
                      <a:pt x="88" y="110"/>
                    </a:lnTo>
                    <a:lnTo>
                      <a:pt x="106" y="104"/>
                    </a:lnTo>
                    <a:lnTo>
                      <a:pt x="106" y="104"/>
                    </a:lnTo>
                    <a:lnTo>
                      <a:pt x="92" y="116"/>
                    </a:lnTo>
                    <a:lnTo>
                      <a:pt x="92" y="116"/>
                    </a:lnTo>
                    <a:lnTo>
                      <a:pt x="82" y="128"/>
                    </a:lnTo>
                    <a:lnTo>
                      <a:pt x="70" y="142"/>
                    </a:lnTo>
                    <a:lnTo>
                      <a:pt x="62" y="158"/>
                    </a:lnTo>
                    <a:lnTo>
                      <a:pt x="56" y="172"/>
                    </a:lnTo>
                    <a:lnTo>
                      <a:pt x="50" y="188"/>
                    </a:lnTo>
                    <a:lnTo>
                      <a:pt x="46" y="204"/>
                    </a:lnTo>
                    <a:lnTo>
                      <a:pt x="44" y="220"/>
                    </a:lnTo>
                    <a:lnTo>
                      <a:pt x="42" y="236"/>
                    </a:lnTo>
                    <a:lnTo>
                      <a:pt x="44" y="252"/>
                    </a:lnTo>
                    <a:lnTo>
                      <a:pt x="46" y="270"/>
                    </a:lnTo>
                    <a:lnTo>
                      <a:pt x="50" y="286"/>
                    </a:lnTo>
                    <a:lnTo>
                      <a:pt x="56" y="300"/>
                    </a:lnTo>
                    <a:lnTo>
                      <a:pt x="62" y="316"/>
                    </a:lnTo>
                    <a:lnTo>
                      <a:pt x="70" y="330"/>
                    </a:lnTo>
                    <a:lnTo>
                      <a:pt x="82" y="344"/>
                    </a:lnTo>
                    <a:lnTo>
                      <a:pt x="92" y="358"/>
                    </a:lnTo>
                    <a:lnTo>
                      <a:pt x="92" y="358"/>
                    </a:lnTo>
                    <a:lnTo>
                      <a:pt x="102" y="368"/>
                    </a:lnTo>
                    <a:lnTo>
                      <a:pt x="110" y="382"/>
                    </a:lnTo>
                    <a:lnTo>
                      <a:pt x="114" y="396"/>
                    </a:lnTo>
                    <a:lnTo>
                      <a:pt x="116" y="410"/>
                    </a:lnTo>
                    <a:lnTo>
                      <a:pt x="114" y="426"/>
                    </a:lnTo>
                    <a:lnTo>
                      <a:pt x="110" y="440"/>
                    </a:lnTo>
                    <a:lnTo>
                      <a:pt x="102" y="452"/>
                    </a:lnTo>
                    <a:lnTo>
                      <a:pt x="92" y="464"/>
                    </a:lnTo>
                    <a:lnTo>
                      <a:pt x="92" y="464"/>
                    </a:lnTo>
                    <a:lnTo>
                      <a:pt x="84" y="472"/>
                    </a:lnTo>
                    <a:lnTo>
                      <a:pt x="74" y="478"/>
                    </a:lnTo>
                    <a:lnTo>
                      <a:pt x="62" y="482"/>
                    </a:lnTo>
                    <a:lnTo>
                      <a:pt x="52" y="486"/>
                    </a:lnTo>
                    <a:lnTo>
                      <a:pt x="40" y="486"/>
                    </a:lnTo>
                    <a:lnTo>
                      <a:pt x="30" y="486"/>
                    </a:lnTo>
                    <a:lnTo>
                      <a:pt x="18" y="484"/>
                    </a:lnTo>
                    <a:lnTo>
                      <a:pt x="8" y="480"/>
                    </a:lnTo>
                    <a:lnTo>
                      <a:pt x="8" y="480"/>
                    </a:lnTo>
                    <a:lnTo>
                      <a:pt x="4" y="480"/>
                    </a:lnTo>
                    <a:lnTo>
                      <a:pt x="4" y="480"/>
                    </a:lnTo>
                    <a:lnTo>
                      <a:pt x="6" y="482"/>
                    </a:lnTo>
                    <a:lnTo>
                      <a:pt x="6" y="482"/>
                    </a:lnTo>
                    <a:lnTo>
                      <a:pt x="6" y="482"/>
                    </a:lnTo>
                    <a:lnTo>
                      <a:pt x="6" y="482"/>
                    </a:lnTo>
                    <a:lnTo>
                      <a:pt x="24" y="496"/>
                    </a:lnTo>
                    <a:lnTo>
                      <a:pt x="44" y="508"/>
                    </a:lnTo>
                    <a:lnTo>
                      <a:pt x="64" y="518"/>
                    </a:lnTo>
                    <a:lnTo>
                      <a:pt x="86" y="524"/>
                    </a:lnTo>
                    <a:lnTo>
                      <a:pt x="106" y="530"/>
                    </a:lnTo>
                    <a:lnTo>
                      <a:pt x="128" y="534"/>
                    </a:lnTo>
                    <a:lnTo>
                      <a:pt x="150" y="536"/>
                    </a:lnTo>
                    <a:lnTo>
                      <a:pt x="172" y="536"/>
                    </a:lnTo>
                    <a:lnTo>
                      <a:pt x="194" y="534"/>
                    </a:lnTo>
                    <a:lnTo>
                      <a:pt x="216" y="530"/>
                    </a:lnTo>
                    <a:lnTo>
                      <a:pt x="238" y="524"/>
                    </a:lnTo>
                    <a:lnTo>
                      <a:pt x="258" y="516"/>
                    </a:lnTo>
                    <a:lnTo>
                      <a:pt x="278" y="506"/>
                    </a:lnTo>
                    <a:lnTo>
                      <a:pt x="298" y="494"/>
                    </a:lnTo>
                    <a:lnTo>
                      <a:pt x="316" y="480"/>
                    </a:lnTo>
                    <a:lnTo>
                      <a:pt x="334" y="464"/>
                    </a:lnTo>
                    <a:lnTo>
                      <a:pt x="334" y="464"/>
                    </a:lnTo>
                    <a:lnTo>
                      <a:pt x="348" y="448"/>
                    </a:lnTo>
                    <a:lnTo>
                      <a:pt x="360" y="432"/>
                    </a:lnTo>
                    <a:lnTo>
                      <a:pt x="372" y="416"/>
                    </a:lnTo>
                    <a:lnTo>
                      <a:pt x="382" y="398"/>
                    </a:lnTo>
                    <a:lnTo>
                      <a:pt x="390" y="380"/>
                    </a:lnTo>
                    <a:lnTo>
                      <a:pt x="396" y="360"/>
                    </a:lnTo>
                    <a:lnTo>
                      <a:pt x="400" y="342"/>
                    </a:lnTo>
                    <a:lnTo>
                      <a:pt x="404" y="322"/>
                    </a:lnTo>
                    <a:lnTo>
                      <a:pt x="406" y="302"/>
                    </a:lnTo>
                    <a:lnTo>
                      <a:pt x="406" y="282"/>
                    </a:lnTo>
                    <a:lnTo>
                      <a:pt x="404" y="264"/>
                    </a:lnTo>
                    <a:lnTo>
                      <a:pt x="402" y="244"/>
                    </a:lnTo>
                    <a:lnTo>
                      <a:pt x="398" y="224"/>
                    </a:lnTo>
                    <a:lnTo>
                      <a:pt x="392" y="206"/>
                    </a:lnTo>
                    <a:lnTo>
                      <a:pt x="384" y="188"/>
                    </a:lnTo>
                    <a:lnTo>
                      <a:pt x="374" y="170"/>
                    </a:lnTo>
                    <a:lnTo>
                      <a:pt x="448" y="148"/>
                    </a:lnTo>
                    <a:lnTo>
                      <a:pt x="358" y="112"/>
                    </a:lnTo>
                    <a:close/>
                  </a:path>
                </a:pathLst>
              </a:custGeom>
              <a:solidFill>
                <a:srgbClr val="402D1F"/>
              </a:solidFill>
              <a:ln>
                <a:noFill/>
              </a:ln>
              <a:effectLst>
                <a:innerShdw blurRad="63500" dir="189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sz="1400"/>
              </a:p>
            </p:txBody>
          </p:sp>
          <p:sp>
            <p:nvSpPr>
              <p:cNvPr id="45" name="Freeform 26"/>
              <p:cNvSpPr/>
              <p:nvPr/>
            </p:nvSpPr>
            <p:spPr bwMode="auto">
              <a:xfrm>
                <a:off x="-1381188" y="657545"/>
                <a:ext cx="118541" cy="146433"/>
              </a:xfrm>
              <a:custGeom>
                <a:gdLst>
                  <a:gd fmla="*/ 122 w 136" name="T0"/>
                  <a:gd fmla="*/ 84 h 168" name="T1"/>
                  <a:gd fmla="*/ 122 w 136" name="T2"/>
                  <a:gd fmla="*/ 88 h 168" name="T3"/>
                  <a:gd fmla="*/ 124 w 136" name="T4"/>
                  <a:gd fmla="*/ 92 h 168" name="T5"/>
                  <a:gd fmla="*/ 124 w 136" name="T6"/>
                  <a:gd fmla="*/ 94 h 168" name="T7"/>
                  <a:gd fmla="*/ 124 w 136" name="T8"/>
                  <a:gd fmla="*/ 104 h 168" name="T9"/>
                  <a:gd fmla="*/ 118 w 136" name="T10"/>
                  <a:gd fmla="*/ 120 h 168" name="T11"/>
                  <a:gd fmla="*/ 114 w 136" name="T12"/>
                  <a:gd fmla="*/ 126 h 168" name="T13"/>
                  <a:gd fmla="*/ 120 w 136" name="T14"/>
                  <a:gd fmla="*/ 122 h 168" name="T15"/>
                  <a:gd fmla="*/ 126 w 136" name="T16"/>
                  <a:gd fmla="*/ 116 h 168" name="T17"/>
                  <a:gd fmla="*/ 132 w 136" name="T18"/>
                  <a:gd fmla="*/ 108 h 168" name="T19"/>
                  <a:gd fmla="*/ 136 w 136" name="T20"/>
                  <a:gd fmla="*/ 94 h 168" name="T21"/>
                  <a:gd fmla="*/ 136 w 136" name="T22"/>
                  <a:gd fmla="*/ 92 h 168" name="T23"/>
                  <a:gd fmla="*/ 136 w 136" name="T24"/>
                  <a:gd fmla="*/ 88 h 168" name="T25"/>
                  <a:gd fmla="*/ 136 w 136" name="T26"/>
                  <a:gd fmla="*/ 80 h 168" name="T27"/>
                  <a:gd fmla="*/ 132 w 136" name="T28"/>
                  <a:gd fmla="*/ 64 h 168" name="T29"/>
                  <a:gd fmla="*/ 122 w 136" name="T30"/>
                  <a:gd fmla="*/ 50 h 168" name="T31"/>
                  <a:gd fmla="*/ 112 w 136" name="T32"/>
                  <a:gd fmla="*/ 38 h 168" name="T33"/>
                  <a:gd fmla="*/ 102 w 136" name="T34"/>
                  <a:gd fmla="*/ 28 h 168" name="T35"/>
                  <a:gd fmla="*/ 88 w 136" name="T36"/>
                  <a:gd fmla="*/ 12 h 168" name="T37"/>
                  <a:gd fmla="*/ 86 w 136" name="T38"/>
                  <a:gd fmla="*/ 6 h 168" name="T39"/>
                  <a:gd fmla="*/ 84 w 136" name="T40"/>
                  <a:gd fmla="*/ 0 h 168" name="T41"/>
                  <a:gd fmla="*/ 70 w 136" name="T42"/>
                  <a:gd fmla="*/ 106 h 168" name="T43"/>
                  <a:gd fmla="*/ 58 w 136" name="T44"/>
                  <a:gd fmla="*/ 100 h 168" name="T45"/>
                  <a:gd fmla="*/ 42 w 136" name="T46"/>
                  <a:gd fmla="*/ 98 h 168" name="T47"/>
                  <a:gd fmla="*/ 34 w 136" name="T48"/>
                  <a:gd fmla="*/ 98 h 168" name="T49"/>
                  <a:gd fmla="*/ 20 w 136" name="T50"/>
                  <a:gd fmla="*/ 104 h 168" name="T51"/>
                  <a:gd fmla="*/ 8 w 136" name="T52"/>
                  <a:gd fmla="*/ 114 h 168" name="T53"/>
                  <a:gd fmla="*/ 2 w 136" name="T54"/>
                  <a:gd fmla="*/ 126 h 168" name="T55"/>
                  <a:gd fmla="*/ 0 w 136" name="T56"/>
                  <a:gd fmla="*/ 132 h 168" name="T57"/>
                  <a:gd fmla="*/ 4 w 136" name="T58"/>
                  <a:gd fmla="*/ 146 h 168" name="T59"/>
                  <a:gd fmla="*/ 14 w 136" name="T60"/>
                  <a:gd fmla="*/ 158 h 168" name="T61"/>
                  <a:gd fmla="*/ 26 w 136" name="T62"/>
                  <a:gd fmla="*/ 166 h 168" name="T63"/>
                  <a:gd fmla="*/ 42 w 136" name="T64"/>
                  <a:gd fmla="*/ 168 h 168" name="T65"/>
                  <a:gd fmla="*/ 52 w 136" name="T66"/>
                  <a:gd fmla="*/ 168 h 168" name="T67"/>
                  <a:gd fmla="*/ 66 w 136" name="T68"/>
                  <a:gd fmla="*/ 162 h 168" name="T69"/>
                  <a:gd fmla="*/ 78 w 136" name="T70"/>
                  <a:gd fmla="*/ 152 h 168" name="T71"/>
                  <a:gd fmla="*/ 84 w 136" name="T72"/>
                  <a:gd fmla="*/ 140 h 168" name="T73"/>
                  <a:gd fmla="*/ 84 w 136" name="T74"/>
                  <a:gd fmla="*/ 50 h 168" name="T75"/>
                  <a:gd fmla="*/ 106 w 136" name="T76"/>
                  <a:gd fmla="*/ 64 h 168" name="T77"/>
                  <a:gd fmla="*/ 116 w 136" name="T78"/>
                  <a:gd fmla="*/ 74 h 168" name="T79"/>
                  <a:gd fmla="*/ 122 w 136" name="T80"/>
                  <a:gd fmla="*/ 84 h 16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68" w="136">
                    <a:moveTo>
                      <a:pt x="122" y="84"/>
                    </a:moveTo>
                    <a:lnTo>
                      <a:pt x="122" y="84"/>
                    </a:lnTo>
                    <a:lnTo>
                      <a:pt x="122" y="88"/>
                    </a:lnTo>
                    <a:lnTo>
                      <a:pt x="122" y="88"/>
                    </a:lnTo>
                    <a:lnTo>
                      <a:pt x="124" y="92"/>
                    </a:lnTo>
                    <a:lnTo>
                      <a:pt x="124" y="92"/>
                    </a:lnTo>
                    <a:lnTo>
                      <a:pt x="124" y="94"/>
                    </a:lnTo>
                    <a:lnTo>
                      <a:pt x="124" y="94"/>
                    </a:lnTo>
                    <a:lnTo>
                      <a:pt x="124" y="104"/>
                    </a:lnTo>
                    <a:lnTo>
                      <a:pt x="124" y="104"/>
                    </a:lnTo>
                    <a:lnTo>
                      <a:pt x="122" y="114"/>
                    </a:lnTo>
                    <a:lnTo>
                      <a:pt x="118" y="120"/>
                    </a:lnTo>
                    <a:lnTo>
                      <a:pt x="118" y="120"/>
                    </a:lnTo>
                    <a:lnTo>
                      <a:pt x="114" y="126"/>
                    </a:lnTo>
                    <a:lnTo>
                      <a:pt x="114" y="126"/>
                    </a:lnTo>
                    <a:lnTo>
                      <a:pt x="120" y="122"/>
                    </a:lnTo>
                    <a:lnTo>
                      <a:pt x="120" y="122"/>
                    </a:lnTo>
                    <a:lnTo>
                      <a:pt x="126" y="116"/>
                    </a:lnTo>
                    <a:lnTo>
                      <a:pt x="132" y="108"/>
                    </a:lnTo>
                    <a:lnTo>
                      <a:pt x="132" y="108"/>
                    </a:lnTo>
                    <a:lnTo>
                      <a:pt x="136" y="94"/>
                    </a:lnTo>
                    <a:lnTo>
                      <a:pt x="136" y="94"/>
                    </a:lnTo>
                    <a:lnTo>
                      <a:pt x="136" y="92"/>
                    </a:lnTo>
                    <a:lnTo>
                      <a:pt x="136" y="92"/>
                    </a:lnTo>
                    <a:lnTo>
                      <a:pt x="136" y="88"/>
                    </a:lnTo>
                    <a:lnTo>
                      <a:pt x="136" y="88"/>
                    </a:lnTo>
                    <a:lnTo>
                      <a:pt x="136" y="80"/>
                    </a:lnTo>
                    <a:lnTo>
                      <a:pt x="136" y="80"/>
                    </a:lnTo>
                    <a:lnTo>
                      <a:pt x="134" y="72"/>
                    </a:lnTo>
                    <a:lnTo>
                      <a:pt x="132" y="64"/>
                    </a:lnTo>
                    <a:lnTo>
                      <a:pt x="132" y="64"/>
                    </a:lnTo>
                    <a:lnTo>
                      <a:pt x="122" y="50"/>
                    </a:lnTo>
                    <a:lnTo>
                      <a:pt x="122" y="50"/>
                    </a:lnTo>
                    <a:lnTo>
                      <a:pt x="112" y="38"/>
                    </a:lnTo>
                    <a:lnTo>
                      <a:pt x="102" y="28"/>
                    </a:lnTo>
                    <a:lnTo>
                      <a:pt x="102" y="28"/>
                    </a:lnTo>
                    <a:lnTo>
                      <a:pt x="94" y="20"/>
                    </a:lnTo>
                    <a:lnTo>
                      <a:pt x="88" y="12"/>
                    </a:lnTo>
                    <a:lnTo>
                      <a:pt x="88" y="12"/>
                    </a:lnTo>
                    <a:lnTo>
                      <a:pt x="86" y="6"/>
                    </a:lnTo>
                    <a:lnTo>
                      <a:pt x="86" y="6"/>
                    </a:lnTo>
                    <a:lnTo>
                      <a:pt x="84" y="0"/>
                    </a:lnTo>
                    <a:lnTo>
                      <a:pt x="70" y="0"/>
                    </a:lnTo>
                    <a:lnTo>
                      <a:pt x="70" y="106"/>
                    </a:lnTo>
                    <a:lnTo>
                      <a:pt x="70" y="106"/>
                    </a:lnTo>
                    <a:lnTo>
                      <a:pt x="58" y="100"/>
                    </a:lnTo>
                    <a:lnTo>
                      <a:pt x="50" y="98"/>
                    </a:lnTo>
                    <a:lnTo>
                      <a:pt x="42" y="98"/>
                    </a:lnTo>
                    <a:lnTo>
                      <a:pt x="42" y="98"/>
                    </a:lnTo>
                    <a:lnTo>
                      <a:pt x="34" y="98"/>
                    </a:lnTo>
                    <a:lnTo>
                      <a:pt x="26" y="100"/>
                    </a:lnTo>
                    <a:lnTo>
                      <a:pt x="20" y="104"/>
                    </a:lnTo>
                    <a:lnTo>
                      <a:pt x="14" y="108"/>
                    </a:lnTo>
                    <a:lnTo>
                      <a:pt x="8" y="114"/>
                    </a:lnTo>
                    <a:lnTo>
                      <a:pt x="4" y="120"/>
                    </a:lnTo>
                    <a:lnTo>
                      <a:pt x="2" y="126"/>
                    </a:lnTo>
                    <a:lnTo>
                      <a:pt x="0" y="132"/>
                    </a:lnTo>
                    <a:lnTo>
                      <a:pt x="0" y="132"/>
                    </a:lnTo>
                    <a:lnTo>
                      <a:pt x="2" y="140"/>
                    </a:lnTo>
                    <a:lnTo>
                      <a:pt x="4" y="146"/>
                    </a:lnTo>
                    <a:lnTo>
                      <a:pt x="8" y="152"/>
                    </a:lnTo>
                    <a:lnTo>
                      <a:pt x="14" y="158"/>
                    </a:lnTo>
                    <a:lnTo>
                      <a:pt x="20" y="162"/>
                    </a:lnTo>
                    <a:lnTo>
                      <a:pt x="26" y="166"/>
                    </a:lnTo>
                    <a:lnTo>
                      <a:pt x="34" y="168"/>
                    </a:lnTo>
                    <a:lnTo>
                      <a:pt x="42" y="168"/>
                    </a:lnTo>
                    <a:lnTo>
                      <a:pt x="42" y="168"/>
                    </a:lnTo>
                    <a:lnTo>
                      <a:pt x="52" y="168"/>
                    </a:lnTo>
                    <a:lnTo>
                      <a:pt x="60" y="166"/>
                    </a:lnTo>
                    <a:lnTo>
                      <a:pt x="66" y="162"/>
                    </a:lnTo>
                    <a:lnTo>
                      <a:pt x="72" y="158"/>
                    </a:lnTo>
                    <a:lnTo>
                      <a:pt x="78" y="152"/>
                    </a:lnTo>
                    <a:lnTo>
                      <a:pt x="82" y="146"/>
                    </a:lnTo>
                    <a:lnTo>
                      <a:pt x="84" y="140"/>
                    </a:lnTo>
                    <a:lnTo>
                      <a:pt x="84" y="132"/>
                    </a:lnTo>
                    <a:lnTo>
                      <a:pt x="84" y="50"/>
                    </a:lnTo>
                    <a:lnTo>
                      <a:pt x="84" y="50"/>
                    </a:lnTo>
                    <a:lnTo>
                      <a:pt x="106" y="64"/>
                    </a:lnTo>
                    <a:lnTo>
                      <a:pt x="106" y="64"/>
                    </a:lnTo>
                    <a:lnTo>
                      <a:pt x="116" y="74"/>
                    </a:lnTo>
                    <a:lnTo>
                      <a:pt x="122" y="84"/>
                    </a:lnTo>
                    <a:lnTo>
                      <a:pt x="122" y="84"/>
                    </a:lnTo>
                    <a:close/>
                  </a:path>
                </a:pathLst>
              </a:custGeom>
              <a:solidFill>
                <a:srgbClr val="402D1F"/>
              </a:solidFill>
              <a:ln>
                <a:noFill/>
              </a:ln>
              <a:effectLst>
                <a:innerShdw blurRad="63500" dir="189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sz="1400"/>
              </a:p>
            </p:txBody>
          </p:sp>
          <p:sp>
            <p:nvSpPr>
              <p:cNvPr id="46" name="Freeform 27"/>
              <p:cNvSpPr/>
              <p:nvPr/>
            </p:nvSpPr>
            <p:spPr bwMode="auto">
              <a:xfrm>
                <a:off x="-1304485" y="812695"/>
                <a:ext cx="83676" cy="94136"/>
              </a:xfrm>
              <a:custGeom>
                <a:gdLst>
                  <a:gd fmla="*/ 36 w 96" name="T0"/>
                  <a:gd fmla="*/ 14 h 108" name="T1"/>
                  <a:gd fmla="*/ 36 w 96" name="T2"/>
                  <a:gd fmla="*/ 78 h 108" name="T3"/>
                  <a:gd fmla="*/ 36 w 96" name="T4"/>
                  <a:gd fmla="*/ 78 h 108" name="T5"/>
                  <a:gd fmla="*/ 30 w 96" name="T6"/>
                  <a:gd fmla="*/ 76 h 108" name="T7"/>
                  <a:gd fmla="*/ 22 w 96" name="T8"/>
                  <a:gd fmla="*/ 74 h 108" name="T9"/>
                  <a:gd fmla="*/ 22 w 96" name="T10"/>
                  <a:gd fmla="*/ 74 h 108" name="T11"/>
                  <a:gd fmla="*/ 14 w 96" name="T12"/>
                  <a:gd fmla="*/ 76 h 108" name="T13"/>
                  <a:gd fmla="*/ 6 w 96" name="T14"/>
                  <a:gd fmla="*/ 80 h 108" name="T15"/>
                  <a:gd fmla="*/ 2 w 96" name="T16"/>
                  <a:gd fmla="*/ 84 h 108" name="T17"/>
                  <a:gd fmla="*/ 0 w 96" name="T18"/>
                  <a:gd fmla="*/ 92 h 108" name="T19"/>
                  <a:gd fmla="*/ 0 w 96" name="T20"/>
                  <a:gd fmla="*/ 92 h 108" name="T21"/>
                  <a:gd fmla="*/ 2 w 96" name="T22"/>
                  <a:gd fmla="*/ 98 h 108" name="T23"/>
                  <a:gd fmla="*/ 6 w 96" name="T24"/>
                  <a:gd fmla="*/ 104 h 108" name="T25"/>
                  <a:gd fmla="*/ 14 w 96" name="T26"/>
                  <a:gd fmla="*/ 108 h 108" name="T27"/>
                  <a:gd fmla="*/ 22 w 96" name="T28"/>
                  <a:gd fmla="*/ 108 h 108" name="T29"/>
                  <a:gd fmla="*/ 22 w 96" name="T30"/>
                  <a:gd fmla="*/ 108 h 108" name="T31"/>
                  <a:gd fmla="*/ 30 w 96" name="T32"/>
                  <a:gd fmla="*/ 108 h 108" name="T33"/>
                  <a:gd fmla="*/ 36 w 96" name="T34"/>
                  <a:gd fmla="*/ 104 h 108" name="T35"/>
                  <a:gd fmla="*/ 42 w 96" name="T36"/>
                  <a:gd fmla="*/ 98 h 108" name="T37"/>
                  <a:gd fmla="*/ 42 w 96" name="T38"/>
                  <a:gd fmla="*/ 92 h 108" name="T39"/>
                  <a:gd fmla="*/ 42 w 96" name="T40"/>
                  <a:gd fmla="*/ 32 h 108" name="T41"/>
                  <a:gd fmla="*/ 90 w 96" name="T42"/>
                  <a:gd fmla="*/ 22 h 108" name="T43"/>
                  <a:gd fmla="*/ 90 w 96" name="T44"/>
                  <a:gd fmla="*/ 64 h 108" name="T45"/>
                  <a:gd fmla="*/ 90 w 96" name="T46"/>
                  <a:gd fmla="*/ 64 h 108" name="T47"/>
                  <a:gd fmla="*/ 84 w 96" name="T48"/>
                  <a:gd fmla="*/ 60 h 108" name="T49"/>
                  <a:gd fmla="*/ 76 w 96" name="T50"/>
                  <a:gd fmla="*/ 60 h 108" name="T51"/>
                  <a:gd fmla="*/ 76 w 96" name="T52"/>
                  <a:gd fmla="*/ 60 h 108" name="T53"/>
                  <a:gd fmla="*/ 68 w 96" name="T54"/>
                  <a:gd fmla="*/ 60 h 108" name="T55"/>
                  <a:gd fmla="*/ 62 w 96" name="T56"/>
                  <a:gd fmla="*/ 64 h 108" name="T57"/>
                  <a:gd fmla="*/ 58 w 96" name="T58"/>
                  <a:gd fmla="*/ 70 h 108" name="T59"/>
                  <a:gd fmla="*/ 56 w 96" name="T60"/>
                  <a:gd fmla="*/ 76 h 108" name="T61"/>
                  <a:gd fmla="*/ 56 w 96" name="T62"/>
                  <a:gd fmla="*/ 76 h 108" name="T63"/>
                  <a:gd fmla="*/ 58 w 96" name="T64"/>
                  <a:gd fmla="*/ 84 h 108" name="T65"/>
                  <a:gd fmla="*/ 62 w 96" name="T66"/>
                  <a:gd fmla="*/ 88 h 108" name="T67"/>
                  <a:gd fmla="*/ 68 w 96" name="T68"/>
                  <a:gd fmla="*/ 92 h 108" name="T69"/>
                  <a:gd fmla="*/ 76 w 96" name="T70"/>
                  <a:gd fmla="*/ 94 h 108" name="T71"/>
                  <a:gd fmla="*/ 76 w 96" name="T72"/>
                  <a:gd fmla="*/ 94 h 108" name="T73"/>
                  <a:gd fmla="*/ 84 w 96" name="T74"/>
                  <a:gd fmla="*/ 92 h 108" name="T75"/>
                  <a:gd fmla="*/ 90 w 96" name="T76"/>
                  <a:gd fmla="*/ 88 h 108" name="T77"/>
                  <a:gd fmla="*/ 96 w 96" name="T78"/>
                  <a:gd fmla="*/ 84 h 108" name="T79"/>
                  <a:gd fmla="*/ 96 w 96" name="T80"/>
                  <a:gd fmla="*/ 76 h 108" name="T81"/>
                  <a:gd fmla="*/ 96 w 96" name="T82"/>
                  <a:gd fmla="*/ 0 h 108" name="T83"/>
                  <a:gd fmla="*/ 36 w 96" name="T84"/>
                  <a:gd fmla="*/ 14 h 10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8" w="96">
                    <a:moveTo>
                      <a:pt x="36" y="14"/>
                    </a:moveTo>
                    <a:lnTo>
                      <a:pt x="36" y="78"/>
                    </a:lnTo>
                    <a:lnTo>
                      <a:pt x="36" y="78"/>
                    </a:lnTo>
                    <a:lnTo>
                      <a:pt x="30" y="76"/>
                    </a:lnTo>
                    <a:lnTo>
                      <a:pt x="22" y="74"/>
                    </a:lnTo>
                    <a:lnTo>
                      <a:pt x="22" y="74"/>
                    </a:lnTo>
                    <a:lnTo>
                      <a:pt x="14" y="76"/>
                    </a:lnTo>
                    <a:lnTo>
                      <a:pt x="6" y="80"/>
                    </a:lnTo>
                    <a:lnTo>
                      <a:pt x="2" y="84"/>
                    </a:lnTo>
                    <a:lnTo>
                      <a:pt x="0" y="92"/>
                    </a:lnTo>
                    <a:lnTo>
                      <a:pt x="0" y="92"/>
                    </a:lnTo>
                    <a:lnTo>
                      <a:pt x="2" y="98"/>
                    </a:lnTo>
                    <a:lnTo>
                      <a:pt x="6" y="104"/>
                    </a:lnTo>
                    <a:lnTo>
                      <a:pt x="14" y="108"/>
                    </a:lnTo>
                    <a:lnTo>
                      <a:pt x="22" y="108"/>
                    </a:lnTo>
                    <a:lnTo>
                      <a:pt x="22" y="108"/>
                    </a:lnTo>
                    <a:lnTo>
                      <a:pt x="30" y="108"/>
                    </a:lnTo>
                    <a:lnTo>
                      <a:pt x="36" y="104"/>
                    </a:lnTo>
                    <a:lnTo>
                      <a:pt x="42" y="98"/>
                    </a:lnTo>
                    <a:lnTo>
                      <a:pt x="42" y="92"/>
                    </a:lnTo>
                    <a:lnTo>
                      <a:pt x="42" y="32"/>
                    </a:lnTo>
                    <a:lnTo>
                      <a:pt x="90" y="22"/>
                    </a:lnTo>
                    <a:lnTo>
                      <a:pt x="90" y="64"/>
                    </a:lnTo>
                    <a:lnTo>
                      <a:pt x="90" y="64"/>
                    </a:lnTo>
                    <a:lnTo>
                      <a:pt x="84" y="60"/>
                    </a:lnTo>
                    <a:lnTo>
                      <a:pt x="76" y="60"/>
                    </a:lnTo>
                    <a:lnTo>
                      <a:pt x="76" y="60"/>
                    </a:lnTo>
                    <a:lnTo>
                      <a:pt x="68" y="60"/>
                    </a:lnTo>
                    <a:lnTo>
                      <a:pt x="62" y="64"/>
                    </a:lnTo>
                    <a:lnTo>
                      <a:pt x="58" y="70"/>
                    </a:lnTo>
                    <a:lnTo>
                      <a:pt x="56" y="76"/>
                    </a:lnTo>
                    <a:lnTo>
                      <a:pt x="56" y="76"/>
                    </a:lnTo>
                    <a:lnTo>
                      <a:pt x="58" y="84"/>
                    </a:lnTo>
                    <a:lnTo>
                      <a:pt x="62" y="88"/>
                    </a:lnTo>
                    <a:lnTo>
                      <a:pt x="68" y="92"/>
                    </a:lnTo>
                    <a:lnTo>
                      <a:pt x="76" y="94"/>
                    </a:lnTo>
                    <a:lnTo>
                      <a:pt x="76" y="94"/>
                    </a:lnTo>
                    <a:lnTo>
                      <a:pt x="84" y="92"/>
                    </a:lnTo>
                    <a:lnTo>
                      <a:pt x="90" y="88"/>
                    </a:lnTo>
                    <a:lnTo>
                      <a:pt x="96" y="84"/>
                    </a:lnTo>
                    <a:lnTo>
                      <a:pt x="96" y="76"/>
                    </a:lnTo>
                    <a:lnTo>
                      <a:pt x="96" y="0"/>
                    </a:lnTo>
                    <a:lnTo>
                      <a:pt x="36" y="14"/>
                    </a:lnTo>
                    <a:close/>
                  </a:path>
                </a:pathLst>
              </a:custGeom>
              <a:solidFill>
                <a:srgbClr val="402D1F"/>
              </a:solidFill>
              <a:ln>
                <a:noFill/>
              </a:ln>
              <a:effectLst>
                <a:innerShdw blurRad="63500" dir="189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sz="1400"/>
              </a:p>
            </p:txBody>
          </p:sp>
        </p:grpSp>
        <p:grpSp>
          <p:nvGrpSpPr>
            <p:cNvPr id="56" name="그룹 55"/>
            <p:cNvGrpSpPr/>
            <p:nvPr/>
          </p:nvGrpSpPr>
          <p:grpSpPr>
            <a:xfrm>
              <a:off x="2446428" y="1633275"/>
              <a:ext cx="4563728" cy="515317"/>
              <a:chOff x="1043608" y="5289754"/>
              <a:chExt cx="5256584" cy="593552"/>
            </a:xfrm>
          </p:grpSpPr>
          <p:sp>
            <p:nvSpPr>
              <p:cNvPr id="57" name="Rectangle 3"/>
              <p:cNvSpPr txBox="1">
                <a:spLocks noChangeArrowheads="1"/>
              </p:cNvSpPr>
              <p:nvPr/>
            </p:nvSpPr>
            <p:spPr bwMode="auto">
              <a:xfrm>
                <a:off x="1043608" y="5528803"/>
                <a:ext cx="5256584" cy="351074"/>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altLang="ko-KR" lang="en-US" sz="100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sp>
            <p:nvSpPr>
              <p:cNvPr id="58" name="Rectangle 3"/>
              <p:cNvSpPr txBox="1">
                <a:spLocks noChangeArrowheads="1"/>
              </p:cNvSpPr>
              <p:nvPr/>
            </p:nvSpPr>
            <p:spPr bwMode="auto">
              <a:xfrm>
                <a:off x="1043608" y="5290782"/>
                <a:ext cx="4529861" cy="210645"/>
              </a:xfrm>
              <a:prstGeom prst="rect">
                <a:avLst/>
              </a:prstGeom>
            </p:spPr>
            <p:txBody>
              <a:bodyPr anchor="ctr"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b="1" lang="en-US" sz="1200">
                    <a:solidFill>
                      <a:srgbClr val="402D1F"/>
                    </a:solidFill>
                    <a:latin charset="0" panose="020f0502020204030204" pitchFamily="34" typeface="Calibri"/>
                    <a:ea charset="0" panose="020b0604030504040204" pitchFamily="34" typeface="Tahoma"/>
                    <a:cs charset="0" panose="020b0604030504040204" pitchFamily="34" typeface="Tahoma"/>
                  </a:rPr>
                  <a:t>01. Eye-Catching Visual</a:t>
                </a:r>
              </a:p>
            </p:txBody>
          </p:sp>
        </p:grpSp>
      </p:grpSp>
      <p:pic>
        <p:nvPicPr>
          <p:cNvPr id="59" name="그림 58"/>
          <p:cNvPicPr>
            <a:picLocks noChangeAspect="1"/>
          </p:cNvPicPr>
          <p:nvPr/>
        </p:nvPicPr>
        <p:blipFill>
          <a:blip r:embed="rId5">
            <a:extLst>
              <a:ext uri="{28A0092B-C50C-407E-A947-70E740481C1C}">
                <a14:useLocalDpi/>
              </a:ext>
            </a:extLst>
          </a:blip>
          <a:stretch>
            <a:fillRect/>
          </a:stretch>
        </p:blipFill>
        <p:spPr>
          <a:xfrm>
            <a:off x="7892573" y="981084"/>
            <a:ext cx="1251426" cy="1483397"/>
          </a:xfrm>
          <a:prstGeom prst="rect">
            <a:avLst/>
          </a:prstGeom>
        </p:spPr>
      </p:pic>
      <p:grpSp>
        <p:nvGrpSpPr>
          <p:cNvPr id="60" name="그룹 59"/>
          <p:cNvGrpSpPr/>
          <p:nvPr/>
        </p:nvGrpSpPr>
        <p:grpSpPr>
          <a:xfrm>
            <a:off x="184466" y="3765713"/>
            <a:ext cx="1465431" cy="736853"/>
            <a:chOff x="1217856" y="5206389"/>
            <a:chExt cx="1723375" cy="866553"/>
          </a:xfrm>
        </p:grpSpPr>
        <p:pic>
          <p:nvPicPr>
            <p:cNvPr id="61" name="그림 60"/>
            <p:cNvPicPr>
              <a:picLocks noChangeAspect="1"/>
            </p:cNvPicPr>
            <p:nvPr/>
          </p:nvPicPr>
          <p:blipFill>
            <a:blip r:embed="rId6">
              <a:extLst>
                <a:ext uri="{BEBA8EAE-BF5A-486C-A8C5-ECC9F3942E4B}">
                  <a14:imgProps>
                    <a14:imgLayer xmlns:d3p1="http://schemas.openxmlformats.org/officeDocument/2006/relationships" d3p1:embed="">
                      <a14:imgEffect>
                        <a14:colorTemperature colorTemp="11200"/>
                      </a14:imgEffect>
                      <a14:imgEffect>
                        <a14:saturation sat="66000"/>
                      </a14:imgEffect>
                      <a14:imgEffect>
                        <a14:brightnessContrast contrast="-20000"/>
                      </a14:imgEffect>
                    </a14:imgLayer>
                  </a14:imgProps>
                </a:ext>
                <a:ext uri="{28A0092B-C50C-407E-A947-70E740481C1C}">
                  <a14:useLocalDpi/>
                </a:ext>
              </a:extLst>
            </a:blip>
            <a:stretch>
              <a:fillRect/>
            </a:stretch>
          </p:blipFill>
          <p:spPr>
            <a:xfrm flipV="1" rot="16626055">
              <a:off x="2131163" y="5751612"/>
              <a:ext cx="341282" cy="301377"/>
            </a:xfrm>
            <a:prstGeom prst="rect">
              <a:avLst/>
            </a:prstGeom>
          </p:spPr>
        </p:pic>
        <p:pic>
          <p:nvPicPr>
            <p:cNvPr id="62" name="그림 61"/>
            <p:cNvPicPr>
              <a:picLocks noChangeAspect="1"/>
            </p:cNvPicPr>
            <p:nvPr/>
          </p:nvPicPr>
          <p:blipFill>
            <a:blip r:embed="rId7">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rot="13151999">
              <a:off x="1836919" y="5543388"/>
              <a:ext cx="261084" cy="230557"/>
            </a:xfrm>
            <a:prstGeom prst="rect">
              <a:avLst/>
            </a:prstGeom>
          </p:spPr>
        </p:pic>
        <p:pic>
          <p:nvPicPr>
            <p:cNvPr id="63" name="그림 62"/>
            <p:cNvPicPr>
              <a:picLocks noChangeAspect="1"/>
            </p:cNvPicPr>
            <p:nvPr/>
          </p:nvPicPr>
          <p:blipFill>
            <a:blip r:embed="rId8">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flipV="1" rot="16819596">
              <a:off x="1207950" y="5216295"/>
              <a:ext cx="169431" cy="149620"/>
            </a:xfrm>
            <a:prstGeom prst="rect">
              <a:avLst/>
            </a:prstGeom>
          </p:spPr>
        </p:pic>
        <p:pic>
          <p:nvPicPr>
            <p:cNvPr id="64" name="그림 63"/>
            <p:cNvPicPr>
              <a:picLocks noChangeAspect="1"/>
            </p:cNvPicPr>
            <p:nvPr/>
          </p:nvPicPr>
          <p:blipFill>
            <a:blip r:embed="rId9">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4694186">
              <a:off x="2666639" y="5723950"/>
              <a:ext cx="169431" cy="149620"/>
            </a:xfrm>
            <a:prstGeom prst="rect">
              <a:avLst/>
            </a:prstGeom>
          </p:spPr>
        </p:pic>
        <p:pic>
          <p:nvPicPr>
            <p:cNvPr id="65" name="그림 64"/>
            <p:cNvPicPr>
              <a:picLocks noChangeAspect="1"/>
            </p:cNvPicPr>
            <p:nvPr/>
          </p:nvPicPr>
          <p:blipFill>
            <a:blip r:embed="rId10">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20523596">
              <a:off x="2694244" y="5471888"/>
              <a:ext cx="246987" cy="218108"/>
            </a:xfrm>
            <a:prstGeom prst="rect">
              <a:avLst/>
            </a:prstGeom>
          </p:spPr>
        </p:pic>
      </p:grpSp>
    </p:spTree>
    <p:extLst>
      <p:ext uri="{BB962C8B-B14F-4D97-AF65-F5344CB8AC3E}">
        <p14:creationId val="2266879089"/>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4" sz="quarter" type="body"/>
          </p:nvPr>
        </p:nvSpPr>
        <p:spPr/>
        <p:txBody>
          <a:bodyPr/>
          <a:lstStyle/>
          <a:p>
            <a:r>
              <a:rPr altLang="ko-KR" lang="en-US"/>
              <a:t>Global map</a:t>
            </a:r>
          </a:p>
        </p:txBody>
      </p:sp>
      <p:sp>
        <p:nvSpPr>
          <p:cNvPr id="3" name="텍스트 개체 틀 2"/>
          <p:cNvSpPr>
            <a:spLocks noGrp="1"/>
          </p:cNvSpPr>
          <p:nvPr>
            <p:ph idx="15" sz="quarter" type="body"/>
          </p:nvPr>
        </p:nvSpPr>
        <p:spPr/>
        <p:txBody>
          <a:bodyPr/>
          <a:lstStyle/>
          <a:p>
            <a:r>
              <a:rPr altLang="ko-KR" lang="en-US" smtClean="0"/>
              <a:t>Slide sub title</a:t>
            </a:r>
          </a:p>
        </p:txBody>
      </p:sp>
      <p:grpSp>
        <p:nvGrpSpPr>
          <p:cNvPr id="4" name="그룹 3"/>
          <p:cNvGrpSpPr/>
          <p:nvPr/>
        </p:nvGrpSpPr>
        <p:grpSpPr>
          <a:xfrm>
            <a:off x="183243" y="954103"/>
            <a:ext cx="373348" cy="309352"/>
            <a:chOff x="97179" y="1248898"/>
            <a:chExt cx="469218" cy="388789"/>
          </a:xfrm>
        </p:grpSpPr>
        <p:pic>
          <p:nvPicPr>
            <p:cNvPr id="5" name="그림 4"/>
            <p:cNvPicPr>
              <a:picLocks noChangeAspect="1"/>
            </p:cNvPicPr>
            <p:nvPr/>
          </p:nvPicPr>
          <p:blipFill>
            <a:blip r:embed="rId2">
              <a:extLst>
                <a:ext uri="{28A0092B-C50C-407E-A947-70E740481C1C}">
                  <a14:useLocalDpi/>
                </a:ext>
              </a:extLst>
            </a:blip>
            <a:stretch>
              <a:fillRect/>
            </a:stretch>
          </p:blipFill>
          <p:spPr>
            <a:xfrm rot="4712254">
              <a:off x="59591" y="1302829"/>
              <a:ext cx="372446" cy="297269"/>
            </a:xfrm>
            <a:prstGeom prst="rect">
              <a:avLst/>
            </a:prstGeom>
          </p:spPr>
        </p:pic>
        <p:pic>
          <p:nvPicPr>
            <p:cNvPr id="6" name="그림 5"/>
            <p:cNvPicPr>
              <a:picLocks noChangeAspect="1"/>
            </p:cNvPicPr>
            <p:nvPr/>
          </p:nvPicPr>
          <p:blipFill>
            <a:blip r:embed="rId3">
              <a:extLst>
                <a:ext uri="{28A0092B-C50C-407E-A947-70E740481C1C}">
                  <a14:useLocalDpi/>
                </a:ext>
              </a:extLst>
            </a:blip>
            <a:stretch>
              <a:fillRect/>
            </a:stretch>
          </p:blipFill>
          <p:spPr>
            <a:xfrm rot="3584685">
              <a:off x="333679" y="1310312"/>
              <a:ext cx="294131" cy="171304"/>
            </a:xfrm>
            <a:prstGeom prst="rect">
              <a:avLst/>
            </a:prstGeom>
          </p:spPr>
        </p:pic>
      </p:grpSp>
      <p:sp>
        <p:nvSpPr>
          <p:cNvPr id="7" name="텍스트 개체 틀 3"/>
          <p:cNvSpPr txBox="1"/>
          <p:nvPr/>
        </p:nvSpPr>
        <p:spPr>
          <a:xfrm>
            <a:off x="625384" y="988655"/>
            <a:ext cx="8388424" cy="18288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sz="1200">
                <a:solidFill>
                  <a:srgbClr val="402D1F"/>
                </a:solidFill>
                <a:latin charset="0" panose="020f0502020204030204" pitchFamily="34" typeface="Calibri"/>
              </a:rPr>
              <a:t>Our user-friendly and functional search engine helps you locate the right templates, effectively saving your time.</a:t>
            </a:r>
          </a:p>
        </p:txBody>
      </p:sp>
      <p:grpSp>
        <p:nvGrpSpPr>
          <p:cNvPr id="8" name="그룹 69"/>
          <p:cNvGrpSpPr/>
          <p:nvPr/>
        </p:nvGrpSpPr>
        <p:grpSpPr>
          <a:xfrm>
            <a:off x="1429059" y="2020707"/>
            <a:ext cx="6253323" cy="2979437"/>
            <a:chOff x="438912" y="2551088"/>
            <a:chExt cx="6594735" cy="3181936"/>
          </a:xfrm>
          <a:solidFill>
            <a:schemeClr val="bg1">
              <a:alpha val="65000"/>
            </a:schemeClr>
          </a:solidFill>
          <a:effectLst/>
        </p:grpSpPr>
        <p:grpSp>
          <p:nvGrpSpPr>
            <p:cNvPr id="9" name="그룹 70"/>
            <p:cNvGrpSpPr/>
            <p:nvPr/>
          </p:nvGrpSpPr>
          <p:grpSpPr>
            <a:xfrm>
              <a:off x="438912" y="2594230"/>
              <a:ext cx="3648359" cy="2945114"/>
              <a:chOff x="260350" y="1555750"/>
              <a:chExt cx="4768851" cy="4340225"/>
            </a:xfrm>
            <a:grpFill/>
          </p:grpSpPr>
          <p:sp>
            <p:nvSpPr>
              <p:cNvPr id="185" name="Freeform 1477"/>
              <p:cNvSpPr/>
              <p:nvPr/>
            </p:nvSpPr>
            <p:spPr bwMode="auto">
              <a:xfrm>
                <a:off x="1241425" y="4889500"/>
                <a:ext cx="177800" cy="209550"/>
              </a:xfrm>
              <a:custGeom>
                <a:gdLst>
                  <a:gd fmla="*/ 74 w 112" name="T0"/>
                  <a:gd fmla="*/ 12 h 132" name="T1"/>
                  <a:gd fmla="*/ 90 w 112" name="T2"/>
                  <a:gd fmla="*/ 16 h 132" name="T3"/>
                  <a:gd fmla="*/ 108 w 112" name="T4"/>
                  <a:gd fmla="*/ 26 h 132" name="T5"/>
                  <a:gd fmla="*/ 110 w 112" name="T6"/>
                  <a:gd fmla="*/ 34 h 132" name="T7"/>
                  <a:gd fmla="*/ 108 w 112" name="T8"/>
                  <a:gd fmla="*/ 42 h 132" name="T9"/>
                  <a:gd fmla="*/ 108 w 112" name="T10"/>
                  <a:gd fmla="*/ 52 h 132" name="T11"/>
                  <a:gd fmla="*/ 108 w 112" name="T12"/>
                  <a:gd fmla="*/ 66 h 132" name="T13"/>
                  <a:gd fmla="*/ 106 w 112" name="T14"/>
                  <a:gd fmla="*/ 70 h 132" name="T15"/>
                  <a:gd fmla="*/ 108 w 112" name="T16"/>
                  <a:gd fmla="*/ 76 h 132" name="T17"/>
                  <a:gd fmla="*/ 108 w 112" name="T18"/>
                  <a:gd fmla="*/ 84 h 132" name="T19"/>
                  <a:gd fmla="*/ 106 w 112" name="T20"/>
                  <a:gd fmla="*/ 92 h 132" name="T21"/>
                  <a:gd fmla="*/ 108 w 112" name="T22"/>
                  <a:gd fmla="*/ 98 h 132" name="T23"/>
                  <a:gd fmla="*/ 108 w 112" name="T24"/>
                  <a:gd fmla="*/ 106 h 132" name="T25"/>
                  <a:gd fmla="*/ 110 w 112" name="T26"/>
                  <a:gd fmla="*/ 110 h 132" name="T27"/>
                  <a:gd fmla="*/ 92 w 112" name="T28"/>
                  <a:gd fmla="*/ 132 h 132" name="T29"/>
                  <a:gd fmla="*/ 84 w 112" name="T30"/>
                  <a:gd fmla="*/ 130 h 132" name="T31"/>
                  <a:gd fmla="*/ 80 w 112" name="T32"/>
                  <a:gd fmla="*/ 128 h 132" name="T33"/>
                  <a:gd fmla="*/ 70 w 112" name="T34"/>
                  <a:gd fmla="*/ 130 h 132" name="T35"/>
                  <a:gd fmla="*/ 62 w 112" name="T36"/>
                  <a:gd fmla="*/ 128 h 132" name="T37"/>
                  <a:gd fmla="*/ 56 w 112" name="T38"/>
                  <a:gd fmla="*/ 122 h 132" name="T39"/>
                  <a:gd fmla="*/ 52 w 112" name="T40"/>
                  <a:gd fmla="*/ 122 h 132" name="T41"/>
                  <a:gd fmla="*/ 46 w 112" name="T42"/>
                  <a:gd fmla="*/ 120 h 132" name="T43"/>
                  <a:gd fmla="*/ 44 w 112" name="T44"/>
                  <a:gd fmla="*/ 110 h 132" name="T45"/>
                  <a:gd fmla="*/ 46 w 112" name="T46"/>
                  <a:gd fmla="*/ 104 h 132" name="T47"/>
                  <a:gd fmla="*/ 40 w 112" name="T48"/>
                  <a:gd fmla="*/ 102 h 132" name="T49"/>
                  <a:gd fmla="*/ 36 w 112" name="T50"/>
                  <a:gd fmla="*/ 96 h 132" name="T51"/>
                  <a:gd fmla="*/ 30 w 112" name="T52"/>
                  <a:gd fmla="*/ 86 h 132" name="T53"/>
                  <a:gd fmla="*/ 22 w 112" name="T54"/>
                  <a:gd fmla="*/ 84 h 132" name="T55"/>
                  <a:gd fmla="*/ 18 w 112" name="T56"/>
                  <a:gd fmla="*/ 80 h 132" name="T57"/>
                  <a:gd fmla="*/ 16 w 112" name="T58"/>
                  <a:gd fmla="*/ 78 h 132" name="T59"/>
                  <a:gd fmla="*/ 8 w 112" name="T60"/>
                  <a:gd fmla="*/ 66 h 132" name="T61"/>
                  <a:gd fmla="*/ 4 w 112" name="T62"/>
                  <a:gd fmla="*/ 60 h 132" name="T63"/>
                  <a:gd fmla="*/ 2 w 112" name="T64"/>
                  <a:gd fmla="*/ 58 h 132" name="T65"/>
                  <a:gd fmla="*/ 0 w 112" name="T66"/>
                  <a:gd fmla="*/ 48 h 132" name="T67"/>
                  <a:gd fmla="*/ 8 w 112" name="T68"/>
                  <a:gd fmla="*/ 50 h 132" name="T69"/>
                  <a:gd fmla="*/ 16 w 112" name="T70"/>
                  <a:gd fmla="*/ 48 h 132" name="T71"/>
                  <a:gd fmla="*/ 22 w 112" name="T72"/>
                  <a:gd fmla="*/ 48 h 132" name="T73"/>
                  <a:gd fmla="*/ 38 w 112" name="T74"/>
                  <a:gd fmla="*/ 44 h 132" name="T75"/>
                  <a:gd fmla="*/ 44 w 112" name="T76"/>
                  <a:gd fmla="*/ 34 h 132" name="T77"/>
                  <a:gd fmla="*/ 46 w 112" name="T78"/>
                  <a:gd fmla="*/ 26 h 132" name="T79"/>
                  <a:gd fmla="*/ 52 w 112" name="T80"/>
                  <a:gd fmla="*/ 24 h 132" name="T81"/>
                  <a:gd fmla="*/ 54 w 112" name="T82"/>
                  <a:gd fmla="*/ 18 h 132" name="T83"/>
                  <a:gd fmla="*/ 58 w 112" name="T84"/>
                  <a:gd fmla="*/ 12 h 132" name="T85"/>
                  <a:gd fmla="*/ 76 w 112" name="T86"/>
                  <a:gd fmla="*/ 0 h 132" name="T87"/>
                  <a:gd fmla="*/ 76 w 112" name="T88"/>
                  <a:gd fmla="*/ 0 h 13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32" w="112">
                    <a:moveTo>
                      <a:pt x="76" y="0"/>
                    </a:moveTo>
                    <a:lnTo>
                      <a:pt x="74" y="12"/>
                    </a:lnTo>
                    <a:lnTo>
                      <a:pt x="82" y="14"/>
                    </a:lnTo>
                    <a:lnTo>
                      <a:pt x="90" y="16"/>
                    </a:lnTo>
                    <a:lnTo>
                      <a:pt x="98" y="22"/>
                    </a:lnTo>
                    <a:lnTo>
                      <a:pt x="108" y="26"/>
                    </a:lnTo>
                    <a:lnTo>
                      <a:pt x="110" y="32"/>
                    </a:lnTo>
                    <a:lnTo>
                      <a:pt x="110" y="34"/>
                    </a:lnTo>
                    <a:lnTo>
                      <a:pt x="108" y="36"/>
                    </a:lnTo>
                    <a:lnTo>
                      <a:pt x="108" y="42"/>
                    </a:lnTo>
                    <a:lnTo>
                      <a:pt x="106" y="48"/>
                    </a:lnTo>
                    <a:lnTo>
                      <a:pt x="108" y="52"/>
                    </a:lnTo>
                    <a:lnTo>
                      <a:pt x="112" y="60"/>
                    </a:lnTo>
                    <a:lnTo>
                      <a:pt x="108" y="66"/>
                    </a:lnTo>
                    <a:lnTo>
                      <a:pt x="106" y="68"/>
                    </a:lnTo>
                    <a:lnTo>
                      <a:pt x="106" y="70"/>
                    </a:lnTo>
                    <a:lnTo>
                      <a:pt x="106" y="72"/>
                    </a:lnTo>
                    <a:lnTo>
                      <a:pt x="108" y="76"/>
                    </a:lnTo>
                    <a:lnTo>
                      <a:pt x="108" y="78"/>
                    </a:lnTo>
                    <a:lnTo>
                      <a:pt x="108" y="84"/>
                    </a:lnTo>
                    <a:lnTo>
                      <a:pt x="108" y="88"/>
                    </a:lnTo>
                    <a:lnTo>
                      <a:pt x="106" y="92"/>
                    </a:lnTo>
                    <a:lnTo>
                      <a:pt x="108" y="94"/>
                    </a:lnTo>
                    <a:lnTo>
                      <a:pt x="108" y="98"/>
                    </a:lnTo>
                    <a:lnTo>
                      <a:pt x="106" y="104"/>
                    </a:lnTo>
                    <a:lnTo>
                      <a:pt x="108" y="106"/>
                    </a:lnTo>
                    <a:lnTo>
                      <a:pt x="110" y="106"/>
                    </a:lnTo>
                    <a:lnTo>
                      <a:pt x="110" y="110"/>
                    </a:lnTo>
                    <a:lnTo>
                      <a:pt x="102" y="120"/>
                    </a:lnTo>
                    <a:lnTo>
                      <a:pt x="92" y="132"/>
                    </a:lnTo>
                    <a:lnTo>
                      <a:pt x="90" y="130"/>
                    </a:lnTo>
                    <a:lnTo>
                      <a:pt x="84" y="130"/>
                    </a:lnTo>
                    <a:lnTo>
                      <a:pt x="80" y="130"/>
                    </a:lnTo>
                    <a:lnTo>
                      <a:pt x="80" y="128"/>
                    </a:lnTo>
                    <a:lnTo>
                      <a:pt x="74" y="128"/>
                    </a:lnTo>
                    <a:lnTo>
                      <a:pt x="70" y="130"/>
                    </a:lnTo>
                    <a:lnTo>
                      <a:pt x="64" y="128"/>
                    </a:lnTo>
                    <a:lnTo>
                      <a:pt x="62" y="128"/>
                    </a:lnTo>
                    <a:lnTo>
                      <a:pt x="58" y="128"/>
                    </a:lnTo>
                    <a:lnTo>
                      <a:pt x="56" y="122"/>
                    </a:lnTo>
                    <a:lnTo>
                      <a:pt x="54" y="122"/>
                    </a:lnTo>
                    <a:lnTo>
                      <a:pt x="52" y="122"/>
                    </a:lnTo>
                    <a:lnTo>
                      <a:pt x="48" y="122"/>
                    </a:lnTo>
                    <a:lnTo>
                      <a:pt x="46" y="120"/>
                    </a:lnTo>
                    <a:lnTo>
                      <a:pt x="44" y="116"/>
                    </a:lnTo>
                    <a:lnTo>
                      <a:pt x="44" y="110"/>
                    </a:lnTo>
                    <a:lnTo>
                      <a:pt x="46" y="106"/>
                    </a:lnTo>
                    <a:lnTo>
                      <a:pt x="46" y="104"/>
                    </a:lnTo>
                    <a:lnTo>
                      <a:pt x="44" y="104"/>
                    </a:lnTo>
                    <a:lnTo>
                      <a:pt x="40" y="102"/>
                    </a:lnTo>
                    <a:lnTo>
                      <a:pt x="38" y="98"/>
                    </a:lnTo>
                    <a:lnTo>
                      <a:pt x="36" y="96"/>
                    </a:lnTo>
                    <a:lnTo>
                      <a:pt x="36" y="88"/>
                    </a:lnTo>
                    <a:lnTo>
                      <a:pt x="30" y="86"/>
                    </a:lnTo>
                    <a:lnTo>
                      <a:pt x="26" y="80"/>
                    </a:lnTo>
                    <a:lnTo>
                      <a:pt x="22" y="84"/>
                    </a:lnTo>
                    <a:lnTo>
                      <a:pt x="20" y="84"/>
                    </a:lnTo>
                    <a:lnTo>
                      <a:pt x="18" y="80"/>
                    </a:lnTo>
                    <a:lnTo>
                      <a:pt x="18" y="78"/>
                    </a:lnTo>
                    <a:lnTo>
                      <a:pt x="16" y="78"/>
                    </a:lnTo>
                    <a:lnTo>
                      <a:pt x="10" y="70"/>
                    </a:lnTo>
                    <a:lnTo>
                      <a:pt x="8" y="66"/>
                    </a:lnTo>
                    <a:lnTo>
                      <a:pt x="8" y="62"/>
                    </a:lnTo>
                    <a:lnTo>
                      <a:pt x="4" y="60"/>
                    </a:lnTo>
                    <a:lnTo>
                      <a:pt x="4" y="58"/>
                    </a:lnTo>
                    <a:lnTo>
                      <a:pt x="2" y="58"/>
                    </a:lnTo>
                    <a:lnTo>
                      <a:pt x="0" y="52"/>
                    </a:lnTo>
                    <a:lnTo>
                      <a:pt x="0" y="48"/>
                    </a:lnTo>
                    <a:lnTo>
                      <a:pt x="2" y="50"/>
                    </a:lnTo>
                    <a:lnTo>
                      <a:pt x="8" y="50"/>
                    </a:lnTo>
                    <a:lnTo>
                      <a:pt x="10" y="50"/>
                    </a:lnTo>
                    <a:lnTo>
                      <a:pt x="16" y="48"/>
                    </a:lnTo>
                    <a:lnTo>
                      <a:pt x="20" y="48"/>
                    </a:lnTo>
                    <a:lnTo>
                      <a:pt x="22" y="48"/>
                    </a:lnTo>
                    <a:lnTo>
                      <a:pt x="34" y="44"/>
                    </a:lnTo>
                    <a:lnTo>
                      <a:pt x="38" y="44"/>
                    </a:lnTo>
                    <a:lnTo>
                      <a:pt x="44" y="42"/>
                    </a:lnTo>
                    <a:lnTo>
                      <a:pt x="44" y="34"/>
                    </a:lnTo>
                    <a:lnTo>
                      <a:pt x="46" y="30"/>
                    </a:lnTo>
                    <a:lnTo>
                      <a:pt x="46" y="26"/>
                    </a:lnTo>
                    <a:lnTo>
                      <a:pt x="48" y="26"/>
                    </a:lnTo>
                    <a:lnTo>
                      <a:pt x="52" y="24"/>
                    </a:lnTo>
                    <a:lnTo>
                      <a:pt x="54" y="22"/>
                    </a:lnTo>
                    <a:lnTo>
                      <a:pt x="54" y="18"/>
                    </a:lnTo>
                    <a:lnTo>
                      <a:pt x="56" y="14"/>
                    </a:lnTo>
                    <a:lnTo>
                      <a:pt x="58" y="12"/>
                    </a:lnTo>
                    <a:lnTo>
                      <a:pt x="64" y="8"/>
                    </a:lnTo>
                    <a:lnTo>
                      <a:pt x="76" y="0"/>
                    </a:lnTo>
                    <a:lnTo>
                      <a:pt x="76" y="0"/>
                    </a:lnTo>
                    <a:lnTo>
                      <a:pt x="76"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86" name="Freeform 1478"/>
              <p:cNvSpPr/>
              <p:nvPr/>
            </p:nvSpPr>
            <p:spPr bwMode="auto">
              <a:xfrm>
                <a:off x="1165225" y="4692650"/>
                <a:ext cx="263525" cy="276225"/>
              </a:xfrm>
              <a:custGeom>
                <a:gdLst>
                  <a:gd fmla="*/ 36 w 166" name="T0"/>
                  <a:gd fmla="*/ 166 h 174" name="T1"/>
                  <a:gd fmla="*/ 42 w 166" name="T2"/>
                  <a:gd fmla="*/ 168 h 174" name="T3"/>
                  <a:gd fmla="*/ 46 w 166" name="T4"/>
                  <a:gd fmla="*/ 172 h 174" name="T5"/>
                  <a:gd fmla="*/ 54 w 166" name="T6"/>
                  <a:gd fmla="*/ 174 h 174" name="T7"/>
                  <a:gd fmla="*/ 62 w 166" name="T8"/>
                  <a:gd fmla="*/ 172 h 174" name="T9"/>
                  <a:gd fmla="*/ 70 w 166" name="T10"/>
                  <a:gd fmla="*/ 172 h 174" name="T11"/>
                  <a:gd fmla="*/ 84 w 166" name="T12"/>
                  <a:gd fmla="*/ 168 h 174" name="T13"/>
                  <a:gd fmla="*/ 90 w 166" name="T14"/>
                  <a:gd fmla="*/ 158 h 174" name="T15"/>
                  <a:gd fmla="*/ 92 w 166" name="T16"/>
                  <a:gd fmla="*/ 150 h 174" name="T17"/>
                  <a:gd fmla="*/ 98 w 166" name="T18"/>
                  <a:gd fmla="*/ 148 h 174" name="T19"/>
                  <a:gd fmla="*/ 100 w 166" name="T20"/>
                  <a:gd fmla="*/ 142 h 174" name="T21"/>
                  <a:gd fmla="*/ 106 w 166" name="T22"/>
                  <a:gd fmla="*/ 136 h 174" name="T23"/>
                  <a:gd fmla="*/ 124 w 166" name="T24"/>
                  <a:gd fmla="*/ 128 h 174" name="T25"/>
                  <a:gd fmla="*/ 124 w 166" name="T26"/>
                  <a:gd fmla="*/ 122 h 174" name="T27"/>
                  <a:gd fmla="*/ 118 w 166" name="T28"/>
                  <a:gd fmla="*/ 118 h 174" name="T29"/>
                  <a:gd fmla="*/ 152 w 166" name="T30"/>
                  <a:gd fmla="*/ 96 h 174" name="T31"/>
                  <a:gd fmla="*/ 152 w 166" name="T32"/>
                  <a:gd fmla="*/ 86 h 174" name="T33"/>
                  <a:gd fmla="*/ 154 w 166" name="T34"/>
                  <a:gd fmla="*/ 76 h 174" name="T35"/>
                  <a:gd fmla="*/ 162 w 166" name="T36"/>
                  <a:gd fmla="*/ 68 h 174" name="T37"/>
                  <a:gd fmla="*/ 162 w 166" name="T38"/>
                  <a:gd fmla="*/ 64 h 174" name="T39"/>
                  <a:gd fmla="*/ 156 w 166" name="T40"/>
                  <a:gd fmla="*/ 50 h 174" name="T41"/>
                  <a:gd fmla="*/ 158 w 166" name="T42"/>
                  <a:gd fmla="*/ 48 h 174" name="T43"/>
                  <a:gd fmla="*/ 166 w 166" name="T44"/>
                  <a:gd fmla="*/ 40 h 174" name="T45"/>
                  <a:gd fmla="*/ 164 w 166" name="T46"/>
                  <a:gd fmla="*/ 36 h 174" name="T47"/>
                  <a:gd fmla="*/ 164 w 166" name="T48"/>
                  <a:gd fmla="*/ 24 h 174" name="T49"/>
                  <a:gd fmla="*/ 156 w 166" name="T50"/>
                  <a:gd fmla="*/ 18 h 174" name="T51"/>
                  <a:gd fmla="*/ 148 w 166" name="T52"/>
                  <a:gd fmla="*/ 12 h 174" name="T53"/>
                  <a:gd fmla="*/ 144 w 166" name="T54"/>
                  <a:gd fmla="*/ 10 h 174" name="T55"/>
                  <a:gd fmla="*/ 144 w 166" name="T56"/>
                  <a:gd fmla="*/ 4 h 174" name="T57"/>
                  <a:gd fmla="*/ 138 w 166" name="T58"/>
                  <a:gd fmla="*/ 4 h 174" name="T59"/>
                  <a:gd fmla="*/ 128 w 166" name="T60"/>
                  <a:gd fmla="*/ 6 h 174" name="T61"/>
                  <a:gd fmla="*/ 124 w 166" name="T62"/>
                  <a:gd fmla="*/ 0 h 174" name="T63"/>
                  <a:gd fmla="*/ 92 w 166" name="T64"/>
                  <a:gd fmla="*/ 12 h 174" name="T65"/>
                  <a:gd fmla="*/ 88 w 166" name="T66"/>
                  <a:gd fmla="*/ 18 h 174" name="T67"/>
                  <a:gd fmla="*/ 90 w 166" name="T68"/>
                  <a:gd fmla="*/ 28 h 174" name="T69"/>
                  <a:gd fmla="*/ 92 w 166" name="T70"/>
                  <a:gd fmla="*/ 36 h 174" name="T71"/>
                  <a:gd fmla="*/ 90 w 166" name="T72"/>
                  <a:gd fmla="*/ 48 h 174" name="T73"/>
                  <a:gd fmla="*/ 98 w 166" name="T74"/>
                  <a:gd fmla="*/ 56 h 174" name="T75"/>
                  <a:gd fmla="*/ 108 w 166" name="T76"/>
                  <a:gd fmla="*/ 60 h 174" name="T77"/>
                  <a:gd fmla="*/ 112 w 166" name="T78"/>
                  <a:gd fmla="*/ 64 h 174" name="T79"/>
                  <a:gd fmla="*/ 120 w 166" name="T80"/>
                  <a:gd fmla="*/ 82 h 174" name="T81"/>
                  <a:gd fmla="*/ 108 w 166" name="T82"/>
                  <a:gd fmla="*/ 82 h 174" name="T83"/>
                  <a:gd fmla="*/ 100 w 166" name="T84"/>
                  <a:gd fmla="*/ 78 h 174" name="T85"/>
                  <a:gd fmla="*/ 100 w 166" name="T86"/>
                  <a:gd fmla="*/ 70 h 174" name="T87"/>
                  <a:gd fmla="*/ 96 w 166" name="T88"/>
                  <a:gd fmla="*/ 68 h 174" name="T89"/>
                  <a:gd fmla="*/ 90 w 166" name="T90"/>
                  <a:gd fmla="*/ 66 h 174" name="T91"/>
                  <a:gd fmla="*/ 84 w 166" name="T92"/>
                  <a:gd fmla="*/ 58 h 174" name="T93"/>
                  <a:gd fmla="*/ 82 w 166" name="T94"/>
                  <a:gd fmla="*/ 52 h 174" name="T95"/>
                  <a:gd fmla="*/ 74 w 166" name="T96"/>
                  <a:gd fmla="*/ 52 h 174" name="T97"/>
                  <a:gd fmla="*/ 70 w 166" name="T98"/>
                  <a:gd fmla="*/ 58 h 174" name="T99"/>
                  <a:gd fmla="*/ 54 w 166" name="T100"/>
                  <a:gd fmla="*/ 56 h 174" name="T101"/>
                  <a:gd fmla="*/ 52 w 166" name="T102"/>
                  <a:gd fmla="*/ 46 h 174" name="T103"/>
                  <a:gd fmla="*/ 44 w 166" name="T104"/>
                  <a:gd fmla="*/ 50 h 174" name="T105"/>
                  <a:gd fmla="*/ 42 w 166" name="T106"/>
                  <a:gd fmla="*/ 40 h 174" name="T107"/>
                  <a:gd fmla="*/ 36 w 166" name="T108"/>
                  <a:gd fmla="*/ 52 h 174" name="T109"/>
                  <a:gd fmla="*/ 34 w 166" name="T110"/>
                  <a:gd fmla="*/ 60 h 174" name="T111"/>
                  <a:gd fmla="*/ 34 w 166" name="T112"/>
                  <a:gd fmla="*/ 74 h 174" name="T113"/>
                  <a:gd fmla="*/ 0 w 166" name="T114"/>
                  <a:gd fmla="*/ 138 h 174" name="T115"/>
                  <a:gd fmla="*/ 6 w 166" name="T116"/>
                  <a:gd fmla="*/ 146 h 174" name="T117"/>
                  <a:gd fmla="*/ 10 w 166" name="T118"/>
                  <a:gd fmla="*/ 158 h 174" name="T119"/>
                  <a:gd fmla="*/ 16 w 166" name="T120"/>
                  <a:gd fmla="*/ 166 h 174" name="T121"/>
                  <a:gd fmla="*/ 20 w 166" name="T122"/>
                  <a:gd fmla="*/ 168 h 174" name="T123"/>
                  <a:gd fmla="*/ 20 w 166" name="T124"/>
                  <a:gd fmla="*/ 168 h 17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4" w="166">
                    <a:moveTo>
                      <a:pt x="20" y="168"/>
                    </a:moveTo>
                    <a:lnTo>
                      <a:pt x="36" y="166"/>
                    </a:lnTo>
                    <a:lnTo>
                      <a:pt x="38" y="166"/>
                    </a:lnTo>
                    <a:lnTo>
                      <a:pt x="42" y="168"/>
                    </a:lnTo>
                    <a:lnTo>
                      <a:pt x="44" y="172"/>
                    </a:lnTo>
                    <a:lnTo>
                      <a:pt x="46" y="172"/>
                    </a:lnTo>
                    <a:lnTo>
                      <a:pt x="50" y="174"/>
                    </a:lnTo>
                    <a:lnTo>
                      <a:pt x="54" y="174"/>
                    </a:lnTo>
                    <a:lnTo>
                      <a:pt x="56" y="174"/>
                    </a:lnTo>
                    <a:lnTo>
                      <a:pt x="62" y="172"/>
                    </a:lnTo>
                    <a:lnTo>
                      <a:pt x="66" y="172"/>
                    </a:lnTo>
                    <a:lnTo>
                      <a:pt x="70" y="172"/>
                    </a:lnTo>
                    <a:lnTo>
                      <a:pt x="80" y="168"/>
                    </a:lnTo>
                    <a:lnTo>
                      <a:pt x="84" y="168"/>
                    </a:lnTo>
                    <a:lnTo>
                      <a:pt x="90" y="166"/>
                    </a:lnTo>
                    <a:lnTo>
                      <a:pt x="90" y="158"/>
                    </a:lnTo>
                    <a:lnTo>
                      <a:pt x="92" y="154"/>
                    </a:lnTo>
                    <a:lnTo>
                      <a:pt x="92" y="150"/>
                    </a:lnTo>
                    <a:lnTo>
                      <a:pt x="96" y="150"/>
                    </a:lnTo>
                    <a:lnTo>
                      <a:pt x="98" y="148"/>
                    </a:lnTo>
                    <a:lnTo>
                      <a:pt x="100" y="146"/>
                    </a:lnTo>
                    <a:lnTo>
                      <a:pt x="100" y="142"/>
                    </a:lnTo>
                    <a:lnTo>
                      <a:pt x="102" y="138"/>
                    </a:lnTo>
                    <a:lnTo>
                      <a:pt x="106" y="136"/>
                    </a:lnTo>
                    <a:lnTo>
                      <a:pt x="110" y="132"/>
                    </a:lnTo>
                    <a:lnTo>
                      <a:pt x="124" y="128"/>
                    </a:lnTo>
                    <a:lnTo>
                      <a:pt x="124" y="124"/>
                    </a:lnTo>
                    <a:lnTo>
                      <a:pt x="124" y="122"/>
                    </a:lnTo>
                    <a:lnTo>
                      <a:pt x="120" y="120"/>
                    </a:lnTo>
                    <a:lnTo>
                      <a:pt x="118" y="118"/>
                    </a:lnTo>
                    <a:lnTo>
                      <a:pt x="152" y="106"/>
                    </a:lnTo>
                    <a:lnTo>
                      <a:pt x="152" y="96"/>
                    </a:lnTo>
                    <a:lnTo>
                      <a:pt x="152" y="92"/>
                    </a:lnTo>
                    <a:lnTo>
                      <a:pt x="152" y="86"/>
                    </a:lnTo>
                    <a:lnTo>
                      <a:pt x="152" y="82"/>
                    </a:lnTo>
                    <a:lnTo>
                      <a:pt x="154" y="76"/>
                    </a:lnTo>
                    <a:lnTo>
                      <a:pt x="158" y="70"/>
                    </a:lnTo>
                    <a:lnTo>
                      <a:pt x="162" y="68"/>
                    </a:lnTo>
                    <a:lnTo>
                      <a:pt x="164" y="66"/>
                    </a:lnTo>
                    <a:lnTo>
                      <a:pt x="162" y="64"/>
                    </a:lnTo>
                    <a:lnTo>
                      <a:pt x="158" y="64"/>
                    </a:lnTo>
                    <a:lnTo>
                      <a:pt x="156" y="50"/>
                    </a:lnTo>
                    <a:lnTo>
                      <a:pt x="158" y="50"/>
                    </a:lnTo>
                    <a:lnTo>
                      <a:pt x="158" y="48"/>
                    </a:lnTo>
                    <a:lnTo>
                      <a:pt x="164" y="46"/>
                    </a:lnTo>
                    <a:lnTo>
                      <a:pt x="166" y="40"/>
                    </a:lnTo>
                    <a:lnTo>
                      <a:pt x="166" y="38"/>
                    </a:lnTo>
                    <a:lnTo>
                      <a:pt x="164" y="36"/>
                    </a:lnTo>
                    <a:lnTo>
                      <a:pt x="164" y="30"/>
                    </a:lnTo>
                    <a:lnTo>
                      <a:pt x="164" y="24"/>
                    </a:lnTo>
                    <a:lnTo>
                      <a:pt x="158" y="20"/>
                    </a:lnTo>
                    <a:lnTo>
                      <a:pt x="156" y="18"/>
                    </a:lnTo>
                    <a:lnTo>
                      <a:pt x="152" y="14"/>
                    </a:lnTo>
                    <a:lnTo>
                      <a:pt x="148" y="12"/>
                    </a:lnTo>
                    <a:lnTo>
                      <a:pt x="146" y="12"/>
                    </a:lnTo>
                    <a:lnTo>
                      <a:pt x="144" y="10"/>
                    </a:lnTo>
                    <a:lnTo>
                      <a:pt x="144" y="6"/>
                    </a:lnTo>
                    <a:lnTo>
                      <a:pt x="144" y="4"/>
                    </a:lnTo>
                    <a:lnTo>
                      <a:pt x="138" y="2"/>
                    </a:lnTo>
                    <a:lnTo>
                      <a:pt x="138" y="4"/>
                    </a:lnTo>
                    <a:lnTo>
                      <a:pt x="134" y="6"/>
                    </a:lnTo>
                    <a:lnTo>
                      <a:pt x="128" y="6"/>
                    </a:lnTo>
                    <a:lnTo>
                      <a:pt x="126" y="4"/>
                    </a:lnTo>
                    <a:lnTo>
                      <a:pt x="124" y="0"/>
                    </a:lnTo>
                    <a:lnTo>
                      <a:pt x="100" y="4"/>
                    </a:lnTo>
                    <a:lnTo>
                      <a:pt x="92" y="12"/>
                    </a:lnTo>
                    <a:lnTo>
                      <a:pt x="90" y="18"/>
                    </a:lnTo>
                    <a:lnTo>
                      <a:pt x="88" y="18"/>
                    </a:lnTo>
                    <a:lnTo>
                      <a:pt x="88" y="24"/>
                    </a:lnTo>
                    <a:lnTo>
                      <a:pt x="90" y="28"/>
                    </a:lnTo>
                    <a:lnTo>
                      <a:pt x="90" y="30"/>
                    </a:lnTo>
                    <a:lnTo>
                      <a:pt x="92" y="36"/>
                    </a:lnTo>
                    <a:lnTo>
                      <a:pt x="92" y="40"/>
                    </a:lnTo>
                    <a:lnTo>
                      <a:pt x="90" y="48"/>
                    </a:lnTo>
                    <a:lnTo>
                      <a:pt x="92" y="50"/>
                    </a:lnTo>
                    <a:lnTo>
                      <a:pt x="98" y="56"/>
                    </a:lnTo>
                    <a:lnTo>
                      <a:pt x="102" y="58"/>
                    </a:lnTo>
                    <a:lnTo>
                      <a:pt x="108" y="60"/>
                    </a:lnTo>
                    <a:lnTo>
                      <a:pt x="110" y="66"/>
                    </a:lnTo>
                    <a:lnTo>
                      <a:pt x="112" y="64"/>
                    </a:lnTo>
                    <a:lnTo>
                      <a:pt x="120" y="64"/>
                    </a:lnTo>
                    <a:lnTo>
                      <a:pt x="120" y="82"/>
                    </a:lnTo>
                    <a:lnTo>
                      <a:pt x="112" y="78"/>
                    </a:lnTo>
                    <a:lnTo>
                      <a:pt x="108" y="82"/>
                    </a:lnTo>
                    <a:lnTo>
                      <a:pt x="102" y="82"/>
                    </a:lnTo>
                    <a:lnTo>
                      <a:pt x="100" y="78"/>
                    </a:lnTo>
                    <a:lnTo>
                      <a:pt x="100" y="74"/>
                    </a:lnTo>
                    <a:lnTo>
                      <a:pt x="100" y="70"/>
                    </a:lnTo>
                    <a:lnTo>
                      <a:pt x="98" y="68"/>
                    </a:lnTo>
                    <a:lnTo>
                      <a:pt x="96" y="68"/>
                    </a:lnTo>
                    <a:lnTo>
                      <a:pt x="92" y="66"/>
                    </a:lnTo>
                    <a:lnTo>
                      <a:pt x="90" y="66"/>
                    </a:lnTo>
                    <a:lnTo>
                      <a:pt x="88" y="60"/>
                    </a:lnTo>
                    <a:lnTo>
                      <a:pt x="84" y="58"/>
                    </a:lnTo>
                    <a:lnTo>
                      <a:pt x="84" y="56"/>
                    </a:lnTo>
                    <a:lnTo>
                      <a:pt x="82" y="52"/>
                    </a:lnTo>
                    <a:lnTo>
                      <a:pt x="78" y="52"/>
                    </a:lnTo>
                    <a:lnTo>
                      <a:pt x="74" y="52"/>
                    </a:lnTo>
                    <a:lnTo>
                      <a:pt x="72" y="58"/>
                    </a:lnTo>
                    <a:lnTo>
                      <a:pt x="70" y="58"/>
                    </a:lnTo>
                    <a:lnTo>
                      <a:pt x="56" y="58"/>
                    </a:lnTo>
                    <a:lnTo>
                      <a:pt x="54" y="56"/>
                    </a:lnTo>
                    <a:lnTo>
                      <a:pt x="54" y="50"/>
                    </a:lnTo>
                    <a:lnTo>
                      <a:pt x="52" y="46"/>
                    </a:lnTo>
                    <a:lnTo>
                      <a:pt x="50" y="48"/>
                    </a:lnTo>
                    <a:lnTo>
                      <a:pt x="44" y="50"/>
                    </a:lnTo>
                    <a:lnTo>
                      <a:pt x="44" y="48"/>
                    </a:lnTo>
                    <a:lnTo>
                      <a:pt x="42" y="40"/>
                    </a:lnTo>
                    <a:lnTo>
                      <a:pt x="34" y="40"/>
                    </a:lnTo>
                    <a:lnTo>
                      <a:pt x="36" y="52"/>
                    </a:lnTo>
                    <a:lnTo>
                      <a:pt x="34" y="56"/>
                    </a:lnTo>
                    <a:lnTo>
                      <a:pt x="34" y="60"/>
                    </a:lnTo>
                    <a:lnTo>
                      <a:pt x="34" y="68"/>
                    </a:lnTo>
                    <a:lnTo>
                      <a:pt x="34" y="74"/>
                    </a:lnTo>
                    <a:lnTo>
                      <a:pt x="0" y="74"/>
                    </a:lnTo>
                    <a:lnTo>
                      <a:pt x="0" y="138"/>
                    </a:lnTo>
                    <a:lnTo>
                      <a:pt x="4" y="140"/>
                    </a:lnTo>
                    <a:lnTo>
                      <a:pt x="6" y="146"/>
                    </a:lnTo>
                    <a:lnTo>
                      <a:pt x="6" y="154"/>
                    </a:lnTo>
                    <a:lnTo>
                      <a:pt x="10" y="158"/>
                    </a:lnTo>
                    <a:lnTo>
                      <a:pt x="16" y="160"/>
                    </a:lnTo>
                    <a:lnTo>
                      <a:pt x="16" y="166"/>
                    </a:lnTo>
                    <a:lnTo>
                      <a:pt x="18" y="168"/>
                    </a:lnTo>
                    <a:lnTo>
                      <a:pt x="20" y="168"/>
                    </a:lnTo>
                    <a:lnTo>
                      <a:pt x="20" y="168"/>
                    </a:lnTo>
                    <a:lnTo>
                      <a:pt x="20" y="16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87" name="Freeform 1479"/>
              <p:cNvSpPr>
                <a:spLocks noEditPoints="1"/>
              </p:cNvSpPr>
              <p:nvPr/>
            </p:nvSpPr>
            <p:spPr bwMode="auto">
              <a:xfrm>
                <a:off x="930275" y="4283075"/>
                <a:ext cx="460375" cy="539750"/>
              </a:xfrm>
              <a:custGeom>
                <a:gdLst>
                  <a:gd fmla="*/ 108 w 290" name="T0"/>
                  <a:gd fmla="*/ 14 h 340" name="T1"/>
                  <a:gd fmla="*/ 132 w 290" name="T2"/>
                  <a:gd fmla="*/ 8 h 340" name="T3"/>
                  <a:gd fmla="*/ 164 w 290" name="T4"/>
                  <a:gd fmla="*/ 18 h 340" name="T5"/>
                  <a:gd fmla="*/ 176 w 290" name="T6"/>
                  <a:gd fmla="*/ 14 h 340" name="T7"/>
                  <a:gd fmla="*/ 190 w 290" name="T8"/>
                  <a:gd fmla="*/ 6 h 340" name="T9"/>
                  <a:gd fmla="*/ 200 w 290" name="T10"/>
                  <a:gd fmla="*/ 0 h 340" name="T11"/>
                  <a:gd fmla="*/ 232 w 290" name="T12"/>
                  <a:gd fmla="*/ 10 h 340" name="T13"/>
                  <a:gd fmla="*/ 242 w 290" name="T14"/>
                  <a:gd fmla="*/ 14 h 340" name="T15"/>
                  <a:gd fmla="*/ 258 w 290" name="T16"/>
                  <a:gd fmla="*/ 14 h 340" name="T17"/>
                  <a:gd fmla="*/ 280 w 290" name="T18"/>
                  <a:gd fmla="*/ 34 h 340" name="T19"/>
                  <a:gd fmla="*/ 288 w 290" name="T20"/>
                  <a:gd fmla="*/ 50 h 340" name="T21"/>
                  <a:gd fmla="*/ 282 w 290" name="T22"/>
                  <a:gd fmla="*/ 68 h 340" name="T23"/>
                  <a:gd fmla="*/ 282 w 290" name="T24"/>
                  <a:gd fmla="*/ 76 h 340" name="T25"/>
                  <a:gd fmla="*/ 264 w 290" name="T26"/>
                  <a:gd fmla="*/ 96 h 340" name="T27"/>
                  <a:gd fmla="*/ 254 w 290" name="T28"/>
                  <a:gd fmla="*/ 116 h 340" name="T29"/>
                  <a:gd fmla="*/ 254 w 290" name="T30"/>
                  <a:gd fmla="*/ 122 h 340" name="T31"/>
                  <a:gd fmla="*/ 254 w 290" name="T32"/>
                  <a:gd fmla="*/ 144 h 340" name="T33"/>
                  <a:gd fmla="*/ 246 w 290" name="T34"/>
                  <a:gd fmla="*/ 152 h 340" name="T35"/>
                  <a:gd fmla="*/ 254 w 290" name="T36"/>
                  <a:gd fmla="*/ 170 h 340" name="T37"/>
                  <a:gd fmla="*/ 252 w 290" name="T38"/>
                  <a:gd fmla="*/ 188 h 340" name="T39"/>
                  <a:gd fmla="*/ 250 w 290" name="T40"/>
                  <a:gd fmla="*/ 212 h 340" name="T41"/>
                  <a:gd fmla="*/ 272 w 290" name="T42"/>
                  <a:gd fmla="*/ 258 h 340" name="T43"/>
                  <a:gd fmla="*/ 234 w 290" name="T44"/>
                  <a:gd fmla="*/ 276 h 340" name="T45"/>
                  <a:gd fmla="*/ 242 w 290" name="T46"/>
                  <a:gd fmla="*/ 294 h 340" name="T47"/>
                  <a:gd fmla="*/ 252 w 290" name="T48"/>
                  <a:gd fmla="*/ 316 h 340" name="T49"/>
                  <a:gd fmla="*/ 270 w 290" name="T50"/>
                  <a:gd fmla="*/ 340 h 340" name="T51"/>
                  <a:gd fmla="*/ 250 w 290" name="T52"/>
                  <a:gd fmla="*/ 332 h 340" name="T53"/>
                  <a:gd fmla="*/ 240 w 290" name="T54"/>
                  <a:gd fmla="*/ 324 h 340" name="T55"/>
                  <a:gd fmla="*/ 226 w 290" name="T56"/>
                  <a:gd fmla="*/ 312 h 340" name="T57"/>
                  <a:gd fmla="*/ 204 w 290" name="T58"/>
                  <a:gd fmla="*/ 314 h 340" name="T59"/>
                  <a:gd fmla="*/ 194 w 290" name="T60"/>
                  <a:gd fmla="*/ 306 h 340" name="T61"/>
                  <a:gd fmla="*/ 164 w 290" name="T62"/>
                  <a:gd fmla="*/ 302 h 340" name="T63"/>
                  <a:gd fmla="*/ 154 w 290" name="T64"/>
                  <a:gd fmla="*/ 286 h 340" name="T65"/>
                  <a:gd fmla="*/ 152 w 290" name="T66"/>
                  <a:gd fmla="*/ 266 h 340" name="T67"/>
                  <a:gd fmla="*/ 146 w 290" name="T68"/>
                  <a:gd fmla="*/ 244 h 340" name="T69"/>
                  <a:gd fmla="*/ 134 w 290" name="T70"/>
                  <a:gd fmla="*/ 232 h 340" name="T71"/>
                  <a:gd fmla="*/ 118 w 290" name="T72"/>
                  <a:gd fmla="*/ 226 h 340" name="T73"/>
                  <a:gd fmla="*/ 112 w 290" name="T74"/>
                  <a:gd fmla="*/ 242 h 340" name="T75"/>
                  <a:gd fmla="*/ 94 w 290" name="T76"/>
                  <a:gd fmla="*/ 242 h 340" name="T77"/>
                  <a:gd fmla="*/ 88 w 290" name="T78"/>
                  <a:gd fmla="*/ 218 h 340" name="T79"/>
                  <a:gd fmla="*/ 26 w 290" name="T80"/>
                  <a:gd fmla="*/ 204 h 340" name="T81"/>
                  <a:gd fmla="*/ 0 w 290" name="T82"/>
                  <a:gd fmla="*/ 200 h 340" name="T83"/>
                  <a:gd fmla="*/ 18 w 290" name="T84"/>
                  <a:gd fmla="*/ 180 h 340" name="T85"/>
                  <a:gd fmla="*/ 34 w 290" name="T86"/>
                  <a:gd fmla="*/ 176 h 340" name="T87"/>
                  <a:gd fmla="*/ 46 w 290" name="T88"/>
                  <a:gd fmla="*/ 180 h 340" name="T89"/>
                  <a:gd fmla="*/ 70 w 290" name="T90"/>
                  <a:gd fmla="*/ 176 h 340" name="T91"/>
                  <a:gd fmla="*/ 72 w 290" name="T92"/>
                  <a:gd fmla="*/ 160 h 340" name="T93"/>
                  <a:gd fmla="*/ 76 w 290" name="T94"/>
                  <a:gd fmla="*/ 132 h 340" name="T95"/>
                  <a:gd fmla="*/ 86 w 290" name="T96"/>
                  <a:gd fmla="*/ 112 h 340" name="T97"/>
                  <a:gd fmla="*/ 94 w 290" name="T98"/>
                  <a:gd fmla="*/ 62 h 340" name="T99"/>
                  <a:gd fmla="*/ 100 w 290" name="T100"/>
                  <a:gd fmla="*/ 34 h 340" name="T101"/>
                  <a:gd fmla="*/ 252 w 290" name="T102"/>
                  <a:gd fmla="*/ 150 h 34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40" w="290">
                    <a:moveTo>
                      <a:pt x="100" y="34"/>
                    </a:moveTo>
                    <a:lnTo>
                      <a:pt x="100" y="18"/>
                    </a:lnTo>
                    <a:lnTo>
                      <a:pt x="106" y="18"/>
                    </a:lnTo>
                    <a:lnTo>
                      <a:pt x="108" y="16"/>
                    </a:lnTo>
                    <a:lnTo>
                      <a:pt x="108" y="14"/>
                    </a:lnTo>
                    <a:lnTo>
                      <a:pt x="112" y="6"/>
                    </a:lnTo>
                    <a:lnTo>
                      <a:pt x="114" y="4"/>
                    </a:lnTo>
                    <a:lnTo>
                      <a:pt x="118" y="4"/>
                    </a:lnTo>
                    <a:lnTo>
                      <a:pt x="126" y="6"/>
                    </a:lnTo>
                    <a:lnTo>
                      <a:pt x="132" y="8"/>
                    </a:lnTo>
                    <a:lnTo>
                      <a:pt x="134" y="14"/>
                    </a:lnTo>
                    <a:lnTo>
                      <a:pt x="142" y="14"/>
                    </a:lnTo>
                    <a:lnTo>
                      <a:pt x="146" y="14"/>
                    </a:lnTo>
                    <a:lnTo>
                      <a:pt x="158" y="16"/>
                    </a:lnTo>
                    <a:lnTo>
                      <a:pt x="164" y="18"/>
                    </a:lnTo>
                    <a:lnTo>
                      <a:pt x="164" y="14"/>
                    </a:lnTo>
                    <a:lnTo>
                      <a:pt x="168" y="10"/>
                    </a:lnTo>
                    <a:lnTo>
                      <a:pt x="168" y="8"/>
                    </a:lnTo>
                    <a:lnTo>
                      <a:pt x="172" y="10"/>
                    </a:lnTo>
                    <a:lnTo>
                      <a:pt x="176" y="14"/>
                    </a:lnTo>
                    <a:lnTo>
                      <a:pt x="178" y="14"/>
                    </a:lnTo>
                    <a:lnTo>
                      <a:pt x="186" y="10"/>
                    </a:lnTo>
                    <a:lnTo>
                      <a:pt x="186" y="8"/>
                    </a:lnTo>
                    <a:lnTo>
                      <a:pt x="188" y="6"/>
                    </a:lnTo>
                    <a:lnTo>
                      <a:pt x="190" y="6"/>
                    </a:lnTo>
                    <a:lnTo>
                      <a:pt x="190" y="8"/>
                    </a:lnTo>
                    <a:lnTo>
                      <a:pt x="194" y="8"/>
                    </a:lnTo>
                    <a:lnTo>
                      <a:pt x="196" y="6"/>
                    </a:lnTo>
                    <a:lnTo>
                      <a:pt x="198" y="4"/>
                    </a:lnTo>
                    <a:lnTo>
                      <a:pt x="200" y="0"/>
                    </a:lnTo>
                    <a:lnTo>
                      <a:pt x="214" y="0"/>
                    </a:lnTo>
                    <a:lnTo>
                      <a:pt x="216" y="4"/>
                    </a:lnTo>
                    <a:lnTo>
                      <a:pt x="218" y="4"/>
                    </a:lnTo>
                    <a:lnTo>
                      <a:pt x="226" y="4"/>
                    </a:lnTo>
                    <a:lnTo>
                      <a:pt x="232" y="10"/>
                    </a:lnTo>
                    <a:lnTo>
                      <a:pt x="232" y="14"/>
                    </a:lnTo>
                    <a:lnTo>
                      <a:pt x="234" y="18"/>
                    </a:lnTo>
                    <a:lnTo>
                      <a:pt x="236" y="18"/>
                    </a:lnTo>
                    <a:lnTo>
                      <a:pt x="240" y="14"/>
                    </a:lnTo>
                    <a:lnTo>
                      <a:pt x="242" y="14"/>
                    </a:lnTo>
                    <a:lnTo>
                      <a:pt x="244" y="14"/>
                    </a:lnTo>
                    <a:lnTo>
                      <a:pt x="250" y="18"/>
                    </a:lnTo>
                    <a:lnTo>
                      <a:pt x="252" y="18"/>
                    </a:lnTo>
                    <a:lnTo>
                      <a:pt x="254" y="16"/>
                    </a:lnTo>
                    <a:lnTo>
                      <a:pt x="258" y="14"/>
                    </a:lnTo>
                    <a:lnTo>
                      <a:pt x="260" y="14"/>
                    </a:lnTo>
                    <a:lnTo>
                      <a:pt x="262" y="18"/>
                    </a:lnTo>
                    <a:lnTo>
                      <a:pt x="268" y="26"/>
                    </a:lnTo>
                    <a:lnTo>
                      <a:pt x="278" y="32"/>
                    </a:lnTo>
                    <a:lnTo>
                      <a:pt x="280" y="34"/>
                    </a:lnTo>
                    <a:lnTo>
                      <a:pt x="282" y="32"/>
                    </a:lnTo>
                    <a:lnTo>
                      <a:pt x="290" y="36"/>
                    </a:lnTo>
                    <a:lnTo>
                      <a:pt x="290" y="40"/>
                    </a:lnTo>
                    <a:lnTo>
                      <a:pt x="290" y="44"/>
                    </a:lnTo>
                    <a:lnTo>
                      <a:pt x="288" y="50"/>
                    </a:lnTo>
                    <a:lnTo>
                      <a:pt x="286" y="52"/>
                    </a:lnTo>
                    <a:lnTo>
                      <a:pt x="288" y="54"/>
                    </a:lnTo>
                    <a:lnTo>
                      <a:pt x="282" y="60"/>
                    </a:lnTo>
                    <a:lnTo>
                      <a:pt x="282" y="64"/>
                    </a:lnTo>
                    <a:lnTo>
                      <a:pt x="282" y="68"/>
                    </a:lnTo>
                    <a:lnTo>
                      <a:pt x="282" y="70"/>
                    </a:lnTo>
                    <a:lnTo>
                      <a:pt x="286" y="70"/>
                    </a:lnTo>
                    <a:lnTo>
                      <a:pt x="286" y="76"/>
                    </a:lnTo>
                    <a:lnTo>
                      <a:pt x="280" y="80"/>
                    </a:lnTo>
                    <a:lnTo>
                      <a:pt x="282" y="76"/>
                    </a:lnTo>
                    <a:lnTo>
                      <a:pt x="278" y="80"/>
                    </a:lnTo>
                    <a:lnTo>
                      <a:pt x="272" y="82"/>
                    </a:lnTo>
                    <a:lnTo>
                      <a:pt x="272" y="90"/>
                    </a:lnTo>
                    <a:lnTo>
                      <a:pt x="264" y="94"/>
                    </a:lnTo>
                    <a:lnTo>
                      <a:pt x="264" y="96"/>
                    </a:lnTo>
                    <a:lnTo>
                      <a:pt x="262" y="100"/>
                    </a:lnTo>
                    <a:lnTo>
                      <a:pt x="260" y="108"/>
                    </a:lnTo>
                    <a:lnTo>
                      <a:pt x="258" y="116"/>
                    </a:lnTo>
                    <a:lnTo>
                      <a:pt x="258" y="114"/>
                    </a:lnTo>
                    <a:lnTo>
                      <a:pt x="254" y="116"/>
                    </a:lnTo>
                    <a:lnTo>
                      <a:pt x="250" y="118"/>
                    </a:lnTo>
                    <a:lnTo>
                      <a:pt x="250" y="122"/>
                    </a:lnTo>
                    <a:lnTo>
                      <a:pt x="250" y="126"/>
                    </a:lnTo>
                    <a:lnTo>
                      <a:pt x="254" y="126"/>
                    </a:lnTo>
                    <a:lnTo>
                      <a:pt x="254" y="122"/>
                    </a:lnTo>
                    <a:lnTo>
                      <a:pt x="254" y="126"/>
                    </a:lnTo>
                    <a:lnTo>
                      <a:pt x="252" y="132"/>
                    </a:lnTo>
                    <a:lnTo>
                      <a:pt x="252" y="134"/>
                    </a:lnTo>
                    <a:lnTo>
                      <a:pt x="254" y="136"/>
                    </a:lnTo>
                    <a:lnTo>
                      <a:pt x="254" y="144"/>
                    </a:lnTo>
                    <a:lnTo>
                      <a:pt x="246" y="136"/>
                    </a:lnTo>
                    <a:lnTo>
                      <a:pt x="244" y="148"/>
                    </a:lnTo>
                    <a:lnTo>
                      <a:pt x="242" y="152"/>
                    </a:lnTo>
                    <a:lnTo>
                      <a:pt x="244" y="152"/>
                    </a:lnTo>
                    <a:lnTo>
                      <a:pt x="246" y="152"/>
                    </a:lnTo>
                    <a:lnTo>
                      <a:pt x="246" y="158"/>
                    </a:lnTo>
                    <a:lnTo>
                      <a:pt x="250" y="160"/>
                    </a:lnTo>
                    <a:lnTo>
                      <a:pt x="254" y="160"/>
                    </a:lnTo>
                    <a:lnTo>
                      <a:pt x="254" y="168"/>
                    </a:lnTo>
                    <a:lnTo>
                      <a:pt x="254" y="170"/>
                    </a:lnTo>
                    <a:lnTo>
                      <a:pt x="252" y="170"/>
                    </a:lnTo>
                    <a:lnTo>
                      <a:pt x="246" y="180"/>
                    </a:lnTo>
                    <a:lnTo>
                      <a:pt x="246" y="186"/>
                    </a:lnTo>
                    <a:lnTo>
                      <a:pt x="250" y="186"/>
                    </a:lnTo>
                    <a:lnTo>
                      <a:pt x="252" y="188"/>
                    </a:lnTo>
                    <a:lnTo>
                      <a:pt x="250" y="190"/>
                    </a:lnTo>
                    <a:lnTo>
                      <a:pt x="250" y="196"/>
                    </a:lnTo>
                    <a:lnTo>
                      <a:pt x="254" y="200"/>
                    </a:lnTo>
                    <a:lnTo>
                      <a:pt x="252" y="206"/>
                    </a:lnTo>
                    <a:lnTo>
                      <a:pt x="250" y="212"/>
                    </a:lnTo>
                    <a:lnTo>
                      <a:pt x="258" y="232"/>
                    </a:lnTo>
                    <a:lnTo>
                      <a:pt x="270" y="240"/>
                    </a:lnTo>
                    <a:lnTo>
                      <a:pt x="270" y="244"/>
                    </a:lnTo>
                    <a:lnTo>
                      <a:pt x="270" y="248"/>
                    </a:lnTo>
                    <a:lnTo>
                      <a:pt x="272" y="258"/>
                    </a:lnTo>
                    <a:lnTo>
                      <a:pt x="250" y="262"/>
                    </a:lnTo>
                    <a:lnTo>
                      <a:pt x="242" y="270"/>
                    </a:lnTo>
                    <a:lnTo>
                      <a:pt x="242" y="266"/>
                    </a:lnTo>
                    <a:lnTo>
                      <a:pt x="232" y="272"/>
                    </a:lnTo>
                    <a:lnTo>
                      <a:pt x="234" y="276"/>
                    </a:lnTo>
                    <a:lnTo>
                      <a:pt x="236" y="276"/>
                    </a:lnTo>
                    <a:lnTo>
                      <a:pt x="236" y="284"/>
                    </a:lnTo>
                    <a:lnTo>
                      <a:pt x="240" y="286"/>
                    </a:lnTo>
                    <a:lnTo>
                      <a:pt x="240" y="288"/>
                    </a:lnTo>
                    <a:lnTo>
                      <a:pt x="242" y="294"/>
                    </a:lnTo>
                    <a:lnTo>
                      <a:pt x="242" y="298"/>
                    </a:lnTo>
                    <a:lnTo>
                      <a:pt x="240" y="306"/>
                    </a:lnTo>
                    <a:lnTo>
                      <a:pt x="242" y="308"/>
                    </a:lnTo>
                    <a:lnTo>
                      <a:pt x="246" y="314"/>
                    </a:lnTo>
                    <a:lnTo>
                      <a:pt x="252" y="316"/>
                    </a:lnTo>
                    <a:lnTo>
                      <a:pt x="258" y="320"/>
                    </a:lnTo>
                    <a:lnTo>
                      <a:pt x="260" y="324"/>
                    </a:lnTo>
                    <a:lnTo>
                      <a:pt x="262" y="322"/>
                    </a:lnTo>
                    <a:lnTo>
                      <a:pt x="270" y="322"/>
                    </a:lnTo>
                    <a:lnTo>
                      <a:pt x="270" y="340"/>
                    </a:lnTo>
                    <a:lnTo>
                      <a:pt x="262" y="338"/>
                    </a:lnTo>
                    <a:lnTo>
                      <a:pt x="258" y="340"/>
                    </a:lnTo>
                    <a:lnTo>
                      <a:pt x="252" y="340"/>
                    </a:lnTo>
                    <a:lnTo>
                      <a:pt x="250" y="338"/>
                    </a:lnTo>
                    <a:lnTo>
                      <a:pt x="250" y="332"/>
                    </a:lnTo>
                    <a:lnTo>
                      <a:pt x="250" y="330"/>
                    </a:lnTo>
                    <a:lnTo>
                      <a:pt x="246" y="326"/>
                    </a:lnTo>
                    <a:lnTo>
                      <a:pt x="244" y="326"/>
                    </a:lnTo>
                    <a:lnTo>
                      <a:pt x="242" y="324"/>
                    </a:lnTo>
                    <a:lnTo>
                      <a:pt x="240" y="324"/>
                    </a:lnTo>
                    <a:lnTo>
                      <a:pt x="236" y="320"/>
                    </a:lnTo>
                    <a:lnTo>
                      <a:pt x="234" y="316"/>
                    </a:lnTo>
                    <a:lnTo>
                      <a:pt x="234" y="314"/>
                    </a:lnTo>
                    <a:lnTo>
                      <a:pt x="232" y="312"/>
                    </a:lnTo>
                    <a:lnTo>
                      <a:pt x="226" y="312"/>
                    </a:lnTo>
                    <a:lnTo>
                      <a:pt x="224" y="312"/>
                    </a:lnTo>
                    <a:lnTo>
                      <a:pt x="222" y="316"/>
                    </a:lnTo>
                    <a:lnTo>
                      <a:pt x="218" y="316"/>
                    </a:lnTo>
                    <a:lnTo>
                      <a:pt x="206" y="316"/>
                    </a:lnTo>
                    <a:lnTo>
                      <a:pt x="204" y="314"/>
                    </a:lnTo>
                    <a:lnTo>
                      <a:pt x="204" y="308"/>
                    </a:lnTo>
                    <a:lnTo>
                      <a:pt x="200" y="304"/>
                    </a:lnTo>
                    <a:lnTo>
                      <a:pt x="198" y="306"/>
                    </a:lnTo>
                    <a:lnTo>
                      <a:pt x="194" y="308"/>
                    </a:lnTo>
                    <a:lnTo>
                      <a:pt x="194" y="306"/>
                    </a:lnTo>
                    <a:lnTo>
                      <a:pt x="190" y="298"/>
                    </a:lnTo>
                    <a:lnTo>
                      <a:pt x="182" y="298"/>
                    </a:lnTo>
                    <a:lnTo>
                      <a:pt x="172" y="298"/>
                    </a:lnTo>
                    <a:lnTo>
                      <a:pt x="168" y="298"/>
                    </a:lnTo>
                    <a:lnTo>
                      <a:pt x="164" y="302"/>
                    </a:lnTo>
                    <a:lnTo>
                      <a:pt x="162" y="304"/>
                    </a:lnTo>
                    <a:lnTo>
                      <a:pt x="160" y="302"/>
                    </a:lnTo>
                    <a:lnTo>
                      <a:pt x="158" y="296"/>
                    </a:lnTo>
                    <a:lnTo>
                      <a:pt x="158" y="290"/>
                    </a:lnTo>
                    <a:lnTo>
                      <a:pt x="154" y="286"/>
                    </a:lnTo>
                    <a:lnTo>
                      <a:pt x="158" y="280"/>
                    </a:lnTo>
                    <a:lnTo>
                      <a:pt x="158" y="278"/>
                    </a:lnTo>
                    <a:lnTo>
                      <a:pt x="154" y="272"/>
                    </a:lnTo>
                    <a:lnTo>
                      <a:pt x="154" y="270"/>
                    </a:lnTo>
                    <a:lnTo>
                      <a:pt x="152" y="266"/>
                    </a:lnTo>
                    <a:lnTo>
                      <a:pt x="150" y="254"/>
                    </a:lnTo>
                    <a:lnTo>
                      <a:pt x="150" y="250"/>
                    </a:lnTo>
                    <a:lnTo>
                      <a:pt x="150" y="248"/>
                    </a:lnTo>
                    <a:lnTo>
                      <a:pt x="150" y="244"/>
                    </a:lnTo>
                    <a:lnTo>
                      <a:pt x="146" y="244"/>
                    </a:lnTo>
                    <a:lnTo>
                      <a:pt x="146" y="242"/>
                    </a:lnTo>
                    <a:lnTo>
                      <a:pt x="146" y="236"/>
                    </a:lnTo>
                    <a:lnTo>
                      <a:pt x="144" y="232"/>
                    </a:lnTo>
                    <a:lnTo>
                      <a:pt x="140" y="232"/>
                    </a:lnTo>
                    <a:lnTo>
                      <a:pt x="134" y="232"/>
                    </a:lnTo>
                    <a:lnTo>
                      <a:pt x="134" y="230"/>
                    </a:lnTo>
                    <a:lnTo>
                      <a:pt x="134" y="226"/>
                    </a:lnTo>
                    <a:lnTo>
                      <a:pt x="132" y="226"/>
                    </a:lnTo>
                    <a:lnTo>
                      <a:pt x="126" y="226"/>
                    </a:lnTo>
                    <a:lnTo>
                      <a:pt x="118" y="226"/>
                    </a:lnTo>
                    <a:lnTo>
                      <a:pt x="116" y="226"/>
                    </a:lnTo>
                    <a:lnTo>
                      <a:pt x="116" y="234"/>
                    </a:lnTo>
                    <a:lnTo>
                      <a:pt x="116" y="240"/>
                    </a:lnTo>
                    <a:lnTo>
                      <a:pt x="116" y="242"/>
                    </a:lnTo>
                    <a:lnTo>
                      <a:pt x="112" y="242"/>
                    </a:lnTo>
                    <a:lnTo>
                      <a:pt x="112" y="240"/>
                    </a:lnTo>
                    <a:lnTo>
                      <a:pt x="108" y="242"/>
                    </a:lnTo>
                    <a:lnTo>
                      <a:pt x="104" y="244"/>
                    </a:lnTo>
                    <a:lnTo>
                      <a:pt x="98" y="244"/>
                    </a:lnTo>
                    <a:lnTo>
                      <a:pt x="94" y="242"/>
                    </a:lnTo>
                    <a:lnTo>
                      <a:pt x="90" y="240"/>
                    </a:lnTo>
                    <a:lnTo>
                      <a:pt x="90" y="234"/>
                    </a:lnTo>
                    <a:lnTo>
                      <a:pt x="88" y="230"/>
                    </a:lnTo>
                    <a:lnTo>
                      <a:pt x="88" y="224"/>
                    </a:lnTo>
                    <a:lnTo>
                      <a:pt x="88" y="218"/>
                    </a:lnTo>
                    <a:lnTo>
                      <a:pt x="88" y="214"/>
                    </a:lnTo>
                    <a:lnTo>
                      <a:pt x="82" y="204"/>
                    </a:lnTo>
                    <a:lnTo>
                      <a:pt x="54" y="206"/>
                    </a:lnTo>
                    <a:lnTo>
                      <a:pt x="36" y="204"/>
                    </a:lnTo>
                    <a:lnTo>
                      <a:pt x="26" y="204"/>
                    </a:lnTo>
                    <a:lnTo>
                      <a:pt x="22" y="208"/>
                    </a:lnTo>
                    <a:lnTo>
                      <a:pt x="8" y="214"/>
                    </a:lnTo>
                    <a:lnTo>
                      <a:pt x="8" y="216"/>
                    </a:lnTo>
                    <a:lnTo>
                      <a:pt x="6" y="206"/>
                    </a:lnTo>
                    <a:lnTo>
                      <a:pt x="0" y="200"/>
                    </a:lnTo>
                    <a:lnTo>
                      <a:pt x="0" y="198"/>
                    </a:lnTo>
                    <a:lnTo>
                      <a:pt x="4" y="198"/>
                    </a:lnTo>
                    <a:lnTo>
                      <a:pt x="14" y="190"/>
                    </a:lnTo>
                    <a:lnTo>
                      <a:pt x="16" y="186"/>
                    </a:lnTo>
                    <a:lnTo>
                      <a:pt x="18" y="180"/>
                    </a:lnTo>
                    <a:lnTo>
                      <a:pt x="22" y="180"/>
                    </a:lnTo>
                    <a:lnTo>
                      <a:pt x="24" y="178"/>
                    </a:lnTo>
                    <a:lnTo>
                      <a:pt x="26" y="178"/>
                    </a:lnTo>
                    <a:lnTo>
                      <a:pt x="34" y="178"/>
                    </a:lnTo>
                    <a:lnTo>
                      <a:pt x="34" y="176"/>
                    </a:lnTo>
                    <a:lnTo>
                      <a:pt x="34" y="172"/>
                    </a:lnTo>
                    <a:lnTo>
                      <a:pt x="40" y="172"/>
                    </a:lnTo>
                    <a:lnTo>
                      <a:pt x="44" y="172"/>
                    </a:lnTo>
                    <a:lnTo>
                      <a:pt x="46" y="170"/>
                    </a:lnTo>
                    <a:lnTo>
                      <a:pt x="46" y="180"/>
                    </a:lnTo>
                    <a:lnTo>
                      <a:pt x="54" y="180"/>
                    </a:lnTo>
                    <a:lnTo>
                      <a:pt x="60" y="180"/>
                    </a:lnTo>
                    <a:lnTo>
                      <a:pt x="62" y="178"/>
                    </a:lnTo>
                    <a:lnTo>
                      <a:pt x="68" y="178"/>
                    </a:lnTo>
                    <a:lnTo>
                      <a:pt x="70" y="176"/>
                    </a:lnTo>
                    <a:lnTo>
                      <a:pt x="70" y="170"/>
                    </a:lnTo>
                    <a:lnTo>
                      <a:pt x="70" y="166"/>
                    </a:lnTo>
                    <a:lnTo>
                      <a:pt x="70" y="162"/>
                    </a:lnTo>
                    <a:lnTo>
                      <a:pt x="72" y="162"/>
                    </a:lnTo>
                    <a:lnTo>
                      <a:pt x="72" y="160"/>
                    </a:lnTo>
                    <a:lnTo>
                      <a:pt x="76" y="158"/>
                    </a:lnTo>
                    <a:lnTo>
                      <a:pt x="78" y="150"/>
                    </a:lnTo>
                    <a:lnTo>
                      <a:pt x="76" y="144"/>
                    </a:lnTo>
                    <a:lnTo>
                      <a:pt x="72" y="140"/>
                    </a:lnTo>
                    <a:lnTo>
                      <a:pt x="76" y="132"/>
                    </a:lnTo>
                    <a:lnTo>
                      <a:pt x="78" y="126"/>
                    </a:lnTo>
                    <a:lnTo>
                      <a:pt x="80" y="124"/>
                    </a:lnTo>
                    <a:lnTo>
                      <a:pt x="82" y="122"/>
                    </a:lnTo>
                    <a:lnTo>
                      <a:pt x="82" y="118"/>
                    </a:lnTo>
                    <a:lnTo>
                      <a:pt x="86" y="112"/>
                    </a:lnTo>
                    <a:lnTo>
                      <a:pt x="88" y="104"/>
                    </a:lnTo>
                    <a:lnTo>
                      <a:pt x="90" y="96"/>
                    </a:lnTo>
                    <a:lnTo>
                      <a:pt x="90" y="88"/>
                    </a:lnTo>
                    <a:lnTo>
                      <a:pt x="90" y="76"/>
                    </a:lnTo>
                    <a:lnTo>
                      <a:pt x="94" y="62"/>
                    </a:lnTo>
                    <a:lnTo>
                      <a:pt x="94" y="54"/>
                    </a:lnTo>
                    <a:lnTo>
                      <a:pt x="96" y="52"/>
                    </a:lnTo>
                    <a:lnTo>
                      <a:pt x="98" y="42"/>
                    </a:lnTo>
                    <a:lnTo>
                      <a:pt x="100" y="34"/>
                    </a:lnTo>
                    <a:lnTo>
                      <a:pt x="100" y="34"/>
                    </a:lnTo>
                    <a:lnTo>
                      <a:pt x="100" y="34"/>
                    </a:lnTo>
                    <a:close/>
                    <a:moveTo>
                      <a:pt x="254" y="144"/>
                    </a:moveTo>
                    <a:lnTo>
                      <a:pt x="254" y="144"/>
                    </a:lnTo>
                    <a:lnTo>
                      <a:pt x="252" y="148"/>
                    </a:lnTo>
                    <a:lnTo>
                      <a:pt x="252" y="150"/>
                    </a:lnTo>
                    <a:lnTo>
                      <a:pt x="252" y="148"/>
                    </a:lnTo>
                    <a:lnTo>
                      <a:pt x="254" y="144"/>
                    </a:lnTo>
                    <a:lnTo>
                      <a:pt x="254" y="144"/>
                    </a:lnTo>
                    <a:lnTo>
                      <a:pt x="254" y="14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88" name="Freeform 1480"/>
              <p:cNvSpPr/>
              <p:nvPr/>
            </p:nvSpPr>
            <p:spPr bwMode="auto">
              <a:xfrm>
                <a:off x="1085850" y="3076575"/>
                <a:ext cx="120650" cy="133350"/>
              </a:xfrm>
              <a:custGeom>
                <a:gdLst>
                  <a:gd fmla="*/ 0 w 76" name="T0"/>
                  <a:gd fmla="*/ 74 h 84" name="T1"/>
                  <a:gd fmla="*/ 14 w 76" name="T2"/>
                  <a:gd fmla="*/ 76 h 84" name="T3"/>
                  <a:gd fmla="*/ 24 w 76" name="T4"/>
                  <a:gd fmla="*/ 76 h 84" name="T5"/>
                  <a:gd fmla="*/ 34 w 76" name="T6"/>
                  <a:gd fmla="*/ 78 h 84" name="T7"/>
                  <a:gd fmla="*/ 44 w 76" name="T8"/>
                  <a:gd fmla="*/ 78 h 84" name="T9"/>
                  <a:gd fmla="*/ 54 w 76" name="T10"/>
                  <a:gd fmla="*/ 74 h 84" name="T11"/>
                  <a:gd fmla="*/ 68 w 76" name="T12"/>
                  <a:gd fmla="*/ 64 h 84" name="T13"/>
                  <a:gd fmla="*/ 74 w 76" name="T14"/>
                  <a:gd fmla="*/ 54 h 84" name="T15"/>
                  <a:gd fmla="*/ 66 w 76" name="T16"/>
                  <a:gd fmla="*/ 48 h 84" name="T17"/>
                  <a:gd fmla="*/ 66 w 76" name="T18"/>
                  <a:gd fmla="*/ 42 h 84" name="T19"/>
                  <a:gd fmla="*/ 68 w 76" name="T20"/>
                  <a:gd fmla="*/ 38 h 84" name="T21"/>
                  <a:gd fmla="*/ 76 w 76" name="T22"/>
                  <a:gd fmla="*/ 30 h 84" name="T23"/>
                  <a:gd fmla="*/ 68 w 76" name="T24"/>
                  <a:gd fmla="*/ 26 h 84" name="T25"/>
                  <a:gd fmla="*/ 68 w 76" name="T26"/>
                  <a:gd fmla="*/ 20 h 84" name="T27"/>
                  <a:gd fmla="*/ 72 w 76" name="T28"/>
                  <a:gd fmla="*/ 18 h 84" name="T29"/>
                  <a:gd fmla="*/ 64 w 76" name="T30"/>
                  <a:gd fmla="*/ 14 h 84" name="T31"/>
                  <a:gd fmla="*/ 58 w 76" name="T32"/>
                  <a:gd fmla="*/ 20 h 84" name="T33"/>
                  <a:gd fmla="*/ 54 w 76" name="T34"/>
                  <a:gd fmla="*/ 14 h 84" name="T35"/>
                  <a:gd fmla="*/ 48 w 76" name="T36"/>
                  <a:gd fmla="*/ 12 h 84" name="T37"/>
                  <a:gd fmla="*/ 48 w 76" name="T38"/>
                  <a:gd fmla="*/ 8 h 84" name="T39"/>
                  <a:gd fmla="*/ 42 w 76" name="T40"/>
                  <a:gd fmla="*/ 0 h 84" name="T41"/>
                  <a:gd fmla="*/ 28 w 76" name="T42"/>
                  <a:gd fmla="*/ 0 h 84" name="T43"/>
                  <a:gd fmla="*/ 20 w 76" name="T44"/>
                  <a:gd fmla="*/ 4 h 84" name="T45"/>
                  <a:gd fmla="*/ 16 w 76" name="T46"/>
                  <a:gd fmla="*/ 10 h 84" name="T47"/>
                  <a:gd fmla="*/ 16 w 76" name="T48"/>
                  <a:gd fmla="*/ 14 h 84" name="T49"/>
                  <a:gd fmla="*/ 18 w 76" name="T50"/>
                  <a:gd fmla="*/ 20 h 84" name="T51"/>
                  <a:gd fmla="*/ 16 w 76" name="T52"/>
                  <a:gd fmla="*/ 28 h 84" name="T53"/>
                  <a:gd fmla="*/ 18 w 76" name="T54"/>
                  <a:gd fmla="*/ 36 h 84" name="T55"/>
                  <a:gd fmla="*/ 14 w 76" name="T56"/>
                  <a:gd fmla="*/ 38 h 84" name="T57"/>
                  <a:gd fmla="*/ 16 w 76" name="T58"/>
                  <a:gd fmla="*/ 40 h 84" name="T59"/>
                  <a:gd fmla="*/ 20 w 76" name="T60"/>
                  <a:gd fmla="*/ 46 h 84" name="T61"/>
                  <a:gd fmla="*/ 14 w 76" name="T62"/>
                  <a:gd fmla="*/ 48 h 84" name="T63"/>
                  <a:gd fmla="*/ 4 w 76" name="T64"/>
                  <a:gd fmla="*/ 56 h 84" name="T65"/>
                  <a:gd fmla="*/ 4 w 76" name="T66"/>
                  <a:gd fmla="*/ 64 h 84" name="T67"/>
                  <a:gd fmla="*/ 4 w 76" name="T68"/>
                  <a:gd fmla="*/ 72 h 84" name="T69"/>
                  <a:gd fmla="*/ 0 w 76" name="T70"/>
                  <a:gd fmla="*/ 74 h 8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4" w="76">
                    <a:moveTo>
                      <a:pt x="0" y="74"/>
                    </a:moveTo>
                    <a:lnTo>
                      <a:pt x="0" y="74"/>
                    </a:lnTo>
                    <a:lnTo>
                      <a:pt x="14" y="78"/>
                    </a:lnTo>
                    <a:lnTo>
                      <a:pt x="14" y="76"/>
                    </a:lnTo>
                    <a:lnTo>
                      <a:pt x="20" y="72"/>
                    </a:lnTo>
                    <a:lnTo>
                      <a:pt x="24" y="76"/>
                    </a:lnTo>
                    <a:lnTo>
                      <a:pt x="28" y="72"/>
                    </a:lnTo>
                    <a:lnTo>
                      <a:pt x="34" y="78"/>
                    </a:lnTo>
                    <a:lnTo>
                      <a:pt x="36" y="84"/>
                    </a:lnTo>
                    <a:lnTo>
                      <a:pt x="44" y="78"/>
                    </a:lnTo>
                    <a:lnTo>
                      <a:pt x="48" y="78"/>
                    </a:lnTo>
                    <a:lnTo>
                      <a:pt x="54" y="74"/>
                    </a:lnTo>
                    <a:lnTo>
                      <a:pt x="68" y="68"/>
                    </a:lnTo>
                    <a:lnTo>
                      <a:pt x="68" y="64"/>
                    </a:lnTo>
                    <a:lnTo>
                      <a:pt x="72" y="58"/>
                    </a:lnTo>
                    <a:lnTo>
                      <a:pt x="74" y="54"/>
                    </a:lnTo>
                    <a:lnTo>
                      <a:pt x="74" y="50"/>
                    </a:lnTo>
                    <a:lnTo>
                      <a:pt x="66" y="48"/>
                    </a:lnTo>
                    <a:lnTo>
                      <a:pt x="66" y="46"/>
                    </a:lnTo>
                    <a:lnTo>
                      <a:pt x="66" y="42"/>
                    </a:lnTo>
                    <a:lnTo>
                      <a:pt x="66" y="40"/>
                    </a:lnTo>
                    <a:lnTo>
                      <a:pt x="68" y="38"/>
                    </a:lnTo>
                    <a:lnTo>
                      <a:pt x="74" y="32"/>
                    </a:lnTo>
                    <a:lnTo>
                      <a:pt x="76" y="30"/>
                    </a:lnTo>
                    <a:lnTo>
                      <a:pt x="74" y="30"/>
                    </a:lnTo>
                    <a:lnTo>
                      <a:pt x="68" y="26"/>
                    </a:lnTo>
                    <a:lnTo>
                      <a:pt x="66" y="22"/>
                    </a:lnTo>
                    <a:lnTo>
                      <a:pt x="68" y="20"/>
                    </a:lnTo>
                    <a:lnTo>
                      <a:pt x="74" y="20"/>
                    </a:lnTo>
                    <a:lnTo>
                      <a:pt x="72" y="18"/>
                    </a:lnTo>
                    <a:lnTo>
                      <a:pt x="66" y="14"/>
                    </a:lnTo>
                    <a:lnTo>
                      <a:pt x="64" y="14"/>
                    </a:lnTo>
                    <a:lnTo>
                      <a:pt x="62" y="14"/>
                    </a:lnTo>
                    <a:lnTo>
                      <a:pt x="58" y="20"/>
                    </a:lnTo>
                    <a:lnTo>
                      <a:pt x="56" y="18"/>
                    </a:lnTo>
                    <a:lnTo>
                      <a:pt x="54" y="14"/>
                    </a:lnTo>
                    <a:lnTo>
                      <a:pt x="52" y="14"/>
                    </a:lnTo>
                    <a:lnTo>
                      <a:pt x="48" y="12"/>
                    </a:lnTo>
                    <a:lnTo>
                      <a:pt x="48" y="10"/>
                    </a:lnTo>
                    <a:lnTo>
                      <a:pt x="48" y="8"/>
                    </a:lnTo>
                    <a:lnTo>
                      <a:pt x="46" y="2"/>
                    </a:lnTo>
                    <a:lnTo>
                      <a:pt x="42" y="0"/>
                    </a:lnTo>
                    <a:lnTo>
                      <a:pt x="34" y="0"/>
                    </a:lnTo>
                    <a:lnTo>
                      <a:pt x="28" y="0"/>
                    </a:lnTo>
                    <a:lnTo>
                      <a:pt x="24" y="2"/>
                    </a:lnTo>
                    <a:lnTo>
                      <a:pt x="20" y="4"/>
                    </a:lnTo>
                    <a:lnTo>
                      <a:pt x="18" y="8"/>
                    </a:lnTo>
                    <a:lnTo>
                      <a:pt x="16" y="10"/>
                    </a:lnTo>
                    <a:lnTo>
                      <a:pt x="16" y="12"/>
                    </a:lnTo>
                    <a:lnTo>
                      <a:pt x="16" y="14"/>
                    </a:lnTo>
                    <a:lnTo>
                      <a:pt x="18" y="18"/>
                    </a:lnTo>
                    <a:lnTo>
                      <a:pt x="18" y="20"/>
                    </a:lnTo>
                    <a:lnTo>
                      <a:pt x="16" y="22"/>
                    </a:lnTo>
                    <a:lnTo>
                      <a:pt x="16" y="28"/>
                    </a:lnTo>
                    <a:lnTo>
                      <a:pt x="18" y="32"/>
                    </a:lnTo>
                    <a:lnTo>
                      <a:pt x="18" y="36"/>
                    </a:lnTo>
                    <a:lnTo>
                      <a:pt x="16" y="38"/>
                    </a:lnTo>
                    <a:lnTo>
                      <a:pt x="14" y="38"/>
                    </a:lnTo>
                    <a:lnTo>
                      <a:pt x="14" y="40"/>
                    </a:lnTo>
                    <a:lnTo>
                      <a:pt x="16" y="40"/>
                    </a:lnTo>
                    <a:lnTo>
                      <a:pt x="18" y="42"/>
                    </a:lnTo>
                    <a:lnTo>
                      <a:pt x="20" y="46"/>
                    </a:lnTo>
                    <a:lnTo>
                      <a:pt x="18" y="48"/>
                    </a:lnTo>
                    <a:lnTo>
                      <a:pt x="14" y="48"/>
                    </a:lnTo>
                    <a:lnTo>
                      <a:pt x="10" y="54"/>
                    </a:lnTo>
                    <a:lnTo>
                      <a:pt x="4" y="56"/>
                    </a:lnTo>
                    <a:lnTo>
                      <a:pt x="4" y="58"/>
                    </a:lnTo>
                    <a:lnTo>
                      <a:pt x="4" y="64"/>
                    </a:lnTo>
                    <a:lnTo>
                      <a:pt x="4" y="66"/>
                    </a:lnTo>
                    <a:lnTo>
                      <a:pt x="4" y="72"/>
                    </a:lnTo>
                    <a:lnTo>
                      <a:pt x="0" y="74"/>
                    </a:lnTo>
                    <a:lnTo>
                      <a:pt x="0" y="74"/>
                    </a:lnTo>
                    <a:lnTo>
                      <a:pt x="0" y="7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89" name="Freeform 1481"/>
              <p:cNvSpPr>
                <a:spLocks noEditPoints="1"/>
              </p:cNvSpPr>
              <p:nvPr/>
            </p:nvSpPr>
            <p:spPr bwMode="auto">
              <a:xfrm>
                <a:off x="1644650" y="3905250"/>
                <a:ext cx="269875" cy="177800"/>
              </a:xfrm>
              <a:custGeom>
                <a:gdLst>
                  <a:gd fmla="*/ 2 w 170" name="T0"/>
                  <a:gd fmla="*/ 38 h 112" name="T1"/>
                  <a:gd fmla="*/ 6 w 170" name="T2"/>
                  <a:gd fmla="*/ 34 h 112" name="T3"/>
                  <a:gd fmla="*/ 10 w 170" name="T4"/>
                  <a:gd fmla="*/ 28 h 112" name="T5"/>
                  <a:gd fmla="*/ 12 w 170" name="T6"/>
                  <a:gd fmla="*/ 24 h 112" name="T7"/>
                  <a:gd fmla="*/ 16 w 170" name="T8"/>
                  <a:gd fmla="*/ 22 h 112" name="T9"/>
                  <a:gd fmla="*/ 20 w 170" name="T10"/>
                  <a:gd fmla="*/ 26 h 112" name="T11"/>
                  <a:gd fmla="*/ 28 w 170" name="T12"/>
                  <a:gd fmla="*/ 26 h 112" name="T13"/>
                  <a:gd fmla="*/ 52 w 170" name="T14"/>
                  <a:gd fmla="*/ 34 h 112" name="T15"/>
                  <a:gd fmla="*/ 62 w 170" name="T16"/>
                  <a:gd fmla="*/ 42 h 112" name="T17"/>
                  <a:gd fmla="*/ 134 w 170" name="T18"/>
                  <a:gd fmla="*/ 0 h 112" name="T19"/>
                  <a:gd fmla="*/ 146 w 170" name="T20"/>
                  <a:gd fmla="*/ 32 h 112" name="T21"/>
                  <a:gd fmla="*/ 154 w 170" name="T22"/>
                  <a:gd fmla="*/ 38 h 112" name="T23"/>
                  <a:gd fmla="*/ 136 w 170" name="T24"/>
                  <a:gd fmla="*/ 44 h 112" name="T25"/>
                  <a:gd fmla="*/ 136 w 170" name="T26"/>
                  <a:gd fmla="*/ 52 h 112" name="T27"/>
                  <a:gd fmla="*/ 134 w 170" name="T28"/>
                  <a:gd fmla="*/ 56 h 112" name="T29"/>
                  <a:gd fmla="*/ 130 w 170" name="T30"/>
                  <a:gd fmla="*/ 62 h 112" name="T31"/>
                  <a:gd fmla="*/ 118 w 170" name="T32"/>
                  <a:gd fmla="*/ 70 h 112" name="T33"/>
                  <a:gd fmla="*/ 102 w 170" name="T34"/>
                  <a:gd fmla="*/ 78 h 112" name="T35"/>
                  <a:gd fmla="*/ 88 w 170" name="T36"/>
                  <a:gd fmla="*/ 84 h 112" name="T37"/>
                  <a:gd fmla="*/ 78 w 170" name="T38"/>
                  <a:gd fmla="*/ 90 h 112" name="T39"/>
                  <a:gd fmla="*/ 68 w 170" name="T40"/>
                  <a:gd fmla="*/ 88 h 112" name="T41"/>
                  <a:gd fmla="*/ 56 w 170" name="T42"/>
                  <a:gd fmla="*/ 92 h 112" name="T43"/>
                  <a:gd fmla="*/ 42 w 170" name="T44"/>
                  <a:gd fmla="*/ 96 h 112" name="T45"/>
                  <a:gd fmla="*/ 32 w 170" name="T46"/>
                  <a:gd fmla="*/ 102 h 112" name="T47"/>
                  <a:gd fmla="*/ 16 w 170" name="T48"/>
                  <a:gd fmla="*/ 106 h 112" name="T49"/>
                  <a:gd fmla="*/ 10 w 170" name="T50"/>
                  <a:gd fmla="*/ 84 h 112" name="T51"/>
                  <a:gd fmla="*/ 2 w 170" name="T52"/>
                  <a:gd fmla="*/ 78 h 112" name="T53"/>
                  <a:gd fmla="*/ 4 w 170" name="T54"/>
                  <a:gd fmla="*/ 74 h 112" name="T55"/>
                  <a:gd fmla="*/ 0 w 170" name="T56"/>
                  <a:gd fmla="*/ 50 h 112" name="T57"/>
                  <a:gd fmla="*/ 2 w 170" name="T58"/>
                  <a:gd fmla="*/ 42 h 112" name="T59"/>
                  <a:gd fmla="*/ 2 w 170" name="T60"/>
                  <a:gd fmla="*/ 38 h 112" name="T61"/>
                  <a:gd fmla="*/ 162 w 170" name="T62"/>
                  <a:gd fmla="*/ 110 h 112" name="T63"/>
                  <a:gd fmla="*/ 160 w 170" name="T64"/>
                  <a:gd fmla="*/ 110 h 112" name="T65"/>
                  <a:gd fmla="*/ 170 w 170" name="T66"/>
                  <a:gd fmla="*/ 112 h 112" name="T67"/>
                  <a:gd fmla="*/ 168 w 170" name="T68"/>
                  <a:gd fmla="*/ 110 h 112" name="T69"/>
                  <a:gd fmla="*/ 162 w 170" name="T70"/>
                  <a:gd fmla="*/ 110 h 1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2" w="170">
                    <a:moveTo>
                      <a:pt x="2" y="38"/>
                    </a:moveTo>
                    <a:lnTo>
                      <a:pt x="2" y="38"/>
                    </a:lnTo>
                    <a:lnTo>
                      <a:pt x="4" y="36"/>
                    </a:lnTo>
                    <a:lnTo>
                      <a:pt x="6" y="34"/>
                    </a:lnTo>
                    <a:lnTo>
                      <a:pt x="6" y="32"/>
                    </a:lnTo>
                    <a:lnTo>
                      <a:pt x="10" y="28"/>
                    </a:lnTo>
                    <a:lnTo>
                      <a:pt x="10" y="26"/>
                    </a:lnTo>
                    <a:lnTo>
                      <a:pt x="12" y="24"/>
                    </a:lnTo>
                    <a:lnTo>
                      <a:pt x="14" y="22"/>
                    </a:lnTo>
                    <a:lnTo>
                      <a:pt x="16" y="22"/>
                    </a:lnTo>
                    <a:lnTo>
                      <a:pt x="16" y="24"/>
                    </a:lnTo>
                    <a:lnTo>
                      <a:pt x="20" y="26"/>
                    </a:lnTo>
                    <a:lnTo>
                      <a:pt x="22" y="26"/>
                    </a:lnTo>
                    <a:lnTo>
                      <a:pt x="28" y="26"/>
                    </a:lnTo>
                    <a:lnTo>
                      <a:pt x="42" y="28"/>
                    </a:lnTo>
                    <a:lnTo>
                      <a:pt x="52" y="34"/>
                    </a:lnTo>
                    <a:lnTo>
                      <a:pt x="56" y="52"/>
                    </a:lnTo>
                    <a:lnTo>
                      <a:pt x="62" y="42"/>
                    </a:lnTo>
                    <a:lnTo>
                      <a:pt x="84" y="18"/>
                    </a:lnTo>
                    <a:lnTo>
                      <a:pt x="134" y="0"/>
                    </a:lnTo>
                    <a:lnTo>
                      <a:pt x="134" y="4"/>
                    </a:lnTo>
                    <a:lnTo>
                      <a:pt x="146" y="32"/>
                    </a:lnTo>
                    <a:lnTo>
                      <a:pt x="158" y="38"/>
                    </a:lnTo>
                    <a:lnTo>
                      <a:pt x="154" y="38"/>
                    </a:lnTo>
                    <a:lnTo>
                      <a:pt x="144" y="42"/>
                    </a:lnTo>
                    <a:lnTo>
                      <a:pt x="136" y="44"/>
                    </a:lnTo>
                    <a:lnTo>
                      <a:pt x="136" y="46"/>
                    </a:lnTo>
                    <a:lnTo>
                      <a:pt x="136" y="52"/>
                    </a:lnTo>
                    <a:lnTo>
                      <a:pt x="136" y="56"/>
                    </a:lnTo>
                    <a:lnTo>
                      <a:pt x="134" y="56"/>
                    </a:lnTo>
                    <a:lnTo>
                      <a:pt x="132" y="62"/>
                    </a:lnTo>
                    <a:lnTo>
                      <a:pt x="130" y="62"/>
                    </a:lnTo>
                    <a:lnTo>
                      <a:pt x="130" y="64"/>
                    </a:lnTo>
                    <a:lnTo>
                      <a:pt x="118" y="70"/>
                    </a:lnTo>
                    <a:lnTo>
                      <a:pt x="112" y="72"/>
                    </a:lnTo>
                    <a:lnTo>
                      <a:pt x="102" y="78"/>
                    </a:lnTo>
                    <a:lnTo>
                      <a:pt x="90" y="80"/>
                    </a:lnTo>
                    <a:lnTo>
                      <a:pt x="88" y="84"/>
                    </a:lnTo>
                    <a:lnTo>
                      <a:pt x="86" y="90"/>
                    </a:lnTo>
                    <a:lnTo>
                      <a:pt x="78" y="90"/>
                    </a:lnTo>
                    <a:lnTo>
                      <a:pt x="76" y="90"/>
                    </a:lnTo>
                    <a:lnTo>
                      <a:pt x="68" y="88"/>
                    </a:lnTo>
                    <a:lnTo>
                      <a:pt x="62" y="92"/>
                    </a:lnTo>
                    <a:lnTo>
                      <a:pt x="56" y="92"/>
                    </a:lnTo>
                    <a:lnTo>
                      <a:pt x="50" y="92"/>
                    </a:lnTo>
                    <a:lnTo>
                      <a:pt x="42" y="96"/>
                    </a:lnTo>
                    <a:lnTo>
                      <a:pt x="40" y="98"/>
                    </a:lnTo>
                    <a:lnTo>
                      <a:pt x="32" y="102"/>
                    </a:lnTo>
                    <a:lnTo>
                      <a:pt x="28" y="106"/>
                    </a:lnTo>
                    <a:lnTo>
                      <a:pt x="16" y="106"/>
                    </a:lnTo>
                    <a:lnTo>
                      <a:pt x="12" y="100"/>
                    </a:lnTo>
                    <a:lnTo>
                      <a:pt x="10" y="84"/>
                    </a:lnTo>
                    <a:lnTo>
                      <a:pt x="6" y="82"/>
                    </a:lnTo>
                    <a:lnTo>
                      <a:pt x="2" y="78"/>
                    </a:lnTo>
                    <a:lnTo>
                      <a:pt x="2" y="74"/>
                    </a:lnTo>
                    <a:lnTo>
                      <a:pt x="4" y="74"/>
                    </a:lnTo>
                    <a:lnTo>
                      <a:pt x="2" y="60"/>
                    </a:lnTo>
                    <a:lnTo>
                      <a:pt x="0" y="50"/>
                    </a:lnTo>
                    <a:lnTo>
                      <a:pt x="0" y="44"/>
                    </a:lnTo>
                    <a:lnTo>
                      <a:pt x="2" y="42"/>
                    </a:lnTo>
                    <a:lnTo>
                      <a:pt x="2" y="38"/>
                    </a:lnTo>
                    <a:lnTo>
                      <a:pt x="2" y="38"/>
                    </a:lnTo>
                    <a:lnTo>
                      <a:pt x="2" y="38"/>
                    </a:lnTo>
                    <a:close/>
                    <a:moveTo>
                      <a:pt x="162" y="110"/>
                    </a:moveTo>
                    <a:lnTo>
                      <a:pt x="162" y="110"/>
                    </a:lnTo>
                    <a:lnTo>
                      <a:pt x="160" y="110"/>
                    </a:lnTo>
                    <a:lnTo>
                      <a:pt x="164" y="112"/>
                    </a:lnTo>
                    <a:lnTo>
                      <a:pt x="170" y="112"/>
                    </a:lnTo>
                    <a:lnTo>
                      <a:pt x="170" y="110"/>
                    </a:lnTo>
                    <a:lnTo>
                      <a:pt x="168" y="110"/>
                    </a:lnTo>
                    <a:lnTo>
                      <a:pt x="162" y="110"/>
                    </a:lnTo>
                    <a:lnTo>
                      <a:pt x="162" y="110"/>
                    </a:lnTo>
                    <a:lnTo>
                      <a:pt x="162" y="11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90" name="Freeform 1482"/>
              <p:cNvSpPr/>
              <p:nvPr/>
            </p:nvSpPr>
            <p:spPr bwMode="auto">
              <a:xfrm>
                <a:off x="269875" y="3644900"/>
                <a:ext cx="206375" cy="196850"/>
              </a:xfrm>
              <a:custGeom>
                <a:gdLst>
                  <a:gd fmla="*/ 68 w 130" name="T0"/>
                  <a:gd fmla="*/ 0 h 124" name="T1"/>
                  <a:gd fmla="*/ 68 w 130" name="T2"/>
                  <a:gd fmla="*/ 0 h 124" name="T3"/>
                  <a:gd fmla="*/ 66 w 130" name="T4"/>
                  <a:gd fmla="*/ 8 h 124" name="T5"/>
                  <a:gd fmla="*/ 60 w 130" name="T6"/>
                  <a:gd fmla="*/ 8 h 124" name="T7"/>
                  <a:gd fmla="*/ 58 w 130" name="T8"/>
                  <a:gd fmla="*/ 8 h 124" name="T9"/>
                  <a:gd fmla="*/ 56 w 130" name="T10"/>
                  <a:gd fmla="*/ 10 h 124" name="T11"/>
                  <a:gd fmla="*/ 52 w 130" name="T12"/>
                  <a:gd fmla="*/ 16 h 124" name="T13"/>
                  <a:gd fmla="*/ 50 w 130" name="T14"/>
                  <a:gd fmla="*/ 22 h 124" name="T15"/>
                  <a:gd fmla="*/ 46 w 130" name="T16"/>
                  <a:gd fmla="*/ 28 h 124" name="T17"/>
                  <a:gd fmla="*/ 40 w 130" name="T18"/>
                  <a:gd fmla="*/ 30 h 124" name="T19"/>
                  <a:gd fmla="*/ 38 w 130" name="T20"/>
                  <a:gd fmla="*/ 38 h 124" name="T21"/>
                  <a:gd fmla="*/ 34 w 130" name="T22"/>
                  <a:gd fmla="*/ 48 h 124" name="T23"/>
                  <a:gd fmla="*/ 32 w 130" name="T24"/>
                  <a:gd fmla="*/ 56 h 124" name="T25"/>
                  <a:gd fmla="*/ 28 w 130" name="T26"/>
                  <a:gd fmla="*/ 64 h 124" name="T27"/>
                  <a:gd fmla="*/ 22 w 130" name="T28"/>
                  <a:gd fmla="*/ 72 h 124" name="T29"/>
                  <a:gd fmla="*/ 18 w 130" name="T30"/>
                  <a:gd fmla="*/ 78 h 124" name="T31"/>
                  <a:gd fmla="*/ 12 w 130" name="T32"/>
                  <a:gd fmla="*/ 90 h 124" name="T33"/>
                  <a:gd fmla="*/ 12 w 130" name="T34"/>
                  <a:gd fmla="*/ 98 h 124" name="T35"/>
                  <a:gd fmla="*/ 10 w 130" name="T36"/>
                  <a:gd fmla="*/ 104 h 124" name="T37"/>
                  <a:gd fmla="*/ 2 w 130" name="T38"/>
                  <a:gd fmla="*/ 108 h 124" name="T39"/>
                  <a:gd fmla="*/ 0 w 130" name="T40"/>
                  <a:gd fmla="*/ 116 h 124" name="T41"/>
                  <a:gd fmla="*/ 0 w 130" name="T42"/>
                  <a:gd fmla="*/ 124 h 124" name="T43"/>
                  <a:gd fmla="*/ 4 w 130" name="T44"/>
                  <a:gd fmla="*/ 120 h 124" name="T45"/>
                  <a:gd fmla="*/ 58 w 130" name="T46"/>
                  <a:gd fmla="*/ 120 h 124" name="T47"/>
                  <a:gd fmla="*/ 58 w 130" name="T48"/>
                  <a:gd fmla="*/ 90 h 124" name="T49"/>
                  <a:gd fmla="*/ 58 w 130" name="T50"/>
                  <a:gd fmla="*/ 86 h 124" name="T51"/>
                  <a:gd fmla="*/ 60 w 130" name="T52"/>
                  <a:gd fmla="*/ 82 h 124" name="T53"/>
                  <a:gd fmla="*/ 66 w 130" name="T54"/>
                  <a:gd fmla="*/ 80 h 124" name="T55"/>
                  <a:gd fmla="*/ 74 w 130" name="T56"/>
                  <a:gd fmla="*/ 78 h 124" name="T57"/>
                  <a:gd fmla="*/ 76 w 130" name="T58"/>
                  <a:gd fmla="*/ 38 h 124" name="T59"/>
                  <a:gd fmla="*/ 130 w 130" name="T60"/>
                  <a:gd fmla="*/ 38 h 124" name="T61"/>
                  <a:gd fmla="*/ 130 w 130" name="T62"/>
                  <a:gd fmla="*/ 10 h 124" name="T63"/>
                  <a:gd fmla="*/ 130 w 130" name="T64"/>
                  <a:gd fmla="*/ 0 h 124" name="T65"/>
                  <a:gd fmla="*/ 68 w 130" name="T66"/>
                  <a:gd fmla="*/ 0 h 124" name="T67"/>
                  <a:gd fmla="*/ 68 w 130" name="T68"/>
                  <a:gd fmla="*/ 0 h 124" name="T69"/>
                  <a:gd fmla="*/ 68 w 130" name="T70"/>
                  <a:gd fmla="*/ 0 h 12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4" w="130">
                    <a:moveTo>
                      <a:pt x="68" y="0"/>
                    </a:moveTo>
                    <a:lnTo>
                      <a:pt x="68" y="0"/>
                    </a:lnTo>
                    <a:lnTo>
                      <a:pt x="66" y="8"/>
                    </a:lnTo>
                    <a:lnTo>
                      <a:pt x="60" y="8"/>
                    </a:lnTo>
                    <a:lnTo>
                      <a:pt x="58" y="8"/>
                    </a:lnTo>
                    <a:lnTo>
                      <a:pt x="56" y="10"/>
                    </a:lnTo>
                    <a:lnTo>
                      <a:pt x="52" y="16"/>
                    </a:lnTo>
                    <a:lnTo>
                      <a:pt x="50" y="22"/>
                    </a:lnTo>
                    <a:lnTo>
                      <a:pt x="46" y="28"/>
                    </a:lnTo>
                    <a:lnTo>
                      <a:pt x="40" y="30"/>
                    </a:lnTo>
                    <a:lnTo>
                      <a:pt x="38" y="38"/>
                    </a:lnTo>
                    <a:lnTo>
                      <a:pt x="34" y="48"/>
                    </a:lnTo>
                    <a:lnTo>
                      <a:pt x="32" y="56"/>
                    </a:lnTo>
                    <a:lnTo>
                      <a:pt x="28" y="64"/>
                    </a:lnTo>
                    <a:lnTo>
                      <a:pt x="22" y="72"/>
                    </a:lnTo>
                    <a:lnTo>
                      <a:pt x="18" y="78"/>
                    </a:lnTo>
                    <a:lnTo>
                      <a:pt x="12" y="90"/>
                    </a:lnTo>
                    <a:lnTo>
                      <a:pt x="12" y="98"/>
                    </a:lnTo>
                    <a:lnTo>
                      <a:pt x="10" y="104"/>
                    </a:lnTo>
                    <a:lnTo>
                      <a:pt x="2" y="108"/>
                    </a:lnTo>
                    <a:lnTo>
                      <a:pt x="0" y="116"/>
                    </a:lnTo>
                    <a:lnTo>
                      <a:pt x="0" y="124"/>
                    </a:lnTo>
                    <a:lnTo>
                      <a:pt x="4" y="120"/>
                    </a:lnTo>
                    <a:lnTo>
                      <a:pt x="58" y="120"/>
                    </a:lnTo>
                    <a:lnTo>
                      <a:pt x="58" y="90"/>
                    </a:lnTo>
                    <a:lnTo>
                      <a:pt x="58" y="86"/>
                    </a:lnTo>
                    <a:lnTo>
                      <a:pt x="60" y="82"/>
                    </a:lnTo>
                    <a:lnTo>
                      <a:pt x="66" y="80"/>
                    </a:lnTo>
                    <a:lnTo>
                      <a:pt x="74" y="78"/>
                    </a:lnTo>
                    <a:lnTo>
                      <a:pt x="76" y="38"/>
                    </a:lnTo>
                    <a:lnTo>
                      <a:pt x="130" y="38"/>
                    </a:lnTo>
                    <a:lnTo>
                      <a:pt x="130" y="10"/>
                    </a:lnTo>
                    <a:lnTo>
                      <a:pt x="130" y="0"/>
                    </a:lnTo>
                    <a:lnTo>
                      <a:pt x="68" y="0"/>
                    </a:lnTo>
                    <a:lnTo>
                      <a:pt x="68" y="0"/>
                    </a:lnTo>
                    <a:lnTo>
                      <a:pt x="68"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91" name="Freeform 1483"/>
              <p:cNvSpPr>
                <a:spLocks noEditPoints="1"/>
              </p:cNvSpPr>
              <p:nvPr/>
            </p:nvSpPr>
            <p:spPr bwMode="auto">
              <a:xfrm>
                <a:off x="3028950" y="3790950"/>
                <a:ext cx="152400" cy="415925"/>
              </a:xfrm>
              <a:custGeom>
                <a:gdLst>
                  <a:gd fmla="*/ 62 w 96" name="T0"/>
                  <a:gd fmla="*/ 26 h 262" name="T1"/>
                  <a:gd fmla="*/ 52 w 96" name="T2"/>
                  <a:gd fmla="*/ 14 h 262" name="T3"/>
                  <a:gd fmla="*/ 40 w 96" name="T4"/>
                  <a:gd fmla="*/ 4 h 262" name="T5"/>
                  <a:gd fmla="*/ 20 w 96" name="T6"/>
                  <a:gd fmla="*/ 6 h 262" name="T7"/>
                  <a:gd fmla="*/ 2 w 96" name="T8"/>
                  <a:gd fmla="*/ 6 h 262" name="T9"/>
                  <a:gd fmla="*/ 10 w 96" name="T10"/>
                  <a:gd fmla="*/ 22 h 262" name="T11"/>
                  <a:gd fmla="*/ 22 w 96" name="T12"/>
                  <a:gd fmla="*/ 22 h 262" name="T13"/>
                  <a:gd fmla="*/ 36 w 96" name="T14"/>
                  <a:gd fmla="*/ 40 h 262" name="T15"/>
                  <a:gd fmla="*/ 28 w 96" name="T16"/>
                  <a:gd fmla="*/ 56 h 262" name="T17"/>
                  <a:gd fmla="*/ 18 w 96" name="T18"/>
                  <a:gd fmla="*/ 68 h 262" name="T19"/>
                  <a:gd fmla="*/ 38 w 96" name="T20"/>
                  <a:gd fmla="*/ 92 h 262" name="T21"/>
                  <a:gd fmla="*/ 48 w 96" name="T22"/>
                  <a:gd fmla="*/ 108 h 262" name="T23"/>
                  <a:gd fmla="*/ 60 w 96" name="T24"/>
                  <a:gd fmla="*/ 126 h 262" name="T25"/>
                  <a:gd fmla="*/ 66 w 96" name="T26"/>
                  <a:gd fmla="*/ 146 h 262" name="T27"/>
                  <a:gd fmla="*/ 68 w 96" name="T28"/>
                  <a:gd fmla="*/ 168 h 262" name="T29"/>
                  <a:gd fmla="*/ 72 w 96" name="T30"/>
                  <a:gd fmla="*/ 184 h 262" name="T31"/>
                  <a:gd fmla="*/ 58 w 96" name="T32"/>
                  <a:gd fmla="*/ 210 h 262" name="T33"/>
                  <a:gd fmla="*/ 40 w 96" name="T34"/>
                  <a:gd fmla="*/ 218 h 262" name="T35"/>
                  <a:gd fmla="*/ 24 w 96" name="T36"/>
                  <a:gd fmla="*/ 226 h 262" name="T37"/>
                  <a:gd fmla="*/ 24 w 96" name="T38"/>
                  <a:gd fmla="*/ 246 h 262" name="T39"/>
                  <a:gd fmla="*/ 32 w 96" name="T40"/>
                  <a:gd fmla="*/ 260 h 262" name="T41"/>
                  <a:gd fmla="*/ 38 w 96" name="T42"/>
                  <a:gd fmla="*/ 256 h 262" name="T43"/>
                  <a:gd fmla="*/ 46 w 96" name="T44"/>
                  <a:gd fmla="*/ 252 h 262" name="T45"/>
                  <a:gd fmla="*/ 42 w 96" name="T46"/>
                  <a:gd fmla="*/ 242 h 262" name="T47"/>
                  <a:gd fmla="*/ 52 w 96" name="T48"/>
                  <a:gd fmla="*/ 238 h 262" name="T49"/>
                  <a:gd fmla="*/ 42 w 96" name="T50"/>
                  <a:gd fmla="*/ 228 h 262" name="T51"/>
                  <a:gd fmla="*/ 62 w 96" name="T52"/>
                  <a:gd fmla="*/ 234 h 262" name="T53"/>
                  <a:gd fmla="*/ 66 w 96" name="T54"/>
                  <a:gd fmla="*/ 228 h 262" name="T55"/>
                  <a:gd fmla="*/ 88 w 96" name="T56"/>
                  <a:gd fmla="*/ 214 h 262" name="T57"/>
                  <a:gd fmla="*/ 96 w 96" name="T58"/>
                  <a:gd fmla="*/ 182 h 262" name="T59"/>
                  <a:gd fmla="*/ 84 w 96" name="T60"/>
                  <a:gd fmla="*/ 142 h 262" name="T61"/>
                  <a:gd fmla="*/ 78 w 96" name="T62"/>
                  <a:gd fmla="*/ 128 h 262" name="T63"/>
                  <a:gd fmla="*/ 66 w 96" name="T64"/>
                  <a:gd fmla="*/ 110 h 262" name="T65"/>
                  <a:gd fmla="*/ 52 w 96" name="T66"/>
                  <a:gd fmla="*/ 104 h 262" name="T67"/>
                  <a:gd fmla="*/ 46 w 96" name="T68"/>
                  <a:gd fmla="*/ 90 h 262" name="T69"/>
                  <a:gd fmla="*/ 42 w 96" name="T70"/>
                  <a:gd fmla="*/ 68 h 262" name="T71"/>
                  <a:gd fmla="*/ 52 w 96" name="T72"/>
                  <a:gd fmla="*/ 56 h 262" name="T73"/>
                  <a:gd fmla="*/ 68 w 96" name="T74"/>
                  <a:gd fmla="*/ 34 h 262" name="T75"/>
                  <a:gd fmla="*/ 76 w 96" name="T76"/>
                  <a:gd fmla="*/ 28 h 262" name="T77"/>
                  <a:gd fmla="*/ 42 w 96" name="T78"/>
                  <a:gd fmla="*/ 238 h 262" name="T79"/>
                  <a:gd fmla="*/ 40 w 96" name="T80"/>
                  <a:gd fmla="*/ 236 h 262" name="T81"/>
                  <a:gd fmla="*/ 42 w 96" name="T82"/>
                  <a:gd fmla="*/ 236 h 262" name="T83"/>
                  <a:gd fmla="*/ 42 w 96" name="T84"/>
                  <a:gd fmla="*/ 234 h 262" name="T85"/>
                  <a:gd fmla="*/ 38 w 96" name="T86"/>
                  <a:gd fmla="*/ 234 h 262" name="T87"/>
                  <a:gd fmla="*/ 40 w 96" name="T88"/>
                  <a:gd fmla="*/ 234 h 262" name="T89"/>
                  <a:gd fmla="*/ 38 w 96" name="T90"/>
                  <a:gd fmla="*/ 226 h 262" name="T91"/>
                  <a:gd fmla="*/ 36 w 96" name="T92"/>
                  <a:gd fmla="*/ 224 h 26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62" w="96">
                    <a:moveTo>
                      <a:pt x="76" y="28"/>
                    </a:moveTo>
                    <a:lnTo>
                      <a:pt x="70" y="26"/>
                    </a:lnTo>
                    <a:lnTo>
                      <a:pt x="62" y="26"/>
                    </a:lnTo>
                    <a:lnTo>
                      <a:pt x="56" y="28"/>
                    </a:lnTo>
                    <a:lnTo>
                      <a:pt x="48" y="22"/>
                    </a:lnTo>
                    <a:lnTo>
                      <a:pt x="52" y="14"/>
                    </a:lnTo>
                    <a:lnTo>
                      <a:pt x="52" y="10"/>
                    </a:lnTo>
                    <a:lnTo>
                      <a:pt x="48" y="8"/>
                    </a:lnTo>
                    <a:lnTo>
                      <a:pt x="40" y="4"/>
                    </a:lnTo>
                    <a:lnTo>
                      <a:pt x="36" y="0"/>
                    </a:lnTo>
                    <a:lnTo>
                      <a:pt x="30" y="4"/>
                    </a:lnTo>
                    <a:lnTo>
                      <a:pt x="20" y="6"/>
                    </a:lnTo>
                    <a:lnTo>
                      <a:pt x="14" y="10"/>
                    </a:lnTo>
                    <a:lnTo>
                      <a:pt x="8" y="4"/>
                    </a:lnTo>
                    <a:lnTo>
                      <a:pt x="2" y="6"/>
                    </a:lnTo>
                    <a:lnTo>
                      <a:pt x="0" y="10"/>
                    </a:lnTo>
                    <a:lnTo>
                      <a:pt x="4" y="16"/>
                    </a:lnTo>
                    <a:lnTo>
                      <a:pt x="10" y="22"/>
                    </a:lnTo>
                    <a:lnTo>
                      <a:pt x="12" y="24"/>
                    </a:lnTo>
                    <a:lnTo>
                      <a:pt x="18" y="26"/>
                    </a:lnTo>
                    <a:lnTo>
                      <a:pt x="22" y="22"/>
                    </a:lnTo>
                    <a:lnTo>
                      <a:pt x="30" y="24"/>
                    </a:lnTo>
                    <a:lnTo>
                      <a:pt x="36" y="28"/>
                    </a:lnTo>
                    <a:lnTo>
                      <a:pt x="36" y="40"/>
                    </a:lnTo>
                    <a:lnTo>
                      <a:pt x="30" y="42"/>
                    </a:lnTo>
                    <a:lnTo>
                      <a:pt x="30" y="54"/>
                    </a:lnTo>
                    <a:lnTo>
                      <a:pt x="28" y="56"/>
                    </a:lnTo>
                    <a:lnTo>
                      <a:pt x="20" y="56"/>
                    </a:lnTo>
                    <a:lnTo>
                      <a:pt x="14" y="60"/>
                    </a:lnTo>
                    <a:lnTo>
                      <a:pt x="18" y="68"/>
                    </a:lnTo>
                    <a:lnTo>
                      <a:pt x="28" y="72"/>
                    </a:lnTo>
                    <a:lnTo>
                      <a:pt x="30" y="82"/>
                    </a:lnTo>
                    <a:lnTo>
                      <a:pt x="38" y="92"/>
                    </a:lnTo>
                    <a:lnTo>
                      <a:pt x="42" y="96"/>
                    </a:lnTo>
                    <a:lnTo>
                      <a:pt x="42" y="100"/>
                    </a:lnTo>
                    <a:lnTo>
                      <a:pt x="48" y="108"/>
                    </a:lnTo>
                    <a:lnTo>
                      <a:pt x="52" y="114"/>
                    </a:lnTo>
                    <a:lnTo>
                      <a:pt x="56" y="118"/>
                    </a:lnTo>
                    <a:lnTo>
                      <a:pt x="60" y="126"/>
                    </a:lnTo>
                    <a:lnTo>
                      <a:pt x="66" y="128"/>
                    </a:lnTo>
                    <a:lnTo>
                      <a:pt x="66" y="136"/>
                    </a:lnTo>
                    <a:lnTo>
                      <a:pt x="66" y="146"/>
                    </a:lnTo>
                    <a:lnTo>
                      <a:pt x="66" y="152"/>
                    </a:lnTo>
                    <a:lnTo>
                      <a:pt x="66" y="160"/>
                    </a:lnTo>
                    <a:lnTo>
                      <a:pt x="68" y="168"/>
                    </a:lnTo>
                    <a:lnTo>
                      <a:pt x="68" y="172"/>
                    </a:lnTo>
                    <a:lnTo>
                      <a:pt x="70" y="178"/>
                    </a:lnTo>
                    <a:lnTo>
                      <a:pt x="72" y="184"/>
                    </a:lnTo>
                    <a:lnTo>
                      <a:pt x="70" y="196"/>
                    </a:lnTo>
                    <a:lnTo>
                      <a:pt x="68" y="206"/>
                    </a:lnTo>
                    <a:lnTo>
                      <a:pt x="58" y="210"/>
                    </a:lnTo>
                    <a:lnTo>
                      <a:pt x="52" y="216"/>
                    </a:lnTo>
                    <a:lnTo>
                      <a:pt x="50" y="220"/>
                    </a:lnTo>
                    <a:lnTo>
                      <a:pt x="40" y="218"/>
                    </a:lnTo>
                    <a:lnTo>
                      <a:pt x="36" y="220"/>
                    </a:lnTo>
                    <a:lnTo>
                      <a:pt x="30" y="224"/>
                    </a:lnTo>
                    <a:lnTo>
                      <a:pt x="24" y="226"/>
                    </a:lnTo>
                    <a:lnTo>
                      <a:pt x="22" y="232"/>
                    </a:lnTo>
                    <a:lnTo>
                      <a:pt x="28" y="234"/>
                    </a:lnTo>
                    <a:lnTo>
                      <a:pt x="24" y="246"/>
                    </a:lnTo>
                    <a:lnTo>
                      <a:pt x="28" y="254"/>
                    </a:lnTo>
                    <a:lnTo>
                      <a:pt x="32" y="256"/>
                    </a:lnTo>
                    <a:lnTo>
                      <a:pt x="32" y="260"/>
                    </a:lnTo>
                    <a:lnTo>
                      <a:pt x="30" y="260"/>
                    </a:lnTo>
                    <a:lnTo>
                      <a:pt x="30" y="262"/>
                    </a:lnTo>
                    <a:lnTo>
                      <a:pt x="38" y="256"/>
                    </a:lnTo>
                    <a:lnTo>
                      <a:pt x="38" y="252"/>
                    </a:lnTo>
                    <a:lnTo>
                      <a:pt x="42" y="254"/>
                    </a:lnTo>
                    <a:lnTo>
                      <a:pt x="46" y="252"/>
                    </a:lnTo>
                    <a:lnTo>
                      <a:pt x="42" y="248"/>
                    </a:lnTo>
                    <a:lnTo>
                      <a:pt x="42" y="244"/>
                    </a:lnTo>
                    <a:lnTo>
                      <a:pt x="42" y="242"/>
                    </a:lnTo>
                    <a:lnTo>
                      <a:pt x="46" y="244"/>
                    </a:lnTo>
                    <a:lnTo>
                      <a:pt x="50" y="246"/>
                    </a:lnTo>
                    <a:lnTo>
                      <a:pt x="52" y="238"/>
                    </a:lnTo>
                    <a:lnTo>
                      <a:pt x="48" y="238"/>
                    </a:lnTo>
                    <a:lnTo>
                      <a:pt x="46" y="236"/>
                    </a:lnTo>
                    <a:lnTo>
                      <a:pt x="42" y="228"/>
                    </a:lnTo>
                    <a:lnTo>
                      <a:pt x="48" y="232"/>
                    </a:lnTo>
                    <a:lnTo>
                      <a:pt x="48" y="234"/>
                    </a:lnTo>
                    <a:lnTo>
                      <a:pt x="62" y="234"/>
                    </a:lnTo>
                    <a:lnTo>
                      <a:pt x="60" y="228"/>
                    </a:lnTo>
                    <a:lnTo>
                      <a:pt x="62" y="228"/>
                    </a:lnTo>
                    <a:lnTo>
                      <a:pt x="66" y="228"/>
                    </a:lnTo>
                    <a:lnTo>
                      <a:pt x="70" y="226"/>
                    </a:lnTo>
                    <a:lnTo>
                      <a:pt x="80" y="220"/>
                    </a:lnTo>
                    <a:lnTo>
                      <a:pt x="88" y="214"/>
                    </a:lnTo>
                    <a:lnTo>
                      <a:pt x="90" y="208"/>
                    </a:lnTo>
                    <a:lnTo>
                      <a:pt x="94" y="200"/>
                    </a:lnTo>
                    <a:lnTo>
                      <a:pt x="96" y="182"/>
                    </a:lnTo>
                    <a:lnTo>
                      <a:pt x="90" y="162"/>
                    </a:lnTo>
                    <a:lnTo>
                      <a:pt x="86" y="144"/>
                    </a:lnTo>
                    <a:lnTo>
                      <a:pt x="84" y="142"/>
                    </a:lnTo>
                    <a:lnTo>
                      <a:pt x="78" y="136"/>
                    </a:lnTo>
                    <a:lnTo>
                      <a:pt x="78" y="132"/>
                    </a:lnTo>
                    <a:lnTo>
                      <a:pt x="78" y="128"/>
                    </a:lnTo>
                    <a:lnTo>
                      <a:pt x="70" y="120"/>
                    </a:lnTo>
                    <a:lnTo>
                      <a:pt x="66" y="114"/>
                    </a:lnTo>
                    <a:lnTo>
                      <a:pt x="66" y="110"/>
                    </a:lnTo>
                    <a:lnTo>
                      <a:pt x="66" y="108"/>
                    </a:lnTo>
                    <a:lnTo>
                      <a:pt x="60" y="106"/>
                    </a:lnTo>
                    <a:lnTo>
                      <a:pt x="52" y="104"/>
                    </a:lnTo>
                    <a:lnTo>
                      <a:pt x="52" y="98"/>
                    </a:lnTo>
                    <a:lnTo>
                      <a:pt x="52" y="96"/>
                    </a:lnTo>
                    <a:lnTo>
                      <a:pt x="46" y="90"/>
                    </a:lnTo>
                    <a:lnTo>
                      <a:pt x="42" y="82"/>
                    </a:lnTo>
                    <a:lnTo>
                      <a:pt x="40" y="74"/>
                    </a:lnTo>
                    <a:lnTo>
                      <a:pt x="42" y="68"/>
                    </a:lnTo>
                    <a:lnTo>
                      <a:pt x="46" y="60"/>
                    </a:lnTo>
                    <a:lnTo>
                      <a:pt x="48" y="56"/>
                    </a:lnTo>
                    <a:lnTo>
                      <a:pt x="52" y="56"/>
                    </a:lnTo>
                    <a:lnTo>
                      <a:pt x="56" y="50"/>
                    </a:lnTo>
                    <a:lnTo>
                      <a:pt x="60" y="42"/>
                    </a:lnTo>
                    <a:lnTo>
                      <a:pt x="68" y="34"/>
                    </a:lnTo>
                    <a:lnTo>
                      <a:pt x="76" y="28"/>
                    </a:lnTo>
                    <a:lnTo>
                      <a:pt x="76" y="28"/>
                    </a:lnTo>
                    <a:lnTo>
                      <a:pt x="76" y="28"/>
                    </a:lnTo>
                    <a:close/>
                    <a:moveTo>
                      <a:pt x="42" y="236"/>
                    </a:moveTo>
                    <a:lnTo>
                      <a:pt x="42" y="236"/>
                    </a:lnTo>
                    <a:lnTo>
                      <a:pt x="42" y="238"/>
                    </a:lnTo>
                    <a:lnTo>
                      <a:pt x="40" y="242"/>
                    </a:lnTo>
                    <a:lnTo>
                      <a:pt x="40" y="238"/>
                    </a:lnTo>
                    <a:lnTo>
                      <a:pt x="40" y="236"/>
                    </a:lnTo>
                    <a:lnTo>
                      <a:pt x="42" y="236"/>
                    </a:lnTo>
                    <a:lnTo>
                      <a:pt x="42" y="236"/>
                    </a:lnTo>
                    <a:lnTo>
                      <a:pt x="42" y="236"/>
                    </a:lnTo>
                    <a:close/>
                    <a:moveTo>
                      <a:pt x="40" y="234"/>
                    </a:moveTo>
                    <a:lnTo>
                      <a:pt x="40" y="234"/>
                    </a:lnTo>
                    <a:lnTo>
                      <a:pt x="42" y="234"/>
                    </a:lnTo>
                    <a:lnTo>
                      <a:pt x="40" y="236"/>
                    </a:lnTo>
                    <a:lnTo>
                      <a:pt x="38" y="236"/>
                    </a:lnTo>
                    <a:lnTo>
                      <a:pt x="38" y="234"/>
                    </a:lnTo>
                    <a:lnTo>
                      <a:pt x="40" y="234"/>
                    </a:lnTo>
                    <a:lnTo>
                      <a:pt x="40" y="234"/>
                    </a:lnTo>
                    <a:lnTo>
                      <a:pt x="40" y="234"/>
                    </a:lnTo>
                    <a:close/>
                    <a:moveTo>
                      <a:pt x="36" y="224"/>
                    </a:moveTo>
                    <a:lnTo>
                      <a:pt x="36" y="224"/>
                    </a:lnTo>
                    <a:lnTo>
                      <a:pt x="38" y="226"/>
                    </a:lnTo>
                    <a:lnTo>
                      <a:pt x="36" y="228"/>
                    </a:lnTo>
                    <a:lnTo>
                      <a:pt x="32" y="226"/>
                    </a:lnTo>
                    <a:lnTo>
                      <a:pt x="36" y="224"/>
                    </a:lnTo>
                    <a:lnTo>
                      <a:pt x="36" y="224"/>
                    </a:lnTo>
                    <a:lnTo>
                      <a:pt x="36" y="22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92" name="Freeform 1484"/>
              <p:cNvSpPr>
                <a:spLocks noEditPoints="1"/>
              </p:cNvSpPr>
              <p:nvPr/>
            </p:nvSpPr>
            <p:spPr bwMode="auto">
              <a:xfrm>
                <a:off x="4508500" y="4918075"/>
                <a:ext cx="25400" cy="53975"/>
              </a:xfrm>
              <a:custGeom>
                <a:gdLst>
                  <a:gd fmla="*/ 8 w 16" name="T0"/>
                  <a:gd fmla="*/ 24 h 34" name="T1"/>
                  <a:gd fmla="*/ 8 w 16" name="T2"/>
                  <a:gd fmla="*/ 24 h 34" name="T3"/>
                  <a:gd fmla="*/ 8 w 16" name="T4"/>
                  <a:gd fmla="*/ 30 h 34" name="T5"/>
                  <a:gd fmla="*/ 10 w 16" name="T6"/>
                  <a:gd fmla="*/ 34 h 34" name="T7"/>
                  <a:gd fmla="*/ 12 w 16" name="T8"/>
                  <a:gd fmla="*/ 34 h 34" name="T9"/>
                  <a:gd fmla="*/ 16 w 16" name="T10"/>
                  <a:gd fmla="*/ 34 h 34" name="T11"/>
                  <a:gd fmla="*/ 12 w 16" name="T12"/>
                  <a:gd fmla="*/ 32 h 34" name="T13"/>
                  <a:gd fmla="*/ 8 w 16" name="T14"/>
                  <a:gd fmla="*/ 24 h 34" name="T15"/>
                  <a:gd fmla="*/ 8 w 16" name="T16"/>
                  <a:gd fmla="*/ 24 h 34" name="T17"/>
                  <a:gd fmla="*/ 8 w 16" name="T18"/>
                  <a:gd fmla="*/ 24 h 34" name="T19"/>
                  <a:gd fmla="*/ 0 w 16" name="T20"/>
                  <a:gd fmla="*/ 0 h 34" name="T21"/>
                  <a:gd fmla="*/ 0 w 16" name="T22"/>
                  <a:gd fmla="*/ 0 h 34" name="T23"/>
                  <a:gd fmla="*/ 0 w 16" name="T24"/>
                  <a:gd fmla="*/ 8 h 34" name="T25"/>
                  <a:gd fmla="*/ 0 w 16" name="T26"/>
                  <a:gd fmla="*/ 16 h 34" name="T27"/>
                  <a:gd fmla="*/ 10 w 16" name="T28"/>
                  <a:gd fmla="*/ 16 h 34" name="T29"/>
                  <a:gd fmla="*/ 10 w 16" name="T30"/>
                  <a:gd fmla="*/ 8 h 34" name="T31"/>
                  <a:gd fmla="*/ 8 w 16" name="T32"/>
                  <a:gd fmla="*/ 8 h 34" name="T33"/>
                  <a:gd fmla="*/ 6 w 16" name="T34"/>
                  <a:gd fmla="*/ 2 h 34" name="T35"/>
                  <a:gd fmla="*/ 0 w 16" name="T36"/>
                  <a:gd fmla="*/ 0 h 34" name="T37"/>
                  <a:gd fmla="*/ 0 w 16" name="T38"/>
                  <a:gd fmla="*/ 0 h 34" name="T39"/>
                  <a:gd fmla="*/ 0 w 16" name="T40"/>
                  <a:gd fmla="*/ 0 h 3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4" w="16">
                    <a:moveTo>
                      <a:pt x="8" y="24"/>
                    </a:moveTo>
                    <a:lnTo>
                      <a:pt x="8" y="24"/>
                    </a:lnTo>
                    <a:lnTo>
                      <a:pt x="8" y="30"/>
                    </a:lnTo>
                    <a:lnTo>
                      <a:pt x="10" y="34"/>
                    </a:lnTo>
                    <a:lnTo>
                      <a:pt x="12" y="34"/>
                    </a:lnTo>
                    <a:lnTo>
                      <a:pt x="16" y="34"/>
                    </a:lnTo>
                    <a:lnTo>
                      <a:pt x="12" y="32"/>
                    </a:lnTo>
                    <a:lnTo>
                      <a:pt x="8" y="24"/>
                    </a:lnTo>
                    <a:lnTo>
                      <a:pt x="8" y="24"/>
                    </a:lnTo>
                    <a:lnTo>
                      <a:pt x="8" y="24"/>
                    </a:lnTo>
                    <a:close/>
                    <a:moveTo>
                      <a:pt x="0" y="0"/>
                    </a:moveTo>
                    <a:lnTo>
                      <a:pt x="0" y="0"/>
                    </a:lnTo>
                    <a:lnTo>
                      <a:pt x="0" y="8"/>
                    </a:lnTo>
                    <a:lnTo>
                      <a:pt x="0" y="16"/>
                    </a:lnTo>
                    <a:lnTo>
                      <a:pt x="10" y="16"/>
                    </a:lnTo>
                    <a:lnTo>
                      <a:pt x="10" y="8"/>
                    </a:lnTo>
                    <a:lnTo>
                      <a:pt x="8" y="8"/>
                    </a:lnTo>
                    <a:lnTo>
                      <a:pt x="6"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93" name="Freeform 1485"/>
              <p:cNvSpPr/>
              <p:nvPr/>
            </p:nvSpPr>
            <p:spPr bwMode="auto">
              <a:xfrm>
                <a:off x="1952625" y="3082925"/>
                <a:ext cx="377825" cy="273050"/>
              </a:xfrm>
              <a:custGeom>
                <a:gdLst>
                  <a:gd fmla="*/ 172 w 238" name="T0"/>
                  <a:gd fmla="*/ 160 h 172" name="T1"/>
                  <a:gd fmla="*/ 180 w 238" name="T2"/>
                  <a:gd fmla="*/ 154 h 172" name="T3"/>
                  <a:gd fmla="*/ 174 w 238" name="T4"/>
                  <a:gd fmla="*/ 146 h 172" name="T5"/>
                  <a:gd fmla="*/ 170 w 238" name="T6"/>
                  <a:gd fmla="*/ 138 h 172" name="T7"/>
                  <a:gd fmla="*/ 162 w 238" name="T8"/>
                  <a:gd fmla="*/ 130 h 172" name="T9"/>
                  <a:gd fmla="*/ 170 w 238" name="T10"/>
                  <a:gd fmla="*/ 126 h 172" name="T11"/>
                  <a:gd fmla="*/ 174 w 238" name="T12"/>
                  <a:gd fmla="*/ 126 h 172" name="T13"/>
                  <a:gd fmla="*/ 182 w 238" name="T14"/>
                  <a:gd fmla="*/ 118 h 172" name="T15"/>
                  <a:gd fmla="*/ 188 w 238" name="T16"/>
                  <a:gd fmla="*/ 110 h 172" name="T17"/>
                  <a:gd fmla="*/ 190 w 238" name="T18"/>
                  <a:gd fmla="*/ 104 h 172" name="T19"/>
                  <a:gd fmla="*/ 188 w 238" name="T20"/>
                  <a:gd fmla="*/ 94 h 172" name="T21"/>
                  <a:gd fmla="*/ 200 w 238" name="T22"/>
                  <a:gd fmla="*/ 98 h 172" name="T23"/>
                  <a:gd fmla="*/ 208 w 238" name="T24"/>
                  <a:gd fmla="*/ 86 h 172" name="T25"/>
                  <a:gd fmla="*/ 204 w 238" name="T26"/>
                  <a:gd fmla="*/ 104 h 172" name="T27"/>
                  <a:gd fmla="*/ 210 w 238" name="T28"/>
                  <a:gd fmla="*/ 110 h 172" name="T29"/>
                  <a:gd fmla="*/ 216 w 238" name="T30"/>
                  <a:gd fmla="*/ 108 h 172" name="T31"/>
                  <a:gd fmla="*/ 232 w 238" name="T32"/>
                  <a:gd fmla="*/ 104 h 172" name="T33"/>
                  <a:gd fmla="*/ 238 w 238" name="T34"/>
                  <a:gd fmla="*/ 92 h 172" name="T35"/>
                  <a:gd fmla="*/ 224 w 238" name="T36"/>
                  <a:gd fmla="*/ 86 h 172" name="T37"/>
                  <a:gd fmla="*/ 222 w 238" name="T38"/>
                  <a:gd fmla="*/ 80 h 172" name="T39"/>
                  <a:gd fmla="*/ 210 w 238" name="T40"/>
                  <a:gd fmla="*/ 82 h 172" name="T41"/>
                  <a:gd fmla="*/ 206 w 238" name="T42"/>
                  <a:gd fmla="*/ 76 h 172" name="T43"/>
                  <a:gd fmla="*/ 218 w 238" name="T44"/>
                  <a:gd fmla="*/ 66 h 172" name="T45"/>
                  <a:gd fmla="*/ 210 w 238" name="T46"/>
                  <a:gd fmla="*/ 64 h 172" name="T47"/>
                  <a:gd fmla="*/ 196 w 238" name="T48"/>
                  <a:gd fmla="*/ 70 h 172" name="T49"/>
                  <a:gd fmla="*/ 186 w 238" name="T50"/>
                  <a:gd fmla="*/ 74 h 172" name="T51"/>
                  <a:gd fmla="*/ 172 w 238" name="T52"/>
                  <a:gd fmla="*/ 84 h 172" name="T53"/>
                  <a:gd fmla="*/ 164 w 238" name="T54"/>
                  <a:gd fmla="*/ 92 h 172" name="T55"/>
                  <a:gd fmla="*/ 160 w 238" name="T56"/>
                  <a:gd fmla="*/ 82 h 172" name="T57"/>
                  <a:gd fmla="*/ 142 w 238" name="T58"/>
                  <a:gd fmla="*/ 80 h 172" name="T59"/>
                  <a:gd fmla="*/ 140 w 238" name="T60"/>
                  <a:gd fmla="*/ 72 h 172" name="T61"/>
                  <a:gd fmla="*/ 134 w 238" name="T62"/>
                  <a:gd fmla="*/ 66 h 172" name="T63"/>
                  <a:gd fmla="*/ 122 w 238" name="T64"/>
                  <a:gd fmla="*/ 56 h 172" name="T65"/>
                  <a:gd fmla="*/ 90 w 238" name="T66"/>
                  <a:gd fmla="*/ 54 h 172" name="T67"/>
                  <a:gd fmla="*/ 80 w 238" name="T68"/>
                  <a:gd fmla="*/ 30 h 172" name="T69"/>
                  <a:gd fmla="*/ 78 w 238" name="T70"/>
                  <a:gd fmla="*/ 34 h 172" name="T71"/>
                  <a:gd fmla="*/ 70 w 238" name="T72"/>
                  <a:gd fmla="*/ 44 h 172" name="T73"/>
                  <a:gd fmla="*/ 52 w 238" name="T74"/>
                  <a:gd fmla="*/ 38 h 172" name="T75"/>
                  <a:gd fmla="*/ 46 w 238" name="T76"/>
                  <a:gd fmla="*/ 52 h 172" name="T77"/>
                  <a:gd fmla="*/ 32 w 238" name="T78"/>
                  <a:gd fmla="*/ 42 h 172" name="T79"/>
                  <a:gd fmla="*/ 36 w 238" name="T80"/>
                  <a:gd fmla="*/ 0 h 172" name="T81"/>
                  <a:gd fmla="*/ 18 w 238" name="T82"/>
                  <a:gd fmla="*/ 2 h 172" name="T83"/>
                  <a:gd fmla="*/ 0 w 238" name="T84"/>
                  <a:gd fmla="*/ 76 h 172" name="T85"/>
                  <a:gd fmla="*/ 14 w 238" name="T86"/>
                  <a:gd fmla="*/ 72 h 172" name="T87"/>
                  <a:gd fmla="*/ 24 w 238" name="T88"/>
                  <a:gd fmla="*/ 64 h 172" name="T89"/>
                  <a:gd fmla="*/ 36 w 238" name="T90"/>
                  <a:gd fmla="*/ 56 h 172" name="T91"/>
                  <a:gd fmla="*/ 44 w 238" name="T92"/>
                  <a:gd fmla="*/ 76 h 172" name="T93"/>
                  <a:gd fmla="*/ 52 w 238" name="T94"/>
                  <a:gd fmla="*/ 90 h 172" name="T95"/>
                  <a:gd fmla="*/ 64 w 238" name="T96"/>
                  <a:gd fmla="*/ 92 h 172" name="T97"/>
                  <a:gd fmla="*/ 86 w 238" name="T98"/>
                  <a:gd fmla="*/ 86 h 172" name="T99"/>
                  <a:gd fmla="*/ 96 w 238" name="T100"/>
                  <a:gd fmla="*/ 108 h 172" name="T101"/>
                  <a:gd fmla="*/ 106 w 238" name="T102"/>
                  <a:gd fmla="*/ 122 h 172" name="T103"/>
                  <a:gd fmla="*/ 122 w 238" name="T104"/>
                  <a:gd fmla="*/ 138 h 172" name="T105"/>
                  <a:gd fmla="*/ 142 w 238" name="T106"/>
                  <a:gd fmla="*/ 144 h 172" name="T107"/>
                  <a:gd fmla="*/ 154 w 238" name="T108"/>
                  <a:gd fmla="*/ 148 h 172" name="T109"/>
                  <a:gd fmla="*/ 146 w 238" name="T110"/>
                  <a:gd fmla="*/ 164 h 172" name="T111"/>
                  <a:gd fmla="*/ 164 w 238" name="T112"/>
                  <a:gd fmla="*/ 172 h 172" name="T113"/>
                  <a:gd fmla="*/ 170 w 238" name="T114"/>
                  <a:gd fmla="*/ 168 h 17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2" w="238">
                    <a:moveTo>
                      <a:pt x="170" y="168"/>
                    </a:moveTo>
                    <a:lnTo>
                      <a:pt x="170" y="168"/>
                    </a:lnTo>
                    <a:lnTo>
                      <a:pt x="172" y="160"/>
                    </a:lnTo>
                    <a:lnTo>
                      <a:pt x="174" y="158"/>
                    </a:lnTo>
                    <a:lnTo>
                      <a:pt x="178" y="156"/>
                    </a:lnTo>
                    <a:lnTo>
                      <a:pt x="180" y="154"/>
                    </a:lnTo>
                    <a:lnTo>
                      <a:pt x="178" y="148"/>
                    </a:lnTo>
                    <a:lnTo>
                      <a:pt x="174" y="148"/>
                    </a:lnTo>
                    <a:lnTo>
                      <a:pt x="174" y="146"/>
                    </a:lnTo>
                    <a:lnTo>
                      <a:pt x="178" y="140"/>
                    </a:lnTo>
                    <a:lnTo>
                      <a:pt x="178" y="138"/>
                    </a:lnTo>
                    <a:lnTo>
                      <a:pt x="170" y="138"/>
                    </a:lnTo>
                    <a:lnTo>
                      <a:pt x="168" y="138"/>
                    </a:lnTo>
                    <a:lnTo>
                      <a:pt x="164" y="132"/>
                    </a:lnTo>
                    <a:lnTo>
                      <a:pt x="162" y="130"/>
                    </a:lnTo>
                    <a:lnTo>
                      <a:pt x="162" y="128"/>
                    </a:lnTo>
                    <a:lnTo>
                      <a:pt x="164" y="126"/>
                    </a:lnTo>
                    <a:lnTo>
                      <a:pt x="170" y="126"/>
                    </a:lnTo>
                    <a:lnTo>
                      <a:pt x="172" y="126"/>
                    </a:lnTo>
                    <a:lnTo>
                      <a:pt x="172" y="128"/>
                    </a:lnTo>
                    <a:lnTo>
                      <a:pt x="174" y="126"/>
                    </a:lnTo>
                    <a:lnTo>
                      <a:pt x="182" y="120"/>
                    </a:lnTo>
                    <a:lnTo>
                      <a:pt x="186" y="118"/>
                    </a:lnTo>
                    <a:lnTo>
                      <a:pt x="182" y="118"/>
                    </a:lnTo>
                    <a:lnTo>
                      <a:pt x="182" y="116"/>
                    </a:lnTo>
                    <a:lnTo>
                      <a:pt x="186" y="110"/>
                    </a:lnTo>
                    <a:lnTo>
                      <a:pt x="188" y="110"/>
                    </a:lnTo>
                    <a:lnTo>
                      <a:pt x="188" y="108"/>
                    </a:lnTo>
                    <a:lnTo>
                      <a:pt x="190" y="108"/>
                    </a:lnTo>
                    <a:lnTo>
                      <a:pt x="190" y="104"/>
                    </a:lnTo>
                    <a:lnTo>
                      <a:pt x="188" y="102"/>
                    </a:lnTo>
                    <a:lnTo>
                      <a:pt x="186" y="98"/>
                    </a:lnTo>
                    <a:lnTo>
                      <a:pt x="188" y="94"/>
                    </a:lnTo>
                    <a:lnTo>
                      <a:pt x="192" y="94"/>
                    </a:lnTo>
                    <a:lnTo>
                      <a:pt x="198" y="98"/>
                    </a:lnTo>
                    <a:lnTo>
                      <a:pt x="200" y="98"/>
                    </a:lnTo>
                    <a:lnTo>
                      <a:pt x="204" y="94"/>
                    </a:lnTo>
                    <a:lnTo>
                      <a:pt x="206" y="90"/>
                    </a:lnTo>
                    <a:lnTo>
                      <a:pt x="208" y="86"/>
                    </a:lnTo>
                    <a:lnTo>
                      <a:pt x="210" y="98"/>
                    </a:lnTo>
                    <a:lnTo>
                      <a:pt x="204" y="100"/>
                    </a:lnTo>
                    <a:lnTo>
                      <a:pt x="204" y="104"/>
                    </a:lnTo>
                    <a:lnTo>
                      <a:pt x="208" y="108"/>
                    </a:lnTo>
                    <a:lnTo>
                      <a:pt x="210" y="108"/>
                    </a:lnTo>
                    <a:lnTo>
                      <a:pt x="210" y="110"/>
                    </a:lnTo>
                    <a:lnTo>
                      <a:pt x="214" y="112"/>
                    </a:lnTo>
                    <a:lnTo>
                      <a:pt x="216" y="110"/>
                    </a:lnTo>
                    <a:lnTo>
                      <a:pt x="216" y="108"/>
                    </a:lnTo>
                    <a:lnTo>
                      <a:pt x="218" y="104"/>
                    </a:lnTo>
                    <a:lnTo>
                      <a:pt x="226" y="108"/>
                    </a:lnTo>
                    <a:lnTo>
                      <a:pt x="232" y="104"/>
                    </a:lnTo>
                    <a:lnTo>
                      <a:pt x="234" y="102"/>
                    </a:lnTo>
                    <a:lnTo>
                      <a:pt x="238" y="94"/>
                    </a:lnTo>
                    <a:lnTo>
                      <a:pt x="238" y="92"/>
                    </a:lnTo>
                    <a:lnTo>
                      <a:pt x="234" y="90"/>
                    </a:lnTo>
                    <a:lnTo>
                      <a:pt x="228" y="86"/>
                    </a:lnTo>
                    <a:lnTo>
                      <a:pt x="224" y="86"/>
                    </a:lnTo>
                    <a:lnTo>
                      <a:pt x="222" y="86"/>
                    </a:lnTo>
                    <a:lnTo>
                      <a:pt x="222" y="82"/>
                    </a:lnTo>
                    <a:lnTo>
                      <a:pt x="222" y="80"/>
                    </a:lnTo>
                    <a:lnTo>
                      <a:pt x="216" y="82"/>
                    </a:lnTo>
                    <a:lnTo>
                      <a:pt x="214" y="82"/>
                    </a:lnTo>
                    <a:lnTo>
                      <a:pt x="210" y="82"/>
                    </a:lnTo>
                    <a:lnTo>
                      <a:pt x="210" y="80"/>
                    </a:lnTo>
                    <a:lnTo>
                      <a:pt x="208" y="76"/>
                    </a:lnTo>
                    <a:lnTo>
                      <a:pt x="206" y="76"/>
                    </a:lnTo>
                    <a:lnTo>
                      <a:pt x="210" y="74"/>
                    </a:lnTo>
                    <a:lnTo>
                      <a:pt x="218" y="70"/>
                    </a:lnTo>
                    <a:lnTo>
                      <a:pt x="218" y="66"/>
                    </a:lnTo>
                    <a:lnTo>
                      <a:pt x="218" y="64"/>
                    </a:lnTo>
                    <a:lnTo>
                      <a:pt x="216" y="62"/>
                    </a:lnTo>
                    <a:lnTo>
                      <a:pt x="210" y="64"/>
                    </a:lnTo>
                    <a:lnTo>
                      <a:pt x="206" y="66"/>
                    </a:lnTo>
                    <a:lnTo>
                      <a:pt x="204" y="66"/>
                    </a:lnTo>
                    <a:lnTo>
                      <a:pt x="196" y="70"/>
                    </a:lnTo>
                    <a:lnTo>
                      <a:pt x="192" y="72"/>
                    </a:lnTo>
                    <a:lnTo>
                      <a:pt x="190" y="74"/>
                    </a:lnTo>
                    <a:lnTo>
                      <a:pt x="186" y="74"/>
                    </a:lnTo>
                    <a:lnTo>
                      <a:pt x="182" y="80"/>
                    </a:lnTo>
                    <a:lnTo>
                      <a:pt x="180" y="84"/>
                    </a:lnTo>
                    <a:lnTo>
                      <a:pt x="172" y="84"/>
                    </a:lnTo>
                    <a:lnTo>
                      <a:pt x="172" y="92"/>
                    </a:lnTo>
                    <a:lnTo>
                      <a:pt x="168" y="92"/>
                    </a:lnTo>
                    <a:lnTo>
                      <a:pt x="164" y="92"/>
                    </a:lnTo>
                    <a:lnTo>
                      <a:pt x="164" y="90"/>
                    </a:lnTo>
                    <a:lnTo>
                      <a:pt x="164" y="84"/>
                    </a:lnTo>
                    <a:lnTo>
                      <a:pt x="160" y="82"/>
                    </a:lnTo>
                    <a:lnTo>
                      <a:pt x="154" y="82"/>
                    </a:lnTo>
                    <a:lnTo>
                      <a:pt x="146" y="82"/>
                    </a:lnTo>
                    <a:lnTo>
                      <a:pt x="142" y="80"/>
                    </a:lnTo>
                    <a:lnTo>
                      <a:pt x="140" y="76"/>
                    </a:lnTo>
                    <a:lnTo>
                      <a:pt x="142" y="72"/>
                    </a:lnTo>
                    <a:lnTo>
                      <a:pt x="140" y="72"/>
                    </a:lnTo>
                    <a:lnTo>
                      <a:pt x="140" y="70"/>
                    </a:lnTo>
                    <a:lnTo>
                      <a:pt x="136" y="66"/>
                    </a:lnTo>
                    <a:lnTo>
                      <a:pt x="134" y="66"/>
                    </a:lnTo>
                    <a:lnTo>
                      <a:pt x="128" y="66"/>
                    </a:lnTo>
                    <a:lnTo>
                      <a:pt x="126" y="64"/>
                    </a:lnTo>
                    <a:lnTo>
                      <a:pt x="122" y="56"/>
                    </a:lnTo>
                    <a:lnTo>
                      <a:pt x="118" y="58"/>
                    </a:lnTo>
                    <a:lnTo>
                      <a:pt x="100" y="56"/>
                    </a:lnTo>
                    <a:lnTo>
                      <a:pt x="90" y="54"/>
                    </a:lnTo>
                    <a:lnTo>
                      <a:pt x="86" y="54"/>
                    </a:lnTo>
                    <a:lnTo>
                      <a:pt x="82" y="38"/>
                    </a:lnTo>
                    <a:lnTo>
                      <a:pt x="80" y="30"/>
                    </a:lnTo>
                    <a:lnTo>
                      <a:pt x="80" y="28"/>
                    </a:lnTo>
                    <a:lnTo>
                      <a:pt x="78" y="30"/>
                    </a:lnTo>
                    <a:lnTo>
                      <a:pt x="78" y="34"/>
                    </a:lnTo>
                    <a:lnTo>
                      <a:pt x="72" y="36"/>
                    </a:lnTo>
                    <a:lnTo>
                      <a:pt x="72" y="38"/>
                    </a:lnTo>
                    <a:lnTo>
                      <a:pt x="70" y="44"/>
                    </a:lnTo>
                    <a:lnTo>
                      <a:pt x="58" y="46"/>
                    </a:lnTo>
                    <a:lnTo>
                      <a:pt x="58" y="42"/>
                    </a:lnTo>
                    <a:lnTo>
                      <a:pt x="52" y="38"/>
                    </a:lnTo>
                    <a:lnTo>
                      <a:pt x="52" y="46"/>
                    </a:lnTo>
                    <a:lnTo>
                      <a:pt x="50" y="52"/>
                    </a:lnTo>
                    <a:lnTo>
                      <a:pt x="46" y="52"/>
                    </a:lnTo>
                    <a:lnTo>
                      <a:pt x="46" y="48"/>
                    </a:lnTo>
                    <a:lnTo>
                      <a:pt x="50" y="36"/>
                    </a:lnTo>
                    <a:lnTo>
                      <a:pt x="32" y="42"/>
                    </a:lnTo>
                    <a:lnTo>
                      <a:pt x="32" y="20"/>
                    </a:lnTo>
                    <a:lnTo>
                      <a:pt x="36" y="2"/>
                    </a:lnTo>
                    <a:lnTo>
                      <a:pt x="36" y="0"/>
                    </a:lnTo>
                    <a:lnTo>
                      <a:pt x="32" y="0"/>
                    </a:lnTo>
                    <a:lnTo>
                      <a:pt x="24" y="0"/>
                    </a:lnTo>
                    <a:lnTo>
                      <a:pt x="18" y="2"/>
                    </a:lnTo>
                    <a:lnTo>
                      <a:pt x="12" y="6"/>
                    </a:lnTo>
                    <a:lnTo>
                      <a:pt x="4" y="8"/>
                    </a:lnTo>
                    <a:lnTo>
                      <a:pt x="0" y="76"/>
                    </a:lnTo>
                    <a:lnTo>
                      <a:pt x="16" y="80"/>
                    </a:lnTo>
                    <a:lnTo>
                      <a:pt x="16" y="76"/>
                    </a:lnTo>
                    <a:lnTo>
                      <a:pt x="14" y="72"/>
                    </a:lnTo>
                    <a:lnTo>
                      <a:pt x="14" y="66"/>
                    </a:lnTo>
                    <a:lnTo>
                      <a:pt x="16" y="64"/>
                    </a:lnTo>
                    <a:lnTo>
                      <a:pt x="24" y="64"/>
                    </a:lnTo>
                    <a:lnTo>
                      <a:pt x="26" y="58"/>
                    </a:lnTo>
                    <a:lnTo>
                      <a:pt x="32" y="54"/>
                    </a:lnTo>
                    <a:lnTo>
                      <a:pt x="36" y="56"/>
                    </a:lnTo>
                    <a:lnTo>
                      <a:pt x="40" y="56"/>
                    </a:lnTo>
                    <a:lnTo>
                      <a:pt x="42" y="66"/>
                    </a:lnTo>
                    <a:lnTo>
                      <a:pt x="44" y="76"/>
                    </a:lnTo>
                    <a:lnTo>
                      <a:pt x="52" y="80"/>
                    </a:lnTo>
                    <a:lnTo>
                      <a:pt x="54" y="86"/>
                    </a:lnTo>
                    <a:lnTo>
                      <a:pt x="52" y="90"/>
                    </a:lnTo>
                    <a:lnTo>
                      <a:pt x="54" y="92"/>
                    </a:lnTo>
                    <a:lnTo>
                      <a:pt x="60" y="94"/>
                    </a:lnTo>
                    <a:lnTo>
                      <a:pt x="64" y="92"/>
                    </a:lnTo>
                    <a:lnTo>
                      <a:pt x="70" y="86"/>
                    </a:lnTo>
                    <a:lnTo>
                      <a:pt x="78" y="90"/>
                    </a:lnTo>
                    <a:lnTo>
                      <a:pt x="86" y="86"/>
                    </a:lnTo>
                    <a:lnTo>
                      <a:pt x="90" y="94"/>
                    </a:lnTo>
                    <a:lnTo>
                      <a:pt x="90" y="102"/>
                    </a:lnTo>
                    <a:lnTo>
                      <a:pt x="96" y="108"/>
                    </a:lnTo>
                    <a:lnTo>
                      <a:pt x="98" y="112"/>
                    </a:lnTo>
                    <a:lnTo>
                      <a:pt x="100" y="120"/>
                    </a:lnTo>
                    <a:lnTo>
                      <a:pt x="106" y="122"/>
                    </a:lnTo>
                    <a:lnTo>
                      <a:pt x="110" y="128"/>
                    </a:lnTo>
                    <a:lnTo>
                      <a:pt x="118" y="132"/>
                    </a:lnTo>
                    <a:lnTo>
                      <a:pt x="122" y="138"/>
                    </a:lnTo>
                    <a:lnTo>
                      <a:pt x="132" y="138"/>
                    </a:lnTo>
                    <a:lnTo>
                      <a:pt x="136" y="144"/>
                    </a:lnTo>
                    <a:lnTo>
                      <a:pt x="142" y="144"/>
                    </a:lnTo>
                    <a:lnTo>
                      <a:pt x="146" y="146"/>
                    </a:lnTo>
                    <a:lnTo>
                      <a:pt x="152" y="146"/>
                    </a:lnTo>
                    <a:lnTo>
                      <a:pt x="154" y="148"/>
                    </a:lnTo>
                    <a:lnTo>
                      <a:pt x="146" y="154"/>
                    </a:lnTo>
                    <a:lnTo>
                      <a:pt x="146" y="158"/>
                    </a:lnTo>
                    <a:lnTo>
                      <a:pt x="146" y="164"/>
                    </a:lnTo>
                    <a:lnTo>
                      <a:pt x="152" y="166"/>
                    </a:lnTo>
                    <a:lnTo>
                      <a:pt x="158" y="172"/>
                    </a:lnTo>
                    <a:lnTo>
                      <a:pt x="164" y="172"/>
                    </a:lnTo>
                    <a:lnTo>
                      <a:pt x="170" y="168"/>
                    </a:lnTo>
                    <a:lnTo>
                      <a:pt x="170" y="168"/>
                    </a:lnTo>
                    <a:lnTo>
                      <a:pt x="170" y="16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94" name="Freeform 1486"/>
              <p:cNvSpPr>
                <a:spLocks noEditPoints="1"/>
              </p:cNvSpPr>
              <p:nvPr/>
            </p:nvSpPr>
            <p:spPr bwMode="auto">
              <a:xfrm>
                <a:off x="482600" y="2533650"/>
                <a:ext cx="225425" cy="390525"/>
              </a:xfrm>
              <a:custGeom>
                <a:gdLst>
                  <a:gd fmla="*/ 8 w 142" name="T0"/>
                  <a:gd fmla="*/ 138 h 246" name="T1"/>
                  <a:gd fmla="*/ 0 w 142" name="T2"/>
                  <a:gd fmla="*/ 146 h 246" name="T3"/>
                  <a:gd fmla="*/ 6 w 142" name="T4"/>
                  <a:gd fmla="*/ 154 h 246" name="T5"/>
                  <a:gd fmla="*/ 24 w 142" name="T6"/>
                  <a:gd fmla="*/ 156 h 246" name="T7"/>
                  <a:gd fmla="*/ 32 w 142" name="T8"/>
                  <a:gd fmla="*/ 142 h 246" name="T9"/>
                  <a:gd fmla="*/ 20 w 142" name="T10"/>
                  <a:gd fmla="*/ 134 h 246" name="T11"/>
                  <a:gd fmla="*/ 14 w 142" name="T12"/>
                  <a:gd fmla="*/ 134 h 246" name="T13"/>
                  <a:gd fmla="*/ 26 w 142" name="T14"/>
                  <a:gd fmla="*/ 114 h 246" name="T15"/>
                  <a:gd fmla="*/ 28 w 142" name="T16"/>
                  <a:gd fmla="*/ 108 h 246" name="T17"/>
                  <a:gd fmla="*/ 20 w 142" name="T18"/>
                  <a:gd fmla="*/ 100 h 246" name="T19"/>
                  <a:gd fmla="*/ 28 w 142" name="T20"/>
                  <a:gd fmla="*/ 106 h 246" name="T21"/>
                  <a:gd fmla="*/ 20 w 142" name="T22"/>
                  <a:gd fmla="*/ 100 h 246" name="T23"/>
                  <a:gd fmla="*/ 6 w 142" name="T24"/>
                  <a:gd fmla="*/ 82 h 246" name="T25"/>
                  <a:gd fmla="*/ 4 w 142" name="T26"/>
                  <a:gd fmla="*/ 78 h 246" name="T27"/>
                  <a:gd fmla="*/ 16 w 142" name="T28"/>
                  <a:gd fmla="*/ 80 h 246" name="T29"/>
                  <a:gd fmla="*/ 28 w 142" name="T30"/>
                  <a:gd fmla="*/ 88 h 246" name="T31"/>
                  <a:gd fmla="*/ 20 w 142" name="T32"/>
                  <a:gd fmla="*/ 72 h 246" name="T33"/>
                  <a:gd fmla="*/ 18 w 142" name="T34"/>
                  <a:gd fmla="*/ 52 h 246" name="T35"/>
                  <a:gd fmla="*/ 16 w 142" name="T36"/>
                  <a:gd fmla="*/ 70 h 246" name="T37"/>
                  <a:gd fmla="*/ 24 w 142" name="T38"/>
                  <a:gd fmla="*/ 46 h 246" name="T39"/>
                  <a:gd fmla="*/ 56 w 142" name="T40"/>
                  <a:gd fmla="*/ 44 h 246" name="T41"/>
                  <a:gd fmla="*/ 44 w 142" name="T42"/>
                  <a:gd fmla="*/ 50 h 246" name="T43"/>
                  <a:gd fmla="*/ 38 w 142" name="T44"/>
                  <a:gd fmla="*/ 62 h 246" name="T45"/>
                  <a:gd fmla="*/ 34 w 142" name="T46"/>
                  <a:gd fmla="*/ 74 h 246" name="T47"/>
                  <a:gd fmla="*/ 36 w 142" name="T48"/>
                  <a:gd fmla="*/ 82 h 246" name="T49"/>
                  <a:gd fmla="*/ 34 w 142" name="T50"/>
                  <a:gd fmla="*/ 90 h 246" name="T51"/>
                  <a:gd fmla="*/ 38 w 142" name="T52"/>
                  <a:gd fmla="*/ 100 h 246" name="T53"/>
                  <a:gd fmla="*/ 34 w 142" name="T54"/>
                  <a:gd fmla="*/ 118 h 246" name="T55"/>
                  <a:gd fmla="*/ 44 w 142" name="T56"/>
                  <a:gd fmla="*/ 110 h 246" name="T57"/>
                  <a:gd fmla="*/ 62 w 142" name="T58"/>
                  <a:gd fmla="*/ 150 h 246" name="T59"/>
                  <a:gd fmla="*/ 62 w 142" name="T60"/>
                  <a:gd fmla="*/ 170 h 246" name="T61"/>
                  <a:gd fmla="*/ 52 w 142" name="T62"/>
                  <a:gd fmla="*/ 174 h 246" name="T63"/>
                  <a:gd fmla="*/ 36 w 142" name="T64"/>
                  <a:gd fmla="*/ 202 h 246" name="T65"/>
                  <a:gd fmla="*/ 50 w 142" name="T66"/>
                  <a:gd fmla="*/ 206 h 246" name="T67"/>
                  <a:gd fmla="*/ 68 w 142" name="T68"/>
                  <a:gd fmla="*/ 210 h 246" name="T69"/>
                  <a:gd fmla="*/ 50 w 142" name="T70"/>
                  <a:gd fmla="*/ 218 h 246" name="T71"/>
                  <a:gd fmla="*/ 28 w 142" name="T72"/>
                  <a:gd fmla="*/ 244 h 246" name="T73"/>
                  <a:gd fmla="*/ 38 w 142" name="T74"/>
                  <a:gd fmla="*/ 242 h 246" name="T75"/>
                  <a:gd fmla="*/ 60 w 142" name="T76"/>
                  <a:gd fmla="*/ 238 h 246" name="T77"/>
                  <a:gd fmla="*/ 86 w 142" name="T78"/>
                  <a:gd fmla="*/ 234 h 246" name="T79"/>
                  <a:gd fmla="*/ 122 w 142" name="T80"/>
                  <a:gd fmla="*/ 228 h 246" name="T81"/>
                  <a:gd fmla="*/ 122 w 142" name="T82"/>
                  <a:gd fmla="*/ 218 h 246" name="T83"/>
                  <a:gd fmla="*/ 136 w 142" name="T84"/>
                  <a:gd fmla="*/ 206 h 246" name="T85"/>
                  <a:gd fmla="*/ 136 w 142" name="T86"/>
                  <a:gd fmla="*/ 182 h 246" name="T87"/>
                  <a:gd fmla="*/ 122 w 142" name="T88"/>
                  <a:gd fmla="*/ 184 h 246" name="T89"/>
                  <a:gd fmla="*/ 116 w 142" name="T90"/>
                  <a:gd fmla="*/ 168 h 246" name="T91"/>
                  <a:gd fmla="*/ 116 w 142" name="T92"/>
                  <a:gd fmla="*/ 162 h 246" name="T93"/>
                  <a:gd fmla="*/ 92 w 142" name="T94"/>
                  <a:gd fmla="*/ 136 h 246" name="T95"/>
                  <a:gd fmla="*/ 82 w 142" name="T96"/>
                  <a:gd fmla="*/ 118 h 246" name="T97"/>
                  <a:gd fmla="*/ 74 w 142" name="T98"/>
                  <a:gd fmla="*/ 114 h 246" name="T99"/>
                  <a:gd fmla="*/ 74 w 142" name="T100"/>
                  <a:gd fmla="*/ 98 h 246" name="T101"/>
                  <a:gd fmla="*/ 86 w 142" name="T102"/>
                  <a:gd fmla="*/ 74 h 246" name="T103"/>
                  <a:gd fmla="*/ 56 w 142" name="T104"/>
                  <a:gd fmla="*/ 74 h 246" name="T105"/>
                  <a:gd fmla="*/ 54 w 142" name="T106"/>
                  <a:gd fmla="*/ 68 h 246" name="T107"/>
                  <a:gd fmla="*/ 68 w 142" name="T108"/>
                  <a:gd fmla="*/ 54 h 246" name="T109"/>
                  <a:gd fmla="*/ 56 w 142" name="T110"/>
                  <a:gd fmla="*/ 44 h 246" name="T111"/>
                  <a:gd fmla="*/ 96 w 142" name="T112"/>
                  <a:gd fmla="*/ 6 h 246" name="T113"/>
                  <a:gd fmla="*/ 100 w 142" name="T114"/>
                  <a:gd fmla="*/ 6 h 24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46" w="142">
                    <a:moveTo>
                      <a:pt x="14" y="134"/>
                    </a:moveTo>
                    <a:lnTo>
                      <a:pt x="14" y="134"/>
                    </a:lnTo>
                    <a:lnTo>
                      <a:pt x="10" y="136"/>
                    </a:lnTo>
                    <a:lnTo>
                      <a:pt x="8" y="138"/>
                    </a:lnTo>
                    <a:lnTo>
                      <a:pt x="6" y="142"/>
                    </a:lnTo>
                    <a:lnTo>
                      <a:pt x="6" y="144"/>
                    </a:lnTo>
                    <a:lnTo>
                      <a:pt x="4" y="144"/>
                    </a:lnTo>
                    <a:lnTo>
                      <a:pt x="0" y="146"/>
                    </a:lnTo>
                    <a:lnTo>
                      <a:pt x="0" y="150"/>
                    </a:lnTo>
                    <a:lnTo>
                      <a:pt x="4" y="152"/>
                    </a:lnTo>
                    <a:lnTo>
                      <a:pt x="6" y="152"/>
                    </a:lnTo>
                    <a:lnTo>
                      <a:pt x="6" y="154"/>
                    </a:lnTo>
                    <a:lnTo>
                      <a:pt x="8" y="156"/>
                    </a:lnTo>
                    <a:lnTo>
                      <a:pt x="14" y="154"/>
                    </a:lnTo>
                    <a:lnTo>
                      <a:pt x="16" y="156"/>
                    </a:lnTo>
                    <a:lnTo>
                      <a:pt x="24" y="156"/>
                    </a:lnTo>
                    <a:lnTo>
                      <a:pt x="26" y="152"/>
                    </a:lnTo>
                    <a:lnTo>
                      <a:pt x="34" y="152"/>
                    </a:lnTo>
                    <a:lnTo>
                      <a:pt x="32" y="152"/>
                    </a:lnTo>
                    <a:lnTo>
                      <a:pt x="32" y="142"/>
                    </a:lnTo>
                    <a:lnTo>
                      <a:pt x="26" y="142"/>
                    </a:lnTo>
                    <a:lnTo>
                      <a:pt x="28" y="136"/>
                    </a:lnTo>
                    <a:lnTo>
                      <a:pt x="28" y="134"/>
                    </a:lnTo>
                    <a:lnTo>
                      <a:pt x="20" y="134"/>
                    </a:lnTo>
                    <a:lnTo>
                      <a:pt x="10" y="138"/>
                    </a:lnTo>
                    <a:lnTo>
                      <a:pt x="14" y="136"/>
                    </a:lnTo>
                    <a:lnTo>
                      <a:pt x="14" y="134"/>
                    </a:lnTo>
                    <a:lnTo>
                      <a:pt x="14" y="134"/>
                    </a:lnTo>
                    <a:lnTo>
                      <a:pt x="14" y="134"/>
                    </a:lnTo>
                    <a:close/>
                    <a:moveTo>
                      <a:pt x="28" y="108"/>
                    </a:moveTo>
                    <a:lnTo>
                      <a:pt x="28" y="108"/>
                    </a:lnTo>
                    <a:lnTo>
                      <a:pt x="26" y="114"/>
                    </a:lnTo>
                    <a:lnTo>
                      <a:pt x="26" y="116"/>
                    </a:lnTo>
                    <a:lnTo>
                      <a:pt x="28" y="116"/>
                    </a:lnTo>
                    <a:lnTo>
                      <a:pt x="28" y="110"/>
                    </a:lnTo>
                    <a:lnTo>
                      <a:pt x="28" y="108"/>
                    </a:lnTo>
                    <a:lnTo>
                      <a:pt x="28" y="108"/>
                    </a:lnTo>
                    <a:lnTo>
                      <a:pt x="28" y="108"/>
                    </a:lnTo>
                    <a:close/>
                    <a:moveTo>
                      <a:pt x="20" y="100"/>
                    </a:moveTo>
                    <a:lnTo>
                      <a:pt x="20" y="100"/>
                    </a:lnTo>
                    <a:lnTo>
                      <a:pt x="20" y="104"/>
                    </a:lnTo>
                    <a:lnTo>
                      <a:pt x="24" y="108"/>
                    </a:lnTo>
                    <a:lnTo>
                      <a:pt x="26" y="108"/>
                    </a:lnTo>
                    <a:lnTo>
                      <a:pt x="28" y="106"/>
                    </a:lnTo>
                    <a:lnTo>
                      <a:pt x="26" y="104"/>
                    </a:lnTo>
                    <a:lnTo>
                      <a:pt x="20" y="100"/>
                    </a:lnTo>
                    <a:lnTo>
                      <a:pt x="20" y="100"/>
                    </a:lnTo>
                    <a:lnTo>
                      <a:pt x="20" y="100"/>
                    </a:lnTo>
                    <a:close/>
                    <a:moveTo>
                      <a:pt x="4" y="78"/>
                    </a:moveTo>
                    <a:lnTo>
                      <a:pt x="4" y="78"/>
                    </a:lnTo>
                    <a:lnTo>
                      <a:pt x="4" y="80"/>
                    </a:lnTo>
                    <a:lnTo>
                      <a:pt x="6" y="82"/>
                    </a:lnTo>
                    <a:lnTo>
                      <a:pt x="8" y="78"/>
                    </a:lnTo>
                    <a:lnTo>
                      <a:pt x="4" y="78"/>
                    </a:lnTo>
                    <a:lnTo>
                      <a:pt x="4" y="78"/>
                    </a:lnTo>
                    <a:lnTo>
                      <a:pt x="4" y="78"/>
                    </a:lnTo>
                    <a:close/>
                    <a:moveTo>
                      <a:pt x="20" y="72"/>
                    </a:moveTo>
                    <a:lnTo>
                      <a:pt x="20" y="72"/>
                    </a:lnTo>
                    <a:lnTo>
                      <a:pt x="18" y="74"/>
                    </a:lnTo>
                    <a:lnTo>
                      <a:pt x="16" y="80"/>
                    </a:lnTo>
                    <a:lnTo>
                      <a:pt x="20" y="82"/>
                    </a:lnTo>
                    <a:lnTo>
                      <a:pt x="20" y="88"/>
                    </a:lnTo>
                    <a:lnTo>
                      <a:pt x="26" y="90"/>
                    </a:lnTo>
                    <a:lnTo>
                      <a:pt x="28" y="88"/>
                    </a:lnTo>
                    <a:lnTo>
                      <a:pt x="28" y="86"/>
                    </a:lnTo>
                    <a:lnTo>
                      <a:pt x="24" y="86"/>
                    </a:lnTo>
                    <a:lnTo>
                      <a:pt x="20" y="72"/>
                    </a:lnTo>
                    <a:lnTo>
                      <a:pt x="20" y="72"/>
                    </a:lnTo>
                    <a:lnTo>
                      <a:pt x="20" y="72"/>
                    </a:lnTo>
                    <a:close/>
                    <a:moveTo>
                      <a:pt x="20" y="50"/>
                    </a:moveTo>
                    <a:lnTo>
                      <a:pt x="20" y="50"/>
                    </a:lnTo>
                    <a:lnTo>
                      <a:pt x="18" y="52"/>
                    </a:lnTo>
                    <a:lnTo>
                      <a:pt x="14" y="60"/>
                    </a:lnTo>
                    <a:lnTo>
                      <a:pt x="14" y="68"/>
                    </a:lnTo>
                    <a:lnTo>
                      <a:pt x="14" y="70"/>
                    </a:lnTo>
                    <a:lnTo>
                      <a:pt x="16" y="70"/>
                    </a:lnTo>
                    <a:lnTo>
                      <a:pt x="18" y="64"/>
                    </a:lnTo>
                    <a:lnTo>
                      <a:pt x="24" y="56"/>
                    </a:lnTo>
                    <a:lnTo>
                      <a:pt x="26" y="50"/>
                    </a:lnTo>
                    <a:lnTo>
                      <a:pt x="24" y="46"/>
                    </a:lnTo>
                    <a:lnTo>
                      <a:pt x="20" y="50"/>
                    </a:lnTo>
                    <a:lnTo>
                      <a:pt x="20" y="50"/>
                    </a:lnTo>
                    <a:lnTo>
                      <a:pt x="20" y="50"/>
                    </a:lnTo>
                    <a:close/>
                    <a:moveTo>
                      <a:pt x="56" y="44"/>
                    </a:moveTo>
                    <a:lnTo>
                      <a:pt x="56" y="44"/>
                    </a:lnTo>
                    <a:lnTo>
                      <a:pt x="50" y="50"/>
                    </a:lnTo>
                    <a:lnTo>
                      <a:pt x="44" y="46"/>
                    </a:lnTo>
                    <a:lnTo>
                      <a:pt x="44" y="50"/>
                    </a:lnTo>
                    <a:lnTo>
                      <a:pt x="44" y="54"/>
                    </a:lnTo>
                    <a:lnTo>
                      <a:pt x="38" y="56"/>
                    </a:lnTo>
                    <a:lnTo>
                      <a:pt x="38" y="60"/>
                    </a:lnTo>
                    <a:lnTo>
                      <a:pt x="38" y="62"/>
                    </a:lnTo>
                    <a:lnTo>
                      <a:pt x="38" y="64"/>
                    </a:lnTo>
                    <a:lnTo>
                      <a:pt x="38" y="68"/>
                    </a:lnTo>
                    <a:lnTo>
                      <a:pt x="34" y="68"/>
                    </a:lnTo>
                    <a:lnTo>
                      <a:pt x="34" y="74"/>
                    </a:lnTo>
                    <a:lnTo>
                      <a:pt x="32" y="74"/>
                    </a:lnTo>
                    <a:lnTo>
                      <a:pt x="32" y="78"/>
                    </a:lnTo>
                    <a:lnTo>
                      <a:pt x="34" y="82"/>
                    </a:lnTo>
                    <a:lnTo>
                      <a:pt x="36" y="82"/>
                    </a:lnTo>
                    <a:lnTo>
                      <a:pt x="34" y="82"/>
                    </a:lnTo>
                    <a:lnTo>
                      <a:pt x="32" y="86"/>
                    </a:lnTo>
                    <a:lnTo>
                      <a:pt x="32" y="88"/>
                    </a:lnTo>
                    <a:lnTo>
                      <a:pt x="34" y="90"/>
                    </a:lnTo>
                    <a:lnTo>
                      <a:pt x="32" y="92"/>
                    </a:lnTo>
                    <a:lnTo>
                      <a:pt x="32" y="100"/>
                    </a:lnTo>
                    <a:lnTo>
                      <a:pt x="34" y="100"/>
                    </a:lnTo>
                    <a:lnTo>
                      <a:pt x="38" y="100"/>
                    </a:lnTo>
                    <a:lnTo>
                      <a:pt x="38" y="104"/>
                    </a:lnTo>
                    <a:lnTo>
                      <a:pt x="34" y="106"/>
                    </a:lnTo>
                    <a:lnTo>
                      <a:pt x="34" y="110"/>
                    </a:lnTo>
                    <a:lnTo>
                      <a:pt x="34" y="118"/>
                    </a:lnTo>
                    <a:lnTo>
                      <a:pt x="36" y="114"/>
                    </a:lnTo>
                    <a:lnTo>
                      <a:pt x="36" y="110"/>
                    </a:lnTo>
                    <a:lnTo>
                      <a:pt x="42" y="110"/>
                    </a:lnTo>
                    <a:lnTo>
                      <a:pt x="44" y="110"/>
                    </a:lnTo>
                    <a:lnTo>
                      <a:pt x="44" y="116"/>
                    </a:lnTo>
                    <a:lnTo>
                      <a:pt x="38" y="138"/>
                    </a:lnTo>
                    <a:lnTo>
                      <a:pt x="68" y="136"/>
                    </a:lnTo>
                    <a:lnTo>
                      <a:pt x="62" y="150"/>
                    </a:lnTo>
                    <a:lnTo>
                      <a:pt x="74" y="152"/>
                    </a:lnTo>
                    <a:lnTo>
                      <a:pt x="72" y="162"/>
                    </a:lnTo>
                    <a:lnTo>
                      <a:pt x="70" y="168"/>
                    </a:lnTo>
                    <a:lnTo>
                      <a:pt x="62" y="170"/>
                    </a:lnTo>
                    <a:lnTo>
                      <a:pt x="50" y="168"/>
                    </a:lnTo>
                    <a:lnTo>
                      <a:pt x="50" y="172"/>
                    </a:lnTo>
                    <a:lnTo>
                      <a:pt x="52" y="172"/>
                    </a:lnTo>
                    <a:lnTo>
                      <a:pt x="52" y="174"/>
                    </a:lnTo>
                    <a:lnTo>
                      <a:pt x="44" y="188"/>
                    </a:lnTo>
                    <a:lnTo>
                      <a:pt x="52" y="184"/>
                    </a:lnTo>
                    <a:lnTo>
                      <a:pt x="52" y="192"/>
                    </a:lnTo>
                    <a:lnTo>
                      <a:pt x="36" y="202"/>
                    </a:lnTo>
                    <a:lnTo>
                      <a:pt x="38" y="208"/>
                    </a:lnTo>
                    <a:lnTo>
                      <a:pt x="42" y="210"/>
                    </a:lnTo>
                    <a:lnTo>
                      <a:pt x="44" y="210"/>
                    </a:lnTo>
                    <a:lnTo>
                      <a:pt x="50" y="206"/>
                    </a:lnTo>
                    <a:lnTo>
                      <a:pt x="50" y="214"/>
                    </a:lnTo>
                    <a:lnTo>
                      <a:pt x="60" y="210"/>
                    </a:lnTo>
                    <a:lnTo>
                      <a:pt x="64" y="210"/>
                    </a:lnTo>
                    <a:lnTo>
                      <a:pt x="68" y="210"/>
                    </a:lnTo>
                    <a:lnTo>
                      <a:pt x="78" y="210"/>
                    </a:lnTo>
                    <a:lnTo>
                      <a:pt x="74" y="214"/>
                    </a:lnTo>
                    <a:lnTo>
                      <a:pt x="72" y="218"/>
                    </a:lnTo>
                    <a:lnTo>
                      <a:pt x="50" y="218"/>
                    </a:lnTo>
                    <a:lnTo>
                      <a:pt x="38" y="234"/>
                    </a:lnTo>
                    <a:lnTo>
                      <a:pt x="34" y="238"/>
                    </a:lnTo>
                    <a:lnTo>
                      <a:pt x="26" y="244"/>
                    </a:lnTo>
                    <a:lnTo>
                      <a:pt x="28" y="244"/>
                    </a:lnTo>
                    <a:lnTo>
                      <a:pt x="34" y="246"/>
                    </a:lnTo>
                    <a:lnTo>
                      <a:pt x="36" y="246"/>
                    </a:lnTo>
                    <a:lnTo>
                      <a:pt x="38" y="246"/>
                    </a:lnTo>
                    <a:lnTo>
                      <a:pt x="38" y="242"/>
                    </a:lnTo>
                    <a:lnTo>
                      <a:pt x="50" y="236"/>
                    </a:lnTo>
                    <a:lnTo>
                      <a:pt x="52" y="236"/>
                    </a:lnTo>
                    <a:lnTo>
                      <a:pt x="56" y="236"/>
                    </a:lnTo>
                    <a:lnTo>
                      <a:pt x="60" y="238"/>
                    </a:lnTo>
                    <a:lnTo>
                      <a:pt x="62" y="238"/>
                    </a:lnTo>
                    <a:lnTo>
                      <a:pt x="68" y="232"/>
                    </a:lnTo>
                    <a:lnTo>
                      <a:pt x="74" y="232"/>
                    </a:lnTo>
                    <a:lnTo>
                      <a:pt x="86" y="234"/>
                    </a:lnTo>
                    <a:lnTo>
                      <a:pt x="88" y="226"/>
                    </a:lnTo>
                    <a:lnTo>
                      <a:pt x="96" y="226"/>
                    </a:lnTo>
                    <a:lnTo>
                      <a:pt x="104" y="228"/>
                    </a:lnTo>
                    <a:lnTo>
                      <a:pt x="122" y="228"/>
                    </a:lnTo>
                    <a:lnTo>
                      <a:pt x="134" y="224"/>
                    </a:lnTo>
                    <a:lnTo>
                      <a:pt x="134" y="218"/>
                    </a:lnTo>
                    <a:lnTo>
                      <a:pt x="128" y="218"/>
                    </a:lnTo>
                    <a:lnTo>
                      <a:pt x="122" y="218"/>
                    </a:lnTo>
                    <a:lnTo>
                      <a:pt x="124" y="214"/>
                    </a:lnTo>
                    <a:lnTo>
                      <a:pt x="126" y="206"/>
                    </a:lnTo>
                    <a:lnTo>
                      <a:pt x="134" y="206"/>
                    </a:lnTo>
                    <a:lnTo>
                      <a:pt x="136" y="206"/>
                    </a:lnTo>
                    <a:lnTo>
                      <a:pt x="142" y="198"/>
                    </a:lnTo>
                    <a:lnTo>
                      <a:pt x="142" y="188"/>
                    </a:lnTo>
                    <a:lnTo>
                      <a:pt x="140" y="184"/>
                    </a:lnTo>
                    <a:lnTo>
                      <a:pt x="136" y="182"/>
                    </a:lnTo>
                    <a:lnTo>
                      <a:pt x="132" y="180"/>
                    </a:lnTo>
                    <a:lnTo>
                      <a:pt x="126" y="180"/>
                    </a:lnTo>
                    <a:lnTo>
                      <a:pt x="124" y="188"/>
                    </a:lnTo>
                    <a:lnTo>
                      <a:pt x="122" y="184"/>
                    </a:lnTo>
                    <a:lnTo>
                      <a:pt x="118" y="184"/>
                    </a:lnTo>
                    <a:lnTo>
                      <a:pt x="122" y="170"/>
                    </a:lnTo>
                    <a:lnTo>
                      <a:pt x="116" y="170"/>
                    </a:lnTo>
                    <a:lnTo>
                      <a:pt x="116" y="168"/>
                    </a:lnTo>
                    <a:lnTo>
                      <a:pt x="118" y="164"/>
                    </a:lnTo>
                    <a:lnTo>
                      <a:pt x="122" y="164"/>
                    </a:lnTo>
                    <a:lnTo>
                      <a:pt x="122" y="162"/>
                    </a:lnTo>
                    <a:lnTo>
                      <a:pt x="116" y="162"/>
                    </a:lnTo>
                    <a:lnTo>
                      <a:pt x="104" y="144"/>
                    </a:lnTo>
                    <a:lnTo>
                      <a:pt x="98" y="144"/>
                    </a:lnTo>
                    <a:lnTo>
                      <a:pt x="96" y="142"/>
                    </a:lnTo>
                    <a:lnTo>
                      <a:pt x="92" y="136"/>
                    </a:lnTo>
                    <a:lnTo>
                      <a:pt x="90" y="132"/>
                    </a:lnTo>
                    <a:lnTo>
                      <a:pt x="90" y="124"/>
                    </a:lnTo>
                    <a:lnTo>
                      <a:pt x="86" y="118"/>
                    </a:lnTo>
                    <a:lnTo>
                      <a:pt x="82" y="118"/>
                    </a:lnTo>
                    <a:lnTo>
                      <a:pt x="80" y="118"/>
                    </a:lnTo>
                    <a:lnTo>
                      <a:pt x="80" y="114"/>
                    </a:lnTo>
                    <a:lnTo>
                      <a:pt x="78" y="114"/>
                    </a:lnTo>
                    <a:lnTo>
                      <a:pt x="74" y="114"/>
                    </a:lnTo>
                    <a:lnTo>
                      <a:pt x="70" y="114"/>
                    </a:lnTo>
                    <a:lnTo>
                      <a:pt x="78" y="106"/>
                    </a:lnTo>
                    <a:lnTo>
                      <a:pt x="78" y="100"/>
                    </a:lnTo>
                    <a:lnTo>
                      <a:pt x="74" y="98"/>
                    </a:lnTo>
                    <a:lnTo>
                      <a:pt x="72" y="98"/>
                    </a:lnTo>
                    <a:lnTo>
                      <a:pt x="86" y="88"/>
                    </a:lnTo>
                    <a:lnTo>
                      <a:pt x="88" y="80"/>
                    </a:lnTo>
                    <a:lnTo>
                      <a:pt x="86" y="74"/>
                    </a:lnTo>
                    <a:lnTo>
                      <a:pt x="82" y="70"/>
                    </a:lnTo>
                    <a:lnTo>
                      <a:pt x="78" y="70"/>
                    </a:lnTo>
                    <a:lnTo>
                      <a:pt x="68" y="72"/>
                    </a:lnTo>
                    <a:lnTo>
                      <a:pt x="56" y="74"/>
                    </a:lnTo>
                    <a:lnTo>
                      <a:pt x="54" y="74"/>
                    </a:lnTo>
                    <a:lnTo>
                      <a:pt x="54" y="72"/>
                    </a:lnTo>
                    <a:lnTo>
                      <a:pt x="52" y="72"/>
                    </a:lnTo>
                    <a:lnTo>
                      <a:pt x="54" y="68"/>
                    </a:lnTo>
                    <a:lnTo>
                      <a:pt x="54" y="64"/>
                    </a:lnTo>
                    <a:lnTo>
                      <a:pt x="60" y="62"/>
                    </a:lnTo>
                    <a:lnTo>
                      <a:pt x="64" y="54"/>
                    </a:lnTo>
                    <a:lnTo>
                      <a:pt x="68" y="54"/>
                    </a:lnTo>
                    <a:lnTo>
                      <a:pt x="68" y="50"/>
                    </a:lnTo>
                    <a:lnTo>
                      <a:pt x="68" y="46"/>
                    </a:lnTo>
                    <a:lnTo>
                      <a:pt x="56" y="44"/>
                    </a:lnTo>
                    <a:lnTo>
                      <a:pt x="56" y="44"/>
                    </a:lnTo>
                    <a:lnTo>
                      <a:pt x="56" y="44"/>
                    </a:lnTo>
                    <a:close/>
                    <a:moveTo>
                      <a:pt x="100" y="0"/>
                    </a:moveTo>
                    <a:lnTo>
                      <a:pt x="100" y="0"/>
                    </a:lnTo>
                    <a:lnTo>
                      <a:pt x="96" y="6"/>
                    </a:lnTo>
                    <a:lnTo>
                      <a:pt x="96" y="8"/>
                    </a:lnTo>
                    <a:lnTo>
                      <a:pt x="96" y="14"/>
                    </a:lnTo>
                    <a:lnTo>
                      <a:pt x="100" y="16"/>
                    </a:lnTo>
                    <a:lnTo>
                      <a:pt x="100" y="6"/>
                    </a:lnTo>
                    <a:lnTo>
                      <a:pt x="100" y="0"/>
                    </a:lnTo>
                    <a:lnTo>
                      <a:pt x="100" y="0"/>
                    </a:lnTo>
                    <a:lnTo>
                      <a:pt x="10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95" name="Freeform 1487"/>
              <p:cNvSpPr/>
              <p:nvPr/>
            </p:nvSpPr>
            <p:spPr bwMode="auto">
              <a:xfrm>
                <a:off x="1835150" y="3702050"/>
                <a:ext cx="127000" cy="85725"/>
              </a:xfrm>
              <a:custGeom>
                <a:gdLst>
                  <a:gd fmla="*/ 2 w 80" name="T0"/>
                  <a:gd fmla="*/ 12 h 54" name="T1"/>
                  <a:gd fmla="*/ 0 w 80" name="T2"/>
                  <a:gd fmla="*/ 20 h 54" name="T3"/>
                  <a:gd fmla="*/ 8 w 80" name="T4"/>
                  <a:gd fmla="*/ 28 h 54" name="T5"/>
                  <a:gd fmla="*/ 10 w 80" name="T6"/>
                  <a:gd fmla="*/ 44 h 54" name="T7"/>
                  <a:gd fmla="*/ 56 w 80" name="T8"/>
                  <a:gd fmla="*/ 54 h 54" name="T9"/>
                  <a:gd fmla="*/ 62 w 80" name="T10"/>
                  <a:gd fmla="*/ 52 h 54" name="T11"/>
                  <a:gd fmla="*/ 64 w 80" name="T12"/>
                  <a:gd fmla="*/ 48 h 54" name="T13"/>
                  <a:gd fmla="*/ 66 w 80" name="T14"/>
                  <a:gd fmla="*/ 40 h 54" name="T15"/>
                  <a:gd fmla="*/ 70 w 80" name="T16"/>
                  <a:gd fmla="*/ 34 h 54" name="T17"/>
                  <a:gd fmla="*/ 66 w 80" name="T18"/>
                  <a:gd fmla="*/ 28 h 54" name="T19"/>
                  <a:gd fmla="*/ 64 w 80" name="T20"/>
                  <a:gd fmla="*/ 28 h 54" name="T21"/>
                  <a:gd fmla="*/ 66 w 80" name="T22"/>
                  <a:gd fmla="*/ 26 h 54" name="T23"/>
                  <a:gd fmla="*/ 72 w 80" name="T24"/>
                  <a:gd fmla="*/ 20 h 54" name="T25"/>
                  <a:gd fmla="*/ 70 w 80" name="T26"/>
                  <a:gd fmla="*/ 20 h 54" name="T27"/>
                  <a:gd fmla="*/ 70 w 80" name="T28"/>
                  <a:gd fmla="*/ 16 h 54" name="T29"/>
                  <a:gd fmla="*/ 72 w 80" name="T30"/>
                  <a:gd fmla="*/ 16 h 54" name="T31"/>
                  <a:gd fmla="*/ 74 w 80" name="T32"/>
                  <a:gd fmla="*/ 18 h 54" name="T33"/>
                  <a:gd fmla="*/ 74 w 80" name="T34"/>
                  <a:gd fmla="*/ 16 h 54" name="T35"/>
                  <a:gd fmla="*/ 78 w 80" name="T36"/>
                  <a:gd fmla="*/ 12 h 54" name="T37"/>
                  <a:gd fmla="*/ 80 w 80" name="T38"/>
                  <a:gd fmla="*/ 12 h 54" name="T39"/>
                  <a:gd fmla="*/ 80 w 80" name="T40"/>
                  <a:gd fmla="*/ 10 h 54" name="T41"/>
                  <a:gd fmla="*/ 72 w 80" name="T42"/>
                  <a:gd fmla="*/ 6 h 54" name="T43"/>
                  <a:gd fmla="*/ 74 w 80" name="T44"/>
                  <a:gd fmla="*/ 0 h 54" name="T45"/>
                  <a:gd fmla="*/ 70 w 80" name="T46"/>
                  <a:gd fmla="*/ 0 h 54" name="T47"/>
                  <a:gd fmla="*/ 60 w 80" name="T48"/>
                  <a:gd fmla="*/ 12 h 54" name="T49"/>
                  <a:gd fmla="*/ 54 w 80" name="T50"/>
                  <a:gd fmla="*/ 18 h 54" name="T51"/>
                  <a:gd fmla="*/ 44 w 80" name="T52"/>
                  <a:gd fmla="*/ 24 h 54" name="T53"/>
                  <a:gd fmla="*/ 42 w 80" name="T54"/>
                  <a:gd fmla="*/ 28 h 54" name="T55"/>
                  <a:gd fmla="*/ 38 w 80" name="T56"/>
                  <a:gd fmla="*/ 26 h 54" name="T57"/>
                  <a:gd fmla="*/ 34 w 80" name="T58"/>
                  <a:gd fmla="*/ 26 h 54" name="T59"/>
                  <a:gd fmla="*/ 30 w 80" name="T60"/>
                  <a:gd fmla="*/ 24 h 54" name="T61"/>
                  <a:gd fmla="*/ 24 w 80" name="T62"/>
                  <a:gd fmla="*/ 24 h 54" name="T63"/>
                  <a:gd fmla="*/ 18 w 80" name="T64"/>
                  <a:gd fmla="*/ 24 h 54" name="T65"/>
                  <a:gd fmla="*/ 16 w 80" name="T66"/>
                  <a:gd fmla="*/ 26 h 54" name="T67"/>
                  <a:gd fmla="*/ 6 w 80" name="T68"/>
                  <a:gd fmla="*/ 24 h 54" name="T69"/>
                  <a:gd fmla="*/ 8 w 80" name="T70"/>
                  <a:gd fmla="*/ 16 h 54" name="T71"/>
                  <a:gd fmla="*/ 2 w 80" name="T72"/>
                  <a:gd fmla="*/ 12 h 54" name="T73"/>
                  <a:gd fmla="*/ 2 w 80" name="T74"/>
                  <a:gd fmla="*/ 12 h 54" name="T75"/>
                  <a:gd fmla="*/ 2 w 80" name="T76"/>
                  <a:gd fmla="*/ 12 h 5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4" w="80">
                    <a:moveTo>
                      <a:pt x="2" y="12"/>
                    </a:moveTo>
                    <a:lnTo>
                      <a:pt x="0" y="20"/>
                    </a:lnTo>
                    <a:lnTo>
                      <a:pt x="8" y="28"/>
                    </a:lnTo>
                    <a:lnTo>
                      <a:pt x="10" y="44"/>
                    </a:lnTo>
                    <a:lnTo>
                      <a:pt x="56" y="54"/>
                    </a:lnTo>
                    <a:lnTo>
                      <a:pt x="62" y="52"/>
                    </a:lnTo>
                    <a:lnTo>
                      <a:pt x="64" y="48"/>
                    </a:lnTo>
                    <a:lnTo>
                      <a:pt x="66" y="40"/>
                    </a:lnTo>
                    <a:lnTo>
                      <a:pt x="70" y="34"/>
                    </a:lnTo>
                    <a:lnTo>
                      <a:pt x="66" y="28"/>
                    </a:lnTo>
                    <a:lnTo>
                      <a:pt x="64" y="28"/>
                    </a:lnTo>
                    <a:lnTo>
                      <a:pt x="66" y="26"/>
                    </a:lnTo>
                    <a:lnTo>
                      <a:pt x="72" y="20"/>
                    </a:lnTo>
                    <a:lnTo>
                      <a:pt x="70" y="20"/>
                    </a:lnTo>
                    <a:lnTo>
                      <a:pt x="70" y="16"/>
                    </a:lnTo>
                    <a:lnTo>
                      <a:pt x="72" y="16"/>
                    </a:lnTo>
                    <a:lnTo>
                      <a:pt x="74" y="18"/>
                    </a:lnTo>
                    <a:lnTo>
                      <a:pt x="74" y="16"/>
                    </a:lnTo>
                    <a:lnTo>
                      <a:pt x="78" y="12"/>
                    </a:lnTo>
                    <a:lnTo>
                      <a:pt x="80" y="12"/>
                    </a:lnTo>
                    <a:lnTo>
                      <a:pt x="80" y="10"/>
                    </a:lnTo>
                    <a:lnTo>
                      <a:pt x="72" y="6"/>
                    </a:lnTo>
                    <a:lnTo>
                      <a:pt x="74" y="0"/>
                    </a:lnTo>
                    <a:lnTo>
                      <a:pt x="70" y="0"/>
                    </a:lnTo>
                    <a:lnTo>
                      <a:pt x="60" y="12"/>
                    </a:lnTo>
                    <a:lnTo>
                      <a:pt x="54" y="18"/>
                    </a:lnTo>
                    <a:lnTo>
                      <a:pt x="44" y="24"/>
                    </a:lnTo>
                    <a:lnTo>
                      <a:pt x="42" y="28"/>
                    </a:lnTo>
                    <a:lnTo>
                      <a:pt x="38" y="26"/>
                    </a:lnTo>
                    <a:lnTo>
                      <a:pt x="34" y="26"/>
                    </a:lnTo>
                    <a:lnTo>
                      <a:pt x="30" y="24"/>
                    </a:lnTo>
                    <a:lnTo>
                      <a:pt x="24" y="24"/>
                    </a:lnTo>
                    <a:lnTo>
                      <a:pt x="18" y="24"/>
                    </a:lnTo>
                    <a:lnTo>
                      <a:pt x="16" y="26"/>
                    </a:lnTo>
                    <a:lnTo>
                      <a:pt x="6" y="24"/>
                    </a:lnTo>
                    <a:lnTo>
                      <a:pt x="8" y="16"/>
                    </a:lnTo>
                    <a:lnTo>
                      <a:pt x="2" y="12"/>
                    </a:lnTo>
                    <a:lnTo>
                      <a:pt x="2" y="12"/>
                    </a:lnTo>
                    <a:lnTo>
                      <a:pt x="2" y="1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96" name="Freeform 1488"/>
              <p:cNvSpPr>
                <a:spLocks noEditPoints="1"/>
              </p:cNvSpPr>
              <p:nvPr/>
            </p:nvSpPr>
            <p:spPr bwMode="auto">
              <a:xfrm>
                <a:off x="1203325" y="2841625"/>
                <a:ext cx="368300" cy="282575"/>
              </a:xfrm>
              <a:custGeom>
                <a:gdLst>
                  <a:gd fmla="*/ 90 w 232" name="T0"/>
                  <a:gd fmla="*/ 134 h 178" name="T1"/>
                  <a:gd fmla="*/ 84 w 232" name="T2"/>
                  <a:gd fmla="*/ 140 h 178" name="T3"/>
                  <a:gd fmla="*/ 80 w 232" name="T4"/>
                  <a:gd fmla="*/ 154 h 178" name="T5"/>
                  <a:gd fmla="*/ 90 w 232" name="T6"/>
                  <a:gd fmla="*/ 154 h 178" name="T7"/>
                  <a:gd fmla="*/ 102 w 232" name="T8"/>
                  <a:gd fmla="*/ 140 h 178" name="T9"/>
                  <a:gd fmla="*/ 220 w 232" name="T10"/>
                  <a:gd fmla="*/ 106 h 178" name="T11"/>
                  <a:gd fmla="*/ 232 w 232" name="T12"/>
                  <a:gd fmla="*/ 100 h 178" name="T13"/>
                  <a:gd fmla="*/ 230 w 232" name="T14"/>
                  <a:gd fmla="*/ 82 h 178" name="T15"/>
                  <a:gd fmla="*/ 226 w 232" name="T16"/>
                  <a:gd fmla="*/ 72 h 178" name="T17"/>
                  <a:gd fmla="*/ 226 w 232" name="T18"/>
                  <a:gd fmla="*/ 62 h 178" name="T19"/>
                  <a:gd fmla="*/ 218 w 232" name="T20"/>
                  <a:gd fmla="*/ 50 h 178" name="T21"/>
                  <a:gd fmla="*/ 208 w 232" name="T22"/>
                  <a:gd fmla="*/ 42 h 178" name="T23"/>
                  <a:gd fmla="*/ 184 w 232" name="T24"/>
                  <a:gd fmla="*/ 46 h 178" name="T25"/>
                  <a:gd fmla="*/ 180 w 232" name="T26"/>
                  <a:gd fmla="*/ 36 h 178" name="T27"/>
                  <a:gd fmla="*/ 164 w 232" name="T28"/>
                  <a:gd fmla="*/ 28 h 178" name="T29"/>
                  <a:gd fmla="*/ 148 w 232" name="T30"/>
                  <a:gd fmla="*/ 24 h 178" name="T31"/>
                  <a:gd fmla="*/ 144 w 232" name="T32"/>
                  <a:gd fmla="*/ 10 h 178" name="T33"/>
                  <a:gd fmla="*/ 138 w 232" name="T34"/>
                  <a:gd fmla="*/ 4 h 178" name="T35"/>
                  <a:gd fmla="*/ 128 w 232" name="T36"/>
                  <a:gd fmla="*/ 4 h 178" name="T37"/>
                  <a:gd fmla="*/ 112 w 232" name="T38"/>
                  <a:gd fmla="*/ 0 h 178" name="T39"/>
                  <a:gd fmla="*/ 104 w 232" name="T40"/>
                  <a:gd fmla="*/ 14 h 178" name="T41"/>
                  <a:gd fmla="*/ 82 w 232" name="T42"/>
                  <a:gd fmla="*/ 10 h 178" name="T43"/>
                  <a:gd fmla="*/ 68 w 232" name="T44"/>
                  <a:gd fmla="*/ 10 h 178" name="T45"/>
                  <a:gd fmla="*/ 28 w 232" name="T46"/>
                  <a:gd fmla="*/ 10 h 178" name="T47"/>
                  <a:gd fmla="*/ 20 w 232" name="T48"/>
                  <a:gd fmla="*/ 8 h 178" name="T49"/>
                  <a:gd fmla="*/ 18 w 232" name="T50"/>
                  <a:gd fmla="*/ 22 h 178" name="T51"/>
                  <a:gd fmla="*/ 14 w 232" name="T52"/>
                  <a:gd fmla="*/ 36 h 178" name="T53"/>
                  <a:gd fmla="*/ 14 w 232" name="T54"/>
                  <a:gd fmla="*/ 58 h 178" name="T55"/>
                  <a:gd fmla="*/ 12 w 232" name="T56"/>
                  <a:gd fmla="*/ 78 h 178" name="T57"/>
                  <a:gd fmla="*/ 0 w 232" name="T58"/>
                  <a:gd fmla="*/ 90 h 178" name="T59"/>
                  <a:gd fmla="*/ 18 w 232" name="T60"/>
                  <a:gd fmla="*/ 98 h 178" name="T61"/>
                  <a:gd fmla="*/ 32 w 232" name="T62"/>
                  <a:gd fmla="*/ 98 h 178" name="T63"/>
                  <a:gd fmla="*/ 46 w 232" name="T64"/>
                  <a:gd fmla="*/ 88 h 178" name="T65"/>
                  <a:gd fmla="*/ 56 w 232" name="T66"/>
                  <a:gd fmla="*/ 82 h 178" name="T67"/>
                  <a:gd fmla="*/ 80 w 232" name="T68"/>
                  <a:gd fmla="*/ 94 h 178" name="T69"/>
                  <a:gd fmla="*/ 86 w 232" name="T70"/>
                  <a:gd fmla="*/ 112 h 178" name="T71"/>
                  <a:gd fmla="*/ 92 w 232" name="T72"/>
                  <a:gd fmla="*/ 126 h 178" name="T73"/>
                  <a:gd fmla="*/ 120 w 232" name="T74"/>
                  <a:gd fmla="*/ 132 h 178" name="T75"/>
                  <a:gd fmla="*/ 120 w 232" name="T76"/>
                  <a:gd fmla="*/ 134 h 178" name="T77"/>
                  <a:gd fmla="*/ 144 w 232" name="T78"/>
                  <a:gd fmla="*/ 140 h 178" name="T79"/>
                  <a:gd fmla="*/ 148 w 232" name="T80"/>
                  <a:gd fmla="*/ 150 h 178" name="T81"/>
                  <a:gd fmla="*/ 140 w 232" name="T82"/>
                  <a:gd fmla="*/ 160 h 178" name="T83"/>
                  <a:gd fmla="*/ 148 w 232" name="T84"/>
                  <a:gd fmla="*/ 170 h 178" name="T85"/>
                  <a:gd fmla="*/ 190 w 232" name="T86"/>
                  <a:gd fmla="*/ 160 h 178" name="T87"/>
                  <a:gd fmla="*/ 164 w 232" name="T88"/>
                  <a:gd fmla="*/ 150 h 178" name="T89"/>
                  <a:gd fmla="*/ 154 w 232" name="T90"/>
                  <a:gd fmla="*/ 136 h 178" name="T91"/>
                  <a:gd fmla="*/ 176 w 232" name="T92"/>
                  <a:gd fmla="*/ 134 h 178" name="T93"/>
                  <a:gd fmla="*/ 212 w 232" name="T94"/>
                  <a:gd fmla="*/ 122 h 17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8" w="231">
                    <a:moveTo>
                      <a:pt x="102" y="140"/>
                    </a:moveTo>
                    <a:lnTo>
                      <a:pt x="102" y="140"/>
                    </a:lnTo>
                    <a:lnTo>
                      <a:pt x="94" y="134"/>
                    </a:lnTo>
                    <a:lnTo>
                      <a:pt x="90" y="134"/>
                    </a:lnTo>
                    <a:lnTo>
                      <a:pt x="86" y="132"/>
                    </a:lnTo>
                    <a:lnTo>
                      <a:pt x="86" y="134"/>
                    </a:lnTo>
                    <a:lnTo>
                      <a:pt x="86" y="136"/>
                    </a:lnTo>
                    <a:lnTo>
                      <a:pt x="84" y="140"/>
                    </a:lnTo>
                    <a:lnTo>
                      <a:pt x="80" y="142"/>
                    </a:lnTo>
                    <a:lnTo>
                      <a:pt x="80" y="148"/>
                    </a:lnTo>
                    <a:lnTo>
                      <a:pt x="76" y="152"/>
                    </a:lnTo>
                    <a:lnTo>
                      <a:pt x="80" y="154"/>
                    </a:lnTo>
                    <a:lnTo>
                      <a:pt x="82" y="154"/>
                    </a:lnTo>
                    <a:lnTo>
                      <a:pt x="84" y="154"/>
                    </a:lnTo>
                    <a:lnTo>
                      <a:pt x="86" y="152"/>
                    </a:lnTo>
                    <a:lnTo>
                      <a:pt x="90" y="154"/>
                    </a:lnTo>
                    <a:lnTo>
                      <a:pt x="90" y="152"/>
                    </a:lnTo>
                    <a:lnTo>
                      <a:pt x="96" y="148"/>
                    </a:lnTo>
                    <a:lnTo>
                      <a:pt x="102" y="140"/>
                    </a:lnTo>
                    <a:lnTo>
                      <a:pt x="102" y="140"/>
                    </a:lnTo>
                    <a:lnTo>
                      <a:pt x="102" y="140"/>
                    </a:lnTo>
                    <a:close/>
                    <a:moveTo>
                      <a:pt x="212" y="122"/>
                    </a:moveTo>
                    <a:lnTo>
                      <a:pt x="214" y="112"/>
                    </a:lnTo>
                    <a:lnTo>
                      <a:pt x="220" y="106"/>
                    </a:lnTo>
                    <a:lnTo>
                      <a:pt x="228" y="106"/>
                    </a:lnTo>
                    <a:lnTo>
                      <a:pt x="230" y="106"/>
                    </a:lnTo>
                    <a:lnTo>
                      <a:pt x="232" y="104"/>
                    </a:lnTo>
                    <a:lnTo>
                      <a:pt x="232" y="100"/>
                    </a:lnTo>
                    <a:lnTo>
                      <a:pt x="230" y="96"/>
                    </a:lnTo>
                    <a:lnTo>
                      <a:pt x="228" y="90"/>
                    </a:lnTo>
                    <a:lnTo>
                      <a:pt x="230" y="86"/>
                    </a:lnTo>
                    <a:lnTo>
                      <a:pt x="230" y="82"/>
                    </a:lnTo>
                    <a:lnTo>
                      <a:pt x="228" y="80"/>
                    </a:lnTo>
                    <a:lnTo>
                      <a:pt x="228" y="78"/>
                    </a:lnTo>
                    <a:lnTo>
                      <a:pt x="228" y="76"/>
                    </a:lnTo>
                    <a:lnTo>
                      <a:pt x="226" y="72"/>
                    </a:lnTo>
                    <a:lnTo>
                      <a:pt x="226" y="70"/>
                    </a:lnTo>
                    <a:lnTo>
                      <a:pt x="230" y="68"/>
                    </a:lnTo>
                    <a:lnTo>
                      <a:pt x="230" y="64"/>
                    </a:lnTo>
                    <a:lnTo>
                      <a:pt x="226" y="62"/>
                    </a:lnTo>
                    <a:lnTo>
                      <a:pt x="228" y="60"/>
                    </a:lnTo>
                    <a:lnTo>
                      <a:pt x="228" y="58"/>
                    </a:lnTo>
                    <a:lnTo>
                      <a:pt x="226" y="54"/>
                    </a:lnTo>
                    <a:lnTo>
                      <a:pt x="218" y="50"/>
                    </a:lnTo>
                    <a:lnTo>
                      <a:pt x="214" y="46"/>
                    </a:lnTo>
                    <a:lnTo>
                      <a:pt x="210" y="46"/>
                    </a:lnTo>
                    <a:lnTo>
                      <a:pt x="208" y="44"/>
                    </a:lnTo>
                    <a:lnTo>
                      <a:pt x="208" y="42"/>
                    </a:lnTo>
                    <a:lnTo>
                      <a:pt x="202" y="42"/>
                    </a:lnTo>
                    <a:lnTo>
                      <a:pt x="200" y="42"/>
                    </a:lnTo>
                    <a:lnTo>
                      <a:pt x="192" y="44"/>
                    </a:lnTo>
                    <a:lnTo>
                      <a:pt x="184" y="46"/>
                    </a:lnTo>
                    <a:lnTo>
                      <a:pt x="184" y="42"/>
                    </a:lnTo>
                    <a:lnTo>
                      <a:pt x="182" y="40"/>
                    </a:lnTo>
                    <a:lnTo>
                      <a:pt x="182" y="36"/>
                    </a:lnTo>
                    <a:lnTo>
                      <a:pt x="180" y="36"/>
                    </a:lnTo>
                    <a:lnTo>
                      <a:pt x="174" y="34"/>
                    </a:lnTo>
                    <a:lnTo>
                      <a:pt x="172" y="28"/>
                    </a:lnTo>
                    <a:lnTo>
                      <a:pt x="168" y="26"/>
                    </a:lnTo>
                    <a:lnTo>
                      <a:pt x="164" y="28"/>
                    </a:lnTo>
                    <a:lnTo>
                      <a:pt x="158" y="26"/>
                    </a:lnTo>
                    <a:lnTo>
                      <a:pt x="156" y="24"/>
                    </a:lnTo>
                    <a:lnTo>
                      <a:pt x="148" y="26"/>
                    </a:lnTo>
                    <a:lnTo>
                      <a:pt x="148" y="24"/>
                    </a:lnTo>
                    <a:lnTo>
                      <a:pt x="146" y="22"/>
                    </a:lnTo>
                    <a:lnTo>
                      <a:pt x="146" y="18"/>
                    </a:lnTo>
                    <a:lnTo>
                      <a:pt x="144" y="16"/>
                    </a:lnTo>
                    <a:lnTo>
                      <a:pt x="144" y="10"/>
                    </a:lnTo>
                    <a:lnTo>
                      <a:pt x="140" y="8"/>
                    </a:lnTo>
                    <a:lnTo>
                      <a:pt x="140" y="6"/>
                    </a:lnTo>
                    <a:lnTo>
                      <a:pt x="140" y="4"/>
                    </a:lnTo>
                    <a:lnTo>
                      <a:pt x="138" y="4"/>
                    </a:lnTo>
                    <a:lnTo>
                      <a:pt x="132" y="4"/>
                    </a:lnTo>
                    <a:lnTo>
                      <a:pt x="130" y="0"/>
                    </a:lnTo>
                    <a:lnTo>
                      <a:pt x="128" y="0"/>
                    </a:lnTo>
                    <a:lnTo>
                      <a:pt x="128" y="4"/>
                    </a:lnTo>
                    <a:lnTo>
                      <a:pt x="122" y="6"/>
                    </a:lnTo>
                    <a:lnTo>
                      <a:pt x="120" y="6"/>
                    </a:lnTo>
                    <a:lnTo>
                      <a:pt x="118" y="0"/>
                    </a:lnTo>
                    <a:lnTo>
                      <a:pt x="112" y="0"/>
                    </a:lnTo>
                    <a:lnTo>
                      <a:pt x="110" y="4"/>
                    </a:lnTo>
                    <a:lnTo>
                      <a:pt x="108" y="6"/>
                    </a:lnTo>
                    <a:lnTo>
                      <a:pt x="108" y="10"/>
                    </a:lnTo>
                    <a:lnTo>
                      <a:pt x="104" y="14"/>
                    </a:lnTo>
                    <a:lnTo>
                      <a:pt x="92" y="10"/>
                    </a:lnTo>
                    <a:lnTo>
                      <a:pt x="90" y="10"/>
                    </a:lnTo>
                    <a:lnTo>
                      <a:pt x="84" y="10"/>
                    </a:lnTo>
                    <a:lnTo>
                      <a:pt x="82" y="10"/>
                    </a:lnTo>
                    <a:lnTo>
                      <a:pt x="80" y="8"/>
                    </a:lnTo>
                    <a:lnTo>
                      <a:pt x="76" y="14"/>
                    </a:lnTo>
                    <a:lnTo>
                      <a:pt x="74" y="10"/>
                    </a:lnTo>
                    <a:lnTo>
                      <a:pt x="68" y="10"/>
                    </a:lnTo>
                    <a:lnTo>
                      <a:pt x="58" y="10"/>
                    </a:lnTo>
                    <a:lnTo>
                      <a:pt x="40" y="8"/>
                    </a:lnTo>
                    <a:lnTo>
                      <a:pt x="30" y="8"/>
                    </a:lnTo>
                    <a:lnTo>
                      <a:pt x="28" y="10"/>
                    </a:lnTo>
                    <a:lnTo>
                      <a:pt x="28" y="14"/>
                    </a:lnTo>
                    <a:lnTo>
                      <a:pt x="26" y="10"/>
                    </a:lnTo>
                    <a:lnTo>
                      <a:pt x="22" y="8"/>
                    </a:lnTo>
                    <a:lnTo>
                      <a:pt x="20" y="8"/>
                    </a:lnTo>
                    <a:lnTo>
                      <a:pt x="18" y="10"/>
                    </a:lnTo>
                    <a:lnTo>
                      <a:pt x="14" y="10"/>
                    </a:lnTo>
                    <a:lnTo>
                      <a:pt x="14" y="14"/>
                    </a:lnTo>
                    <a:lnTo>
                      <a:pt x="18" y="22"/>
                    </a:lnTo>
                    <a:lnTo>
                      <a:pt x="18" y="24"/>
                    </a:lnTo>
                    <a:lnTo>
                      <a:pt x="18" y="26"/>
                    </a:lnTo>
                    <a:lnTo>
                      <a:pt x="18" y="32"/>
                    </a:lnTo>
                    <a:lnTo>
                      <a:pt x="14" y="36"/>
                    </a:lnTo>
                    <a:lnTo>
                      <a:pt x="14" y="40"/>
                    </a:lnTo>
                    <a:lnTo>
                      <a:pt x="18" y="42"/>
                    </a:lnTo>
                    <a:lnTo>
                      <a:pt x="20" y="46"/>
                    </a:lnTo>
                    <a:lnTo>
                      <a:pt x="14" y="58"/>
                    </a:lnTo>
                    <a:lnTo>
                      <a:pt x="12" y="64"/>
                    </a:lnTo>
                    <a:lnTo>
                      <a:pt x="12" y="70"/>
                    </a:lnTo>
                    <a:lnTo>
                      <a:pt x="14" y="76"/>
                    </a:lnTo>
                    <a:lnTo>
                      <a:pt x="12" y="78"/>
                    </a:lnTo>
                    <a:lnTo>
                      <a:pt x="10" y="80"/>
                    </a:lnTo>
                    <a:lnTo>
                      <a:pt x="4" y="80"/>
                    </a:lnTo>
                    <a:lnTo>
                      <a:pt x="0" y="82"/>
                    </a:lnTo>
                    <a:lnTo>
                      <a:pt x="0" y="90"/>
                    </a:lnTo>
                    <a:lnTo>
                      <a:pt x="4" y="94"/>
                    </a:lnTo>
                    <a:lnTo>
                      <a:pt x="8" y="96"/>
                    </a:lnTo>
                    <a:lnTo>
                      <a:pt x="12" y="96"/>
                    </a:lnTo>
                    <a:lnTo>
                      <a:pt x="18" y="98"/>
                    </a:lnTo>
                    <a:lnTo>
                      <a:pt x="22" y="100"/>
                    </a:lnTo>
                    <a:lnTo>
                      <a:pt x="26" y="104"/>
                    </a:lnTo>
                    <a:lnTo>
                      <a:pt x="28" y="100"/>
                    </a:lnTo>
                    <a:lnTo>
                      <a:pt x="32" y="98"/>
                    </a:lnTo>
                    <a:lnTo>
                      <a:pt x="36" y="96"/>
                    </a:lnTo>
                    <a:lnTo>
                      <a:pt x="40" y="96"/>
                    </a:lnTo>
                    <a:lnTo>
                      <a:pt x="44" y="94"/>
                    </a:lnTo>
                    <a:lnTo>
                      <a:pt x="46" y="88"/>
                    </a:lnTo>
                    <a:lnTo>
                      <a:pt x="48" y="88"/>
                    </a:lnTo>
                    <a:lnTo>
                      <a:pt x="48" y="86"/>
                    </a:lnTo>
                    <a:lnTo>
                      <a:pt x="50" y="82"/>
                    </a:lnTo>
                    <a:lnTo>
                      <a:pt x="56" y="82"/>
                    </a:lnTo>
                    <a:lnTo>
                      <a:pt x="62" y="82"/>
                    </a:lnTo>
                    <a:lnTo>
                      <a:pt x="66" y="82"/>
                    </a:lnTo>
                    <a:lnTo>
                      <a:pt x="72" y="88"/>
                    </a:lnTo>
                    <a:lnTo>
                      <a:pt x="80" y="94"/>
                    </a:lnTo>
                    <a:lnTo>
                      <a:pt x="84" y="96"/>
                    </a:lnTo>
                    <a:lnTo>
                      <a:pt x="84" y="104"/>
                    </a:lnTo>
                    <a:lnTo>
                      <a:pt x="84" y="106"/>
                    </a:lnTo>
                    <a:lnTo>
                      <a:pt x="86" y="112"/>
                    </a:lnTo>
                    <a:lnTo>
                      <a:pt x="90" y="114"/>
                    </a:lnTo>
                    <a:lnTo>
                      <a:pt x="90" y="118"/>
                    </a:lnTo>
                    <a:lnTo>
                      <a:pt x="90" y="122"/>
                    </a:lnTo>
                    <a:lnTo>
                      <a:pt x="92" y="126"/>
                    </a:lnTo>
                    <a:lnTo>
                      <a:pt x="94" y="130"/>
                    </a:lnTo>
                    <a:lnTo>
                      <a:pt x="102" y="136"/>
                    </a:lnTo>
                    <a:lnTo>
                      <a:pt x="104" y="134"/>
                    </a:lnTo>
                    <a:lnTo>
                      <a:pt x="120" y="132"/>
                    </a:lnTo>
                    <a:lnTo>
                      <a:pt x="126" y="132"/>
                    </a:lnTo>
                    <a:lnTo>
                      <a:pt x="128" y="134"/>
                    </a:lnTo>
                    <a:lnTo>
                      <a:pt x="126" y="134"/>
                    </a:lnTo>
                    <a:lnTo>
                      <a:pt x="120" y="134"/>
                    </a:lnTo>
                    <a:lnTo>
                      <a:pt x="126" y="140"/>
                    </a:lnTo>
                    <a:lnTo>
                      <a:pt x="130" y="142"/>
                    </a:lnTo>
                    <a:lnTo>
                      <a:pt x="136" y="144"/>
                    </a:lnTo>
                    <a:lnTo>
                      <a:pt x="144" y="140"/>
                    </a:lnTo>
                    <a:lnTo>
                      <a:pt x="150" y="142"/>
                    </a:lnTo>
                    <a:lnTo>
                      <a:pt x="150" y="152"/>
                    </a:lnTo>
                    <a:lnTo>
                      <a:pt x="148" y="152"/>
                    </a:lnTo>
                    <a:lnTo>
                      <a:pt x="148" y="150"/>
                    </a:lnTo>
                    <a:lnTo>
                      <a:pt x="146" y="150"/>
                    </a:lnTo>
                    <a:lnTo>
                      <a:pt x="132" y="154"/>
                    </a:lnTo>
                    <a:lnTo>
                      <a:pt x="132" y="160"/>
                    </a:lnTo>
                    <a:lnTo>
                      <a:pt x="140" y="160"/>
                    </a:lnTo>
                    <a:lnTo>
                      <a:pt x="144" y="162"/>
                    </a:lnTo>
                    <a:lnTo>
                      <a:pt x="146" y="162"/>
                    </a:lnTo>
                    <a:lnTo>
                      <a:pt x="148" y="166"/>
                    </a:lnTo>
                    <a:lnTo>
                      <a:pt x="148" y="170"/>
                    </a:lnTo>
                    <a:lnTo>
                      <a:pt x="144" y="178"/>
                    </a:lnTo>
                    <a:lnTo>
                      <a:pt x="166" y="170"/>
                    </a:lnTo>
                    <a:lnTo>
                      <a:pt x="190" y="166"/>
                    </a:lnTo>
                    <a:lnTo>
                      <a:pt x="190" y="160"/>
                    </a:lnTo>
                    <a:lnTo>
                      <a:pt x="174" y="158"/>
                    </a:lnTo>
                    <a:lnTo>
                      <a:pt x="164" y="154"/>
                    </a:lnTo>
                    <a:lnTo>
                      <a:pt x="166" y="150"/>
                    </a:lnTo>
                    <a:lnTo>
                      <a:pt x="164" y="150"/>
                    </a:lnTo>
                    <a:lnTo>
                      <a:pt x="158" y="150"/>
                    </a:lnTo>
                    <a:lnTo>
                      <a:pt x="156" y="148"/>
                    </a:lnTo>
                    <a:lnTo>
                      <a:pt x="156" y="144"/>
                    </a:lnTo>
                    <a:lnTo>
                      <a:pt x="154" y="136"/>
                    </a:lnTo>
                    <a:lnTo>
                      <a:pt x="162" y="140"/>
                    </a:lnTo>
                    <a:lnTo>
                      <a:pt x="166" y="140"/>
                    </a:lnTo>
                    <a:lnTo>
                      <a:pt x="172" y="140"/>
                    </a:lnTo>
                    <a:lnTo>
                      <a:pt x="176" y="134"/>
                    </a:lnTo>
                    <a:lnTo>
                      <a:pt x="182" y="132"/>
                    </a:lnTo>
                    <a:lnTo>
                      <a:pt x="196" y="132"/>
                    </a:lnTo>
                    <a:lnTo>
                      <a:pt x="200" y="126"/>
                    </a:lnTo>
                    <a:lnTo>
                      <a:pt x="212" y="122"/>
                    </a:lnTo>
                    <a:lnTo>
                      <a:pt x="212" y="122"/>
                    </a:lnTo>
                    <a:lnTo>
                      <a:pt x="212" y="12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97" name="Freeform 1489"/>
              <p:cNvSpPr>
                <a:spLocks noEditPoints="1"/>
              </p:cNvSpPr>
              <p:nvPr/>
            </p:nvSpPr>
            <p:spPr bwMode="auto">
              <a:xfrm>
                <a:off x="1330325" y="4324350"/>
                <a:ext cx="127000" cy="187325"/>
              </a:xfrm>
              <a:custGeom>
                <a:gdLst>
                  <a:gd fmla="*/ 20 w 80" name="T0"/>
                  <a:gd fmla="*/ 64 h 118" name="T1"/>
                  <a:gd fmla="*/ 12 w 80" name="T2"/>
                  <a:gd fmla="*/ 70 h 118" name="T3"/>
                  <a:gd fmla="*/ 6 w 80" name="T4"/>
                  <a:gd fmla="*/ 82 h 118" name="T5"/>
                  <a:gd fmla="*/ 2 w 80" name="T6"/>
                  <a:gd fmla="*/ 96 h 118" name="T7"/>
                  <a:gd fmla="*/ 0 w 80" name="T8"/>
                  <a:gd fmla="*/ 106 h 118" name="T9"/>
                  <a:gd fmla="*/ 2 w 80" name="T10"/>
                  <a:gd fmla="*/ 112 h 118" name="T11"/>
                  <a:gd fmla="*/ 14 w 80" name="T12"/>
                  <a:gd fmla="*/ 118 h 118" name="T13"/>
                  <a:gd fmla="*/ 24 w 80" name="T14"/>
                  <a:gd fmla="*/ 114 h 118" name="T15"/>
                  <a:gd fmla="*/ 40 w 80" name="T16"/>
                  <a:gd fmla="*/ 108 h 118" name="T17"/>
                  <a:gd fmla="*/ 34 w 80" name="T18"/>
                  <a:gd fmla="*/ 112 h 118" name="T19"/>
                  <a:gd fmla="*/ 40 w 80" name="T20"/>
                  <a:gd fmla="*/ 96 h 118" name="T21"/>
                  <a:gd fmla="*/ 38 w 80" name="T22"/>
                  <a:gd fmla="*/ 88 h 118" name="T23"/>
                  <a:gd fmla="*/ 50 w 80" name="T24"/>
                  <a:gd fmla="*/ 80 h 118" name="T25"/>
                  <a:gd fmla="*/ 58 w 80" name="T26"/>
                  <a:gd fmla="*/ 80 h 118" name="T27"/>
                  <a:gd fmla="*/ 68 w 80" name="T28"/>
                  <a:gd fmla="*/ 80 h 118" name="T29"/>
                  <a:gd fmla="*/ 70 w 80" name="T30"/>
                  <a:gd fmla="*/ 94 h 118" name="T31"/>
                  <a:gd fmla="*/ 74 w 80" name="T32"/>
                  <a:gd fmla="*/ 86 h 118" name="T33"/>
                  <a:gd fmla="*/ 74 w 80" name="T34"/>
                  <a:gd fmla="*/ 76 h 118" name="T35"/>
                  <a:gd fmla="*/ 74 w 80" name="T36"/>
                  <a:gd fmla="*/ 68 h 118" name="T37"/>
                  <a:gd fmla="*/ 74 w 80" name="T38"/>
                  <a:gd fmla="*/ 58 h 118" name="T39"/>
                  <a:gd fmla="*/ 78 w 80" name="T40"/>
                  <a:gd fmla="*/ 50 h 118" name="T41"/>
                  <a:gd fmla="*/ 80 w 80" name="T42"/>
                  <a:gd fmla="*/ 36 h 118" name="T43"/>
                  <a:gd fmla="*/ 76 w 80" name="T44"/>
                  <a:gd fmla="*/ 28 h 118" name="T45"/>
                  <a:gd fmla="*/ 78 w 80" name="T46"/>
                  <a:gd fmla="*/ 16 h 118" name="T47"/>
                  <a:gd fmla="*/ 76 w 80" name="T48"/>
                  <a:gd fmla="*/ 10 h 118" name="T49"/>
                  <a:gd fmla="*/ 70 w 80" name="T50"/>
                  <a:gd fmla="*/ 6 h 118" name="T51"/>
                  <a:gd fmla="*/ 64 w 80" name="T52"/>
                  <a:gd fmla="*/ 6 h 118" name="T53"/>
                  <a:gd fmla="*/ 58 w 80" name="T54"/>
                  <a:gd fmla="*/ 4 h 118" name="T55"/>
                  <a:gd fmla="*/ 50 w 80" name="T56"/>
                  <a:gd fmla="*/ 4 h 118" name="T57"/>
                  <a:gd fmla="*/ 46 w 80" name="T58"/>
                  <a:gd fmla="*/ 6 h 118" name="T59"/>
                  <a:gd fmla="*/ 38 w 80" name="T60"/>
                  <a:gd fmla="*/ 10 h 118" name="T61"/>
                  <a:gd fmla="*/ 38 w 80" name="T62"/>
                  <a:gd fmla="*/ 18 h 118" name="T63"/>
                  <a:gd fmla="*/ 32 w 80" name="T64"/>
                  <a:gd fmla="*/ 26 h 118" name="T65"/>
                  <a:gd fmla="*/ 30 w 80" name="T66"/>
                  <a:gd fmla="*/ 34 h 118" name="T67"/>
                  <a:gd fmla="*/ 30 w 80" name="T68"/>
                  <a:gd fmla="*/ 42 h 118" name="T69"/>
                  <a:gd fmla="*/ 32 w 80" name="T70"/>
                  <a:gd fmla="*/ 44 h 118" name="T71"/>
                  <a:gd fmla="*/ 28 w 80" name="T72"/>
                  <a:gd fmla="*/ 54 h 118" name="T73"/>
                  <a:gd fmla="*/ 20 w 80" name="T74"/>
                  <a:gd fmla="*/ 64 h 118" name="T75"/>
                  <a:gd fmla="*/ 20 w 80" name="T76"/>
                  <a:gd fmla="*/ 64 h 118" name="T77"/>
                  <a:gd fmla="*/ 46 w 80" name="T78"/>
                  <a:gd fmla="*/ 54 h 118" name="T79"/>
                  <a:gd fmla="*/ 50 w 80" name="T80"/>
                  <a:gd fmla="*/ 58 h 118" name="T81"/>
                  <a:gd fmla="*/ 46 w 80" name="T82"/>
                  <a:gd fmla="*/ 60 h 118" name="T83"/>
                  <a:gd fmla="*/ 42 w 80" name="T84"/>
                  <a:gd fmla="*/ 58 h 118" name="T85"/>
                  <a:gd fmla="*/ 46 w 80" name="T86"/>
                  <a:gd fmla="*/ 54 h 118" name="T87"/>
                  <a:gd fmla="*/ 46 w 80" name="T88"/>
                  <a:gd fmla="*/ 54 h 11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8" w="80">
                    <a:moveTo>
                      <a:pt x="20" y="64"/>
                    </a:moveTo>
                    <a:lnTo>
                      <a:pt x="20" y="64"/>
                    </a:lnTo>
                    <a:lnTo>
                      <a:pt x="12" y="68"/>
                    </a:lnTo>
                    <a:lnTo>
                      <a:pt x="12" y="70"/>
                    </a:lnTo>
                    <a:lnTo>
                      <a:pt x="10" y="76"/>
                    </a:lnTo>
                    <a:lnTo>
                      <a:pt x="6" y="82"/>
                    </a:lnTo>
                    <a:lnTo>
                      <a:pt x="4" y="90"/>
                    </a:lnTo>
                    <a:lnTo>
                      <a:pt x="2" y="96"/>
                    </a:lnTo>
                    <a:lnTo>
                      <a:pt x="2" y="100"/>
                    </a:lnTo>
                    <a:lnTo>
                      <a:pt x="0" y="106"/>
                    </a:lnTo>
                    <a:lnTo>
                      <a:pt x="0" y="108"/>
                    </a:lnTo>
                    <a:lnTo>
                      <a:pt x="2" y="112"/>
                    </a:lnTo>
                    <a:lnTo>
                      <a:pt x="10" y="116"/>
                    </a:lnTo>
                    <a:lnTo>
                      <a:pt x="14" y="118"/>
                    </a:lnTo>
                    <a:lnTo>
                      <a:pt x="18" y="116"/>
                    </a:lnTo>
                    <a:lnTo>
                      <a:pt x="24" y="114"/>
                    </a:lnTo>
                    <a:lnTo>
                      <a:pt x="38" y="112"/>
                    </a:lnTo>
                    <a:lnTo>
                      <a:pt x="40" y="108"/>
                    </a:lnTo>
                    <a:lnTo>
                      <a:pt x="38" y="112"/>
                    </a:lnTo>
                    <a:lnTo>
                      <a:pt x="34" y="112"/>
                    </a:lnTo>
                    <a:lnTo>
                      <a:pt x="34" y="106"/>
                    </a:lnTo>
                    <a:lnTo>
                      <a:pt x="40" y="96"/>
                    </a:lnTo>
                    <a:lnTo>
                      <a:pt x="38" y="94"/>
                    </a:lnTo>
                    <a:lnTo>
                      <a:pt x="38" y="88"/>
                    </a:lnTo>
                    <a:lnTo>
                      <a:pt x="42" y="80"/>
                    </a:lnTo>
                    <a:lnTo>
                      <a:pt x="50" y="80"/>
                    </a:lnTo>
                    <a:lnTo>
                      <a:pt x="58" y="82"/>
                    </a:lnTo>
                    <a:lnTo>
                      <a:pt x="58" y="80"/>
                    </a:lnTo>
                    <a:lnTo>
                      <a:pt x="60" y="78"/>
                    </a:lnTo>
                    <a:lnTo>
                      <a:pt x="68" y="80"/>
                    </a:lnTo>
                    <a:lnTo>
                      <a:pt x="68" y="90"/>
                    </a:lnTo>
                    <a:lnTo>
                      <a:pt x="70" y="94"/>
                    </a:lnTo>
                    <a:lnTo>
                      <a:pt x="74" y="94"/>
                    </a:lnTo>
                    <a:lnTo>
                      <a:pt x="74" y="86"/>
                    </a:lnTo>
                    <a:lnTo>
                      <a:pt x="74" y="80"/>
                    </a:lnTo>
                    <a:lnTo>
                      <a:pt x="74" y="76"/>
                    </a:lnTo>
                    <a:lnTo>
                      <a:pt x="70" y="70"/>
                    </a:lnTo>
                    <a:lnTo>
                      <a:pt x="74" y="68"/>
                    </a:lnTo>
                    <a:lnTo>
                      <a:pt x="74" y="62"/>
                    </a:lnTo>
                    <a:lnTo>
                      <a:pt x="74" y="58"/>
                    </a:lnTo>
                    <a:lnTo>
                      <a:pt x="76" y="52"/>
                    </a:lnTo>
                    <a:lnTo>
                      <a:pt x="78" y="50"/>
                    </a:lnTo>
                    <a:lnTo>
                      <a:pt x="80" y="42"/>
                    </a:lnTo>
                    <a:lnTo>
                      <a:pt x="80" y="36"/>
                    </a:lnTo>
                    <a:lnTo>
                      <a:pt x="78" y="32"/>
                    </a:lnTo>
                    <a:lnTo>
                      <a:pt x="76" y="28"/>
                    </a:lnTo>
                    <a:lnTo>
                      <a:pt x="76" y="22"/>
                    </a:lnTo>
                    <a:lnTo>
                      <a:pt x="78" y="16"/>
                    </a:lnTo>
                    <a:lnTo>
                      <a:pt x="76" y="14"/>
                    </a:lnTo>
                    <a:lnTo>
                      <a:pt x="76" y="10"/>
                    </a:lnTo>
                    <a:lnTo>
                      <a:pt x="74" y="8"/>
                    </a:lnTo>
                    <a:lnTo>
                      <a:pt x="70" y="6"/>
                    </a:lnTo>
                    <a:lnTo>
                      <a:pt x="70" y="0"/>
                    </a:lnTo>
                    <a:lnTo>
                      <a:pt x="64" y="6"/>
                    </a:lnTo>
                    <a:lnTo>
                      <a:pt x="60" y="4"/>
                    </a:lnTo>
                    <a:lnTo>
                      <a:pt x="58" y="4"/>
                    </a:lnTo>
                    <a:lnTo>
                      <a:pt x="52" y="4"/>
                    </a:lnTo>
                    <a:lnTo>
                      <a:pt x="50" y="4"/>
                    </a:lnTo>
                    <a:lnTo>
                      <a:pt x="48" y="4"/>
                    </a:lnTo>
                    <a:lnTo>
                      <a:pt x="46" y="6"/>
                    </a:lnTo>
                    <a:lnTo>
                      <a:pt x="40" y="8"/>
                    </a:lnTo>
                    <a:lnTo>
                      <a:pt x="38" y="10"/>
                    </a:lnTo>
                    <a:lnTo>
                      <a:pt x="38" y="14"/>
                    </a:lnTo>
                    <a:lnTo>
                      <a:pt x="38" y="18"/>
                    </a:lnTo>
                    <a:lnTo>
                      <a:pt x="34" y="24"/>
                    </a:lnTo>
                    <a:lnTo>
                      <a:pt x="32" y="26"/>
                    </a:lnTo>
                    <a:lnTo>
                      <a:pt x="34" y="28"/>
                    </a:lnTo>
                    <a:lnTo>
                      <a:pt x="30" y="34"/>
                    </a:lnTo>
                    <a:lnTo>
                      <a:pt x="30" y="40"/>
                    </a:lnTo>
                    <a:lnTo>
                      <a:pt x="30" y="42"/>
                    </a:lnTo>
                    <a:lnTo>
                      <a:pt x="30" y="44"/>
                    </a:lnTo>
                    <a:lnTo>
                      <a:pt x="32" y="44"/>
                    </a:lnTo>
                    <a:lnTo>
                      <a:pt x="32" y="50"/>
                    </a:lnTo>
                    <a:lnTo>
                      <a:pt x="28" y="54"/>
                    </a:lnTo>
                    <a:lnTo>
                      <a:pt x="22" y="62"/>
                    </a:lnTo>
                    <a:lnTo>
                      <a:pt x="20" y="64"/>
                    </a:lnTo>
                    <a:lnTo>
                      <a:pt x="20" y="64"/>
                    </a:lnTo>
                    <a:lnTo>
                      <a:pt x="20" y="64"/>
                    </a:lnTo>
                    <a:close/>
                    <a:moveTo>
                      <a:pt x="46" y="54"/>
                    </a:moveTo>
                    <a:lnTo>
                      <a:pt x="46" y="54"/>
                    </a:lnTo>
                    <a:lnTo>
                      <a:pt x="48" y="54"/>
                    </a:lnTo>
                    <a:lnTo>
                      <a:pt x="50" y="58"/>
                    </a:lnTo>
                    <a:lnTo>
                      <a:pt x="50" y="60"/>
                    </a:lnTo>
                    <a:lnTo>
                      <a:pt x="46" y="60"/>
                    </a:lnTo>
                    <a:lnTo>
                      <a:pt x="42" y="60"/>
                    </a:lnTo>
                    <a:lnTo>
                      <a:pt x="42" y="58"/>
                    </a:lnTo>
                    <a:lnTo>
                      <a:pt x="42" y="54"/>
                    </a:lnTo>
                    <a:lnTo>
                      <a:pt x="46" y="54"/>
                    </a:lnTo>
                    <a:lnTo>
                      <a:pt x="46" y="54"/>
                    </a:lnTo>
                    <a:lnTo>
                      <a:pt x="46" y="5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98" name="Freeform 1490"/>
              <p:cNvSpPr>
                <a:spLocks noEditPoints="1"/>
              </p:cNvSpPr>
              <p:nvPr/>
            </p:nvSpPr>
            <p:spPr bwMode="auto">
              <a:xfrm>
                <a:off x="1876425" y="3168650"/>
                <a:ext cx="320675" cy="234950"/>
              </a:xfrm>
              <a:custGeom>
                <a:gdLst>
                  <a:gd fmla="*/ 0 w 202" name="T0"/>
                  <a:gd fmla="*/ 28 h 148" name="T1"/>
                  <a:gd fmla="*/ 8 w 202" name="T2"/>
                  <a:gd fmla="*/ 18 h 148" name="T3"/>
                  <a:gd fmla="*/ 16 w 202" name="T4"/>
                  <a:gd fmla="*/ 18 h 148" name="T5"/>
                  <a:gd fmla="*/ 26 w 202" name="T6"/>
                  <a:gd fmla="*/ 28 h 148" name="T7"/>
                  <a:gd fmla="*/ 30 w 202" name="T8"/>
                  <a:gd fmla="*/ 38 h 148" name="T9"/>
                  <a:gd fmla="*/ 28 w 202" name="T10"/>
                  <a:gd fmla="*/ 48 h 148" name="T11"/>
                  <a:gd fmla="*/ 10 w 202" name="T12"/>
                  <a:gd fmla="*/ 42 h 148" name="T13"/>
                  <a:gd fmla="*/ 2 w 202" name="T14"/>
                  <a:gd fmla="*/ 48 h 148" name="T15"/>
                  <a:gd fmla="*/ 4 w 202" name="T16"/>
                  <a:gd fmla="*/ 62 h 148" name="T17"/>
                  <a:gd fmla="*/ 20 w 202" name="T18"/>
                  <a:gd fmla="*/ 60 h 148" name="T19"/>
                  <a:gd fmla="*/ 12 w 202" name="T20"/>
                  <a:gd fmla="*/ 66 h 148" name="T21"/>
                  <a:gd fmla="*/ 18 w 202" name="T22"/>
                  <a:gd fmla="*/ 72 h 148" name="T23"/>
                  <a:gd fmla="*/ 22 w 202" name="T24"/>
                  <a:gd fmla="*/ 82 h 148" name="T25"/>
                  <a:gd fmla="*/ 18 w 202" name="T26"/>
                  <a:gd fmla="*/ 90 h 148" name="T27"/>
                  <a:gd fmla="*/ 30 w 202" name="T28"/>
                  <a:gd fmla="*/ 106 h 148" name="T29"/>
                  <a:gd fmla="*/ 38 w 202" name="T30"/>
                  <a:gd fmla="*/ 94 h 148" name="T31"/>
                  <a:gd fmla="*/ 58 w 202" name="T32"/>
                  <a:gd fmla="*/ 90 h 148" name="T33"/>
                  <a:gd fmla="*/ 90 w 202" name="T34"/>
                  <a:gd fmla="*/ 98 h 148" name="T35"/>
                  <a:gd fmla="*/ 118 w 202" name="T36"/>
                  <a:gd fmla="*/ 110 h 148" name="T37"/>
                  <a:gd fmla="*/ 128 w 202" name="T38"/>
                  <a:gd fmla="*/ 126 h 148" name="T39"/>
                  <a:gd fmla="*/ 138 w 202" name="T40"/>
                  <a:gd fmla="*/ 142 h 148" name="T41"/>
                  <a:gd fmla="*/ 146 w 202" name="T42"/>
                  <a:gd fmla="*/ 146 h 148" name="T43"/>
                  <a:gd fmla="*/ 160 w 202" name="T44"/>
                  <a:gd fmla="*/ 136 h 148" name="T45"/>
                  <a:gd fmla="*/ 170 w 202" name="T46"/>
                  <a:gd fmla="*/ 112 h 148" name="T47"/>
                  <a:gd fmla="*/ 182 w 202" name="T48"/>
                  <a:gd fmla="*/ 108 h 148" name="T49"/>
                  <a:gd fmla="*/ 194 w 202" name="T50"/>
                  <a:gd fmla="*/ 106 h 148" name="T51"/>
                  <a:gd fmla="*/ 198 w 202" name="T52"/>
                  <a:gd fmla="*/ 92 h 148" name="T53"/>
                  <a:gd fmla="*/ 184 w 202" name="T54"/>
                  <a:gd fmla="*/ 90 h 148" name="T55"/>
                  <a:gd fmla="*/ 166 w 202" name="T56"/>
                  <a:gd fmla="*/ 80 h 148" name="T57"/>
                  <a:gd fmla="*/ 148 w 202" name="T58"/>
                  <a:gd fmla="*/ 66 h 148" name="T59"/>
                  <a:gd fmla="*/ 138 w 202" name="T60"/>
                  <a:gd fmla="*/ 48 h 148" name="T61"/>
                  <a:gd fmla="*/ 124 w 202" name="T62"/>
                  <a:gd fmla="*/ 36 h 148" name="T63"/>
                  <a:gd fmla="*/ 108 w 202" name="T64"/>
                  <a:gd fmla="*/ 42 h 148" name="T65"/>
                  <a:gd fmla="*/ 102 w 202" name="T66"/>
                  <a:gd fmla="*/ 34 h 148" name="T67"/>
                  <a:gd fmla="*/ 90 w 202" name="T68"/>
                  <a:gd fmla="*/ 12 h 148" name="T69"/>
                  <a:gd fmla="*/ 78 w 202" name="T70"/>
                  <a:gd fmla="*/ 0 h 148" name="T71"/>
                  <a:gd fmla="*/ 64 w 202" name="T72"/>
                  <a:gd fmla="*/ 10 h 148" name="T73"/>
                  <a:gd fmla="*/ 64 w 202" name="T74"/>
                  <a:gd fmla="*/ 24 h 148" name="T75"/>
                  <a:gd fmla="*/ 44 w 202" name="T76"/>
                  <a:gd fmla="*/ 24 h 148" name="T77"/>
                  <a:gd fmla="*/ 26 w 202" name="T78"/>
                  <a:gd fmla="*/ 10 h 148" name="T79"/>
                  <a:gd fmla="*/ 2 w 202" name="T80"/>
                  <a:gd fmla="*/ 16 h 148" name="T81"/>
                  <a:gd fmla="*/ 0 w 202" name="T82"/>
                  <a:gd fmla="*/ 18 h 148" name="T83"/>
                  <a:gd fmla="*/ 4 w 202" name="T84"/>
                  <a:gd fmla="*/ 72 h 148" name="T85"/>
                  <a:gd fmla="*/ 10 w 202" name="T86"/>
                  <a:gd fmla="*/ 70 h 148" name="T87"/>
                  <a:gd fmla="*/ 8 w 202" name="T88"/>
                  <a:gd fmla="*/ 70 h 14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8" w="201">
                    <a:moveTo>
                      <a:pt x="0" y="18"/>
                    </a:moveTo>
                    <a:lnTo>
                      <a:pt x="0" y="18"/>
                    </a:lnTo>
                    <a:lnTo>
                      <a:pt x="0" y="28"/>
                    </a:lnTo>
                    <a:lnTo>
                      <a:pt x="4" y="28"/>
                    </a:lnTo>
                    <a:lnTo>
                      <a:pt x="4" y="20"/>
                    </a:lnTo>
                    <a:lnTo>
                      <a:pt x="8" y="18"/>
                    </a:lnTo>
                    <a:lnTo>
                      <a:pt x="10" y="16"/>
                    </a:lnTo>
                    <a:lnTo>
                      <a:pt x="12" y="16"/>
                    </a:lnTo>
                    <a:lnTo>
                      <a:pt x="16" y="18"/>
                    </a:lnTo>
                    <a:lnTo>
                      <a:pt x="20" y="18"/>
                    </a:lnTo>
                    <a:lnTo>
                      <a:pt x="20" y="24"/>
                    </a:lnTo>
                    <a:lnTo>
                      <a:pt x="26" y="28"/>
                    </a:lnTo>
                    <a:lnTo>
                      <a:pt x="30" y="36"/>
                    </a:lnTo>
                    <a:lnTo>
                      <a:pt x="34" y="36"/>
                    </a:lnTo>
                    <a:lnTo>
                      <a:pt x="30" y="38"/>
                    </a:lnTo>
                    <a:lnTo>
                      <a:pt x="28" y="44"/>
                    </a:lnTo>
                    <a:lnTo>
                      <a:pt x="26" y="44"/>
                    </a:lnTo>
                    <a:lnTo>
                      <a:pt x="28" y="48"/>
                    </a:lnTo>
                    <a:lnTo>
                      <a:pt x="20" y="48"/>
                    </a:lnTo>
                    <a:lnTo>
                      <a:pt x="16" y="46"/>
                    </a:lnTo>
                    <a:lnTo>
                      <a:pt x="10" y="42"/>
                    </a:lnTo>
                    <a:lnTo>
                      <a:pt x="8" y="42"/>
                    </a:lnTo>
                    <a:lnTo>
                      <a:pt x="4" y="42"/>
                    </a:lnTo>
                    <a:lnTo>
                      <a:pt x="2" y="48"/>
                    </a:lnTo>
                    <a:lnTo>
                      <a:pt x="2" y="56"/>
                    </a:lnTo>
                    <a:lnTo>
                      <a:pt x="2" y="64"/>
                    </a:lnTo>
                    <a:lnTo>
                      <a:pt x="4" y="62"/>
                    </a:lnTo>
                    <a:lnTo>
                      <a:pt x="8" y="62"/>
                    </a:lnTo>
                    <a:lnTo>
                      <a:pt x="10" y="62"/>
                    </a:lnTo>
                    <a:lnTo>
                      <a:pt x="20" y="60"/>
                    </a:lnTo>
                    <a:lnTo>
                      <a:pt x="16" y="62"/>
                    </a:lnTo>
                    <a:lnTo>
                      <a:pt x="12" y="64"/>
                    </a:lnTo>
                    <a:lnTo>
                      <a:pt x="12" y="66"/>
                    </a:lnTo>
                    <a:lnTo>
                      <a:pt x="12" y="70"/>
                    </a:lnTo>
                    <a:lnTo>
                      <a:pt x="16" y="66"/>
                    </a:lnTo>
                    <a:lnTo>
                      <a:pt x="18" y="72"/>
                    </a:lnTo>
                    <a:lnTo>
                      <a:pt x="18" y="74"/>
                    </a:lnTo>
                    <a:lnTo>
                      <a:pt x="16" y="76"/>
                    </a:lnTo>
                    <a:lnTo>
                      <a:pt x="22" y="82"/>
                    </a:lnTo>
                    <a:lnTo>
                      <a:pt x="26" y="88"/>
                    </a:lnTo>
                    <a:lnTo>
                      <a:pt x="22" y="90"/>
                    </a:lnTo>
                    <a:lnTo>
                      <a:pt x="18" y="90"/>
                    </a:lnTo>
                    <a:lnTo>
                      <a:pt x="18" y="110"/>
                    </a:lnTo>
                    <a:lnTo>
                      <a:pt x="28" y="110"/>
                    </a:lnTo>
                    <a:lnTo>
                      <a:pt x="30" y="106"/>
                    </a:lnTo>
                    <a:lnTo>
                      <a:pt x="30" y="102"/>
                    </a:lnTo>
                    <a:lnTo>
                      <a:pt x="36" y="98"/>
                    </a:lnTo>
                    <a:lnTo>
                      <a:pt x="38" y="94"/>
                    </a:lnTo>
                    <a:lnTo>
                      <a:pt x="46" y="94"/>
                    </a:lnTo>
                    <a:lnTo>
                      <a:pt x="50" y="92"/>
                    </a:lnTo>
                    <a:lnTo>
                      <a:pt x="58" y="90"/>
                    </a:lnTo>
                    <a:lnTo>
                      <a:pt x="76" y="94"/>
                    </a:lnTo>
                    <a:lnTo>
                      <a:pt x="86" y="94"/>
                    </a:lnTo>
                    <a:lnTo>
                      <a:pt x="90" y="98"/>
                    </a:lnTo>
                    <a:lnTo>
                      <a:pt x="100" y="102"/>
                    </a:lnTo>
                    <a:lnTo>
                      <a:pt x="110" y="106"/>
                    </a:lnTo>
                    <a:lnTo>
                      <a:pt x="118" y="110"/>
                    </a:lnTo>
                    <a:lnTo>
                      <a:pt x="122" y="116"/>
                    </a:lnTo>
                    <a:lnTo>
                      <a:pt x="124" y="120"/>
                    </a:lnTo>
                    <a:lnTo>
                      <a:pt x="128" y="126"/>
                    </a:lnTo>
                    <a:lnTo>
                      <a:pt x="136" y="128"/>
                    </a:lnTo>
                    <a:lnTo>
                      <a:pt x="136" y="134"/>
                    </a:lnTo>
                    <a:lnTo>
                      <a:pt x="138" y="142"/>
                    </a:lnTo>
                    <a:lnTo>
                      <a:pt x="136" y="148"/>
                    </a:lnTo>
                    <a:lnTo>
                      <a:pt x="142" y="148"/>
                    </a:lnTo>
                    <a:lnTo>
                      <a:pt x="146" y="146"/>
                    </a:lnTo>
                    <a:lnTo>
                      <a:pt x="150" y="148"/>
                    </a:lnTo>
                    <a:lnTo>
                      <a:pt x="164" y="144"/>
                    </a:lnTo>
                    <a:lnTo>
                      <a:pt x="160" y="136"/>
                    </a:lnTo>
                    <a:lnTo>
                      <a:pt x="168" y="128"/>
                    </a:lnTo>
                    <a:lnTo>
                      <a:pt x="170" y="124"/>
                    </a:lnTo>
                    <a:lnTo>
                      <a:pt x="170" y="112"/>
                    </a:lnTo>
                    <a:lnTo>
                      <a:pt x="174" y="110"/>
                    </a:lnTo>
                    <a:lnTo>
                      <a:pt x="176" y="106"/>
                    </a:lnTo>
                    <a:lnTo>
                      <a:pt x="182" y="108"/>
                    </a:lnTo>
                    <a:lnTo>
                      <a:pt x="186" y="110"/>
                    </a:lnTo>
                    <a:lnTo>
                      <a:pt x="194" y="110"/>
                    </a:lnTo>
                    <a:lnTo>
                      <a:pt x="194" y="106"/>
                    </a:lnTo>
                    <a:lnTo>
                      <a:pt x="194" y="100"/>
                    </a:lnTo>
                    <a:lnTo>
                      <a:pt x="202" y="94"/>
                    </a:lnTo>
                    <a:lnTo>
                      <a:pt x="198" y="92"/>
                    </a:lnTo>
                    <a:lnTo>
                      <a:pt x="194" y="92"/>
                    </a:lnTo>
                    <a:lnTo>
                      <a:pt x="188" y="90"/>
                    </a:lnTo>
                    <a:lnTo>
                      <a:pt x="184" y="90"/>
                    </a:lnTo>
                    <a:lnTo>
                      <a:pt x="178" y="84"/>
                    </a:lnTo>
                    <a:lnTo>
                      <a:pt x="168" y="84"/>
                    </a:lnTo>
                    <a:lnTo>
                      <a:pt x="166" y="80"/>
                    </a:lnTo>
                    <a:lnTo>
                      <a:pt x="158" y="74"/>
                    </a:lnTo>
                    <a:lnTo>
                      <a:pt x="154" y="70"/>
                    </a:lnTo>
                    <a:lnTo>
                      <a:pt x="148" y="66"/>
                    </a:lnTo>
                    <a:lnTo>
                      <a:pt x="146" y="60"/>
                    </a:lnTo>
                    <a:lnTo>
                      <a:pt x="142" y="54"/>
                    </a:lnTo>
                    <a:lnTo>
                      <a:pt x="138" y="48"/>
                    </a:lnTo>
                    <a:lnTo>
                      <a:pt x="138" y="42"/>
                    </a:lnTo>
                    <a:lnTo>
                      <a:pt x="132" y="34"/>
                    </a:lnTo>
                    <a:lnTo>
                      <a:pt x="124" y="36"/>
                    </a:lnTo>
                    <a:lnTo>
                      <a:pt x="118" y="34"/>
                    </a:lnTo>
                    <a:lnTo>
                      <a:pt x="112" y="38"/>
                    </a:lnTo>
                    <a:lnTo>
                      <a:pt x="108" y="42"/>
                    </a:lnTo>
                    <a:lnTo>
                      <a:pt x="102" y="38"/>
                    </a:lnTo>
                    <a:lnTo>
                      <a:pt x="100" y="36"/>
                    </a:lnTo>
                    <a:lnTo>
                      <a:pt x="102" y="34"/>
                    </a:lnTo>
                    <a:lnTo>
                      <a:pt x="100" y="26"/>
                    </a:lnTo>
                    <a:lnTo>
                      <a:pt x="92" y="24"/>
                    </a:lnTo>
                    <a:lnTo>
                      <a:pt x="90" y="12"/>
                    </a:lnTo>
                    <a:lnTo>
                      <a:pt x="86" y="2"/>
                    </a:lnTo>
                    <a:lnTo>
                      <a:pt x="84" y="2"/>
                    </a:lnTo>
                    <a:lnTo>
                      <a:pt x="78" y="0"/>
                    </a:lnTo>
                    <a:lnTo>
                      <a:pt x="74" y="6"/>
                    </a:lnTo>
                    <a:lnTo>
                      <a:pt x="72" y="10"/>
                    </a:lnTo>
                    <a:lnTo>
                      <a:pt x="64" y="10"/>
                    </a:lnTo>
                    <a:lnTo>
                      <a:pt x="62" y="12"/>
                    </a:lnTo>
                    <a:lnTo>
                      <a:pt x="62" y="18"/>
                    </a:lnTo>
                    <a:lnTo>
                      <a:pt x="64" y="24"/>
                    </a:lnTo>
                    <a:lnTo>
                      <a:pt x="64" y="26"/>
                    </a:lnTo>
                    <a:lnTo>
                      <a:pt x="48" y="24"/>
                    </a:lnTo>
                    <a:lnTo>
                      <a:pt x="44" y="24"/>
                    </a:lnTo>
                    <a:lnTo>
                      <a:pt x="36" y="24"/>
                    </a:lnTo>
                    <a:lnTo>
                      <a:pt x="30" y="16"/>
                    </a:lnTo>
                    <a:lnTo>
                      <a:pt x="26" y="10"/>
                    </a:lnTo>
                    <a:lnTo>
                      <a:pt x="16" y="8"/>
                    </a:lnTo>
                    <a:lnTo>
                      <a:pt x="8" y="10"/>
                    </a:lnTo>
                    <a:lnTo>
                      <a:pt x="2" y="16"/>
                    </a:lnTo>
                    <a:lnTo>
                      <a:pt x="0" y="18"/>
                    </a:lnTo>
                    <a:lnTo>
                      <a:pt x="0" y="18"/>
                    </a:lnTo>
                    <a:lnTo>
                      <a:pt x="0" y="18"/>
                    </a:lnTo>
                    <a:close/>
                    <a:moveTo>
                      <a:pt x="8" y="70"/>
                    </a:moveTo>
                    <a:lnTo>
                      <a:pt x="8" y="70"/>
                    </a:lnTo>
                    <a:lnTo>
                      <a:pt x="4" y="72"/>
                    </a:lnTo>
                    <a:lnTo>
                      <a:pt x="10" y="74"/>
                    </a:lnTo>
                    <a:lnTo>
                      <a:pt x="10" y="72"/>
                    </a:lnTo>
                    <a:lnTo>
                      <a:pt x="10" y="70"/>
                    </a:lnTo>
                    <a:lnTo>
                      <a:pt x="8" y="70"/>
                    </a:lnTo>
                    <a:lnTo>
                      <a:pt x="8" y="70"/>
                    </a:lnTo>
                    <a:lnTo>
                      <a:pt x="8" y="7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99" name="Freeform 1491"/>
              <p:cNvSpPr>
                <a:spLocks noEditPoints="1"/>
              </p:cNvSpPr>
              <p:nvPr/>
            </p:nvSpPr>
            <p:spPr bwMode="auto">
              <a:xfrm>
                <a:off x="1269999" y="3197224"/>
                <a:ext cx="434975" cy="203199"/>
              </a:xfrm>
              <a:custGeom>
                <a:gdLst>
                  <a:gd fmla="*/ 146 w 274" name="T0"/>
                  <a:gd fmla="*/ 126 h 128" name="T1"/>
                  <a:gd fmla="*/ 154 w 274" name="T2"/>
                  <a:gd fmla="*/ 118 h 128" name="T3"/>
                  <a:gd fmla="*/ 158 w 274" name="T4"/>
                  <a:gd fmla="*/ 110 h 128" name="T5"/>
                  <a:gd fmla="*/ 172 w 274" name="T6"/>
                  <a:gd fmla="*/ 108 h 128" name="T7"/>
                  <a:gd fmla="*/ 198 w 274" name="T8"/>
                  <a:gd fmla="*/ 100 h 128" name="T9"/>
                  <a:gd fmla="*/ 224 w 274" name="T10"/>
                  <a:gd fmla="*/ 96 h 128" name="T11"/>
                  <a:gd fmla="*/ 236 w 274" name="T12"/>
                  <a:gd fmla="*/ 98 h 128" name="T13"/>
                  <a:gd fmla="*/ 246 w 274" name="T14"/>
                  <a:gd fmla="*/ 98 h 128" name="T15"/>
                  <a:gd fmla="*/ 258 w 274" name="T16"/>
                  <a:gd fmla="*/ 98 h 128" name="T17"/>
                  <a:gd fmla="*/ 264 w 274" name="T18"/>
                  <a:gd fmla="*/ 88 h 128" name="T19"/>
                  <a:gd fmla="*/ 262 w 274" name="T20"/>
                  <a:gd fmla="*/ 70 h 128" name="T21"/>
                  <a:gd fmla="*/ 258 w 274" name="T22"/>
                  <a:gd fmla="*/ 60 h 128" name="T23"/>
                  <a:gd fmla="*/ 270 w 274" name="T24"/>
                  <a:gd fmla="*/ 54 h 128" name="T25"/>
                  <a:gd fmla="*/ 272 w 274" name="T26"/>
                  <a:gd fmla="*/ 44 h 128" name="T27"/>
                  <a:gd fmla="*/ 254 w 274" name="T28"/>
                  <a:gd fmla="*/ 34 h 128" name="T29"/>
                  <a:gd fmla="*/ 258 w 274" name="T30"/>
                  <a:gd fmla="*/ 18 h 128" name="T31"/>
                  <a:gd fmla="*/ 252 w 274" name="T32"/>
                  <a:gd fmla="*/ 10 h 128" name="T33"/>
                  <a:gd fmla="*/ 230 w 274" name="T34"/>
                  <a:gd fmla="*/ 8 h 128" name="T35"/>
                  <a:gd fmla="*/ 216 w 274" name="T36"/>
                  <a:gd fmla="*/ 16 h 128" name="T37"/>
                  <a:gd fmla="*/ 192 w 274" name="T38"/>
                  <a:gd fmla="*/ 18 h 128" name="T39"/>
                  <a:gd fmla="*/ 172 w 274" name="T40"/>
                  <a:gd fmla="*/ 24 h 128" name="T41"/>
                  <a:gd fmla="*/ 152 w 274" name="T42"/>
                  <a:gd fmla="*/ 14 h 128" name="T43"/>
                  <a:gd fmla="*/ 140 w 274" name="T44"/>
                  <a:gd fmla="*/ 14 h 128" name="T45"/>
                  <a:gd fmla="*/ 128 w 274" name="T46"/>
                  <a:gd fmla="*/ 0 h 128" name="T47"/>
                  <a:gd fmla="*/ 82 w 274" name="T48"/>
                  <a:gd fmla="*/ 14 h 128" name="T49"/>
                  <a:gd fmla="*/ 56 w 274" name="T50"/>
                  <a:gd fmla="*/ 18 h 128" name="T51"/>
                  <a:gd fmla="*/ 46 w 274" name="T52"/>
                  <a:gd fmla="*/ 26 h 128" name="T53"/>
                  <a:gd fmla="*/ 22 w 274" name="T54"/>
                  <a:gd fmla="*/ 34 h 128" name="T55"/>
                  <a:gd fmla="*/ 38 w 274" name="T56"/>
                  <a:gd fmla="*/ 20 h 128" name="T57"/>
                  <a:gd fmla="*/ 22 w 274" name="T58"/>
                  <a:gd fmla="*/ 8 h 128" name="T59"/>
                  <a:gd fmla="*/ 16 w 274" name="T60"/>
                  <a:gd fmla="*/ 6 h 128" name="T61"/>
                  <a:gd fmla="*/ 16 w 274" name="T62"/>
                  <a:gd fmla="*/ 14 h 128" name="T63"/>
                  <a:gd fmla="*/ 8 w 274" name="T64"/>
                  <a:gd fmla="*/ 18 h 128" name="T65"/>
                  <a:gd fmla="*/ 0 w 274" name="T66"/>
                  <a:gd fmla="*/ 32 h 128" name="T67"/>
                  <a:gd fmla="*/ 0 w 274" name="T68"/>
                  <a:gd fmla="*/ 44 h 128" name="T69"/>
                  <a:gd fmla="*/ 10 w 274" name="T70"/>
                  <a:gd fmla="*/ 60 h 128" name="T71"/>
                  <a:gd fmla="*/ 10 w 274" name="T72"/>
                  <a:gd fmla="*/ 72 h 128" name="T73"/>
                  <a:gd fmla="*/ 4 w 274" name="T74"/>
                  <a:gd fmla="*/ 86 h 128" name="T75"/>
                  <a:gd fmla="*/ 18 w 274" name="T76"/>
                  <a:gd fmla="*/ 104 h 128" name="T77"/>
                  <a:gd fmla="*/ 34 w 274" name="T78"/>
                  <a:gd fmla="*/ 106 h 128" name="T79"/>
                  <a:gd fmla="*/ 58 w 274" name="T80"/>
                  <a:gd fmla="*/ 122 h 128" name="T81"/>
                  <a:gd fmla="*/ 70 w 274" name="T82"/>
                  <a:gd fmla="*/ 110 h 128" name="T83"/>
                  <a:gd fmla="*/ 110 w 274" name="T84"/>
                  <a:gd fmla="*/ 118 h 128" name="T85"/>
                  <a:gd fmla="*/ 130 w 274" name="T86"/>
                  <a:gd fmla="*/ 114 h 128" name="T87"/>
                  <a:gd fmla="*/ 138 w 274" name="T88"/>
                  <a:gd fmla="*/ 116 h 128" name="T89"/>
                  <a:gd fmla="*/ 138 w 274" name="T90"/>
                  <a:gd fmla="*/ 128 h 128" name="T91"/>
                  <a:gd fmla="*/ 248 w 274" name="T92"/>
                  <a:gd fmla="*/ 80 h 128" name="T93"/>
                  <a:gd fmla="*/ 252 w 274" name="T94"/>
                  <a:gd fmla="*/ 68 h 12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8" w="274">
                    <a:moveTo>
                      <a:pt x="138" y="128"/>
                    </a:moveTo>
                    <a:lnTo>
                      <a:pt x="138" y="128"/>
                    </a:lnTo>
                    <a:lnTo>
                      <a:pt x="144" y="128"/>
                    </a:lnTo>
                    <a:lnTo>
                      <a:pt x="146" y="126"/>
                    </a:lnTo>
                    <a:lnTo>
                      <a:pt x="148" y="124"/>
                    </a:lnTo>
                    <a:lnTo>
                      <a:pt x="152" y="122"/>
                    </a:lnTo>
                    <a:lnTo>
                      <a:pt x="154" y="122"/>
                    </a:lnTo>
                    <a:lnTo>
                      <a:pt x="154" y="118"/>
                    </a:lnTo>
                    <a:lnTo>
                      <a:pt x="154" y="114"/>
                    </a:lnTo>
                    <a:lnTo>
                      <a:pt x="154" y="110"/>
                    </a:lnTo>
                    <a:lnTo>
                      <a:pt x="156" y="110"/>
                    </a:lnTo>
                    <a:lnTo>
                      <a:pt x="158" y="110"/>
                    </a:lnTo>
                    <a:lnTo>
                      <a:pt x="162" y="110"/>
                    </a:lnTo>
                    <a:lnTo>
                      <a:pt x="164" y="108"/>
                    </a:lnTo>
                    <a:lnTo>
                      <a:pt x="166" y="108"/>
                    </a:lnTo>
                    <a:lnTo>
                      <a:pt x="172" y="108"/>
                    </a:lnTo>
                    <a:lnTo>
                      <a:pt x="176" y="108"/>
                    </a:lnTo>
                    <a:lnTo>
                      <a:pt x="184" y="106"/>
                    </a:lnTo>
                    <a:lnTo>
                      <a:pt x="190" y="106"/>
                    </a:lnTo>
                    <a:lnTo>
                      <a:pt x="198" y="100"/>
                    </a:lnTo>
                    <a:lnTo>
                      <a:pt x="206" y="100"/>
                    </a:lnTo>
                    <a:lnTo>
                      <a:pt x="210" y="100"/>
                    </a:lnTo>
                    <a:lnTo>
                      <a:pt x="216" y="98"/>
                    </a:lnTo>
                    <a:lnTo>
                      <a:pt x="224" y="96"/>
                    </a:lnTo>
                    <a:lnTo>
                      <a:pt x="228" y="92"/>
                    </a:lnTo>
                    <a:lnTo>
                      <a:pt x="230" y="98"/>
                    </a:lnTo>
                    <a:lnTo>
                      <a:pt x="234" y="98"/>
                    </a:lnTo>
                    <a:lnTo>
                      <a:pt x="236" y="98"/>
                    </a:lnTo>
                    <a:lnTo>
                      <a:pt x="238" y="98"/>
                    </a:lnTo>
                    <a:lnTo>
                      <a:pt x="242" y="98"/>
                    </a:lnTo>
                    <a:lnTo>
                      <a:pt x="244" y="100"/>
                    </a:lnTo>
                    <a:lnTo>
                      <a:pt x="246" y="98"/>
                    </a:lnTo>
                    <a:lnTo>
                      <a:pt x="248" y="96"/>
                    </a:lnTo>
                    <a:lnTo>
                      <a:pt x="254" y="96"/>
                    </a:lnTo>
                    <a:lnTo>
                      <a:pt x="254" y="100"/>
                    </a:lnTo>
                    <a:lnTo>
                      <a:pt x="258" y="98"/>
                    </a:lnTo>
                    <a:lnTo>
                      <a:pt x="264" y="98"/>
                    </a:lnTo>
                    <a:lnTo>
                      <a:pt x="266" y="98"/>
                    </a:lnTo>
                    <a:lnTo>
                      <a:pt x="266" y="92"/>
                    </a:lnTo>
                    <a:lnTo>
                      <a:pt x="264" y="88"/>
                    </a:lnTo>
                    <a:lnTo>
                      <a:pt x="262" y="86"/>
                    </a:lnTo>
                    <a:lnTo>
                      <a:pt x="258" y="80"/>
                    </a:lnTo>
                    <a:lnTo>
                      <a:pt x="258" y="72"/>
                    </a:lnTo>
                    <a:lnTo>
                      <a:pt x="262" y="70"/>
                    </a:lnTo>
                    <a:lnTo>
                      <a:pt x="262" y="68"/>
                    </a:lnTo>
                    <a:lnTo>
                      <a:pt x="262" y="64"/>
                    </a:lnTo>
                    <a:lnTo>
                      <a:pt x="262" y="62"/>
                    </a:lnTo>
                    <a:lnTo>
                      <a:pt x="258" y="60"/>
                    </a:lnTo>
                    <a:lnTo>
                      <a:pt x="262" y="54"/>
                    </a:lnTo>
                    <a:lnTo>
                      <a:pt x="264" y="52"/>
                    </a:lnTo>
                    <a:lnTo>
                      <a:pt x="266" y="52"/>
                    </a:lnTo>
                    <a:lnTo>
                      <a:pt x="270" y="54"/>
                    </a:lnTo>
                    <a:lnTo>
                      <a:pt x="272" y="54"/>
                    </a:lnTo>
                    <a:lnTo>
                      <a:pt x="274" y="50"/>
                    </a:lnTo>
                    <a:lnTo>
                      <a:pt x="274" y="46"/>
                    </a:lnTo>
                    <a:lnTo>
                      <a:pt x="272" y="44"/>
                    </a:lnTo>
                    <a:lnTo>
                      <a:pt x="270" y="42"/>
                    </a:lnTo>
                    <a:lnTo>
                      <a:pt x="258" y="38"/>
                    </a:lnTo>
                    <a:lnTo>
                      <a:pt x="254" y="36"/>
                    </a:lnTo>
                    <a:lnTo>
                      <a:pt x="254" y="34"/>
                    </a:lnTo>
                    <a:lnTo>
                      <a:pt x="254" y="28"/>
                    </a:lnTo>
                    <a:lnTo>
                      <a:pt x="256" y="26"/>
                    </a:lnTo>
                    <a:lnTo>
                      <a:pt x="258" y="20"/>
                    </a:lnTo>
                    <a:lnTo>
                      <a:pt x="258" y="18"/>
                    </a:lnTo>
                    <a:lnTo>
                      <a:pt x="256" y="14"/>
                    </a:lnTo>
                    <a:lnTo>
                      <a:pt x="254" y="14"/>
                    </a:lnTo>
                    <a:lnTo>
                      <a:pt x="254" y="10"/>
                    </a:lnTo>
                    <a:lnTo>
                      <a:pt x="252" y="10"/>
                    </a:lnTo>
                    <a:lnTo>
                      <a:pt x="244" y="10"/>
                    </a:lnTo>
                    <a:lnTo>
                      <a:pt x="242" y="10"/>
                    </a:lnTo>
                    <a:lnTo>
                      <a:pt x="236" y="8"/>
                    </a:lnTo>
                    <a:lnTo>
                      <a:pt x="230" y="8"/>
                    </a:lnTo>
                    <a:lnTo>
                      <a:pt x="228" y="8"/>
                    </a:lnTo>
                    <a:lnTo>
                      <a:pt x="224" y="8"/>
                    </a:lnTo>
                    <a:lnTo>
                      <a:pt x="220" y="8"/>
                    </a:lnTo>
                    <a:lnTo>
                      <a:pt x="216" y="16"/>
                    </a:lnTo>
                    <a:lnTo>
                      <a:pt x="208" y="18"/>
                    </a:lnTo>
                    <a:lnTo>
                      <a:pt x="202" y="20"/>
                    </a:lnTo>
                    <a:lnTo>
                      <a:pt x="194" y="20"/>
                    </a:lnTo>
                    <a:lnTo>
                      <a:pt x="192" y="18"/>
                    </a:lnTo>
                    <a:lnTo>
                      <a:pt x="190" y="18"/>
                    </a:lnTo>
                    <a:lnTo>
                      <a:pt x="188" y="16"/>
                    </a:lnTo>
                    <a:lnTo>
                      <a:pt x="184" y="20"/>
                    </a:lnTo>
                    <a:lnTo>
                      <a:pt x="172" y="24"/>
                    </a:lnTo>
                    <a:lnTo>
                      <a:pt x="158" y="18"/>
                    </a:lnTo>
                    <a:lnTo>
                      <a:pt x="156" y="16"/>
                    </a:lnTo>
                    <a:lnTo>
                      <a:pt x="154" y="14"/>
                    </a:lnTo>
                    <a:lnTo>
                      <a:pt x="152" y="14"/>
                    </a:lnTo>
                    <a:lnTo>
                      <a:pt x="148" y="16"/>
                    </a:lnTo>
                    <a:lnTo>
                      <a:pt x="146" y="16"/>
                    </a:lnTo>
                    <a:lnTo>
                      <a:pt x="144" y="16"/>
                    </a:lnTo>
                    <a:lnTo>
                      <a:pt x="140" y="14"/>
                    </a:lnTo>
                    <a:lnTo>
                      <a:pt x="138" y="8"/>
                    </a:lnTo>
                    <a:lnTo>
                      <a:pt x="134" y="6"/>
                    </a:lnTo>
                    <a:lnTo>
                      <a:pt x="130" y="6"/>
                    </a:lnTo>
                    <a:lnTo>
                      <a:pt x="128" y="0"/>
                    </a:lnTo>
                    <a:lnTo>
                      <a:pt x="98" y="0"/>
                    </a:lnTo>
                    <a:lnTo>
                      <a:pt x="94" y="2"/>
                    </a:lnTo>
                    <a:lnTo>
                      <a:pt x="90" y="6"/>
                    </a:lnTo>
                    <a:lnTo>
                      <a:pt x="82" y="14"/>
                    </a:lnTo>
                    <a:lnTo>
                      <a:pt x="76" y="14"/>
                    </a:lnTo>
                    <a:lnTo>
                      <a:pt x="72" y="18"/>
                    </a:lnTo>
                    <a:lnTo>
                      <a:pt x="64" y="20"/>
                    </a:lnTo>
                    <a:lnTo>
                      <a:pt x="56" y="18"/>
                    </a:lnTo>
                    <a:lnTo>
                      <a:pt x="44" y="16"/>
                    </a:lnTo>
                    <a:lnTo>
                      <a:pt x="40" y="24"/>
                    </a:lnTo>
                    <a:lnTo>
                      <a:pt x="48" y="26"/>
                    </a:lnTo>
                    <a:lnTo>
                      <a:pt x="46" y="26"/>
                    </a:lnTo>
                    <a:lnTo>
                      <a:pt x="40" y="26"/>
                    </a:lnTo>
                    <a:lnTo>
                      <a:pt x="44" y="32"/>
                    </a:lnTo>
                    <a:lnTo>
                      <a:pt x="22" y="32"/>
                    </a:lnTo>
                    <a:lnTo>
                      <a:pt x="22" y="34"/>
                    </a:lnTo>
                    <a:lnTo>
                      <a:pt x="18" y="34"/>
                    </a:lnTo>
                    <a:lnTo>
                      <a:pt x="10" y="32"/>
                    </a:lnTo>
                    <a:lnTo>
                      <a:pt x="22" y="26"/>
                    </a:lnTo>
                    <a:lnTo>
                      <a:pt x="38" y="20"/>
                    </a:lnTo>
                    <a:lnTo>
                      <a:pt x="38" y="16"/>
                    </a:lnTo>
                    <a:lnTo>
                      <a:pt x="30" y="14"/>
                    </a:lnTo>
                    <a:lnTo>
                      <a:pt x="26" y="10"/>
                    </a:lnTo>
                    <a:lnTo>
                      <a:pt x="22" y="8"/>
                    </a:lnTo>
                    <a:lnTo>
                      <a:pt x="22" y="6"/>
                    </a:lnTo>
                    <a:lnTo>
                      <a:pt x="20" y="6"/>
                    </a:lnTo>
                    <a:lnTo>
                      <a:pt x="18" y="6"/>
                    </a:lnTo>
                    <a:lnTo>
                      <a:pt x="16" y="6"/>
                    </a:lnTo>
                    <a:lnTo>
                      <a:pt x="10" y="6"/>
                    </a:lnTo>
                    <a:lnTo>
                      <a:pt x="10" y="8"/>
                    </a:lnTo>
                    <a:lnTo>
                      <a:pt x="16" y="10"/>
                    </a:lnTo>
                    <a:lnTo>
                      <a:pt x="16" y="14"/>
                    </a:lnTo>
                    <a:lnTo>
                      <a:pt x="16" y="16"/>
                    </a:lnTo>
                    <a:lnTo>
                      <a:pt x="12" y="18"/>
                    </a:lnTo>
                    <a:lnTo>
                      <a:pt x="10" y="18"/>
                    </a:lnTo>
                    <a:lnTo>
                      <a:pt x="8" y="18"/>
                    </a:lnTo>
                    <a:lnTo>
                      <a:pt x="4" y="18"/>
                    </a:lnTo>
                    <a:lnTo>
                      <a:pt x="2" y="26"/>
                    </a:lnTo>
                    <a:lnTo>
                      <a:pt x="0" y="28"/>
                    </a:lnTo>
                    <a:lnTo>
                      <a:pt x="0" y="32"/>
                    </a:lnTo>
                    <a:lnTo>
                      <a:pt x="2" y="36"/>
                    </a:lnTo>
                    <a:lnTo>
                      <a:pt x="10" y="32"/>
                    </a:lnTo>
                    <a:lnTo>
                      <a:pt x="2" y="44"/>
                    </a:lnTo>
                    <a:lnTo>
                      <a:pt x="0" y="44"/>
                    </a:lnTo>
                    <a:lnTo>
                      <a:pt x="0" y="46"/>
                    </a:lnTo>
                    <a:lnTo>
                      <a:pt x="0" y="52"/>
                    </a:lnTo>
                    <a:lnTo>
                      <a:pt x="8" y="54"/>
                    </a:lnTo>
                    <a:lnTo>
                      <a:pt x="10" y="60"/>
                    </a:lnTo>
                    <a:lnTo>
                      <a:pt x="10" y="62"/>
                    </a:lnTo>
                    <a:lnTo>
                      <a:pt x="8" y="68"/>
                    </a:lnTo>
                    <a:lnTo>
                      <a:pt x="8" y="70"/>
                    </a:lnTo>
                    <a:lnTo>
                      <a:pt x="10" y="72"/>
                    </a:lnTo>
                    <a:lnTo>
                      <a:pt x="12" y="74"/>
                    </a:lnTo>
                    <a:lnTo>
                      <a:pt x="2" y="78"/>
                    </a:lnTo>
                    <a:lnTo>
                      <a:pt x="4" y="80"/>
                    </a:lnTo>
                    <a:lnTo>
                      <a:pt x="4" y="86"/>
                    </a:lnTo>
                    <a:lnTo>
                      <a:pt x="10" y="82"/>
                    </a:lnTo>
                    <a:lnTo>
                      <a:pt x="12" y="92"/>
                    </a:lnTo>
                    <a:lnTo>
                      <a:pt x="12" y="104"/>
                    </a:lnTo>
                    <a:lnTo>
                      <a:pt x="18" y="104"/>
                    </a:lnTo>
                    <a:lnTo>
                      <a:pt x="26" y="104"/>
                    </a:lnTo>
                    <a:lnTo>
                      <a:pt x="26" y="108"/>
                    </a:lnTo>
                    <a:lnTo>
                      <a:pt x="28" y="108"/>
                    </a:lnTo>
                    <a:lnTo>
                      <a:pt x="34" y="106"/>
                    </a:lnTo>
                    <a:lnTo>
                      <a:pt x="40" y="116"/>
                    </a:lnTo>
                    <a:lnTo>
                      <a:pt x="48" y="124"/>
                    </a:lnTo>
                    <a:lnTo>
                      <a:pt x="54" y="124"/>
                    </a:lnTo>
                    <a:lnTo>
                      <a:pt x="58" y="122"/>
                    </a:lnTo>
                    <a:lnTo>
                      <a:pt x="62" y="116"/>
                    </a:lnTo>
                    <a:lnTo>
                      <a:pt x="64" y="110"/>
                    </a:lnTo>
                    <a:lnTo>
                      <a:pt x="66" y="110"/>
                    </a:lnTo>
                    <a:lnTo>
                      <a:pt x="70" y="110"/>
                    </a:lnTo>
                    <a:lnTo>
                      <a:pt x="82" y="116"/>
                    </a:lnTo>
                    <a:lnTo>
                      <a:pt x="92" y="124"/>
                    </a:lnTo>
                    <a:lnTo>
                      <a:pt x="102" y="124"/>
                    </a:lnTo>
                    <a:lnTo>
                      <a:pt x="110" y="118"/>
                    </a:lnTo>
                    <a:lnTo>
                      <a:pt x="120" y="110"/>
                    </a:lnTo>
                    <a:lnTo>
                      <a:pt x="122" y="114"/>
                    </a:lnTo>
                    <a:lnTo>
                      <a:pt x="126" y="114"/>
                    </a:lnTo>
                    <a:lnTo>
                      <a:pt x="130" y="114"/>
                    </a:lnTo>
                    <a:lnTo>
                      <a:pt x="134" y="108"/>
                    </a:lnTo>
                    <a:lnTo>
                      <a:pt x="136" y="104"/>
                    </a:lnTo>
                    <a:lnTo>
                      <a:pt x="138" y="108"/>
                    </a:lnTo>
                    <a:lnTo>
                      <a:pt x="138" y="116"/>
                    </a:lnTo>
                    <a:lnTo>
                      <a:pt x="134" y="118"/>
                    </a:lnTo>
                    <a:lnTo>
                      <a:pt x="136" y="128"/>
                    </a:lnTo>
                    <a:lnTo>
                      <a:pt x="138" y="128"/>
                    </a:lnTo>
                    <a:lnTo>
                      <a:pt x="138" y="128"/>
                    </a:lnTo>
                    <a:lnTo>
                      <a:pt x="138" y="128"/>
                    </a:lnTo>
                    <a:close/>
                    <a:moveTo>
                      <a:pt x="252" y="68"/>
                    </a:moveTo>
                    <a:lnTo>
                      <a:pt x="252" y="68"/>
                    </a:lnTo>
                    <a:lnTo>
                      <a:pt x="248" y="80"/>
                    </a:lnTo>
                    <a:lnTo>
                      <a:pt x="234" y="80"/>
                    </a:lnTo>
                    <a:lnTo>
                      <a:pt x="230" y="78"/>
                    </a:lnTo>
                    <a:lnTo>
                      <a:pt x="236" y="72"/>
                    </a:lnTo>
                    <a:lnTo>
                      <a:pt x="252" y="68"/>
                    </a:lnTo>
                    <a:lnTo>
                      <a:pt x="252" y="68"/>
                    </a:lnTo>
                    <a:lnTo>
                      <a:pt x="252" y="6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00" name="Freeform 1492"/>
              <p:cNvSpPr/>
              <p:nvPr/>
            </p:nvSpPr>
            <p:spPr bwMode="auto">
              <a:xfrm>
                <a:off x="828675" y="3352800"/>
                <a:ext cx="92075" cy="200025"/>
              </a:xfrm>
              <a:custGeom>
                <a:gdLst>
                  <a:gd fmla="*/ 58 w 58" name="T0"/>
                  <a:gd fmla="*/ 74 h 126" name="T1"/>
                  <a:gd fmla="*/ 58 w 58" name="T2"/>
                  <a:gd fmla="*/ 74 h 126" name="T3"/>
                  <a:gd fmla="*/ 56 w 58" name="T4"/>
                  <a:gd fmla="*/ 74 h 126" name="T5"/>
                  <a:gd fmla="*/ 54 w 58" name="T6"/>
                  <a:gd fmla="*/ 74 h 126" name="T7"/>
                  <a:gd fmla="*/ 46 w 58" name="T8"/>
                  <a:gd fmla="*/ 68 h 126" name="T9"/>
                  <a:gd fmla="*/ 46 w 58" name="T10"/>
                  <a:gd fmla="*/ 64 h 126" name="T11"/>
                  <a:gd fmla="*/ 44 w 58" name="T12"/>
                  <a:gd fmla="*/ 58 h 126" name="T13"/>
                  <a:gd fmla="*/ 48 w 58" name="T14"/>
                  <a:gd fmla="*/ 56 h 126" name="T15"/>
                  <a:gd fmla="*/ 52 w 58" name="T16"/>
                  <a:gd fmla="*/ 56 h 126" name="T17"/>
                  <a:gd fmla="*/ 56 w 58" name="T18"/>
                  <a:gd fmla="*/ 34 h 126" name="T19"/>
                  <a:gd fmla="*/ 48 w 58" name="T20"/>
                  <a:gd fmla="*/ 34 h 126" name="T21"/>
                  <a:gd fmla="*/ 48 w 58" name="T22"/>
                  <a:gd fmla="*/ 28 h 126" name="T23"/>
                  <a:gd fmla="*/ 48 w 58" name="T24"/>
                  <a:gd fmla="*/ 22 h 126" name="T25"/>
                  <a:gd fmla="*/ 58 w 58" name="T26"/>
                  <a:gd fmla="*/ 6 h 126" name="T27"/>
                  <a:gd fmla="*/ 56 w 58" name="T28"/>
                  <a:gd fmla="*/ 6 h 126" name="T29"/>
                  <a:gd fmla="*/ 52 w 58" name="T30"/>
                  <a:gd fmla="*/ 8 h 126" name="T31"/>
                  <a:gd fmla="*/ 46 w 58" name="T32"/>
                  <a:gd fmla="*/ 8 h 126" name="T33"/>
                  <a:gd fmla="*/ 46 w 58" name="T34"/>
                  <a:gd fmla="*/ 2 h 126" name="T35"/>
                  <a:gd fmla="*/ 42 w 58" name="T36"/>
                  <a:gd fmla="*/ 0 h 126" name="T37"/>
                  <a:gd fmla="*/ 30 w 58" name="T38"/>
                  <a:gd fmla="*/ 2 h 126" name="T39"/>
                  <a:gd fmla="*/ 24 w 58" name="T40"/>
                  <a:gd fmla="*/ 6 h 126" name="T41"/>
                  <a:gd fmla="*/ 16 w 58" name="T42"/>
                  <a:gd fmla="*/ 6 h 126" name="T43"/>
                  <a:gd fmla="*/ 10 w 58" name="T44"/>
                  <a:gd fmla="*/ 2 h 126" name="T45"/>
                  <a:gd fmla="*/ 8 w 58" name="T46"/>
                  <a:gd fmla="*/ 10 h 126" name="T47"/>
                  <a:gd fmla="*/ 10 w 58" name="T48"/>
                  <a:gd fmla="*/ 12 h 126" name="T49"/>
                  <a:gd fmla="*/ 10 w 58" name="T50"/>
                  <a:gd fmla="*/ 18 h 126" name="T51"/>
                  <a:gd fmla="*/ 14 w 58" name="T52"/>
                  <a:gd fmla="*/ 20 h 126" name="T53"/>
                  <a:gd fmla="*/ 14 w 58" name="T54"/>
                  <a:gd fmla="*/ 26 h 126" name="T55"/>
                  <a:gd fmla="*/ 16 w 58" name="T56"/>
                  <a:gd fmla="*/ 40 h 126" name="T57"/>
                  <a:gd fmla="*/ 16 w 58" name="T58"/>
                  <a:gd fmla="*/ 44 h 126" name="T59"/>
                  <a:gd fmla="*/ 14 w 58" name="T60"/>
                  <a:gd fmla="*/ 44 h 126" name="T61"/>
                  <a:gd fmla="*/ 14 w 58" name="T62"/>
                  <a:gd fmla="*/ 48 h 126" name="T63"/>
                  <a:gd fmla="*/ 10 w 58" name="T64"/>
                  <a:gd fmla="*/ 54 h 126" name="T65"/>
                  <a:gd fmla="*/ 6 w 58" name="T66"/>
                  <a:gd fmla="*/ 56 h 126" name="T67"/>
                  <a:gd fmla="*/ 0 w 58" name="T68"/>
                  <a:gd fmla="*/ 56 h 126" name="T69"/>
                  <a:gd fmla="*/ 0 w 58" name="T70"/>
                  <a:gd fmla="*/ 60 h 126" name="T71"/>
                  <a:gd fmla="*/ 2 w 58" name="T72"/>
                  <a:gd fmla="*/ 76 h 126" name="T73"/>
                  <a:gd fmla="*/ 6 w 58" name="T74"/>
                  <a:gd fmla="*/ 76 h 126" name="T75"/>
                  <a:gd fmla="*/ 8 w 58" name="T76"/>
                  <a:gd fmla="*/ 78 h 126" name="T77"/>
                  <a:gd fmla="*/ 14 w 58" name="T78"/>
                  <a:gd fmla="*/ 92 h 126" name="T79"/>
                  <a:gd fmla="*/ 20 w 58" name="T80"/>
                  <a:gd fmla="*/ 94 h 126" name="T81"/>
                  <a:gd fmla="*/ 26 w 58" name="T82"/>
                  <a:gd fmla="*/ 126 h 126" name="T83"/>
                  <a:gd fmla="*/ 30 w 58" name="T84"/>
                  <a:gd fmla="*/ 124 h 126" name="T85"/>
                  <a:gd fmla="*/ 34 w 58" name="T86"/>
                  <a:gd fmla="*/ 120 h 126" name="T87"/>
                  <a:gd fmla="*/ 36 w 58" name="T88"/>
                  <a:gd fmla="*/ 116 h 126" name="T89"/>
                  <a:gd fmla="*/ 36 w 58" name="T90"/>
                  <a:gd fmla="*/ 112 h 126" name="T91"/>
                  <a:gd fmla="*/ 36 w 58" name="T92"/>
                  <a:gd fmla="*/ 98 h 126" name="T93"/>
                  <a:gd fmla="*/ 38 w 58" name="T94"/>
                  <a:gd fmla="*/ 98 h 126" name="T95"/>
                  <a:gd fmla="*/ 44 w 58" name="T96"/>
                  <a:gd fmla="*/ 96 h 126" name="T97"/>
                  <a:gd fmla="*/ 46 w 58" name="T98"/>
                  <a:gd fmla="*/ 94 h 126" name="T99"/>
                  <a:gd fmla="*/ 52 w 58" name="T100"/>
                  <a:gd fmla="*/ 92 h 126" name="T101"/>
                  <a:gd fmla="*/ 54 w 58" name="T102"/>
                  <a:gd fmla="*/ 88 h 126" name="T103"/>
                  <a:gd fmla="*/ 56 w 58" name="T104"/>
                  <a:gd fmla="*/ 86 h 126" name="T105"/>
                  <a:gd fmla="*/ 54 w 58" name="T106"/>
                  <a:gd fmla="*/ 82 h 126" name="T107"/>
                  <a:gd fmla="*/ 58 w 58" name="T108"/>
                  <a:gd fmla="*/ 74 h 126" name="T109"/>
                  <a:gd fmla="*/ 58 w 58" name="T110"/>
                  <a:gd fmla="*/ 74 h 126" name="T111"/>
                  <a:gd fmla="*/ 58 w 58" name="T112"/>
                  <a:gd fmla="*/ 74 h 12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5" w="57">
                    <a:moveTo>
                      <a:pt x="58" y="74"/>
                    </a:moveTo>
                    <a:lnTo>
                      <a:pt x="58" y="74"/>
                    </a:lnTo>
                    <a:lnTo>
                      <a:pt x="56" y="74"/>
                    </a:lnTo>
                    <a:lnTo>
                      <a:pt x="54" y="74"/>
                    </a:lnTo>
                    <a:lnTo>
                      <a:pt x="46" y="68"/>
                    </a:lnTo>
                    <a:lnTo>
                      <a:pt x="46" y="64"/>
                    </a:lnTo>
                    <a:lnTo>
                      <a:pt x="44" y="58"/>
                    </a:lnTo>
                    <a:lnTo>
                      <a:pt x="48" y="56"/>
                    </a:lnTo>
                    <a:lnTo>
                      <a:pt x="52" y="56"/>
                    </a:lnTo>
                    <a:lnTo>
                      <a:pt x="56" y="34"/>
                    </a:lnTo>
                    <a:lnTo>
                      <a:pt x="48" y="34"/>
                    </a:lnTo>
                    <a:lnTo>
                      <a:pt x="48" y="28"/>
                    </a:lnTo>
                    <a:lnTo>
                      <a:pt x="48" y="22"/>
                    </a:lnTo>
                    <a:lnTo>
                      <a:pt x="58" y="6"/>
                    </a:lnTo>
                    <a:lnTo>
                      <a:pt x="56" y="6"/>
                    </a:lnTo>
                    <a:lnTo>
                      <a:pt x="52" y="8"/>
                    </a:lnTo>
                    <a:lnTo>
                      <a:pt x="46" y="8"/>
                    </a:lnTo>
                    <a:lnTo>
                      <a:pt x="46" y="2"/>
                    </a:lnTo>
                    <a:lnTo>
                      <a:pt x="42" y="0"/>
                    </a:lnTo>
                    <a:lnTo>
                      <a:pt x="30" y="2"/>
                    </a:lnTo>
                    <a:lnTo>
                      <a:pt x="24" y="6"/>
                    </a:lnTo>
                    <a:lnTo>
                      <a:pt x="16" y="6"/>
                    </a:lnTo>
                    <a:lnTo>
                      <a:pt x="10" y="2"/>
                    </a:lnTo>
                    <a:lnTo>
                      <a:pt x="8" y="10"/>
                    </a:lnTo>
                    <a:lnTo>
                      <a:pt x="10" y="12"/>
                    </a:lnTo>
                    <a:lnTo>
                      <a:pt x="10" y="18"/>
                    </a:lnTo>
                    <a:lnTo>
                      <a:pt x="14" y="20"/>
                    </a:lnTo>
                    <a:lnTo>
                      <a:pt x="14" y="26"/>
                    </a:lnTo>
                    <a:lnTo>
                      <a:pt x="16" y="40"/>
                    </a:lnTo>
                    <a:lnTo>
                      <a:pt x="16" y="44"/>
                    </a:lnTo>
                    <a:lnTo>
                      <a:pt x="14" y="44"/>
                    </a:lnTo>
                    <a:lnTo>
                      <a:pt x="14" y="48"/>
                    </a:lnTo>
                    <a:lnTo>
                      <a:pt x="10" y="54"/>
                    </a:lnTo>
                    <a:lnTo>
                      <a:pt x="6" y="56"/>
                    </a:lnTo>
                    <a:lnTo>
                      <a:pt x="0" y="56"/>
                    </a:lnTo>
                    <a:lnTo>
                      <a:pt x="0" y="60"/>
                    </a:lnTo>
                    <a:lnTo>
                      <a:pt x="2" y="76"/>
                    </a:lnTo>
                    <a:lnTo>
                      <a:pt x="6" y="76"/>
                    </a:lnTo>
                    <a:lnTo>
                      <a:pt x="8" y="78"/>
                    </a:lnTo>
                    <a:lnTo>
                      <a:pt x="14" y="92"/>
                    </a:lnTo>
                    <a:lnTo>
                      <a:pt x="20" y="94"/>
                    </a:lnTo>
                    <a:lnTo>
                      <a:pt x="26" y="126"/>
                    </a:lnTo>
                    <a:lnTo>
                      <a:pt x="30" y="124"/>
                    </a:lnTo>
                    <a:lnTo>
                      <a:pt x="34" y="120"/>
                    </a:lnTo>
                    <a:lnTo>
                      <a:pt x="36" y="116"/>
                    </a:lnTo>
                    <a:lnTo>
                      <a:pt x="36" y="112"/>
                    </a:lnTo>
                    <a:lnTo>
                      <a:pt x="36" y="98"/>
                    </a:lnTo>
                    <a:lnTo>
                      <a:pt x="38" y="98"/>
                    </a:lnTo>
                    <a:lnTo>
                      <a:pt x="44" y="96"/>
                    </a:lnTo>
                    <a:lnTo>
                      <a:pt x="46" y="94"/>
                    </a:lnTo>
                    <a:lnTo>
                      <a:pt x="52" y="92"/>
                    </a:lnTo>
                    <a:lnTo>
                      <a:pt x="54" y="88"/>
                    </a:lnTo>
                    <a:lnTo>
                      <a:pt x="56" y="86"/>
                    </a:lnTo>
                    <a:lnTo>
                      <a:pt x="54" y="82"/>
                    </a:lnTo>
                    <a:lnTo>
                      <a:pt x="58" y="74"/>
                    </a:lnTo>
                    <a:lnTo>
                      <a:pt x="58" y="74"/>
                    </a:lnTo>
                    <a:lnTo>
                      <a:pt x="58" y="7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01" name="Freeform 1493"/>
              <p:cNvSpPr/>
              <p:nvPr/>
            </p:nvSpPr>
            <p:spPr bwMode="auto">
              <a:xfrm>
                <a:off x="654050" y="4108450"/>
                <a:ext cx="47625" cy="180975"/>
              </a:xfrm>
              <a:custGeom>
                <a:gdLst>
                  <a:gd fmla="*/ 30 w 30" name="T0"/>
                  <a:gd fmla="*/ 104 h 114" name="T1"/>
                  <a:gd fmla="*/ 30 w 30" name="T2"/>
                  <a:gd fmla="*/ 104 h 114" name="T3"/>
                  <a:gd fmla="*/ 28 w 30" name="T4"/>
                  <a:gd fmla="*/ 98 h 114" name="T5"/>
                  <a:gd fmla="*/ 28 w 30" name="T6"/>
                  <a:gd fmla="*/ 96 h 114" name="T7"/>
                  <a:gd fmla="*/ 26 w 30" name="T8"/>
                  <a:gd fmla="*/ 86 h 114" name="T9"/>
                  <a:gd fmla="*/ 26 w 30" name="T10"/>
                  <a:gd fmla="*/ 80 h 114" name="T11"/>
                  <a:gd fmla="*/ 28 w 30" name="T12"/>
                  <a:gd fmla="*/ 74 h 114" name="T13"/>
                  <a:gd fmla="*/ 28 w 30" name="T14"/>
                  <a:gd fmla="*/ 70 h 114" name="T15"/>
                  <a:gd fmla="*/ 28 w 30" name="T16"/>
                  <a:gd fmla="*/ 62 h 114" name="T17"/>
                  <a:gd fmla="*/ 26 w 30" name="T18"/>
                  <a:gd fmla="*/ 56 h 114" name="T19"/>
                  <a:gd fmla="*/ 28 w 30" name="T20"/>
                  <a:gd fmla="*/ 50 h 114" name="T21"/>
                  <a:gd fmla="*/ 28 w 30" name="T22"/>
                  <a:gd fmla="*/ 42 h 114" name="T23"/>
                  <a:gd fmla="*/ 28 w 30" name="T24"/>
                  <a:gd fmla="*/ 38 h 114" name="T25"/>
                  <a:gd fmla="*/ 26 w 30" name="T26"/>
                  <a:gd fmla="*/ 36 h 114" name="T27"/>
                  <a:gd fmla="*/ 26 w 30" name="T28"/>
                  <a:gd fmla="*/ 32 h 114" name="T29"/>
                  <a:gd fmla="*/ 26 w 30" name="T30"/>
                  <a:gd fmla="*/ 24 h 114" name="T31"/>
                  <a:gd fmla="*/ 26 w 30" name="T32"/>
                  <a:gd fmla="*/ 20 h 114" name="T33"/>
                  <a:gd fmla="*/ 16 w 30" name="T34"/>
                  <a:gd fmla="*/ 18 h 114" name="T35"/>
                  <a:gd fmla="*/ 16 w 30" name="T36"/>
                  <a:gd fmla="*/ 2 h 114" name="T37"/>
                  <a:gd fmla="*/ 10 w 30" name="T38"/>
                  <a:gd fmla="*/ 2 h 114" name="T39"/>
                  <a:gd fmla="*/ 2 w 30" name="T40"/>
                  <a:gd fmla="*/ 0 h 114" name="T41"/>
                  <a:gd fmla="*/ 2 w 30" name="T42"/>
                  <a:gd fmla="*/ 8 h 114" name="T43"/>
                  <a:gd fmla="*/ 0 w 30" name="T44"/>
                  <a:gd fmla="*/ 14 h 114" name="T45"/>
                  <a:gd fmla="*/ 2 w 30" name="T46"/>
                  <a:gd fmla="*/ 14 h 114" name="T47"/>
                  <a:gd fmla="*/ 6 w 30" name="T48"/>
                  <a:gd fmla="*/ 18 h 114" name="T49"/>
                  <a:gd fmla="*/ 8 w 30" name="T50"/>
                  <a:gd fmla="*/ 24 h 114" name="T51"/>
                  <a:gd fmla="*/ 8 w 30" name="T52"/>
                  <a:gd fmla="*/ 32 h 114" name="T53"/>
                  <a:gd fmla="*/ 8 w 30" name="T54"/>
                  <a:gd fmla="*/ 36 h 114" name="T55"/>
                  <a:gd fmla="*/ 6 w 30" name="T56"/>
                  <a:gd fmla="*/ 38 h 114" name="T57"/>
                  <a:gd fmla="*/ 8 w 30" name="T58"/>
                  <a:gd fmla="*/ 42 h 114" name="T59"/>
                  <a:gd fmla="*/ 10 w 30" name="T60"/>
                  <a:gd fmla="*/ 44 h 114" name="T61"/>
                  <a:gd fmla="*/ 6 w 30" name="T62"/>
                  <a:gd fmla="*/ 50 h 114" name="T63"/>
                  <a:gd fmla="*/ 6 w 30" name="T64"/>
                  <a:gd fmla="*/ 52 h 114" name="T65"/>
                  <a:gd fmla="*/ 8 w 30" name="T66"/>
                  <a:gd fmla="*/ 56 h 114" name="T67"/>
                  <a:gd fmla="*/ 10 w 30" name="T68"/>
                  <a:gd fmla="*/ 62 h 114" name="T69"/>
                  <a:gd fmla="*/ 12 w 30" name="T70"/>
                  <a:gd fmla="*/ 68 h 114" name="T71"/>
                  <a:gd fmla="*/ 10 w 30" name="T72"/>
                  <a:gd fmla="*/ 80 h 114" name="T73"/>
                  <a:gd fmla="*/ 10 w 30" name="T74"/>
                  <a:gd fmla="*/ 86 h 114" name="T75"/>
                  <a:gd fmla="*/ 10 w 30" name="T76"/>
                  <a:gd fmla="*/ 88 h 114" name="T77"/>
                  <a:gd fmla="*/ 10 w 30" name="T78"/>
                  <a:gd fmla="*/ 90 h 114" name="T79"/>
                  <a:gd fmla="*/ 10 w 30" name="T80"/>
                  <a:gd fmla="*/ 92 h 114" name="T81"/>
                  <a:gd fmla="*/ 20 w 30" name="T82"/>
                  <a:gd fmla="*/ 108 h 114" name="T83"/>
                  <a:gd fmla="*/ 20 w 30" name="T84"/>
                  <a:gd fmla="*/ 114 h 114" name="T85"/>
                  <a:gd fmla="*/ 24 w 30" name="T86"/>
                  <a:gd fmla="*/ 114 h 114" name="T87"/>
                  <a:gd fmla="*/ 28 w 30" name="T88"/>
                  <a:gd fmla="*/ 108 h 114" name="T89"/>
                  <a:gd fmla="*/ 30 w 30" name="T90"/>
                  <a:gd fmla="*/ 104 h 114" name="T91"/>
                  <a:gd fmla="*/ 30 w 30" name="T92"/>
                  <a:gd fmla="*/ 104 h 114" name="T93"/>
                  <a:gd fmla="*/ 30 w 30" name="T94"/>
                  <a:gd fmla="*/ 104 h 11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4" w="30">
                    <a:moveTo>
                      <a:pt x="30" y="104"/>
                    </a:moveTo>
                    <a:lnTo>
                      <a:pt x="30" y="104"/>
                    </a:lnTo>
                    <a:lnTo>
                      <a:pt x="28" y="98"/>
                    </a:lnTo>
                    <a:lnTo>
                      <a:pt x="28" y="96"/>
                    </a:lnTo>
                    <a:lnTo>
                      <a:pt x="26" y="86"/>
                    </a:lnTo>
                    <a:lnTo>
                      <a:pt x="26" y="80"/>
                    </a:lnTo>
                    <a:lnTo>
                      <a:pt x="28" y="74"/>
                    </a:lnTo>
                    <a:lnTo>
                      <a:pt x="28" y="70"/>
                    </a:lnTo>
                    <a:lnTo>
                      <a:pt x="28" y="62"/>
                    </a:lnTo>
                    <a:lnTo>
                      <a:pt x="26" y="56"/>
                    </a:lnTo>
                    <a:lnTo>
                      <a:pt x="28" y="50"/>
                    </a:lnTo>
                    <a:lnTo>
                      <a:pt x="28" y="42"/>
                    </a:lnTo>
                    <a:lnTo>
                      <a:pt x="28" y="38"/>
                    </a:lnTo>
                    <a:lnTo>
                      <a:pt x="26" y="36"/>
                    </a:lnTo>
                    <a:lnTo>
                      <a:pt x="26" y="32"/>
                    </a:lnTo>
                    <a:lnTo>
                      <a:pt x="26" y="24"/>
                    </a:lnTo>
                    <a:lnTo>
                      <a:pt x="26" y="20"/>
                    </a:lnTo>
                    <a:lnTo>
                      <a:pt x="16" y="18"/>
                    </a:lnTo>
                    <a:lnTo>
                      <a:pt x="16" y="2"/>
                    </a:lnTo>
                    <a:lnTo>
                      <a:pt x="10" y="2"/>
                    </a:lnTo>
                    <a:lnTo>
                      <a:pt x="2" y="0"/>
                    </a:lnTo>
                    <a:lnTo>
                      <a:pt x="2" y="8"/>
                    </a:lnTo>
                    <a:lnTo>
                      <a:pt x="0" y="14"/>
                    </a:lnTo>
                    <a:lnTo>
                      <a:pt x="2" y="14"/>
                    </a:lnTo>
                    <a:lnTo>
                      <a:pt x="6" y="18"/>
                    </a:lnTo>
                    <a:lnTo>
                      <a:pt x="8" y="24"/>
                    </a:lnTo>
                    <a:lnTo>
                      <a:pt x="8" y="32"/>
                    </a:lnTo>
                    <a:lnTo>
                      <a:pt x="8" y="36"/>
                    </a:lnTo>
                    <a:lnTo>
                      <a:pt x="6" y="38"/>
                    </a:lnTo>
                    <a:lnTo>
                      <a:pt x="8" y="42"/>
                    </a:lnTo>
                    <a:lnTo>
                      <a:pt x="10" y="44"/>
                    </a:lnTo>
                    <a:lnTo>
                      <a:pt x="6" y="50"/>
                    </a:lnTo>
                    <a:lnTo>
                      <a:pt x="6" y="52"/>
                    </a:lnTo>
                    <a:lnTo>
                      <a:pt x="8" y="56"/>
                    </a:lnTo>
                    <a:lnTo>
                      <a:pt x="10" y="62"/>
                    </a:lnTo>
                    <a:lnTo>
                      <a:pt x="12" y="68"/>
                    </a:lnTo>
                    <a:lnTo>
                      <a:pt x="10" y="80"/>
                    </a:lnTo>
                    <a:lnTo>
                      <a:pt x="10" y="86"/>
                    </a:lnTo>
                    <a:lnTo>
                      <a:pt x="10" y="88"/>
                    </a:lnTo>
                    <a:lnTo>
                      <a:pt x="10" y="90"/>
                    </a:lnTo>
                    <a:lnTo>
                      <a:pt x="10" y="92"/>
                    </a:lnTo>
                    <a:lnTo>
                      <a:pt x="20" y="108"/>
                    </a:lnTo>
                    <a:lnTo>
                      <a:pt x="20" y="114"/>
                    </a:lnTo>
                    <a:lnTo>
                      <a:pt x="24" y="114"/>
                    </a:lnTo>
                    <a:lnTo>
                      <a:pt x="28" y="108"/>
                    </a:lnTo>
                    <a:lnTo>
                      <a:pt x="30" y="104"/>
                    </a:lnTo>
                    <a:lnTo>
                      <a:pt x="30" y="104"/>
                    </a:lnTo>
                    <a:lnTo>
                      <a:pt x="30" y="10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02" name="Freeform 1494"/>
              <p:cNvSpPr/>
              <p:nvPr/>
            </p:nvSpPr>
            <p:spPr bwMode="auto">
              <a:xfrm>
                <a:off x="2917825" y="3873500"/>
                <a:ext cx="177800" cy="425450"/>
              </a:xfrm>
              <a:custGeom>
                <a:gdLst>
                  <a:gd fmla="*/ 18 w 112" name="T0"/>
                  <a:gd fmla="*/ 166 h 268" name="T1"/>
                  <a:gd fmla="*/ 14 w 112" name="T2"/>
                  <a:gd fmla="*/ 172 h 268" name="T3"/>
                  <a:gd fmla="*/ 10 w 112" name="T4"/>
                  <a:gd fmla="*/ 196 h 268" name="T5"/>
                  <a:gd fmla="*/ 8 w 112" name="T6"/>
                  <a:gd fmla="*/ 206 h 268" name="T7"/>
                  <a:gd fmla="*/ 20 w 112" name="T8"/>
                  <a:gd fmla="*/ 224 h 268" name="T9"/>
                  <a:gd fmla="*/ 36 w 112" name="T10"/>
                  <a:gd fmla="*/ 246 h 268" name="T11"/>
                  <a:gd fmla="*/ 40 w 112" name="T12"/>
                  <a:gd fmla="*/ 256 h 268" name="T13"/>
                  <a:gd fmla="*/ 48 w 112" name="T14"/>
                  <a:gd fmla="*/ 268 h 268" name="T15"/>
                  <a:gd fmla="*/ 54 w 112" name="T16"/>
                  <a:gd fmla="*/ 264 h 268" name="T17"/>
                  <a:gd fmla="*/ 58 w 112" name="T18"/>
                  <a:gd fmla="*/ 258 h 268" name="T19"/>
                  <a:gd fmla="*/ 54 w 112" name="T20"/>
                  <a:gd fmla="*/ 242 h 268" name="T21"/>
                  <a:gd fmla="*/ 50 w 112" name="T22"/>
                  <a:gd fmla="*/ 236 h 268" name="T23"/>
                  <a:gd fmla="*/ 38 w 112" name="T24"/>
                  <a:gd fmla="*/ 232 h 268" name="T25"/>
                  <a:gd fmla="*/ 36 w 112" name="T26"/>
                  <a:gd fmla="*/ 222 h 268" name="T27"/>
                  <a:gd fmla="*/ 28 w 112" name="T28"/>
                  <a:gd fmla="*/ 214 h 268" name="T29"/>
                  <a:gd fmla="*/ 20 w 112" name="T30"/>
                  <a:gd fmla="*/ 200 h 268" name="T31"/>
                  <a:gd fmla="*/ 26 w 112" name="T32"/>
                  <a:gd fmla="*/ 174 h 268" name="T33"/>
                  <a:gd fmla="*/ 30 w 112" name="T34"/>
                  <a:gd fmla="*/ 130 h 268" name="T35"/>
                  <a:gd fmla="*/ 40 w 112" name="T36"/>
                  <a:gd fmla="*/ 124 h 268" name="T37"/>
                  <a:gd fmla="*/ 46 w 112" name="T38"/>
                  <a:gd fmla="*/ 128 h 268" name="T39"/>
                  <a:gd fmla="*/ 48 w 112" name="T40"/>
                  <a:gd fmla="*/ 138 h 268" name="T41"/>
                  <a:gd fmla="*/ 54 w 112" name="T42"/>
                  <a:gd fmla="*/ 138 h 268" name="T43"/>
                  <a:gd fmla="*/ 58 w 112" name="T44"/>
                  <a:gd fmla="*/ 138 h 268" name="T45"/>
                  <a:gd fmla="*/ 64 w 112" name="T46"/>
                  <a:gd fmla="*/ 146 h 268" name="T47"/>
                  <a:gd fmla="*/ 68 w 112" name="T48"/>
                  <a:gd fmla="*/ 154 h 268" name="T49"/>
                  <a:gd fmla="*/ 64 w 112" name="T50"/>
                  <a:gd fmla="*/ 136 h 268" name="T51"/>
                  <a:gd fmla="*/ 66 w 112" name="T52"/>
                  <a:gd fmla="*/ 114 h 268" name="T53"/>
                  <a:gd fmla="*/ 76 w 112" name="T54"/>
                  <a:gd fmla="*/ 110 h 268" name="T55"/>
                  <a:gd fmla="*/ 86 w 112" name="T56"/>
                  <a:gd fmla="*/ 110 h 268" name="T57"/>
                  <a:gd fmla="*/ 96 w 112" name="T58"/>
                  <a:gd fmla="*/ 100 h 268" name="T59"/>
                  <a:gd fmla="*/ 110 w 112" name="T60"/>
                  <a:gd fmla="*/ 96 h 268" name="T61"/>
                  <a:gd fmla="*/ 112 w 112" name="T62"/>
                  <a:gd fmla="*/ 90 h 268" name="T63"/>
                  <a:gd fmla="*/ 106 w 112" name="T64"/>
                  <a:gd fmla="*/ 74 h 268" name="T65"/>
                  <a:gd fmla="*/ 102 w 112" name="T66"/>
                  <a:gd fmla="*/ 66 h 268" name="T67"/>
                  <a:gd fmla="*/ 96 w 112" name="T68"/>
                  <a:gd fmla="*/ 54 h 268" name="T69"/>
                  <a:gd fmla="*/ 92 w 112" name="T70"/>
                  <a:gd fmla="*/ 36 h 268" name="T71"/>
                  <a:gd fmla="*/ 82 w 112" name="T72"/>
                  <a:gd fmla="*/ 32 h 268" name="T73"/>
                  <a:gd fmla="*/ 72 w 112" name="T74"/>
                  <a:gd fmla="*/ 26 h 268" name="T75"/>
                  <a:gd fmla="*/ 64 w 112" name="T76"/>
                  <a:gd fmla="*/ 30 h 268" name="T77"/>
                  <a:gd fmla="*/ 56 w 112" name="T78"/>
                  <a:gd fmla="*/ 38 h 268" name="T79"/>
                  <a:gd fmla="*/ 48 w 112" name="T80"/>
                  <a:gd fmla="*/ 32 h 268" name="T81"/>
                  <a:gd fmla="*/ 42 w 112" name="T82"/>
                  <a:gd fmla="*/ 28 h 268" name="T83"/>
                  <a:gd fmla="*/ 40 w 112" name="T84"/>
                  <a:gd fmla="*/ 20 h 268" name="T85"/>
                  <a:gd fmla="*/ 46 w 112" name="T86"/>
                  <a:gd fmla="*/ 8 h 268" name="T87"/>
                  <a:gd fmla="*/ 38 w 112" name="T88"/>
                  <a:gd fmla="*/ 8 h 268" name="T89"/>
                  <a:gd fmla="*/ 26 w 112" name="T90"/>
                  <a:gd fmla="*/ 2 h 268" name="T91"/>
                  <a:gd fmla="*/ 18 w 112" name="T92"/>
                  <a:gd fmla="*/ 0 h 268" name="T93"/>
                  <a:gd fmla="*/ 14 w 112" name="T94"/>
                  <a:gd fmla="*/ 12 h 268" name="T95"/>
                  <a:gd fmla="*/ 8 w 112" name="T96"/>
                  <a:gd fmla="*/ 18 h 268" name="T97"/>
                  <a:gd fmla="*/ 0 w 112" name="T98"/>
                  <a:gd fmla="*/ 22 h 268" name="T99"/>
                  <a:gd fmla="*/ 2 w 112" name="T100"/>
                  <a:gd fmla="*/ 38 h 268" name="T101"/>
                  <a:gd fmla="*/ 2 w 112" name="T102"/>
                  <a:gd fmla="*/ 60 h 268" name="T103"/>
                  <a:gd fmla="*/ 14 w 112" name="T104"/>
                  <a:gd fmla="*/ 76 h 268" name="T105"/>
                  <a:gd fmla="*/ 8 w 112" name="T106"/>
                  <a:gd fmla="*/ 86 h 268" name="T107"/>
                  <a:gd fmla="*/ 14 w 112" name="T108"/>
                  <a:gd fmla="*/ 114 h 268" name="T109"/>
                  <a:gd fmla="*/ 26 w 112" name="T110"/>
                  <a:gd fmla="*/ 132 h 268" name="T111"/>
                  <a:gd fmla="*/ 22 w 112" name="T112"/>
                  <a:gd fmla="*/ 150 h 268" name="T113"/>
                  <a:gd fmla="*/ 18 w 112" name="T114"/>
                  <a:gd fmla="*/ 166 h 268" name="T115"/>
                  <a:gd fmla="*/ 18 w 112" name="T116"/>
                  <a:gd fmla="*/ 166 h 26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8" w="112">
                    <a:moveTo>
                      <a:pt x="18" y="166"/>
                    </a:moveTo>
                    <a:lnTo>
                      <a:pt x="18" y="166"/>
                    </a:lnTo>
                    <a:lnTo>
                      <a:pt x="18" y="172"/>
                    </a:lnTo>
                    <a:lnTo>
                      <a:pt x="14" y="172"/>
                    </a:lnTo>
                    <a:lnTo>
                      <a:pt x="14" y="192"/>
                    </a:lnTo>
                    <a:lnTo>
                      <a:pt x="10" y="196"/>
                    </a:lnTo>
                    <a:lnTo>
                      <a:pt x="8" y="202"/>
                    </a:lnTo>
                    <a:lnTo>
                      <a:pt x="8" y="206"/>
                    </a:lnTo>
                    <a:lnTo>
                      <a:pt x="12" y="214"/>
                    </a:lnTo>
                    <a:lnTo>
                      <a:pt x="20" y="224"/>
                    </a:lnTo>
                    <a:lnTo>
                      <a:pt x="28" y="236"/>
                    </a:lnTo>
                    <a:lnTo>
                      <a:pt x="36" y="246"/>
                    </a:lnTo>
                    <a:lnTo>
                      <a:pt x="36" y="258"/>
                    </a:lnTo>
                    <a:lnTo>
                      <a:pt x="40" y="256"/>
                    </a:lnTo>
                    <a:lnTo>
                      <a:pt x="48" y="260"/>
                    </a:lnTo>
                    <a:lnTo>
                      <a:pt x="48" y="268"/>
                    </a:lnTo>
                    <a:lnTo>
                      <a:pt x="50" y="268"/>
                    </a:lnTo>
                    <a:lnTo>
                      <a:pt x="54" y="264"/>
                    </a:lnTo>
                    <a:lnTo>
                      <a:pt x="58" y="264"/>
                    </a:lnTo>
                    <a:lnTo>
                      <a:pt x="58" y="258"/>
                    </a:lnTo>
                    <a:lnTo>
                      <a:pt x="58" y="250"/>
                    </a:lnTo>
                    <a:lnTo>
                      <a:pt x="54" y="242"/>
                    </a:lnTo>
                    <a:lnTo>
                      <a:pt x="54" y="240"/>
                    </a:lnTo>
                    <a:lnTo>
                      <a:pt x="50" y="236"/>
                    </a:lnTo>
                    <a:lnTo>
                      <a:pt x="42" y="236"/>
                    </a:lnTo>
                    <a:lnTo>
                      <a:pt x="38" y="232"/>
                    </a:lnTo>
                    <a:lnTo>
                      <a:pt x="38" y="228"/>
                    </a:lnTo>
                    <a:lnTo>
                      <a:pt x="36" y="222"/>
                    </a:lnTo>
                    <a:lnTo>
                      <a:pt x="36" y="214"/>
                    </a:lnTo>
                    <a:lnTo>
                      <a:pt x="28" y="214"/>
                    </a:lnTo>
                    <a:lnTo>
                      <a:pt x="22" y="200"/>
                    </a:lnTo>
                    <a:lnTo>
                      <a:pt x="20" y="200"/>
                    </a:lnTo>
                    <a:lnTo>
                      <a:pt x="20" y="188"/>
                    </a:lnTo>
                    <a:lnTo>
                      <a:pt x="26" y="174"/>
                    </a:lnTo>
                    <a:lnTo>
                      <a:pt x="32" y="148"/>
                    </a:lnTo>
                    <a:lnTo>
                      <a:pt x="30" y="130"/>
                    </a:lnTo>
                    <a:lnTo>
                      <a:pt x="30" y="128"/>
                    </a:lnTo>
                    <a:lnTo>
                      <a:pt x="40" y="124"/>
                    </a:lnTo>
                    <a:lnTo>
                      <a:pt x="42" y="128"/>
                    </a:lnTo>
                    <a:lnTo>
                      <a:pt x="46" y="128"/>
                    </a:lnTo>
                    <a:lnTo>
                      <a:pt x="46" y="132"/>
                    </a:lnTo>
                    <a:lnTo>
                      <a:pt x="48" y="138"/>
                    </a:lnTo>
                    <a:lnTo>
                      <a:pt x="50" y="138"/>
                    </a:lnTo>
                    <a:lnTo>
                      <a:pt x="54" y="138"/>
                    </a:lnTo>
                    <a:lnTo>
                      <a:pt x="58" y="136"/>
                    </a:lnTo>
                    <a:lnTo>
                      <a:pt x="58" y="138"/>
                    </a:lnTo>
                    <a:lnTo>
                      <a:pt x="58" y="142"/>
                    </a:lnTo>
                    <a:lnTo>
                      <a:pt x="64" y="146"/>
                    </a:lnTo>
                    <a:lnTo>
                      <a:pt x="68" y="148"/>
                    </a:lnTo>
                    <a:lnTo>
                      <a:pt x="68" y="154"/>
                    </a:lnTo>
                    <a:lnTo>
                      <a:pt x="68" y="142"/>
                    </a:lnTo>
                    <a:lnTo>
                      <a:pt x="64" y="136"/>
                    </a:lnTo>
                    <a:lnTo>
                      <a:pt x="64" y="122"/>
                    </a:lnTo>
                    <a:lnTo>
                      <a:pt x="66" y="114"/>
                    </a:lnTo>
                    <a:lnTo>
                      <a:pt x="68" y="112"/>
                    </a:lnTo>
                    <a:lnTo>
                      <a:pt x="76" y="110"/>
                    </a:lnTo>
                    <a:lnTo>
                      <a:pt x="82" y="110"/>
                    </a:lnTo>
                    <a:lnTo>
                      <a:pt x="86" y="110"/>
                    </a:lnTo>
                    <a:lnTo>
                      <a:pt x="94" y="104"/>
                    </a:lnTo>
                    <a:lnTo>
                      <a:pt x="96" y="100"/>
                    </a:lnTo>
                    <a:lnTo>
                      <a:pt x="106" y="100"/>
                    </a:lnTo>
                    <a:lnTo>
                      <a:pt x="110" y="96"/>
                    </a:lnTo>
                    <a:lnTo>
                      <a:pt x="112" y="92"/>
                    </a:lnTo>
                    <a:lnTo>
                      <a:pt x="112" y="90"/>
                    </a:lnTo>
                    <a:lnTo>
                      <a:pt x="110" y="82"/>
                    </a:lnTo>
                    <a:lnTo>
                      <a:pt x="106" y="74"/>
                    </a:lnTo>
                    <a:lnTo>
                      <a:pt x="106" y="72"/>
                    </a:lnTo>
                    <a:lnTo>
                      <a:pt x="102" y="66"/>
                    </a:lnTo>
                    <a:lnTo>
                      <a:pt x="100" y="60"/>
                    </a:lnTo>
                    <a:lnTo>
                      <a:pt x="96" y="54"/>
                    </a:lnTo>
                    <a:lnTo>
                      <a:pt x="96" y="46"/>
                    </a:lnTo>
                    <a:lnTo>
                      <a:pt x="92" y="36"/>
                    </a:lnTo>
                    <a:lnTo>
                      <a:pt x="86" y="36"/>
                    </a:lnTo>
                    <a:lnTo>
                      <a:pt x="82" y="32"/>
                    </a:lnTo>
                    <a:lnTo>
                      <a:pt x="78" y="26"/>
                    </a:lnTo>
                    <a:lnTo>
                      <a:pt x="72" y="26"/>
                    </a:lnTo>
                    <a:lnTo>
                      <a:pt x="68" y="30"/>
                    </a:lnTo>
                    <a:lnTo>
                      <a:pt x="64" y="30"/>
                    </a:lnTo>
                    <a:lnTo>
                      <a:pt x="60" y="38"/>
                    </a:lnTo>
                    <a:lnTo>
                      <a:pt x="56" y="38"/>
                    </a:lnTo>
                    <a:lnTo>
                      <a:pt x="54" y="36"/>
                    </a:lnTo>
                    <a:lnTo>
                      <a:pt x="48" y="32"/>
                    </a:lnTo>
                    <a:lnTo>
                      <a:pt x="42" y="32"/>
                    </a:lnTo>
                    <a:lnTo>
                      <a:pt x="42" y="28"/>
                    </a:lnTo>
                    <a:lnTo>
                      <a:pt x="40" y="22"/>
                    </a:lnTo>
                    <a:lnTo>
                      <a:pt x="40" y="20"/>
                    </a:lnTo>
                    <a:lnTo>
                      <a:pt x="48" y="12"/>
                    </a:lnTo>
                    <a:lnTo>
                      <a:pt x="46" y="8"/>
                    </a:lnTo>
                    <a:lnTo>
                      <a:pt x="40" y="8"/>
                    </a:lnTo>
                    <a:lnTo>
                      <a:pt x="38" y="8"/>
                    </a:lnTo>
                    <a:lnTo>
                      <a:pt x="38" y="2"/>
                    </a:lnTo>
                    <a:lnTo>
                      <a:pt x="26" y="2"/>
                    </a:lnTo>
                    <a:lnTo>
                      <a:pt x="22" y="0"/>
                    </a:lnTo>
                    <a:lnTo>
                      <a:pt x="18" y="0"/>
                    </a:lnTo>
                    <a:lnTo>
                      <a:pt x="14" y="8"/>
                    </a:lnTo>
                    <a:lnTo>
                      <a:pt x="14" y="12"/>
                    </a:lnTo>
                    <a:lnTo>
                      <a:pt x="12" y="12"/>
                    </a:lnTo>
                    <a:lnTo>
                      <a:pt x="8" y="18"/>
                    </a:lnTo>
                    <a:lnTo>
                      <a:pt x="2" y="18"/>
                    </a:lnTo>
                    <a:lnTo>
                      <a:pt x="0" y="22"/>
                    </a:lnTo>
                    <a:lnTo>
                      <a:pt x="2" y="32"/>
                    </a:lnTo>
                    <a:lnTo>
                      <a:pt x="2" y="38"/>
                    </a:lnTo>
                    <a:lnTo>
                      <a:pt x="0" y="48"/>
                    </a:lnTo>
                    <a:lnTo>
                      <a:pt x="2" y="60"/>
                    </a:lnTo>
                    <a:lnTo>
                      <a:pt x="8" y="68"/>
                    </a:lnTo>
                    <a:lnTo>
                      <a:pt x="14" y="76"/>
                    </a:lnTo>
                    <a:lnTo>
                      <a:pt x="14" y="84"/>
                    </a:lnTo>
                    <a:lnTo>
                      <a:pt x="8" y="86"/>
                    </a:lnTo>
                    <a:lnTo>
                      <a:pt x="10" y="102"/>
                    </a:lnTo>
                    <a:lnTo>
                      <a:pt x="14" y="114"/>
                    </a:lnTo>
                    <a:lnTo>
                      <a:pt x="20" y="122"/>
                    </a:lnTo>
                    <a:lnTo>
                      <a:pt x="26" y="132"/>
                    </a:lnTo>
                    <a:lnTo>
                      <a:pt x="26" y="142"/>
                    </a:lnTo>
                    <a:lnTo>
                      <a:pt x="22" y="150"/>
                    </a:lnTo>
                    <a:lnTo>
                      <a:pt x="20" y="158"/>
                    </a:lnTo>
                    <a:lnTo>
                      <a:pt x="18" y="166"/>
                    </a:lnTo>
                    <a:lnTo>
                      <a:pt x="18" y="166"/>
                    </a:lnTo>
                    <a:lnTo>
                      <a:pt x="18" y="16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03" name="Freeform 1495"/>
              <p:cNvSpPr>
                <a:spLocks noEditPoints="1"/>
              </p:cNvSpPr>
              <p:nvPr/>
            </p:nvSpPr>
            <p:spPr bwMode="auto">
              <a:xfrm>
                <a:off x="1333500" y="4498975"/>
                <a:ext cx="250825" cy="298450"/>
              </a:xfrm>
              <a:custGeom>
                <a:gdLst>
                  <a:gd fmla="*/ 128 w 158" name="T0"/>
                  <a:gd fmla="*/ 38 h 188" name="T1"/>
                  <a:gd fmla="*/ 120 w 158" name="T2"/>
                  <a:gd fmla="*/ 30 h 188" name="T3"/>
                  <a:gd fmla="*/ 72 w 158" name="T4"/>
                  <a:gd fmla="*/ 0 h 188" name="T5"/>
                  <a:gd fmla="*/ 64 w 158" name="T6"/>
                  <a:gd fmla="*/ 10 h 188" name="T7"/>
                  <a:gd fmla="*/ 72 w 158" name="T8"/>
                  <a:gd fmla="*/ 20 h 188" name="T9"/>
                  <a:gd fmla="*/ 64 w 158" name="T10"/>
                  <a:gd fmla="*/ 26 h 188" name="T11"/>
                  <a:gd fmla="*/ 60 w 158" name="T12"/>
                  <a:gd fmla="*/ 24 h 188" name="T13"/>
                  <a:gd fmla="*/ 40 w 158" name="T14"/>
                  <a:gd fmla="*/ 24 h 188" name="T15"/>
                  <a:gd fmla="*/ 32 w 158" name="T16"/>
                  <a:gd fmla="*/ 16 h 188" name="T17"/>
                  <a:gd fmla="*/ 24 w 158" name="T18"/>
                  <a:gd fmla="*/ 10 h 188" name="T19"/>
                  <a:gd fmla="*/ 22 w 158" name="T20"/>
                  <a:gd fmla="*/ 28 h 188" name="T21"/>
                  <a:gd fmla="*/ 28 w 158" name="T22"/>
                  <a:gd fmla="*/ 34 h 188" name="T23"/>
                  <a:gd fmla="*/ 20 w 158" name="T24"/>
                  <a:gd fmla="*/ 46 h 188" name="T25"/>
                  <a:gd fmla="*/ 2 w 158" name="T26"/>
                  <a:gd fmla="*/ 56 h 188" name="T27"/>
                  <a:gd fmla="*/ 12 w 158" name="T28"/>
                  <a:gd fmla="*/ 90 h 188" name="T29"/>
                  <a:gd fmla="*/ 18 w 158" name="T30"/>
                  <a:gd fmla="*/ 108 h 188" name="T31"/>
                  <a:gd fmla="*/ 36 w 158" name="T32"/>
                  <a:gd fmla="*/ 126 h 188" name="T33"/>
                  <a:gd fmla="*/ 38 w 158" name="T34"/>
                  <a:gd fmla="*/ 134 h 188" name="T35"/>
                  <a:gd fmla="*/ 48 w 158" name="T36"/>
                  <a:gd fmla="*/ 138 h 188" name="T37"/>
                  <a:gd fmla="*/ 66 w 158" name="T38"/>
                  <a:gd fmla="*/ 146 h 188" name="T39"/>
                  <a:gd fmla="*/ 72 w 158" name="T40"/>
                  <a:gd fmla="*/ 152 h 188" name="T41"/>
                  <a:gd fmla="*/ 72 w 158" name="T42"/>
                  <a:gd fmla="*/ 178 h 188" name="T43"/>
                  <a:gd fmla="*/ 74 w 158" name="T44"/>
                  <a:gd fmla="*/ 188 h 188" name="T45"/>
                  <a:gd fmla="*/ 90 w 158" name="T46"/>
                  <a:gd fmla="*/ 182 h 188" name="T47"/>
                  <a:gd fmla="*/ 94 w 158" name="T48"/>
                  <a:gd fmla="*/ 188 h 188" name="T49"/>
                  <a:gd fmla="*/ 120 w 158" name="T50"/>
                  <a:gd fmla="*/ 182 h 188" name="T51"/>
                  <a:gd fmla="*/ 126 w 158" name="T52"/>
                  <a:gd fmla="*/ 182 h 188" name="T53"/>
                  <a:gd fmla="*/ 136 w 158" name="T54"/>
                  <a:gd fmla="*/ 174 h 188" name="T55"/>
                  <a:gd fmla="*/ 150 w 158" name="T56"/>
                  <a:gd fmla="*/ 172 h 188" name="T57"/>
                  <a:gd fmla="*/ 156 w 158" name="T58"/>
                  <a:gd fmla="*/ 160 h 188" name="T59"/>
                  <a:gd fmla="*/ 146 w 158" name="T60"/>
                  <a:gd fmla="*/ 146 h 188" name="T61"/>
                  <a:gd fmla="*/ 144 w 158" name="T62"/>
                  <a:gd fmla="*/ 106 h 188" name="T63"/>
                  <a:gd fmla="*/ 136 w 158" name="T64"/>
                  <a:gd fmla="*/ 90 h 188" name="T65"/>
                  <a:gd fmla="*/ 136 w 158" name="T66"/>
                  <a:gd fmla="*/ 66 h 188" name="T67"/>
                  <a:gd fmla="*/ 144 w 158" name="T68"/>
                  <a:gd fmla="*/ 52 h 188" name="T69"/>
                  <a:gd fmla="*/ 54 w 158" name="T70"/>
                  <a:gd fmla="*/ 112 h 188" name="T71"/>
                  <a:gd fmla="*/ 48 w 158" name="T72"/>
                  <a:gd fmla="*/ 110 h 188" name="T73"/>
                  <a:gd fmla="*/ 50 w 158" name="T74"/>
                  <a:gd fmla="*/ 108 h 188" name="T75"/>
                  <a:gd fmla="*/ 140 w 158" name="T76"/>
                  <a:gd fmla="*/ 82 h 188" name="T77"/>
                  <a:gd fmla="*/ 144 w 158" name="T78"/>
                  <a:gd fmla="*/ 90 h 188" name="T79"/>
                  <a:gd fmla="*/ 140 w 158" name="T80"/>
                  <a:gd fmla="*/ 82 h 188" name="T81"/>
                  <a:gd fmla="*/ 78 w 158" name="T82"/>
                  <a:gd fmla="*/ 44 h 188" name="T83"/>
                  <a:gd fmla="*/ 78 w 158" name="T84"/>
                  <a:gd fmla="*/ 48 h 188" name="T85"/>
                  <a:gd fmla="*/ 78 w 158" name="T86"/>
                  <a:gd fmla="*/ 44 h 188" name="T87"/>
                  <a:gd fmla="*/ 54 w 158" name="T88"/>
                  <a:gd fmla="*/ 10 h 188" name="T89"/>
                  <a:gd fmla="*/ 60 w 158" name="T90"/>
                  <a:gd fmla="*/ 10 h 188" name="T91"/>
                  <a:gd fmla="*/ 54 w 158" name="T92"/>
                  <a:gd fmla="*/ 10 h 18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88" w="158">
                    <a:moveTo>
                      <a:pt x="144" y="52"/>
                    </a:moveTo>
                    <a:lnTo>
                      <a:pt x="128" y="42"/>
                    </a:lnTo>
                    <a:lnTo>
                      <a:pt x="128" y="38"/>
                    </a:lnTo>
                    <a:lnTo>
                      <a:pt x="126" y="38"/>
                    </a:lnTo>
                    <a:lnTo>
                      <a:pt x="120" y="36"/>
                    </a:lnTo>
                    <a:lnTo>
                      <a:pt x="120" y="30"/>
                    </a:lnTo>
                    <a:lnTo>
                      <a:pt x="120" y="26"/>
                    </a:lnTo>
                    <a:lnTo>
                      <a:pt x="120" y="24"/>
                    </a:lnTo>
                    <a:lnTo>
                      <a:pt x="72" y="0"/>
                    </a:lnTo>
                    <a:lnTo>
                      <a:pt x="68" y="8"/>
                    </a:lnTo>
                    <a:lnTo>
                      <a:pt x="66" y="8"/>
                    </a:lnTo>
                    <a:lnTo>
                      <a:pt x="64" y="10"/>
                    </a:lnTo>
                    <a:lnTo>
                      <a:pt x="66" y="12"/>
                    </a:lnTo>
                    <a:lnTo>
                      <a:pt x="72" y="16"/>
                    </a:lnTo>
                    <a:lnTo>
                      <a:pt x="72" y="20"/>
                    </a:lnTo>
                    <a:lnTo>
                      <a:pt x="68" y="18"/>
                    </a:lnTo>
                    <a:lnTo>
                      <a:pt x="64" y="20"/>
                    </a:lnTo>
                    <a:lnTo>
                      <a:pt x="64" y="26"/>
                    </a:lnTo>
                    <a:lnTo>
                      <a:pt x="64" y="34"/>
                    </a:lnTo>
                    <a:lnTo>
                      <a:pt x="60" y="28"/>
                    </a:lnTo>
                    <a:lnTo>
                      <a:pt x="60" y="24"/>
                    </a:lnTo>
                    <a:lnTo>
                      <a:pt x="48" y="18"/>
                    </a:lnTo>
                    <a:lnTo>
                      <a:pt x="48" y="24"/>
                    </a:lnTo>
                    <a:lnTo>
                      <a:pt x="40" y="24"/>
                    </a:lnTo>
                    <a:lnTo>
                      <a:pt x="42" y="30"/>
                    </a:lnTo>
                    <a:lnTo>
                      <a:pt x="36" y="30"/>
                    </a:lnTo>
                    <a:lnTo>
                      <a:pt x="32" y="16"/>
                    </a:lnTo>
                    <a:lnTo>
                      <a:pt x="32" y="0"/>
                    </a:lnTo>
                    <a:lnTo>
                      <a:pt x="20" y="2"/>
                    </a:lnTo>
                    <a:lnTo>
                      <a:pt x="24" y="10"/>
                    </a:lnTo>
                    <a:lnTo>
                      <a:pt x="22" y="18"/>
                    </a:lnTo>
                    <a:lnTo>
                      <a:pt x="22" y="24"/>
                    </a:lnTo>
                    <a:lnTo>
                      <a:pt x="22" y="28"/>
                    </a:lnTo>
                    <a:lnTo>
                      <a:pt x="22" y="30"/>
                    </a:lnTo>
                    <a:lnTo>
                      <a:pt x="24" y="34"/>
                    </a:lnTo>
                    <a:lnTo>
                      <a:pt x="28" y="34"/>
                    </a:lnTo>
                    <a:lnTo>
                      <a:pt x="30" y="34"/>
                    </a:lnTo>
                    <a:lnTo>
                      <a:pt x="24" y="42"/>
                    </a:lnTo>
                    <a:lnTo>
                      <a:pt x="20" y="46"/>
                    </a:lnTo>
                    <a:lnTo>
                      <a:pt x="18" y="54"/>
                    </a:lnTo>
                    <a:lnTo>
                      <a:pt x="12" y="56"/>
                    </a:lnTo>
                    <a:lnTo>
                      <a:pt x="2" y="56"/>
                    </a:lnTo>
                    <a:lnTo>
                      <a:pt x="0" y="84"/>
                    </a:lnTo>
                    <a:lnTo>
                      <a:pt x="10" y="88"/>
                    </a:lnTo>
                    <a:lnTo>
                      <a:pt x="12" y="90"/>
                    </a:lnTo>
                    <a:lnTo>
                      <a:pt x="18" y="92"/>
                    </a:lnTo>
                    <a:lnTo>
                      <a:pt x="18" y="100"/>
                    </a:lnTo>
                    <a:lnTo>
                      <a:pt x="18" y="108"/>
                    </a:lnTo>
                    <a:lnTo>
                      <a:pt x="22" y="116"/>
                    </a:lnTo>
                    <a:lnTo>
                      <a:pt x="30" y="124"/>
                    </a:lnTo>
                    <a:lnTo>
                      <a:pt x="36" y="126"/>
                    </a:lnTo>
                    <a:lnTo>
                      <a:pt x="36" y="128"/>
                    </a:lnTo>
                    <a:lnTo>
                      <a:pt x="36" y="130"/>
                    </a:lnTo>
                    <a:lnTo>
                      <a:pt x="38" y="134"/>
                    </a:lnTo>
                    <a:lnTo>
                      <a:pt x="40" y="134"/>
                    </a:lnTo>
                    <a:lnTo>
                      <a:pt x="42" y="136"/>
                    </a:lnTo>
                    <a:lnTo>
                      <a:pt x="48" y="138"/>
                    </a:lnTo>
                    <a:lnTo>
                      <a:pt x="56" y="142"/>
                    </a:lnTo>
                    <a:lnTo>
                      <a:pt x="64" y="144"/>
                    </a:lnTo>
                    <a:lnTo>
                      <a:pt x="66" y="146"/>
                    </a:lnTo>
                    <a:lnTo>
                      <a:pt x="68" y="146"/>
                    </a:lnTo>
                    <a:lnTo>
                      <a:pt x="72" y="148"/>
                    </a:lnTo>
                    <a:lnTo>
                      <a:pt x="72" y="152"/>
                    </a:lnTo>
                    <a:lnTo>
                      <a:pt x="72" y="154"/>
                    </a:lnTo>
                    <a:lnTo>
                      <a:pt x="72" y="164"/>
                    </a:lnTo>
                    <a:lnTo>
                      <a:pt x="72" y="178"/>
                    </a:lnTo>
                    <a:lnTo>
                      <a:pt x="72" y="184"/>
                    </a:lnTo>
                    <a:lnTo>
                      <a:pt x="72" y="188"/>
                    </a:lnTo>
                    <a:lnTo>
                      <a:pt x="74" y="188"/>
                    </a:lnTo>
                    <a:lnTo>
                      <a:pt x="82" y="184"/>
                    </a:lnTo>
                    <a:lnTo>
                      <a:pt x="86" y="182"/>
                    </a:lnTo>
                    <a:lnTo>
                      <a:pt x="90" y="182"/>
                    </a:lnTo>
                    <a:lnTo>
                      <a:pt x="90" y="184"/>
                    </a:lnTo>
                    <a:lnTo>
                      <a:pt x="92" y="188"/>
                    </a:lnTo>
                    <a:lnTo>
                      <a:pt x="94" y="188"/>
                    </a:lnTo>
                    <a:lnTo>
                      <a:pt x="104" y="188"/>
                    </a:lnTo>
                    <a:lnTo>
                      <a:pt x="114" y="184"/>
                    </a:lnTo>
                    <a:lnTo>
                      <a:pt x="120" y="182"/>
                    </a:lnTo>
                    <a:lnTo>
                      <a:pt x="120" y="180"/>
                    </a:lnTo>
                    <a:lnTo>
                      <a:pt x="122" y="180"/>
                    </a:lnTo>
                    <a:lnTo>
                      <a:pt x="126" y="182"/>
                    </a:lnTo>
                    <a:lnTo>
                      <a:pt x="128" y="180"/>
                    </a:lnTo>
                    <a:lnTo>
                      <a:pt x="130" y="178"/>
                    </a:lnTo>
                    <a:lnTo>
                      <a:pt x="136" y="174"/>
                    </a:lnTo>
                    <a:lnTo>
                      <a:pt x="140" y="174"/>
                    </a:lnTo>
                    <a:lnTo>
                      <a:pt x="146" y="172"/>
                    </a:lnTo>
                    <a:lnTo>
                      <a:pt x="150" y="172"/>
                    </a:lnTo>
                    <a:lnTo>
                      <a:pt x="156" y="170"/>
                    </a:lnTo>
                    <a:lnTo>
                      <a:pt x="158" y="164"/>
                    </a:lnTo>
                    <a:lnTo>
                      <a:pt x="156" y="160"/>
                    </a:lnTo>
                    <a:lnTo>
                      <a:pt x="154" y="156"/>
                    </a:lnTo>
                    <a:lnTo>
                      <a:pt x="150" y="152"/>
                    </a:lnTo>
                    <a:lnTo>
                      <a:pt x="146" y="146"/>
                    </a:lnTo>
                    <a:lnTo>
                      <a:pt x="140" y="142"/>
                    </a:lnTo>
                    <a:lnTo>
                      <a:pt x="140" y="110"/>
                    </a:lnTo>
                    <a:lnTo>
                      <a:pt x="144" y="106"/>
                    </a:lnTo>
                    <a:lnTo>
                      <a:pt x="146" y="102"/>
                    </a:lnTo>
                    <a:lnTo>
                      <a:pt x="140" y="94"/>
                    </a:lnTo>
                    <a:lnTo>
                      <a:pt x="136" y="90"/>
                    </a:lnTo>
                    <a:lnTo>
                      <a:pt x="132" y="88"/>
                    </a:lnTo>
                    <a:lnTo>
                      <a:pt x="132" y="78"/>
                    </a:lnTo>
                    <a:lnTo>
                      <a:pt x="136" y="66"/>
                    </a:lnTo>
                    <a:lnTo>
                      <a:pt x="144" y="52"/>
                    </a:lnTo>
                    <a:lnTo>
                      <a:pt x="144" y="52"/>
                    </a:lnTo>
                    <a:lnTo>
                      <a:pt x="144" y="52"/>
                    </a:lnTo>
                    <a:close/>
                    <a:moveTo>
                      <a:pt x="50" y="108"/>
                    </a:moveTo>
                    <a:lnTo>
                      <a:pt x="50" y="108"/>
                    </a:lnTo>
                    <a:lnTo>
                      <a:pt x="54" y="112"/>
                    </a:lnTo>
                    <a:lnTo>
                      <a:pt x="54" y="116"/>
                    </a:lnTo>
                    <a:lnTo>
                      <a:pt x="50" y="116"/>
                    </a:lnTo>
                    <a:lnTo>
                      <a:pt x="48" y="110"/>
                    </a:lnTo>
                    <a:lnTo>
                      <a:pt x="48" y="108"/>
                    </a:lnTo>
                    <a:lnTo>
                      <a:pt x="50" y="108"/>
                    </a:lnTo>
                    <a:lnTo>
                      <a:pt x="50" y="108"/>
                    </a:lnTo>
                    <a:lnTo>
                      <a:pt x="50" y="108"/>
                    </a:lnTo>
                    <a:close/>
                    <a:moveTo>
                      <a:pt x="140" y="82"/>
                    </a:moveTo>
                    <a:lnTo>
                      <a:pt x="140" y="82"/>
                    </a:lnTo>
                    <a:lnTo>
                      <a:pt x="140" y="84"/>
                    </a:lnTo>
                    <a:lnTo>
                      <a:pt x="140" y="90"/>
                    </a:lnTo>
                    <a:lnTo>
                      <a:pt x="144" y="90"/>
                    </a:lnTo>
                    <a:lnTo>
                      <a:pt x="144" y="88"/>
                    </a:lnTo>
                    <a:lnTo>
                      <a:pt x="140" y="82"/>
                    </a:lnTo>
                    <a:lnTo>
                      <a:pt x="140" y="82"/>
                    </a:lnTo>
                    <a:lnTo>
                      <a:pt x="140" y="82"/>
                    </a:lnTo>
                    <a:close/>
                    <a:moveTo>
                      <a:pt x="78" y="44"/>
                    </a:moveTo>
                    <a:lnTo>
                      <a:pt x="78" y="44"/>
                    </a:lnTo>
                    <a:lnTo>
                      <a:pt x="82" y="44"/>
                    </a:lnTo>
                    <a:lnTo>
                      <a:pt x="82" y="46"/>
                    </a:lnTo>
                    <a:lnTo>
                      <a:pt x="78" y="48"/>
                    </a:lnTo>
                    <a:lnTo>
                      <a:pt x="76" y="48"/>
                    </a:lnTo>
                    <a:lnTo>
                      <a:pt x="74" y="46"/>
                    </a:lnTo>
                    <a:lnTo>
                      <a:pt x="78" y="44"/>
                    </a:lnTo>
                    <a:lnTo>
                      <a:pt x="78" y="44"/>
                    </a:lnTo>
                    <a:lnTo>
                      <a:pt x="78" y="44"/>
                    </a:lnTo>
                    <a:close/>
                    <a:moveTo>
                      <a:pt x="54" y="10"/>
                    </a:moveTo>
                    <a:lnTo>
                      <a:pt x="54" y="10"/>
                    </a:lnTo>
                    <a:lnTo>
                      <a:pt x="60" y="16"/>
                    </a:lnTo>
                    <a:lnTo>
                      <a:pt x="60" y="10"/>
                    </a:lnTo>
                    <a:lnTo>
                      <a:pt x="54" y="10"/>
                    </a:lnTo>
                    <a:lnTo>
                      <a:pt x="54" y="10"/>
                    </a:lnTo>
                    <a:lnTo>
                      <a:pt x="54" y="1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04" name="Freeform 1496"/>
              <p:cNvSpPr/>
              <p:nvPr/>
            </p:nvSpPr>
            <p:spPr bwMode="auto">
              <a:xfrm>
                <a:off x="2209800" y="3219450"/>
                <a:ext cx="171450" cy="174625"/>
              </a:xfrm>
              <a:custGeom>
                <a:gdLst>
                  <a:gd fmla="*/ 84 w 108" name="T0"/>
                  <a:gd fmla="*/ 38 h 110" name="T1"/>
                  <a:gd fmla="*/ 84 w 108" name="T2"/>
                  <a:gd fmla="*/ 50 h 110" name="T3"/>
                  <a:gd fmla="*/ 100 w 108" name="T4"/>
                  <a:gd fmla="*/ 50 h 110" name="T5"/>
                  <a:gd fmla="*/ 100 w 108" name="T6"/>
                  <a:gd fmla="*/ 58 h 110" name="T7"/>
                  <a:gd fmla="*/ 102 w 108" name="T8"/>
                  <a:gd fmla="*/ 70 h 110" name="T9"/>
                  <a:gd fmla="*/ 106 w 108" name="T10"/>
                  <a:gd fmla="*/ 82 h 110" name="T11"/>
                  <a:gd fmla="*/ 102 w 108" name="T12"/>
                  <a:gd fmla="*/ 90 h 110" name="T13"/>
                  <a:gd fmla="*/ 80 w 108" name="T14"/>
                  <a:gd fmla="*/ 86 h 110" name="T15"/>
                  <a:gd fmla="*/ 64 w 108" name="T16"/>
                  <a:gd fmla="*/ 94 h 110" name="T17"/>
                  <a:gd fmla="*/ 56 w 108" name="T18"/>
                  <a:gd fmla="*/ 102 h 110" name="T19"/>
                  <a:gd fmla="*/ 42 w 108" name="T20"/>
                  <a:gd fmla="*/ 110 h 110" name="T21"/>
                  <a:gd fmla="*/ 38 w 108" name="T22"/>
                  <a:gd fmla="*/ 92 h 110" name="T23"/>
                  <a:gd fmla="*/ 36 w 108" name="T24"/>
                  <a:gd fmla="*/ 82 h 110" name="T25"/>
                  <a:gd fmla="*/ 28 w 108" name="T26"/>
                  <a:gd fmla="*/ 74 h 110" name="T27"/>
                  <a:gd fmla="*/ 24 w 108" name="T28"/>
                  <a:gd fmla="*/ 82 h 110" name="T29"/>
                  <a:gd fmla="*/ 10 w 108" name="T30"/>
                  <a:gd fmla="*/ 84 h 110" name="T31"/>
                  <a:gd fmla="*/ 10 w 108" name="T32"/>
                  <a:gd fmla="*/ 76 h 110" name="T33"/>
                  <a:gd fmla="*/ 16 w 108" name="T34"/>
                  <a:gd fmla="*/ 70 h 110" name="T35"/>
                  <a:gd fmla="*/ 16 w 108" name="T36"/>
                  <a:gd fmla="*/ 64 h 110" name="T37"/>
                  <a:gd fmla="*/ 12 w 108" name="T38"/>
                  <a:gd fmla="*/ 60 h 110" name="T39"/>
                  <a:gd fmla="*/ 16 w 108" name="T40"/>
                  <a:gd fmla="*/ 52 h 110" name="T41"/>
                  <a:gd fmla="*/ 6 w 108" name="T42"/>
                  <a:gd fmla="*/ 52 h 110" name="T43"/>
                  <a:gd fmla="*/ 0 w 108" name="T44"/>
                  <a:gd fmla="*/ 44 h 110" name="T45"/>
                  <a:gd fmla="*/ 2 w 108" name="T46"/>
                  <a:gd fmla="*/ 40 h 110" name="T47"/>
                  <a:gd fmla="*/ 10 w 108" name="T48"/>
                  <a:gd fmla="*/ 40 h 110" name="T49"/>
                  <a:gd fmla="*/ 12 w 108" name="T50"/>
                  <a:gd fmla="*/ 40 h 110" name="T51"/>
                  <a:gd fmla="*/ 24 w 108" name="T52"/>
                  <a:gd fmla="*/ 32 h 110" name="T53"/>
                  <a:gd fmla="*/ 20 w 108" name="T54"/>
                  <a:gd fmla="*/ 30 h 110" name="T55"/>
                  <a:gd fmla="*/ 26 w 108" name="T56"/>
                  <a:gd fmla="*/ 24 h 110" name="T57"/>
                  <a:gd fmla="*/ 28 w 108" name="T58"/>
                  <a:gd fmla="*/ 22 h 110" name="T59"/>
                  <a:gd fmla="*/ 26 w 108" name="T60"/>
                  <a:gd fmla="*/ 16 h 110" name="T61"/>
                  <a:gd fmla="*/ 26 w 108" name="T62"/>
                  <a:gd fmla="*/ 8 h 110" name="T63"/>
                  <a:gd fmla="*/ 36 w 108" name="T64"/>
                  <a:gd fmla="*/ 12 h 110" name="T65"/>
                  <a:gd fmla="*/ 42 w 108" name="T66"/>
                  <a:gd fmla="*/ 8 h 110" name="T67"/>
                  <a:gd fmla="*/ 46 w 108" name="T68"/>
                  <a:gd fmla="*/ 0 h 110" name="T69"/>
                  <a:gd fmla="*/ 42 w 108" name="T70"/>
                  <a:gd fmla="*/ 14 h 110" name="T71"/>
                  <a:gd fmla="*/ 46 w 108" name="T72"/>
                  <a:gd fmla="*/ 22 h 110" name="T73"/>
                  <a:gd fmla="*/ 38 w 108" name="T74"/>
                  <a:gd fmla="*/ 24 h 110" name="T75"/>
                  <a:gd fmla="*/ 36 w 108" name="T76"/>
                  <a:gd fmla="*/ 34 h 110" name="T77"/>
                  <a:gd fmla="*/ 46 w 108" name="T78"/>
                  <a:gd fmla="*/ 34 h 110" name="T79"/>
                  <a:gd fmla="*/ 48 w 108" name="T80"/>
                  <a:gd fmla="*/ 38 h 110" name="T81"/>
                  <a:gd fmla="*/ 56 w 108" name="T82"/>
                  <a:gd fmla="*/ 34 h 110" name="T83"/>
                  <a:gd fmla="*/ 62 w 108" name="T84"/>
                  <a:gd fmla="*/ 40 h 110" name="T85"/>
                  <a:gd fmla="*/ 70 w 108" name="T86"/>
                  <a:gd fmla="*/ 40 h 110" name="T87"/>
                  <a:gd fmla="*/ 80 w 108" name="T88"/>
                  <a:gd fmla="*/ 38 h 110" name="T89"/>
                  <a:gd fmla="*/ 84 w 108" name="T90"/>
                  <a:gd fmla="*/ 38 h 11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0" w="108">
                    <a:moveTo>
                      <a:pt x="84" y="38"/>
                    </a:moveTo>
                    <a:lnTo>
                      <a:pt x="84" y="38"/>
                    </a:lnTo>
                    <a:lnTo>
                      <a:pt x="88" y="44"/>
                    </a:lnTo>
                    <a:lnTo>
                      <a:pt x="84" y="50"/>
                    </a:lnTo>
                    <a:lnTo>
                      <a:pt x="90" y="56"/>
                    </a:lnTo>
                    <a:lnTo>
                      <a:pt x="100" y="50"/>
                    </a:lnTo>
                    <a:lnTo>
                      <a:pt x="102" y="52"/>
                    </a:lnTo>
                    <a:lnTo>
                      <a:pt x="100" y="58"/>
                    </a:lnTo>
                    <a:lnTo>
                      <a:pt x="100" y="64"/>
                    </a:lnTo>
                    <a:lnTo>
                      <a:pt x="102" y="70"/>
                    </a:lnTo>
                    <a:lnTo>
                      <a:pt x="102" y="78"/>
                    </a:lnTo>
                    <a:lnTo>
                      <a:pt x="106" y="82"/>
                    </a:lnTo>
                    <a:lnTo>
                      <a:pt x="108" y="86"/>
                    </a:lnTo>
                    <a:lnTo>
                      <a:pt x="102" y="90"/>
                    </a:lnTo>
                    <a:lnTo>
                      <a:pt x="92" y="90"/>
                    </a:lnTo>
                    <a:lnTo>
                      <a:pt x="80" y="86"/>
                    </a:lnTo>
                    <a:lnTo>
                      <a:pt x="74" y="90"/>
                    </a:lnTo>
                    <a:lnTo>
                      <a:pt x="64" y="94"/>
                    </a:lnTo>
                    <a:lnTo>
                      <a:pt x="60" y="94"/>
                    </a:lnTo>
                    <a:lnTo>
                      <a:pt x="56" y="102"/>
                    </a:lnTo>
                    <a:lnTo>
                      <a:pt x="48" y="108"/>
                    </a:lnTo>
                    <a:lnTo>
                      <a:pt x="42" y="110"/>
                    </a:lnTo>
                    <a:lnTo>
                      <a:pt x="36" y="102"/>
                    </a:lnTo>
                    <a:lnTo>
                      <a:pt x="38" y="92"/>
                    </a:lnTo>
                    <a:lnTo>
                      <a:pt x="42" y="86"/>
                    </a:lnTo>
                    <a:lnTo>
                      <a:pt x="36" y="82"/>
                    </a:lnTo>
                    <a:lnTo>
                      <a:pt x="34" y="76"/>
                    </a:lnTo>
                    <a:lnTo>
                      <a:pt x="28" y="74"/>
                    </a:lnTo>
                    <a:lnTo>
                      <a:pt x="26" y="78"/>
                    </a:lnTo>
                    <a:lnTo>
                      <a:pt x="24" y="82"/>
                    </a:lnTo>
                    <a:lnTo>
                      <a:pt x="16" y="84"/>
                    </a:lnTo>
                    <a:lnTo>
                      <a:pt x="10" y="84"/>
                    </a:lnTo>
                    <a:lnTo>
                      <a:pt x="8" y="84"/>
                    </a:lnTo>
                    <a:lnTo>
                      <a:pt x="10" y="76"/>
                    </a:lnTo>
                    <a:lnTo>
                      <a:pt x="12" y="74"/>
                    </a:lnTo>
                    <a:lnTo>
                      <a:pt x="16" y="70"/>
                    </a:lnTo>
                    <a:lnTo>
                      <a:pt x="18" y="68"/>
                    </a:lnTo>
                    <a:lnTo>
                      <a:pt x="16" y="64"/>
                    </a:lnTo>
                    <a:lnTo>
                      <a:pt x="12" y="64"/>
                    </a:lnTo>
                    <a:lnTo>
                      <a:pt x="12" y="60"/>
                    </a:lnTo>
                    <a:lnTo>
                      <a:pt x="16" y="56"/>
                    </a:lnTo>
                    <a:lnTo>
                      <a:pt x="16" y="52"/>
                    </a:lnTo>
                    <a:lnTo>
                      <a:pt x="8" y="52"/>
                    </a:lnTo>
                    <a:lnTo>
                      <a:pt x="6" y="52"/>
                    </a:lnTo>
                    <a:lnTo>
                      <a:pt x="2" y="48"/>
                    </a:lnTo>
                    <a:lnTo>
                      <a:pt x="0" y="44"/>
                    </a:lnTo>
                    <a:lnTo>
                      <a:pt x="0" y="42"/>
                    </a:lnTo>
                    <a:lnTo>
                      <a:pt x="2" y="40"/>
                    </a:lnTo>
                    <a:lnTo>
                      <a:pt x="8" y="40"/>
                    </a:lnTo>
                    <a:lnTo>
                      <a:pt x="10" y="40"/>
                    </a:lnTo>
                    <a:lnTo>
                      <a:pt x="10" y="42"/>
                    </a:lnTo>
                    <a:lnTo>
                      <a:pt x="12" y="40"/>
                    </a:lnTo>
                    <a:lnTo>
                      <a:pt x="20" y="34"/>
                    </a:lnTo>
                    <a:lnTo>
                      <a:pt x="24" y="32"/>
                    </a:lnTo>
                    <a:lnTo>
                      <a:pt x="20" y="32"/>
                    </a:lnTo>
                    <a:lnTo>
                      <a:pt x="20" y="30"/>
                    </a:lnTo>
                    <a:lnTo>
                      <a:pt x="24" y="24"/>
                    </a:lnTo>
                    <a:lnTo>
                      <a:pt x="26" y="24"/>
                    </a:lnTo>
                    <a:lnTo>
                      <a:pt x="26" y="22"/>
                    </a:lnTo>
                    <a:lnTo>
                      <a:pt x="28" y="22"/>
                    </a:lnTo>
                    <a:lnTo>
                      <a:pt x="28" y="18"/>
                    </a:lnTo>
                    <a:lnTo>
                      <a:pt x="26" y="16"/>
                    </a:lnTo>
                    <a:lnTo>
                      <a:pt x="24" y="12"/>
                    </a:lnTo>
                    <a:lnTo>
                      <a:pt x="26" y="8"/>
                    </a:lnTo>
                    <a:lnTo>
                      <a:pt x="30" y="8"/>
                    </a:lnTo>
                    <a:lnTo>
                      <a:pt x="36" y="12"/>
                    </a:lnTo>
                    <a:lnTo>
                      <a:pt x="38" y="12"/>
                    </a:lnTo>
                    <a:lnTo>
                      <a:pt x="42" y="8"/>
                    </a:lnTo>
                    <a:lnTo>
                      <a:pt x="44" y="4"/>
                    </a:lnTo>
                    <a:lnTo>
                      <a:pt x="46" y="0"/>
                    </a:lnTo>
                    <a:lnTo>
                      <a:pt x="48" y="12"/>
                    </a:lnTo>
                    <a:lnTo>
                      <a:pt x="42" y="14"/>
                    </a:lnTo>
                    <a:lnTo>
                      <a:pt x="42" y="18"/>
                    </a:lnTo>
                    <a:lnTo>
                      <a:pt x="46" y="22"/>
                    </a:lnTo>
                    <a:lnTo>
                      <a:pt x="44" y="26"/>
                    </a:lnTo>
                    <a:lnTo>
                      <a:pt x="38" y="24"/>
                    </a:lnTo>
                    <a:lnTo>
                      <a:pt x="30" y="26"/>
                    </a:lnTo>
                    <a:lnTo>
                      <a:pt x="36" y="34"/>
                    </a:lnTo>
                    <a:lnTo>
                      <a:pt x="44" y="32"/>
                    </a:lnTo>
                    <a:lnTo>
                      <a:pt x="46" y="34"/>
                    </a:lnTo>
                    <a:lnTo>
                      <a:pt x="46" y="38"/>
                    </a:lnTo>
                    <a:lnTo>
                      <a:pt x="48" y="38"/>
                    </a:lnTo>
                    <a:lnTo>
                      <a:pt x="54" y="34"/>
                    </a:lnTo>
                    <a:lnTo>
                      <a:pt x="56" y="34"/>
                    </a:lnTo>
                    <a:lnTo>
                      <a:pt x="60" y="38"/>
                    </a:lnTo>
                    <a:lnTo>
                      <a:pt x="62" y="40"/>
                    </a:lnTo>
                    <a:lnTo>
                      <a:pt x="64" y="40"/>
                    </a:lnTo>
                    <a:lnTo>
                      <a:pt x="70" y="40"/>
                    </a:lnTo>
                    <a:lnTo>
                      <a:pt x="74" y="38"/>
                    </a:lnTo>
                    <a:lnTo>
                      <a:pt x="80" y="38"/>
                    </a:lnTo>
                    <a:lnTo>
                      <a:pt x="84" y="38"/>
                    </a:lnTo>
                    <a:lnTo>
                      <a:pt x="84" y="38"/>
                    </a:lnTo>
                    <a:lnTo>
                      <a:pt x="84" y="3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05" name="Freeform 1497"/>
              <p:cNvSpPr/>
              <p:nvPr/>
            </p:nvSpPr>
            <p:spPr bwMode="auto">
              <a:xfrm>
                <a:off x="3422650" y="3721100"/>
                <a:ext cx="41275" cy="95250"/>
              </a:xfrm>
              <a:custGeom>
                <a:gdLst>
                  <a:gd fmla="*/ 18 w 26" name="T0"/>
                  <a:gd fmla="*/ 0 h 60" name="T1"/>
                  <a:gd fmla="*/ 18 w 26" name="T2"/>
                  <a:gd fmla="*/ 0 h 60" name="T3"/>
                  <a:gd fmla="*/ 10 w 26" name="T4"/>
                  <a:gd fmla="*/ 16 h 60" name="T5"/>
                  <a:gd fmla="*/ 4 w 26" name="T6"/>
                  <a:gd fmla="*/ 24 h 60" name="T7"/>
                  <a:gd fmla="*/ 2 w 26" name="T8"/>
                  <a:gd fmla="*/ 34 h 60" name="T9"/>
                  <a:gd fmla="*/ 0 w 26" name="T10"/>
                  <a:gd fmla="*/ 42 h 60" name="T11"/>
                  <a:gd fmla="*/ 2 w 26" name="T12"/>
                  <a:gd fmla="*/ 50 h 60" name="T13"/>
                  <a:gd fmla="*/ 8 w 26" name="T14"/>
                  <a:gd fmla="*/ 60 h 60" name="T15"/>
                  <a:gd fmla="*/ 12 w 26" name="T16"/>
                  <a:gd fmla="*/ 60 h 60" name="T17"/>
                  <a:gd fmla="*/ 18 w 26" name="T18"/>
                  <a:gd fmla="*/ 48 h 60" name="T19"/>
                  <a:gd fmla="*/ 20 w 26" name="T20"/>
                  <a:gd fmla="*/ 32 h 60" name="T21"/>
                  <a:gd fmla="*/ 26 w 26" name="T22"/>
                  <a:gd fmla="*/ 0 h 60" name="T23"/>
                  <a:gd fmla="*/ 18 w 26" name="T24"/>
                  <a:gd fmla="*/ 0 h 60" name="T25"/>
                  <a:gd fmla="*/ 18 w 26" name="T26"/>
                  <a:gd fmla="*/ 0 h 60" name="T27"/>
                  <a:gd fmla="*/ 18 w 26" name="T28"/>
                  <a:gd fmla="*/ 0 h 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0" w="26">
                    <a:moveTo>
                      <a:pt x="18" y="0"/>
                    </a:moveTo>
                    <a:lnTo>
                      <a:pt x="18" y="0"/>
                    </a:lnTo>
                    <a:lnTo>
                      <a:pt x="10" y="16"/>
                    </a:lnTo>
                    <a:lnTo>
                      <a:pt x="4" y="24"/>
                    </a:lnTo>
                    <a:lnTo>
                      <a:pt x="2" y="34"/>
                    </a:lnTo>
                    <a:lnTo>
                      <a:pt x="0" y="42"/>
                    </a:lnTo>
                    <a:lnTo>
                      <a:pt x="2" y="50"/>
                    </a:lnTo>
                    <a:lnTo>
                      <a:pt x="8" y="60"/>
                    </a:lnTo>
                    <a:lnTo>
                      <a:pt x="12" y="60"/>
                    </a:lnTo>
                    <a:lnTo>
                      <a:pt x="18" y="48"/>
                    </a:lnTo>
                    <a:lnTo>
                      <a:pt x="20" y="32"/>
                    </a:lnTo>
                    <a:lnTo>
                      <a:pt x="26" y="0"/>
                    </a:lnTo>
                    <a:lnTo>
                      <a:pt x="18" y="0"/>
                    </a:lnTo>
                    <a:lnTo>
                      <a:pt x="18" y="0"/>
                    </a:lnTo>
                    <a:lnTo>
                      <a:pt x="18"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06" name="Freeform 1498"/>
              <p:cNvSpPr/>
              <p:nvPr/>
            </p:nvSpPr>
            <p:spPr bwMode="auto">
              <a:xfrm>
                <a:off x="1485900" y="3343275"/>
                <a:ext cx="155575" cy="158750"/>
              </a:xfrm>
              <a:custGeom>
                <a:gdLst>
                  <a:gd fmla="*/ 4 w 98" name="T0"/>
                  <a:gd fmla="*/ 62 h 100" name="T1"/>
                  <a:gd fmla="*/ 10 w 98" name="T2"/>
                  <a:gd fmla="*/ 54 h 100" name="T3"/>
                  <a:gd fmla="*/ 18 w 98" name="T4"/>
                  <a:gd fmla="*/ 54 h 100" name="T5"/>
                  <a:gd fmla="*/ 20 w 98" name="T6"/>
                  <a:gd fmla="*/ 56 h 100" name="T7"/>
                  <a:gd fmla="*/ 14 w 98" name="T8"/>
                  <a:gd fmla="*/ 70 h 100" name="T9"/>
                  <a:gd fmla="*/ 12 w 98" name="T10"/>
                  <a:gd fmla="*/ 80 h 100" name="T11"/>
                  <a:gd fmla="*/ 4 w 98" name="T12"/>
                  <a:gd fmla="*/ 88 h 100" name="T13"/>
                  <a:gd fmla="*/ 2 w 98" name="T14"/>
                  <a:gd fmla="*/ 100 h 100" name="T15"/>
                  <a:gd fmla="*/ 10 w 98" name="T16"/>
                  <a:gd fmla="*/ 100 h 100" name="T17"/>
                  <a:gd fmla="*/ 14 w 98" name="T18"/>
                  <a:gd fmla="*/ 98 h 100" name="T19"/>
                  <a:gd fmla="*/ 24 w 98" name="T20"/>
                  <a:gd fmla="*/ 100 h 100" name="T21"/>
                  <a:gd fmla="*/ 80 w 98" name="T22"/>
                  <a:gd fmla="*/ 62 h 100" name="T23"/>
                  <a:gd fmla="*/ 84 w 98" name="T24"/>
                  <a:gd fmla="*/ 50 h 100" name="T25"/>
                  <a:gd fmla="*/ 84 w 98" name="T26"/>
                  <a:gd fmla="*/ 42 h 100" name="T27"/>
                  <a:gd fmla="*/ 84 w 98" name="T28"/>
                  <a:gd fmla="*/ 36 h 100" name="T29"/>
                  <a:gd fmla="*/ 86 w 98" name="T30"/>
                  <a:gd fmla="*/ 28 h 100" name="T31"/>
                  <a:gd fmla="*/ 90 w 98" name="T32"/>
                  <a:gd fmla="*/ 18 h 100" name="T33"/>
                  <a:gd fmla="*/ 98 w 98" name="T34"/>
                  <a:gd fmla="*/ 10 h 100" name="T35"/>
                  <a:gd fmla="*/ 94 w 98" name="T36"/>
                  <a:gd fmla="*/ 6 h 100" name="T37"/>
                  <a:gd fmla="*/ 86 w 98" name="T38"/>
                  <a:gd fmla="*/ 2 h 100" name="T39"/>
                  <a:gd fmla="*/ 74 w 98" name="T40"/>
                  <a:gd fmla="*/ 8 h 100" name="T41"/>
                  <a:gd fmla="*/ 62 w 98" name="T42"/>
                  <a:gd fmla="*/ 8 h 100" name="T43"/>
                  <a:gd fmla="*/ 48 w 98" name="T44"/>
                  <a:gd fmla="*/ 14 h 100" name="T45"/>
                  <a:gd fmla="*/ 36 w 98" name="T46"/>
                  <a:gd fmla="*/ 16 h 100" name="T47"/>
                  <a:gd fmla="*/ 28 w 98" name="T48"/>
                  <a:gd fmla="*/ 16 h 100" name="T49"/>
                  <a:gd fmla="*/ 22 w 98" name="T50"/>
                  <a:gd fmla="*/ 18 h 100" name="T51"/>
                  <a:gd fmla="*/ 18 w 98" name="T52"/>
                  <a:gd fmla="*/ 18 h 100" name="T53"/>
                  <a:gd fmla="*/ 18 w 98" name="T54"/>
                  <a:gd fmla="*/ 26 h 100" name="T55"/>
                  <a:gd fmla="*/ 14 w 98" name="T56"/>
                  <a:gd fmla="*/ 28 h 100" name="T57"/>
                  <a:gd fmla="*/ 10 w 98" name="T58"/>
                  <a:gd fmla="*/ 34 h 100" name="T59"/>
                  <a:gd fmla="*/ 2 w 98" name="T60"/>
                  <a:gd fmla="*/ 36 h 100" name="T61"/>
                  <a:gd fmla="*/ 2 w 98" name="T62"/>
                  <a:gd fmla="*/ 44 h 100" name="T63"/>
                  <a:gd fmla="*/ 0 w 98" name="T64"/>
                  <a:gd fmla="*/ 56 h 100" name="T65"/>
                  <a:gd fmla="*/ 4 w 98" name="T66"/>
                  <a:gd fmla="*/ 60 h 100" name="T67"/>
                  <a:gd fmla="*/ 4 w 98" name="T68"/>
                  <a:gd fmla="*/ 62 h 10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0" w="98">
                    <a:moveTo>
                      <a:pt x="4" y="62"/>
                    </a:moveTo>
                    <a:lnTo>
                      <a:pt x="4" y="62"/>
                    </a:lnTo>
                    <a:lnTo>
                      <a:pt x="6" y="56"/>
                    </a:lnTo>
                    <a:lnTo>
                      <a:pt x="10" y="54"/>
                    </a:lnTo>
                    <a:lnTo>
                      <a:pt x="12" y="54"/>
                    </a:lnTo>
                    <a:lnTo>
                      <a:pt x="18" y="54"/>
                    </a:lnTo>
                    <a:lnTo>
                      <a:pt x="20" y="54"/>
                    </a:lnTo>
                    <a:lnTo>
                      <a:pt x="20" y="56"/>
                    </a:lnTo>
                    <a:lnTo>
                      <a:pt x="18" y="62"/>
                    </a:lnTo>
                    <a:lnTo>
                      <a:pt x="14" y="70"/>
                    </a:lnTo>
                    <a:lnTo>
                      <a:pt x="12" y="74"/>
                    </a:lnTo>
                    <a:lnTo>
                      <a:pt x="12" y="80"/>
                    </a:lnTo>
                    <a:lnTo>
                      <a:pt x="6" y="82"/>
                    </a:lnTo>
                    <a:lnTo>
                      <a:pt x="4" y="88"/>
                    </a:lnTo>
                    <a:lnTo>
                      <a:pt x="2" y="90"/>
                    </a:lnTo>
                    <a:lnTo>
                      <a:pt x="2" y="100"/>
                    </a:lnTo>
                    <a:lnTo>
                      <a:pt x="4" y="100"/>
                    </a:lnTo>
                    <a:lnTo>
                      <a:pt x="10" y="100"/>
                    </a:lnTo>
                    <a:lnTo>
                      <a:pt x="12" y="98"/>
                    </a:lnTo>
                    <a:lnTo>
                      <a:pt x="14" y="98"/>
                    </a:lnTo>
                    <a:lnTo>
                      <a:pt x="20" y="100"/>
                    </a:lnTo>
                    <a:lnTo>
                      <a:pt x="24" y="100"/>
                    </a:lnTo>
                    <a:lnTo>
                      <a:pt x="48" y="84"/>
                    </a:lnTo>
                    <a:lnTo>
                      <a:pt x="80" y="62"/>
                    </a:lnTo>
                    <a:lnTo>
                      <a:pt x="82" y="56"/>
                    </a:lnTo>
                    <a:lnTo>
                      <a:pt x="84" y="50"/>
                    </a:lnTo>
                    <a:lnTo>
                      <a:pt x="86" y="44"/>
                    </a:lnTo>
                    <a:lnTo>
                      <a:pt x="84" y="42"/>
                    </a:lnTo>
                    <a:lnTo>
                      <a:pt x="84" y="38"/>
                    </a:lnTo>
                    <a:lnTo>
                      <a:pt x="84" y="36"/>
                    </a:lnTo>
                    <a:lnTo>
                      <a:pt x="86" y="32"/>
                    </a:lnTo>
                    <a:lnTo>
                      <a:pt x="86" y="28"/>
                    </a:lnTo>
                    <a:lnTo>
                      <a:pt x="86" y="24"/>
                    </a:lnTo>
                    <a:lnTo>
                      <a:pt x="90" y="18"/>
                    </a:lnTo>
                    <a:lnTo>
                      <a:pt x="94" y="16"/>
                    </a:lnTo>
                    <a:lnTo>
                      <a:pt x="98" y="10"/>
                    </a:lnTo>
                    <a:lnTo>
                      <a:pt x="98" y="6"/>
                    </a:lnTo>
                    <a:lnTo>
                      <a:pt x="94" y="6"/>
                    </a:lnTo>
                    <a:lnTo>
                      <a:pt x="92" y="0"/>
                    </a:lnTo>
                    <a:lnTo>
                      <a:pt x="86" y="2"/>
                    </a:lnTo>
                    <a:lnTo>
                      <a:pt x="80" y="6"/>
                    </a:lnTo>
                    <a:lnTo>
                      <a:pt x="74" y="8"/>
                    </a:lnTo>
                    <a:lnTo>
                      <a:pt x="68" y="8"/>
                    </a:lnTo>
                    <a:lnTo>
                      <a:pt x="62" y="8"/>
                    </a:lnTo>
                    <a:lnTo>
                      <a:pt x="54" y="14"/>
                    </a:lnTo>
                    <a:lnTo>
                      <a:pt x="48" y="14"/>
                    </a:lnTo>
                    <a:lnTo>
                      <a:pt x="40" y="16"/>
                    </a:lnTo>
                    <a:lnTo>
                      <a:pt x="36" y="16"/>
                    </a:lnTo>
                    <a:lnTo>
                      <a:pt x="30" y="16"/>
                    </a:lnTo>
                    <a:lnTo>
                      <a:pt x="28" y="16"/>
                    </a:lnTo>
                    <a:lnTo>
                      <a:pt x="24" y="18"/>
                    </a:lnTo>
                    <a:lnTo>
                      <a:pt x="22" y="18"/>
                    </a:lnTo>
                    <a:lnTo>
                      <a:pt x="20" y="18"/>
                    </a:lnTo>
                    <a:lnTo>
                      <a:pt x="18" y="18"/>
                    </a:lnTo>
                    <a:lnTo>
                      <a:pt x="18" y="20"/>
                    </a:lnTo>
                    <a:lnTo>
                      <a:pt x="18" y="26"/>
                    </a:lnTo>
                    <a:lnTo>
                      <a:pt x="18" y="28"/>
                    </a:lnTo>
                    <a:lnTo>
                      <a:pt x="14" y="28"/>
                    </a:lnTo>
                    <a:lnTo>
                      <a:pt x="12" y="32"/>
                    </a:lnTo>
                    <a:lnTo>
                      <a:pt x="10" y="34"/>
                    </a:lnTo>
                    <a:lnTo>
                      <a:pt x="6" y="36"/>
                    </a:lnTo>
                    <a:lnTo>
                      <a:pt x="2" y="36"/>
                    </a:lnTo>
                    <a:lnTo>
                      <a:pt x="0" y="36"/>
                    </a:lnTo>
                    <a:lnTo>
                      <a:pt x="2" y="44"/>
                    </a:lnTo>
                    <a:lnTo>
                      <a:pt x="2" y="52"/>
                    </a:lnTo>
                    <a:lnTo>
                      <a:pt x="0" y="56"/>
                    </a:lnTo>
                    <a:lnTo>
                      <a:pt x="2" y="56"/>
                    </a:lnTo>
                    <a:lnTo>
                      <a:pt x="4" y="60"/>
                    </a:lnTo>
                    <a:lnTo>
                      <a:pt x="4" y="62"/>
                    </a:lnTo>
                    <a:lnTo>
                      <a:pt x="4" y="62"/>
                    </a:lnTo>
                    <a:lnTo>
                      <a:pt x="4" y="6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07" name="Freeform 1499"/>
              <p:cNvSpPr/>
              <p:nvPr/>
            </p:nvSpPr>
            <p:spPr bwMode="auto">
              <a:xfrm>
                <a:off x="796925" y="3003550"/>
                <a:ext cx="104775" cy="73025"/>
              </a:xfrm>
              <a:custGeom>
                <a:gdLst>
                  <a:gd fmla="*/ 66 w 66" name="T0"/>
                  <a:gd fmla="*/ 22 h 46" name="T1"/>
                  <a:gd fmla="*/ 66 w 66" name="T2"/>
                  <a:gd fmla="*/ 22 h 46" name="T3"/>
                  <a:gd fmla="*/ 66 w 66" name="T4"/>
                  <a:gd fmla="*/ 20 h 46" name="T5"/>
                  <a:gd fmla="*/ 64 w 66" name="T6"/>
                  <a:gd fmla="*/ 16 h 46" name="T7"/>
                  <a:gd fmla="*/ 62 w 66" name="T8"/>
                  <a:gd fmla="*/ 14 h 46" name="T9"/>
                  <a:gd fmla="*/ 64 w 66" name="T10"/>
                  <a:gd fmla="*/ 10 h 46" name="T11"/>
                  <a:gd fmla="*/ 50 w 66" name="T12"/>
                  <a:gd fmla="*/ 2 h 46" name="T13"/>
                  <a:gd fmla="*/ 46 w 66" name="T14"/>
                  <a:gd fmla="*/ 0 h 46" name="T15"/>
                  <a:gd fmla="*/ 44 w 66" name="T16"/>
                  <a:gd fmla="*/ 0 h 46" name="T17"/>
                  <a:gd fmla="*/ 40 w 66" name="T18"/>
                  <a:gd fmla="*/ 0 h 46" name="T19"/>
                  <a:gd fmla="*/ 40 w 66" name="T20"/>
                  <a:gd fmla="*/ 2 h 46" name="T21"/>
                  <a:gd fmla="*/ 32 w 66" name="T22"/>
                  <a:gd fmla="*/ 4 h 46" name="T23"/>
                  <a:gd fmla="*/ 30 w 66" name="T24"/>
                  <a:gd fmla="*/ 6 h 46" name="T25"/>
                  <a:gd fmla="*/ 28 w 66" name="T26"/>
                  <a:gd fmla="*/ 6 h 46" name="T27"/>
                  <a:gd fmla="*/ 26 w 66" name="T28"/>
                  <a:gd fmla="*/ 4 h 46" name="T29"/>
                  <a:gd fmla="*/ 26 w 66" name="T30"/>
                  <a:gd fmla="*/ 6 h 46" name="T31"/>
                  <a:gd fmla="*/ 26 w 66" name="T32"/>
                  <a:gd fmla="*/ 10 h 46" name="T33"/>
                  <a:gd fmla="*/ 22 w 66" name="T34"/>
                  <a:gd fmla="*/ 12 h 46" name="T35"/>
                  <a:gd fmla="*/ 18 w 66" name="T36"/>
                  <a:gd fmla="*/ 14 h 46" name="T37"/>
                  <a:gd fmla="*/ 14 w 66" name="T38"/>
                  <a:gd fmla="*/ 16 h 46" name="T39"/>
                  <a:gd fmla="*/ 10 w 66" name="T40"/>
                  <a:gd fmla="*/ 22 h 46" name="T41"/>
                  <a:gd fmla="*/ 2 w 66" name="T42"/>
                  <a:gd fmla="*/ 32 h 46" name="T43"/>
                  <a:gd fmla="*/ 0 w 66" name="T44"/>
                  <a:gd fmla="*/ 38 h 46" name="T45"/>
                  <a:gd fmla="*/ 2 w 66" name="T46"/>
                  <a:gd fmla="*/ 38 h 46" name="T47"/>
                  <a:gd fmla="*/ 4 w 66" name="T48"/>
                  <a:gd fmla="*/ 38 h 46" name="T49"/>
                  <a:gd fmla="*/ 8 w 66" name="T50"/>
                  <a:gd fmla="*/ 36 h 46" name="T51"/>
                  <a:gd fmla="*/ 10 w 66" name="T52"/>
                  <a:gd fmla="*/ 36 h 46" name="T53"/>
                  <a:gd fmla="*/ 10 w 66" name="T54"/>
                  <a:gd fmla="*/ 38 h 46" name="T55"/>
                  <a:gd fmla="*/ 12 w 66" name="T56"/>
                  <a:gd fmla="*/ 42 h 46" name="T57"/>
                  <a:gd fmla="*/ 14 w 66" name="T58"/>
                  <a:gd fmla="*/ 42 h 46" name="T59"/>
                  <a:gd fmla="*/ 18 w 66" name="T60"/>
                  <a:gd fmla="*/ 42 h 46" name="T61"/>
                  <a:gd fmla="*/ 20 w 66" name="T62"/>
                  <a:gd fmla="*/ 44 h 46" name="T63"/>
                  <a:gd fmla="*/ 22 w 66" name="T64"/>
                  <a:gd fmla="*/ 46 h 46" name="T65"/>
                  <a:gd fmla="*/ 22 w 66" name="T66"/>
                  <a:gd fmla="*/ 44 h 46" name="T67"/>
                  <a:gd fmla="*/ 30 w 66" name="T68"/>
                  <a:gd fmla="*/ 42 h 46" name="T69"/>
                  <a:gd fmla="*/ 32 w 66" name="T70"/>
                  <a:gd fmla="*/ 42 h 46" name="T71"/>
                  <a:gd fmla="*/ 32 w 66" name="T72"/>
                  <a:gd fmla="*/ 38 h 46" name="T73"/>
                  <a:gd fmla="*/ 32 w 66" name="T74"/>
                  <a:gd fmla="*/ 34 h 46" name="T75"/>
                  <a:gd fmla="*/ 36 w 66" name="T76"/>
                  <a:gd fmla="*/ 34 h 46" name="T77"/>
                  <a:gd fmla="*/ 36 w 66" name="T78"/>
                  <a:gd fmla="*/ 36 h 46" name="T79"/>
                  <a:gd fmla="*/ 38 w 66" name="T80"/>
                  <a:gd fmla="*/ 38 h 46" name="T81"/>
                  <a:gd fmla="*/ 40 w 66" name="T82"/>
                  <a:gd fmla="*/ 38 h 46" name="T83"/>
                  <a:gd fmla="*/ 46 w 66" name="T84"/>
                  <a:gd fmla="*/ 42 h 46" name="T85"/>
                  <a:gd fmla="*/ 48 w 66" name="T86"/>
                  <a:gd fmla="*/ 42 h 46" name="T87"/>
                  <a:gd fmla="*/ 50 w 66" name="T88"/>
                  <a:gd fmla="*/ 42 h 46" name="T89"/>
                  <a:gd fmla="*/ 48 w 66" name="T90"/>
                  <a:gd fmla="*/ 36 h 46" name="T91"/>
                  <a:gd fmla="*/ 50 w 66" name="T92"/>
                  <a:gd fmla="*/ 34 h 46" name="T93"/>
                  <a:gd fmla="*/ 54 w 66" name="T94"/>
                  <a:gd fmla="*/ 34 h 46" name="T95"/>
                  <a:gd fmla="*/ 56 w 66" name="T96"/>
                  <a:gd fmla="*/ 32 h 46" name="T97"/>
                  <a:gd fmla="*/ 58 w 66" name="T98"/>
                  <a:gd fmla="*/ 30 h 46" name="T99"/>
                  <a:gd fmla="*/ 62 w 66" name="T100"/>
                  <a:gd fmla="*/ 30 h 46" name="T101"/>
                  <a:gd fmla="*/ 64 w 66" name="T102"/>
                  <a:gd fmla="*/ 30 h 46" name="T103"/>
                  <a:gd fmla="*/ 66 w 66" name="T104"/>
                  <a:gd fmla="*/ 26 h 46" name="T105"/>
                  <a:gd fmla="*/ 66 w 66" name="T106"/>
                  <a:gd fmla="*/ 24 h 46" name="T107"/>
                  <a:gd fmla="*/ 64 w 66" name="T108"/>
                  <a:gd fmla="*/ 24 h 46" name="T109"/>
                  <a:gd fmla="*/ 66 w 66" name="T110"/>
                  <a:gd fmla="*/ 24 h 46" name="T111"/>
                  <a:gd fmla="*/ 66 w 66" name="T112"/>
                  <a:gd fmla="*/ 22 h 46" name="T113"/>
                  <a:gd fmla="*/ 66 w 66" name="T114"/>
                  <a:gd fmla="*/ 22 h 46" name="T115"/>
                  <a:gd fmla="*/ 66 w 66" name="T116"/>
                  <a:gd fmla="*/ 22 h 4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6" w="66">
                    <a:moveTo>
                      <a:pt x="66" y="22"/>
                    </a:moveTo>
                    <a:lnTo>
                      <a:pt x="66" y="22"/>
                    </a:lnTo>
                    <a:lnTo>
                      <a:pt x="66" y="20"/>
                    </a:lnTo>
                    <a:lnTo>
                      <a:pt x="64" y="16"/>
                    </a:lnTo>
                    <a:lnTo>
                      <a:pt x="62" y="14"/>
                    </a:lnTo>
                    <a:lnTo>
                      <a:pt x="64" y="10"/>
                    </a:lnTo>
                    <a:lnTo>
                      <a:pt x="50" y="2"/>
                    </a:lnTo>
                    <a:lnTo>
                      <a:pt x="46" y="0"/>
                    </a:lnTo>
                    <a:lnTo>
                      <a:pt x="44" y="0"/>
                    </a:lnTo>
                    <a:lnTo>
                      <a:pt x="40" y="0"/>
                    </a:lnTo>
                    <a:lnTo>
                      <a:pt x="40" y="2"/>
                    </a:lnTo>
                    <a:lnTo>
                      <a:pt x="32" y="4"/>
                    </a:lnTo>
                    <a:lnTo>
                      <a:pt x="30" y="6"/>
                    </a:lnTo>
                    <a:lnTo>
                      <a:pt x="28" y="6"/>
                    </a:lnTo>
                    <a:lnTo>
                      <a:pt x="26" y="4"/>
                    </a:lnTo>
                    <a:lnTo>
                      <a:pt x="26" y="6"/>
                    </a:lnTo>
                    <a:lnTo>
                      <a:pt x="26" y="10"/>
                    </a:lnTo>
                    <a:lnTo>
                      <a:pt x="22" y="12"/>
                    </a:lnTo>
                    <a:lnTo>
                      <a:pt x="18" y="14"/>
                    </a:lnTo>
                    <a:lnTo>
                      <a:pt x="14" y="16"/>
                    </a:lnTo>
                    <a:lnTo>
                      <a:pt x="10" y="22"/>
                    </a:lnTo>
                    <a:lnTo>
                      <a:pt x="2" y="32"/>
                    </a:lnTo>
                    <a:lnTo>
                      <a:pt x="0" y="38"/>
                    </a:lnTo>
                    <a:lnTo>
                      <a:pt x="2" y="38"/>
                    </a:lnTo>
                    <a:lnTo>
                      <a:pt x="4" y="38"/>
                    </a:lnTo>
                    <a:lnTo>
                      <a:pt x="8" y="36"/>
                    </a:lnTo>
                    <a:lnTo>
                      <a:pt x="10" y="36"/>
                    </a:lnTo>
                    <a:lnTo>
                      <a:pt x="10" y="38"/>
                    </a:lnTo>
                    <a:lnTo>
                      <a:pt x="12" y="42"/>
                    </a:lnTo>
                    <a:lnTo>
                      <a:pt x="14" y="42"/>
                    </a:lnTo>
                    <a:lnTo>
                      <a:pt x="18" y="42"/>
                    </a:lnTo>
                    <a:lnTo>
                      <a:pt x="20" y="44"/>
                    </a:lnTo>
                    <a:lnTo>
                      <a:pt x="22" y="46"/>
                    </a:lnTo>
                    <a:lnTo>
                      <a:pt x="22" y="44"/>
                    </a:lnTo>
                    <a:lnTo>
                      <a:pt x="30" y="42"/>
                    </a:lnTo>
                    <a:lnTo>
                      <a:pt x="32" y="42"/>
                    </a:lnTo>
                    <a:lnTo>
                      <a:pt x="32" y="38"/>
                    </a:lnTo>
                    <a:lnTo>
                      <a:pt x="32" y="34"/>
                    </a:lnTo>
                    <a:lnTo>
                      <a:pt x="36" y="34"/>
                    </a:lnTo>
                    <a:lnTo>
                      <a:pt x="36" y="36"/>
                    </a:lnTo>
                    <a:lnTo>
                      <a:pt x="38" y="38"/>
                    </a:lnTo>
                    <a:lnTo>
                      <a:pt x="40" y="38"/>
                    </a:lnTo>
                    <a:lnTo>
                      <a:pt x="46" y="42"/>
                    </a:lnTo>
                    <a:lnTo>
                      <a:pt x="48" y="42"/>
                    </a:lnTo>
                    <a:lnTo>
                      <a:pt x="50" y="42"/>
                    </a:lnTo>
                    <a:lnTo>
                      <a:pt x="48" y="36"/>
                    </a:lnTo>
                    <a:lnTo>
                      <a:pt x="50" y="34"/>
                    </a:lnTo>
                    <a:lnTo>
                      <a:pt x="54" y="34"/>
                    </a:lnTo>
                    <a:lnTo>
                      <a:pt x="56" y="32"/>
                    </a:lnTo>
                    <a:lnTo>
                      <a:pt x="58" y="30"/>
                    </a:lnTo>
                    <a:lnTo>
                      <a:pt x="62" y="30"/>
                    </a:lnTo>
                    <a:lnTo>
                      <a:pt x="64" y="30"/>
                    </a:lnTo>
                    <a:lnTo>
                      <a:pt x="66" y="26"/>
                    </a:lnTo>
                    <a:lnTo>
                      <a:pt x="66" y="24"/>
                    </a:lnTo>
                    <a:lnTo>
                      <a:pt x="64" y="24"/>
                    </a:lnTo>
                    <a:lnTo>
                      <a:pt x="66" y="24"/>
                    </a:lnTo>
                    <a:lnTo>
                      <a:pt x="66" y="22"/>
                    </a:lnTo>
                    <a:lnTo>
                      <a:pt x="66" y="22"/>
                    </a:lnTo>
                    <a:lnTo>
                      <a:pt x="66" y="2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08" name="Freeform 1500"/>
              <p:cNvSpPr>
                <a:spLocks noEditPoints="1"/>
              </p:cNvSpPr>
              <p:nvPr/>
            </p:nvSpPr>
            <p:spPr bwMode="auto">
              <a:xfrm>
                <a:off x="923925" y="2193925"/>
                <a:ext cx="285750" cy="558800"/>
              </a:xfrm>
              <a:custGeom>
                <a:gdLst>
                  <a:gd fmla="*/ 6 w 180" name="T0"/>
                  <a:gd fmla="*/ 276 h 352" name="T1"/>
                  <a:gd fmla="*/ 4 w 180" name="T2"/>
                  <a:gd fmla="*/ 288 h 352" name="T3"/>
                  <a:gd fmla="*/ 16 w 180" name="T4"/>
                  <a:gd fmla="*/ 322 h 352" name="T5"/>
                  <a:gd fmla="*/ 18 w 180" name="T6"/>
                  <a:gd fmla="*/ 340 h 352" name="T7"/>
                  <a:gd fmla="*/ 50 w 180" name="T8"/>
                  <a:gd fmla="*/ 320 h 352" name="T9"/>
                  <a:gd fmla="*/ 80 w 180" name="T10"/>
                  <a:gd fmla="*/ 310 h 352" name="T11"/>
                  <a:gd fmla="*/ 72 w 180" name="T12"/>
                  <a:gd fmla="*/ 306 h 352" name="T13"/>
                  <a:gd fmla="*/ 80 w 180" name="T14"/>
                  <a:gd fmla="*/ 270 h 352" name="T15"/>
                  <a:gd fmla="*/ 82 w 180" name="T16"/>
                  <a:gd fmla="*/ 262 h 352" name="T17"/>
                  <a:gd fmla="*/ 98 w 180" name="T18"/>
                  <a:gd fmla="*/ 262 h 352" name="T19"/>
                  <a:gd fmla="*/ 108 w 180" name="T20"/>
                  <a:gd fmla="*/ 248 h 352" name="T21"/>
                  <a:gd fmla="*/ 108 w 180" name="T22"/>
                  <a:gd fmla="*/ 230 h 352" name="T23"/>
                  <a:gd fmla="*/ 88 w 180" name="T24"/>
                  <a:gd fmla="*/ 198 h 352" name="T25"/>
                  <a:gd fmla="*/ 88 w 180" name="T26"/>
                  <a:gd fmla="*/ 180 h 352" name="T27"/>
                  <a:gd fmla="*/ 88 w 180" name="T28"/>
                  <a:gd fmla="*/ 168 h 352" name="T29"/>
                  <a:gd fmla="*/ 98 w 180" name="T30"/>
                  <a:gd fmla="*/ 158 h 352" name="T31"/>
                  <a:gd fmla="*/ 108 w 180" name="T32"/>
                  <a:gd fmla="*/ 142 h 352" name="T33"/>
                  <a:gd fmla="*/ 140 w 180" name="T34"/>
                  <a:gd fmla="*/ 126 h 352" name="T35"/>
                  <a:gd fmla="*/ 148 w 180" name="T36"/>
                  <a:gd fmla="*/ 112 h 352" name="T37"/>
                  <a:gd fmla="*/ 152 w 180" name="T38"/>
                  <a:gd fmla="*/ 86 h 352" name="T39"/>
                  <a:gd fmla="*/ 162 w 180" name="T40"/>
                  <a:gd fmla="*/ 76 h 352" name="T41"/>
                  <a:gd fmla="*/ 178 w 180" name="T42"/>
                  <a:gd fmla="*/ 68 h 352" name="T43"/>
                  <a:gd fmla="*/ 178 w 180" name="T44"/>
                  <a:gd fmla="*/ 44 h 352" name="T45"/>
                  <a:gd fmla="*/ 176 w 180" name="T46"/>
                  <a:gd fmla="*/ 28 h 352" name="T47"/>
                  <a:gd fmla="*/ 150 w 180" name="T48"/>
                  <a:gd fmla="*/ 14 h 352" name="T49"/>
                  <a:gd fmla="*/ 136 w 180" name="T50"/>
                  <a:gd fmla="*/ 4 h 352" name="T51"/>
                  <a:gd fmla="*/ 130 w 180" name="T52"/>
                  <a:gd fmla="*/ 22 h 352" name="T53"/>
                  <a:gd fmla="*/ 112 w 180" name="T54"/>
                  <a:gd fmla="*/ 22 h 352" name="T55"/>
                  <a:gd fmla="*/ 106 w 180" name="T56"/>
                  <a:gd fmla="*/ 32 h 352" name="T57"/>
                  <a:gd fmla="*/ 90 w 180" name="T58"/>
                  <a:gd fmla="*/ 42 h 352" name="T59"/>
                  <a:gd fmla="*/ 80 w 180" name="T60"/>
                  <a:gd fmla="*/ 58 h 352" name="T61"/>
                  <a:gd fmla="*/ 70 w 180" name="T62"/>
                  <a:gd fmla="*/ 62 h 352" name="T63"/>
                  <a:gd fmla="*/ 58 w 180" name="T64"/>
                  <a:gd fmla="*/ 94 h 352" name="T65"/>
                  <a:gd fmla="*/ 52 w 180" name="T66"/>
                  <a:gd fmla="*/ 118 h 352" name="T67"/>
                  <a:gd fmla="*/ 40 w 180" name="T68"/>
                  <a:gd fmla="*/ 114 h 352" name="T69"/>
                  <a:gd fmla="*/ 24 w 180" name="T70"/>
                  <a:gd fmla="*/ 130 h 352" name="T71"/>
                  <a:gd fmla="*/ 14 w 180" name="T72"/>
                  <a:gd fmla="*/ 142 h 352" name="T73"/>
                  <a:gd fmla="*/ 14 w 180" name="T74"/>
                  <a:gd fmla="*/ 160 h 352" name="T75"/>
                  <a:gd fmla="*/ 12 w 180" name="T76"/>
                  <a:gd fmla="*/ 186 h 352" name="T77"/>
                  <a:gd fmla="*/ 18 w 180" name="T78"/>
                  <a:gd fmla="*/ 202 h 352" name="T79"/>
                  <a:gd fmla="*/ 8 w 180" name="T80"/>
                  <a:gd fmla="*/ 222 h 352" name="T81"/>
                  <a:gd fmla="*/ 8 w 180" name="T82"/>
                  <a:gd fmla="*/ 234 h 352" name="T83"/>
                  <a:gd fmla="*/ 6 w 180" name="T84"/>
                  <a:gd fmla="*/ 242 h 352" name="T85"/>
                  <a:gd fmla="*/ 6 w 180" name="T86"/>
                  <a:gd fmla="*/ 260 h 352" name="T87"/>
                  <a:gd fmla="*/ 50 w 180" name="T88"/>
                  <a:gd fmla="*/ 260 h 352" name="T89"/>
                  <a:gd fmla="*/ 44 w 180" name="T90"/>
                  <a:gd fmla="*/ 270 h 352" name="T91"/>
                  <a:gd fmla="*/ 50 w 180" name="T92"/>
                  <a:gd fmla="*/ 260 h 352" name="T93"/>
                  <a:gd fmla="*/ 58 w 180" name="T94"/>
                  <a:gd fmla="*/ 352 h 352" name="T95"/>
                  <a:gd fmla="*/ 50 w 180" name="T96"/>
                  <a:gd fmla="*/ 346 h 352" name="T97"/>
                  <a:gd fmla="*/ 100 w 180" name="T98"/>
                  <a:gd fmla="*/ 296 h 352" name="T99"/>
                  <a:gd fmla="*/ 114 w 180" name="T100"/>
                  <a:gd fmla="*/ 286 h 352" name="T101"/>
                  <a:gd fmla="*/ 112 w 180" name="T102"/>
                  <a:gd fmla="*/ 284 h 352" name="T103"/>
                  <a:gd fmla="*/ 44 w 180" name="T104"/>
                  <a:gd fmla="*/ 278 h 352" name="T105"/>
                  <a:gd fmla="*/ 48 w 180" name="T106"/>
                  <a:gd fmla="*/ 274 h 352" name="T107"/>
                  <a:gd fmla="*/ 94 w 180" name="T108"/>
                  <a:gd fmla="*/ 244 h 352" name="T109"/>
                  <a:gd fmla="*/ 86 w 180" name="T110"/>
                  <a:gd fmla="*/ 242 h 352" name="T111"/>
                  <a:gd fmla="*/ 32 w 180" name="T112"/>
                  <a:gd fmla="*/ 242 h 352" name="T113"/>
                  <a:gd fmla="*/ 40 w 180" name="T114"/>
                  <a:gd fmla="*/ 258 h 352" name="T115"/>
                  <a:gd fmla="*/ 26 w 180" name="T116"/>
                  <a:gd fmla="*/ 252 h 35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52" w="180">
                    <a:moveTo>
                      <a:pt x="0" y="260"/>
                    </a:moveTo>
                    <a:lnTo>
                      <a:pt x="0" y="260"/>
                    </a:lnTo>
                    <a:lnTo>
                      <a:pt x="0" y="276"/>
                    </a:lnTo>
                    <a:lnTo>
                      <a:pt x="6" y="276"/>
                    </a:lnTo>
                    <a:lnTo>
                      <a:pt x="6" y="278"/>
                    </a:lnTo>
                    <a:lnTo>
                      <a:pt x="6" y="284"/>
                    </a:lnTo>
                    <a:lnTo>
                      <a:pt x="4" y="286"/>
                    </a:lnTo>
                    <a:lnTo>
                      <a:pt x="4" y="288"/>
                    </a:lnTo>
                    <a:lnTo>
                      <a:pt x="14" y="302"/>
                    </a:lnTo>
                    <a:lnTo>
                      <a:pt x="26" y="314"/>
                    </a:lnTo>
                    <a:lnTo>
                      <a:pt x="22" y="322"/>
                    </a:lnTo>
                    <a:lnTo>
                      <a:pt x="16" y="322"/>
                    </a:lnTo>
                    <a:lnTo>
                      <a:pt x="16" y="332"/>
                    </a:lnTo>
                    <a:lnTo>
                      <a:pt x="22" y="332"/>
                    </a:lnTo>
                    <a:lnTo>
                      <a:pt x="22" y="338"/>
                    </a:lnTo>
                    <a:lnTo>
                      <a:pt x="18" y="340"/>
                    </a:lnTo>
                    <a:lnTo>
                      <a:pt x="42" y="340"/>
                    </a:lnTo>
                    <a:lnTo>
                      <a:pt x="42" y="334"/>
                    </a:lnTo>
                    <a:lnTo>
                      <a:pt x="42" y="330"/>
                    </a:lnTo>
                    <a:lnTo>
                      <a:pt x="50" y="320"/>
                    </a:lnTo>
                    <a:lnTo>
                      <a:pt x="62" y="322"/>
                    </a:lnTo>
                    <a:lnTo>
                      <a:pt x="70" y="322"/>
                    </a:lnTo>
                    <a:lnTo>
                      <a:pt x="76" y="320"/>
                    </a:lnTo>
                    <a:lnTo>
                      <a:pt x="80" y="310"/>
                    </a:lnTo>
                    <a:lnTo>
                      <a:pt x="78" y="312"/>
                    </a:lnTo>
                    <a:lnTo>
                      <a:pt x="76" y="314"/>
                    </a:lnTo>
                    <a:lnTo>
                      <a:pt x="72" y="312"/>
                    </a:lnTo>
                    <a:lnTo>
                      <a:pt x="72" y="306"/>
                    </a:lnTo>
                    <a:lnTo>
                      <a:pt x="76" y="296"/>
                    </a:lnTo>
                    <a:lnTo>
                      <a:pt x="80" y="280"/>
                    </a:lnTo>
                    <a:lnTo>
                      <a:pt x="80" y="274"/>
                    </a:lnTo>
                    <a:lnTo>
                      <a:pt x="80" y="270"/>
                    </a:lnTo>
                    <a:lnTo>
                      <a:pt x="78" y="268"/>
                    </a:lnTo>
                    <a:lnTo>
                      <a:pt x="80" y="266"/>
                    </a:lnTo>
                    <a:lnTo>
                      <a:pt x="80" y="262"/>
                    </a:lnTo>
                    <a:lnTo>
                      <a:pt x="82" y="262"/>
                    </a:lnTo>
                    <a:lnTo>
                      <a:pt x="88" y="260"/>
                    </a:lnTo>
                    <a:lnTo>
                      <a:pt x="90" y="260"/>
                    </a:lnTo>
                    <a:lnTo>
                      <a:pt x="94" y="262"/>
                    </a:lnTo>
                    <a:lnTo>
                      <a:pt x="98" y="262"/>
                    </a:lnTo>
                    <a:lnTo>
                      <a:pt x="104" y="252"/>
                    </a:lnTo>
                    <a:lnTo>
                      <a:pt x="108" y="252"/>
                    </a:lnTo>
                    <a:lnTo>
                      <a:pt x="108" y="250"/>
                    </a:lnTo>
                    <a:lnTo>
                      <a:pt x="108" y="248"/>
                    </a:lnTo>
                    <a:lnTo>
                      <a:pt x="104" y="244"/>
                    </a:lnTo>
                    <a:lnTo>
                      <a:pt x="114" y="242"/>
                    </a:lnTo>
                    <a:lnTo>
                      <a:pt x="114" y="238"/>
                    </a:lnTo>
                    <a:lnTo>
                      <a:pt x="108" y="230"/>
                    </a:lnTo>
                    <a:lnTo>
                      <a:pt x="104" y="222"/>
                    </a:lnTo>
                    <a:lnTo>
                      <a:pt x="96" y="220"/>
                    </a:lnTo>
                    <a:lnTo>
                      <a:pt x="86" y="216"/>
                    </a:lnTo>
                    <a:lnTo>
                      <a:pt x="88" y="198"/>
                    </a:lnTo>
                    <a:lnTo>
                      <a:pt x="88" y="186"/>
                    </a:lnTo>
                    <a:lnTo>
                      <a:pt x="86" y="184"/>
                    </a:lnTo>
                    <a:lnTo>
                      <a:pt x="86" y="180"/>
                    </a:lnTo>
                    <a:lnTo>
                      <a:pt x="88" y="180"/>
                    </a:lnTo>
                    <a:lnTo>
                      <a:pt x="88" y="176"/>
                    </a:lnTo>
                    <a:lnTo>
                      <a:pt x="90" y="172"/>
                    </a:lnTo>
                    <a:lnTo>
                      <a:pt x="88" y="170"/>
                    </a:lnTo>
                    <a:lnTo>
                      <a:pt x="88" y="168"/>
                    </a:lnTo>
                    <a:lnTo>
                      <a:pt x="98" y="166"/>
                    </a:lnTo>
                    <a:lnTo>
                      <a:pt x="98" y="162"/>
                    </a:lnTo>
                    <a:lnTo>
                      <a:pt x="98" y="160"/>
                    </a:lnTo>
                    <a:lnTo>
                      <a:pt x="98" y="158"/>
                    </a:lnTo>
                    <a:lnTo>
                      <a:pt x="104" y="154"/>
                    </a:lnTo>
                    <a:lnTo>
                      <a:pt x="106" y="154"/>
                    </a:lnTo>
                    <a:lnTo>
                      <a:pt x="108" y="144"/>
                    </a:lnTo>
                    <a:lnTo>
                      <a:pt x="108" y="142"/>
                    </a:lnTo>
                    <a:lnTo>
                      <a:pt x="112" y="140"/>
                    </a:lnTo>
                    <a:lnTo>
                      <a:pt x="124" y="134"/>
                    </a:lnTo>
                    <a:lnTo>
                      <a:pt x="136" y="132"/>
                    </a:lnTo>
                    <a:lnTo>
                      <a:pt x="140" y="126"/>
                    </a:lnTo>
                    <a:lnTo>
                      <a:pt x="142" y="122"/>
                    </a:lnTo>
                    <a:lnTo>
                      <a:pt x="148" y="122"/>
                    </a:lnTo>
                    <a:lnTo>
                      <a:pt x="148" y="114"/>
                    </a:lnTo>
                    <a:lnTo>
                      <a:pt x="148" y="112"/>
                    </a:lnTo>
                    <a:lnTo>
                      <a:pt x="144" y="106"/>
                    </a:lnTo>
                    <a:lnTo>
                      <a:pt x="144" y="100"/>
                    </a:lnTo>
                    <a:lnTo>
                      <a:pt x="152" y="90"/>
                    </a:lnTo>
                    <a:lnTo>
                      <a:pt x="152" y="86"/>
                    </a:lnTo>
                    <a:lnTo>
                      <a:pt x="154" y="86"/>
                    </a:lnTo>
                    <a:lnTo>
                      <a:pt x="160" y="86"/>
                    </a:lnTo>
                    <a:lnTo>
                      <a:pt x="162" y="80"/>
                    </a:lnTo>
                    <a:lnTo>
                      <a:pt x="162" y="76"/>
                    </a:lnTo>
                    <a:lnTo>
                      <a:pt x="170" y="72"/>
                    </a:lnTo>
                    <a:lnTo>
                      <a:pt x="172" y="78"/>
                    </a:lnTo>
                    <a:lnTo>
                      <a:pt x="180" y="78"/>
                    </a:lnTo>
                    <a:lnTo>
                      <a:pt x="178" y="68"/>
                    </a:lnTo>
                    <a:lnTo>
                      <a:pt x="178" y="62"/>
                    </a:lnTo>
                    <a:lnTo>
                      <a:pt x="178" y="52"/>
                    </a:lnTo>
                    <a:lnTo>
                      <a:pt x="180" y="46"/>
                    </a:lnTo>
                    <a:lnTo>
                      <a:pt x="178" y="44"/>
                    </a:lnTo>
                    <a:lnTo>
                      <a:pt x="176" y="40"/>
                    </a:lnTo>
                    <a:lnTo>
                      <a:pt x="176" y="34"/>
                    </a:lnTo>
                    <a:lnTo>
                      <a:pt x="176" y="32"/>
                    </a:lnTo>
                    <a:lnTo>
                      <a:pt x="176" y="28"/>
                    </a:lnTo>
                    <a:lnTo>
                      <a:pt x="168" y="22"/>
                    </a:lnTo>
                    <a:lnTo>
                      <a:pt x="162" y="16"/>
                    </a:lnTo>
                    <a:lnTo>
                      <a:pt x="154" y="16"/>
                    </a:lnTo>
                    <a:lnTo>
                      <a:pt x="150" y="14"/>
                    </a:lnTo>
                    <a:lnTo>
                      <a:pt x="148" y="6"/>
                    </a:lnTo>
                    <a:lnTo>
                      <a:pt x="144" y="6"/>
                    </a:lnTo>
                    <a:lnTo>
                      <a:pt x="142" y="4"/>
                    </a:lnTo>
                    <a:lnTo>
                      <a:pt x="136" y="4"/>
                    </a:lnTo>
                    <a:lnTo>
                      <a:pt x="130" y="0"/>
                    </a:lnTo>
                    <a:lnTo>
                      <a:pt x="134" y="8"/>
                    </a:lnTo>
                    <a:lnTo>
                      <a:pt x="132" y="16"/>
                    </a:lnTo>
                    <a:lnTo>
                      <a:pt x="130" y="22"/>
                    </a:lnTo>
                    <a:lnTo>
                      <a:pt x="126" y="24"/>
                    </a:lnTo>
                    <a:lnTo>
                      <a:pt x="118" y="22"/>
                    </a:lnTo>
                    <a:lnTo>
                      <a:pt x="116" y="22"/>
                    </a:lnTo>
                    <a:lnTo>
                      <a:pt x="112" y="22"/>
                    </a:lnTo>
                    <a:lnTo>
                      <a:pt x="112" y="24"/>
                    </a:lnTo>
                    <a:lnTo>
                      <a:pt x="112" y="28"/>
                    </a:lnTo>
                    <a:lnTo>
                      <a:pt x="112" y="34"/>
                    </a:lnTo>
                    <a:lnTo>
                      <a:pt x="106" y="32"/>
                    </a:lnTo>
                    <a:lnTo>
                      <a:pt x="98" y="24"/>
                    </a:lnTo>
                    <a:lnTo>
                      <a:pt x="98" y="26"/>
                    </a:lnTo>
                    <a:lnTo>
                      <a:pt x="94" y="32"/>
                    </a:lnTo>
                    <a:lnTo>
                      <a:pt x="90" y="42"/>
                    </a:lnTo>
                    <a:lnTo>
                      <a:pt x="90" y="46"/>
                    </a:lnTo>
                    <a:lnTo>
                      <a:pt x="86" y="50"/>
                    </a:lnTo>
                    <a:lnTo>
                      <a:pt x="82" y="52"/>
                    </a:lnTo>
                    <a:lnTo>
                      <a:pt x="80" y="58"/>
                    </a:lnTo>
                    <a:lnTo>
                      <a:pt x="78" y="60"/>
                    </a:lnTo>
                    <a:lnTo>
                      <a:pt x="72" y="60"/>
                    </a:lnTo>
                    <a:lnTo>
                      <a:pt x="70" y="60"/>
                    </a:lnTo>
                    <a:lnTo>
                      <a:pt x="70" y="62"/>
                    </a:lnTo>
                    <a:lnTo>
                      <a:pt x="70" y="70"/>
                    </a:lnTo>
                    <a:lnTo>
                      <a:pt x="68" y="80"/>
                    </a:lnTo>
                    <a:lnTo>
                      <a:pt x="62" y="88"/>
                    </a:lnTo>
                    <a:lnTo>
                      <a:pt x="58" y="94"/>
                    </a:lnTo>
                    <a:lnTo>
                      <a:pt x="52" y="96"/>
                    </a:lnTo>
                    <a:lnTo>
                      <a:pt x="54" y="104"/>
                    </a:lnTo>
                    <a:lnTo>
                      <a:pt x="54" y="112"/>
                    </a:lnTo>
                    <a:lnTo>
                      <a:pt x="52" y="118"/>
                    </a:lnTo>
                    <a:lnTo>
                      <a:pt x="50" y="118"/>
                    </a:lnTo>
                    <a:lnTo>
                      <a:pt x="44" y="114"/>
                    </a:lnTo>
                    <a:lnTo>
                      <a:pt x="42" y="114"/>
                    </a:lnTo>
                    <a:lnTo>
                      <a:pt x="40" y="114"/>
                    </a:lnTo>
                    <a:lnTo>
                      <a:pt x="32" y="116"/>
                    </a:lnTo>
                    <a:lnTo>
                      <a:pt x="30" y="118"/>
                    </a:lnTo>
                    <a:lnTo>
                      <a:pt x="26" y="122"/>
                    </a:lnTo>
                    <a:lnTo>
                      <a:pt x="24" y="130"/>
                    </a:lnTo>
                    <a:lnTo>
                      <a:pt x="18" y="134"/>
                    </a:lnTo>
                    <a:lnTo>
                      <a:pt x="18" y="136"/>
                    </a:lnTo>
                    <a:lnTo>
                      <a:pt x="16" y="140"/>
                    </a:lnTo>
                    <a:lnTo>
                      <a:pt x="14" y="142"/>
                    </a:lnTo>
                    <a:lnTo>
                      <a:pt x="12" y="144"/>
                    </a:lnTo>
                    <a:lnTo>
                      <a:pt x="14" y="150"/>
                    </a:lnTo>
                    <a:lnTo>
                      <a:pt x="14" y="154"/>
                    </a:lnTo>
                    <a:lnTo>
                      <a:pt x="14" y="160"/>
                    </a:lnTo>
                    <a:lnTo>
                      <a:pt x="14" y="168"/>
                    </a:lnTo>
                    <a:lnTo>
                      <a:pt x="14" y="172"/>
                    </a:lnTo>
                    <a:lnTo>
                      <a:pt x="14" y="180"/>
                    </a:lnTo>
                    <a:lnTo>
                      <a:pt x="12" y="186"/>
                    </a:lnTo>
                    <a:lnTo>
                      <a:pt x="14" y="188"/>
                    </a:lnTo>
                    <a:lnTo>
                      <a:pt x="16" y="190"/>
                    </a:lnTo>
                    <a:lnTo>
                      <a:pt x="16" y="196"/>
                    </a:lnTo>
                    <a:lnTo>
                      <a:pt x="18" y="202"/>
                    </a:lnTo>
                    <a:lnTo>
                      <a:pt x="16" y="206"/>
                    </a:lnTo>
                    <a:lnTo>
                      <a:pt x="12" y="206"/>
                    </a:lnTo>
                    <a:lnTo>
                      <a:pt x="12" y="216"/>
                    </a:lnTo>
                    <a:lnTo>
                      <a:pt x="8" y="222"/>
                    </a:lnTo>
                    <a:lnTo>
                      <a:pt x="12" y="224"/>
                    </a:lnTo>
                    <a:lnTo>
                      <a:pt x="14" y="230"/>
                    </a:lnTo>
                    <a:lnTo>
                      <a:pt x="12" y="232"/>
                    </a:lnTo>
                    <a:lnTo>
                      <a:pt x="8" y="234"/>
                    </a:lnTo>
                    <a:lnTo>
                      <a:pt x="8" y="238"/>
                    </a:lnTo>
                    <a:lnTo>
                      <a:pt x="6" y="238"/>
                    </a:lnTo>
                    <a:lnTo>
                      <a:pt x="4" y="240"/>
                    </a:lnTo>
                    <a:lnTo>
                      <a:pt x="6" y="242"/>
                    </a:lnTo>
                    <a:lnTo>
                      <a:pt x="6" y="248"/>
                    </a:lnTo>
                    <a:lnTo>
                      <a:pt x="8" y="252"/>
                    </a:lnTo>
                    <a:lnTo>
                      <a:pt x="8" y="258"/>
                    </a:lnTo>
                    <a:lnTo>
                      <a:pt x="6" y="260"/>
                    </a:lnTo>
                    <a:lnTo>
                      <a:pt x="0" y="260"/>
                    </a:lnTo>
                    <a:lnTo>
                      <a:pt x="0" y="260"/>
                    </a:lnTo>
                    <a:lnTo>
                      <a:pt x="0" y="260"/>
                    </a:lnTo>
                    <a:close/>
                    <a:moveTo>
                      <a:pt x="50" y="260"/>
                    </a:moveTo>
                    <a:lnTo>
                      <a:pt x="50" y="260"/>
                    </a:lnTo>
                    <a:lnTo>
                      <a:pt x="50" y="266"/>
                    </a:lnTo>
                    <a:lnTo>
                      <a:pt x="50" y="270"/>
                    </a:lnTo>
                    <a:lnTo>
                      <a:pt x="44" y="270"/>
                    </a:lnTo>
                    <a:lnTo>
                      <a:pt x="48" y="268"/>
                    </a:lnTo>
                    <a:lnTo>
                      <a:pt x="50" y="260"/>
                    </a:lnTo>
                    <a:lnTo>
                      <a:pt x="50" y="260"/>
                    </a:lnTo>
                    <a:lnTo>
                      <a:pt x="50" y="260"/>
                    </a:lnTo>
                    <a:close/>
                    <a:moveTo>
                      <a:pt x="50" y="346"/>
                    </a:moveTo>
                    <a:lnTo>
                      <a:pt x="50" y="346"/>
                    </a:lnTo>
                    <a:lnTo>
                      <a:pt x="50" y="352"/>
                    </a:lnTo>
                    <a:lnTo>
                      <a:pt x="58" y="352"/>
                    </a:lnTo>
                    <a:lnTo>
                      <a:pt x="54" y="350"/>
                    </a:lnTo>
                    <a:lnTo>
                      <a:pt x="50" y="346"/>
                    </a:lnTo>
                    <a:lnTo>
                      <a:pt x="50" y="346"/>
                    </a:lnTo>
                    <a:lnTo>
                      <a:pt x="50" y="346"/>
                    </a:lnTo>
                    <a:close/>
                    <a:moveTo>
                      <a:pt x="112" y="284"/>
                    </a:moveTo>
                    <a:lnTo>
                      <a:pt x="112" y="288"/>
                    </a:lnTo>
                    <a:lnTo>
                      <a:pt x="104" y="288"/>
                    </a:lnTo>
                    <a:lnTo>
                      <a:pt x="100" y="296"/>
                    </a:lnTo>
                    <a:lnTo>
                      <a:pt x="98" y="310"/>
                    </a:lnTo>
                    <a:lnTo>
                      <a:pt x="104" y="312"/>
                    </a:lnTo>
                    <a:lnTo>
                      <a:pt x="112" y="294"/>
                    </a:lnTo>
                    <a:lnTo>
                      <a:pt x="114" y="286"/>
                    </a:lnTo>
                    <a:lnTo>
                      <a:pt x="114" y="284"/>
                    </a:lnTo>
                    <a:lnTo>
                      <a:pt x="112" y="284"/>
                    </a:lnTo>
                    <a:lnTo>
                      <a:pt x="112" y="284"/>
                    </a:lnTo>
                    <a:lnTo>
                      <a:pt x="112" y="284"/>
                    </a:lnTo>
                    <a:close/>
                    <a:moveTo>
                      <a:pt x="48" y="274"/>
                    </a:moveTo>
                    <a:lnTo>
                      <a:pt x="48" y="274"/>
                    </a:lnTo>
                    <a:lnTo>
                      <a:pt x="48" y="276"/>
                    </a:lnTo>
                    <a:lnTo>
                      <a:pt x="44" y="278"/>
                    </a:lnTo>
                    <a:lnTo>
                      <a:pt x="44" y="274"/>
                    </a:lnTo>
                    <a:lnTo>
                      <a:pt x="48" y="274"/>
                    </a:lnTo>
                    <a:lnTo>
                      <a:pt x="48" y="274"/>
                    </a:lnTo>
                    <a:lnTo>
                      <a:pt x="48" y="274"/>
                    </a:lnTo>
                    <a:close/>
                    <a:moveTo>
                      <a:pt x="86" y="242"/>
                    </a:moveTo>
                    <a:lnTo>
                      <a:pt x="86" y="242"/>
                    </a:lnTo>
                    <a:lnTo>
                      <a:pt x="90" y="242"/>
                    </a:lnTo>
                    <a:lnTo>
                      <a:pt x="94" y="244"/>
                    </a:lnTo>
                    <a:lnTo>
                      <a:pt x="94" y="248"/>
                    </a:lnTo>
                    <a:lnTo>
                      <a:pt x="86" y="244"/>
                    </a:lnTo>
                    <a:lnTo>
                      <a:pt x="82" y="242"/>
                    </a:lnTo>
                    <a:lnTo>
                      <a:pt x="86" y="242"/>
                    </a:lnTo>
                    <a:lnTo>
                      <a:pt x="86" y="242"/>
                    </a:lnTo>
                    <a:lnTo>
                      <a:pt x="86" y="242"/>
                    </a:lnTo>
                    <a:close/>
                    <a:moveTo>
                      <a:pt x="32" y="242"/>
                    </a:moveTo>
                    <a:lnTo>
                      <a:pt x="32" y="242"/>
                    </a:lnTo>
                    <a:lnTo>
                      <a:pt x="36" y="244"/>
                    </a:lnTo>
                    <a:lnTo>
                      <a:pt x="40" y="250"/>
                    </a:lnTo>
                    <a:lnTo>
                      <a:pt x="42" y="256"/>
                    </a:lnTo>
                    <a:lnTo>
                      <a:pt x="40" y="258"/>
                    </a:lnTo>
                    <a:lnTo>
                      <a:pt x="32" y="262"/>
                    </a:lnTo>
                    <a:lnTo>
                      <a:pt x="16" y="268"/>
                    </a:lnTo>
                    <a:lnTo>
                      <a:pt x="16" y="258"/>
                    </a:lnTo>
                    <a:lnTo>
                      <a:pt x="26" y="252"/>
                    </a:lnTo>
                    <a:lnTo>
                      <a:pt x="32" y="242"/>
                    </a:lnTo>
                    <a:lnTo>
                      <a:pt x="32" y="242"/>
                    </a:lnTo>
                    <a:lnTo>
                      <a:pt x="32" y="24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09" name="Freeform 1501"/>
              <p:cNvSpPr/>
              <p:nvPr/>
            </p:nvSpPr>
            <p:spPr bwMode="auto">
              <a:xfrm>
                <a:off x="1371600" y="5191125"/>
                <a:ext cx="28575" cy="44450"/>
              </a:xfrm>
              <a:custGeom>
                <a:gdLst>
                  <a:gd fmla="*/ 14 w 18" name="T0"/>
                  <a:gd fmla="*/ 18 h 28" name="T1"/>
                  <a:gd fmla="*/ 14 w 18" name="T2"/>
                  <a:gd fmla="*/ 18 h 28" name="T3"/>
                  <a:gd fmla="*/ 18 w 18" name="T4"/>
                  <a:gd fmla="*/ 8 h 28" name="T5"/>
                  <a:gd fmla="*/ 14 w 18" name="T6"/>
                  <a:gd fmla="*/ 4 h 28" name="T7"/>
                  <a:gd fmla="*/ 10 w 18" name="T8"/>
                  <a:gd fmla="*/ 0 h 28" name="T9"/>
                  <a:gd fmla="*/ 6 w 18" name="T10"/>
                  <a:gd fmla="*/ 4 h 28" name="T11"/>
                  <a:gd fmla="*/ 4 w 18" name="T12"/>
                  <a:gd fmla="*/ 4 h 28" name="T13"/>
                  <a:gd fmla="*/ 2 w 18" name="T14"/>
                  <a:gd fmla="*/ 4 h 28" name="T15"/>
                  <a:gd fmla="*/ 0 w 18" name="T16"/>
                  <a:gd fmla="*/ 4 h 28" name="T17"/>
                  <a:gd fmla="*/ 0 w 18" name="T18"/>
                  <a:gd fmla="*/ 10 h 28" name="T19"/>
                  <a:gd fmla="*/ 0 w 18" name="T20"/>
                  <a:gd fmla="*/ 16 h 28" name="T21"/>
                  <a:gd fmla="*/ 0 w 18" name="T22"/>
                  <a:gd fmla="*/ 18 h 28" name="T23"/>
                  <a:gd fmla="*/ 2 w 18" name="T24"/>
                  <a:gd fmla="*/ 24 h 28" name="T25"/>
                  <a:gd fmla="*/ 4 w 18" name="T26"/>
                  <a:gd fmla="*/ 24 h 28" name="T27"/>
                  <a:gd fmla="*/ 14 w 18" name="T28"/>
                  <a:gd fmla="*/ 28 h 28" name="T29"/>
                  <a:gd fmla="*/ 14 w 18" name="T30"/>
                  <a:gd fmla="*/ 18 h 28" name="T31"/>
                  <a:gd fmla="*/ 14 w 18" name="T32"/>
                  <a:gd fmla="*/ 18 h 28" name="T33"/>
                  <a:gd fmla="*/ 14 w 18" name="T34"/>
                  <a:gd fmla="*/ 18 h 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18">
                    <a:moveTo>
                      <a:pt x="14" y="18"/>
                    </a:moveTo>
                    <a:lnTo>
                      <a:pt x="14" y="18"/>
                    </a:lnTo>
                    <a:lnTo>
                      <a:pt x="18" y="8"/>
                    </a:lnTo>
                    <a:lnTo>
                      <a:pt x="14" y="4"/>
                    </a:lnTo>
                    <a:lnTo>
                      <a:pt x="10" y="0"/>
                    </a:lnTo>
                    <a:lnTo>
                      <a:pt x="6" y="4"/>
                    </a:lnTo>
                    <a:lnTo>
                      <a:pt x="4" y="4"/>
                    </a:lnTo>
                    <a:lnTo>
                      <a:pt x="2" y="4"/>
                    </a:lnTo>
                    <a:lnTo>
                      <a:pt x="0" y="4"/>
                    </a:lnTo>
                    <a:lnTo>
                      <a:pt x="0" y="10"/>
                    </a:lnTo>
                    <a:lnTo>
                      <a:pt x="0" y="16"/>
                    </a:lnTo>
                    <a:lnTo>
                      <a:pt x="0" y="18"/>
                    </a:lnTo>
                    <a:lnTo>
                      <a:pt x="2" y="24"/>
                    </a:lnTo>
                    <a:lnTo>
                      <a:pt x="4" y="24"/>
                    </a:lnTo>
                    <a:lnTo>
                      <a:pt x="14" y="28"/>
                    </a:lnTo>
                    <a:lnTo>
                      <a:pt x="14" y="18"/>
                    </a:lnTo>
                    <a:lnTo>
                      <a:pt x="14" y="18"/>
                    </a:lnTo>
                    <a:lnTo>
                      <a:pt x="14" y="1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10" name="Freeform 1502"/>
              <p:cNvSpPr/>
              <p:nvPr/>
            </p:nvSpPr>
            <p:spPr bwMode="auto">
              <a:xfrm>
                <a:off x="1158875" y="3771900"/>
                <a:ext cx="403225" cy="568325"/>
              </a:xfrm>
              <a:custGeom>
                <a:gdLst>
                  <a:gd fmla="*/ 228 w 254" name="T0"/>
                  <a:gd fmla="*/ 66 h 358" name="T1"/>
                  <a:gd fmla="*/ 228 w 254" name="T2"/>
                  <a:gd fmla="*/ 36 h 358" name="T3"/>
                  <a:gd fmla="*/ 224 w 254" name="T4"/>
                  <a:gd fmla="*/ 18 h 358" name="T5"/>
                  <a:gd fmla="*/ 208 w 254" name="T6"/>
                  <a:gd fmla="*/ 2 h 358" name="T7"/>
                  <a:gd fmla="*/ 192 w 254" name="T8"/>
                  <a:gd fmla="*/ 2 h 358" name="T9"/>
                  <a:gd fmla="*/ 182 w 254" name="T10"/>
                  <a:gd fmla="*/ 24 h 358" name="T11"/>
                  <a:gd fmla="*/ 162 w 254" name="T12"/>
                  <a:gd fmla="*/ 24 h 358" name="T13"/>
                  <a:gd fmla="*/ 54 w 254" name="T14"/>
                  <a:gd fmla="*/ 20 h 358" name="T15"/>
                  <a:gd fmla="*/ 38 w 254" name="T16"/>
                  <a:gd fmla="*/ 70 h 358" name="T17"/>
                  <a:gd fmla="*/ 28 w 254" name="T18"/>
                  <a:gd fmla="*/ 138 h 358" name="T19"/>
                  <a:gd fmla="*/ 18 w 254" name="T20"/>
                  <a:gd fmla="*/ 144 h 358" name="T21"/>
                  <a:gd fmla="*/ 16 w 254" name="T22"/>
                  <a:gd fmla="*/ 156 h 358" name="T23"/>
                  <a:gd fmla="*/ 12 w 254" name="T24"/>
                  <a:gd fmla="*/ 166 h 358" name="T25"/>
                  <a:gd fmla="*/ 4 w 254" name="T26"/>
                  <a:gd fmla="*/ 176 h 358" name="T27"/>
                  <a:gd fmla="*/ 0 w 254" name="T28"/>
                  <a:gd fmla="*/ 186 h 358" name="T29"/>
                  <a:gd fmla="*/ 2 w 254" name="T30"/>
                  <a:gd fmla="*/ 192 h 358" name="T31"/>
                  <a:gd fmla="*/ 12 w 254" name="T32"/>
                  <a:gd fmla="*/ 194 h 358" name="T33"/>
                  <a:gd fmla="*/ 10 w 254" name="T34"/>
                  <a:gd fmla="*/ 204 h 358" name="T35"/>
                  <a:gd fmla="*/ 10 w 254" name="T36"/>
                  <a:gd fmla="*/ 212 h 358" name="T37"/>
                  <a:gd fmla="*/ 16 w 254" name="T38"/>
                  <a:gd fmla="*/ 226 h 358" name="T39"/>
                  <a:gd fmla="*/ 20 w 254" name="T40"/>
                  <a:gd fmla="*/ 248 h 358" name="T41"/>
                  <a:gd fmla="*/ 28 w 254" name="T42"/>
                  <a:gd fmla="*/ 262 h 358" name="T43"/>
                  <a:gd fmla="*/ 36 w 254" name="T44"/>
                  <a:gd fmla="*/ 274 h 358" name="T45"/>
                  <a:gd fmla="*/ 40 w 254" name="T46"/>
                  <a:gd fmla="*/ 282 h 358" name="T47"/>
                  <a:gd fmla="*/ 52 w 254" name="T48"/>
                  <a:gd fmla="*/ 286 h 358" name="T49"/>
                  <a:gd fmla="*/ 62 w 254" name="T50"/>
                  <a:gd fmla="*/ 292 h 358" name="T51"/>
                  <a:gd fmla="*/ 66 w 254" name="T52"/>
                  <a:gd fmla="*/ 302 h 358" name="T53"/>
                  <a:gd fmla="*/ 76 w 254" name="T54"/>
                  <a:gd fmla="*/ 314 h 358" name="T55"/>
                  <a:gd fmla="*/ 82 w 254" name="T56"/>
                  <a:gd fmla="*/ 324 h 358" name="T57"/>
                  <a:gd fmla="*/ 90 w 254" name="T58"/>
                  <a:gd fmla="*/ 340 h 358" name="T59"/>
                  <a:gd fmla="*/ 98 w 254" name="T60"/>
                  <a:gd fmla="*/ 336 h 358" name="T61"/>
                  <a:gd fmla="*/ 108 w 254" name="T62"/>
                  <a:gd fmla="*/ 340 h 358" name="T63"/>
                  <a:gd fmla="*/ 116 w 254" name="T64"/>
                  <a:gd fmla="*/ 336 h 358" name="T65"/>
                  <a:gd fmla="*/ 134 w 254" name="T66"/>
                  <a:gd fmla="*/ 354 h 358" name="T67"/>
                  <a:gd fmla="*/ 146 w 254" name="T68"/>
                  <a:gd fmla="*/ 358 h 358" name="T69"/>
                  <a:gd fmla="*/ 156 w 254" name="T70"/>
                  <a:gd fmla="*/ 350 h 358" name="T71"/>
                  <a:gd fmla="*/ 166 w 254" name="T72"/>
                  <a:gd fmla="*/ 350 h 358" name="T73"/>
                  <a:gd fmla="*/ 178 w 254" name="T74"/>
                  <a:gd fmla="*/ 348 h 358" name="T75"/>
                  <a:gd fmla="*/ 196 w 254" name="T76"/>
                  <a:gd fmla="*/ 342 h 358" name="T77"/>
                  <a:gd fmla="*/ 210 w 254" name="T78"/>
                  <a:gd fmla="*/ 342 h 358" name="T79"/>
                  <a:gd fmla="*/ 206 w 254" name="T80"/>
                  <a:gd fmla="*/ 336 h 358" name="T81"/>
                  <a:gd fmla="*/ 196 w 254" name="T82"/>
                  <a:gd fmla="*/ 330 h 358" name="T83"/>
                  <a:gd fmla="*/ 188 w 254" name="T84"/>
                  <a:gd fmla="*/ 310 h 358" name="T85"/>
                  <a:gd fmla="*/ 174 w 254" name="T86"/>
                  <a:gd fmla="*/ 294 h 358" name="T87"/>
                  <a:gd fmla="*/ 162 w 254" name="T88"/>
                  <a:gd fmla="*/ 292 h 358" name="T89"/>
                  <a:gd fmla="*/ 166 w 254" name="T90"/>
                  <a:gd fmla="*/ 282 h 358" name="T91"/>
                  <a:gd fmla="*/ 178 w 254" name="T92"/>
                  <a:gd fmla="*/ 268 h 358" name="T93"/>
                  <a:gd fmla="*/ 184 w 254" name="T94"/>
                  <a:gd fmla="*/ 236 h 358" name="T95"/>
                  <a:gd fmla="*/ 196 w 254" name="T96"/>
                  <a:gd fmla="*/ 220 h 358" name="T97"/>
                  <a:gd fmla="*/ 202 w 254" name="T98"/>
                  <a:gd fmla="*/ 202 h 358" name="T99"/>
                  <a:gd fmla="*/ 208 w 254" name="T100"/>
                  <a:gd fmla="*/ 186 h 358" name="T101"/>
                  <a:gd fmla="*/ 220 w 254" name="T102"/>
                  <a:gd fmla="*/ 162 h 358" name="T103"/>
                  <a:gd fmla="*/ 220 w 254" name="T104"/>
                  <a:gd fmla="*/ 140 h 358" name="T105"/>
                  <a:gd fmla="*/ 226 w 254" name="T106"/>
                  <a:gd fmla="*/ 116 h 358" name="T107"/>
                  <a:gd fmla="*/ 232 w 254" name="T108"/>
                  <a:gd fmla="*/ 108 h 358" name="T109"/>
                  <a:gd fmla="*/ 238 w 254" name="T110"/>
                  <a:gd fmla="*/ 98 h 358" name="T111"/>
                  <a:gd fmla="*/ 254 w 254" name="T112"/>
                  <a:gd fmla="*/ 90 h 35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58" w="254">
                    <a:moveTo>
                      <a:pt x="254" y="90"/>
                    </a:moveTo>
                    <a:lnTo>
                      <a:pt x="248" y="90"/>
                    </a:lnTo>
                    <a:lnTo>
                      <a:pt x="228" y="66"/>
                    </a:lnTo>
                    <a:lnTo>
                      <a:pt x="226" y="56"/>
                    </a:lnTo>
                    <a:lnTo>
                      <a:pt x="228" y="46"/>
                    </a:lnTo>
                    <a:lnTo>
                      <a:pt x="228" y="36"/>
                    </a:lnTo>
                    <a:lnTo>
                      <a:pt x="228" y="26"/>
                    </a:lnTo>
                    <a:lnTo>
                      <a:pt x="224" y="24"/>
                    </a:lnTo>
                    <a:lnTo>
                      <a:pt x="224" y="18"/>
                    </a:lnTo>
                    <a:lnTo>
                      <a:pt x="224" y="12"/>
                    </a:lnTo>
                    <a:lnTo>
                      <a:pt x="216" y="8"/>
                    </a:lnTo>
                    <a:lnTo>
                      <a:pt x="208" y="2"/>
                    </a:lnTo>
                    <a:lnTo>
                      <a:pt x="208" y="0"/>
                    </a:lnTo>
                    <a:lnTo>
                      <a:pt x="198" y="2"/>
                    </a:lnTo>
                    <a:lnTo>
                      <a:pt x="192" y="2"/>
                    </a:lnTo>
                    <a:lnTo>
                      <a:pt x="190" y="12"/>
                    </a:lnTo>
                    <a:lnTo>
                      <a:pt x="184" y="16"/>
                    </a:lnTo>
                    <a:lnTo>
                      <a:pt x="182" y="24"/>
                    </a:lnTo>
                    <a:lnTo>
                      <a:pt x="178" y="26"/>
                    </a:lnTo>
                    <a:lnTo>
                      <a:pt x="174" y="24"/>
                    </a:lnTo>
                    <a:lnTo>
                      <a:pt x="162" y="24"/>
                    </a:lnTo>
                    <a:lnTo>
                      <a:pt x="162" y="18"/>
                    </a:lnTo>
                    <a:lnTo>
                      <a:pt x="156" y="24"/>
                    </a:lnTo>
                    <a:lnTo>
                      <a:pt x="54" y="20"/>
                    </a:lnTo>
                    <a:lnTo>
                      <a:pt x="54" y="56"/>
                    </a:lnTo>
                    <a:lnTo>
                      <a:pt x="38" y="56"/>
                    </a:lnTo>
                    <a:lnTo>
                      <a:pt x="38" y="70"/>
                    </a:lnTo>
                    <a:lnTo>
                      <a:pt x="38" y="138"/>
                    </a:lnTo>
                    <a:lnTo>
                      <a:pt x="36" y="138"/>
                    </a:lnTo>
                    <a:lnTo>
                      <a:pt x="28" y="138"/>
                    </a:lnTo>
                    <a:lnTo>
                      <a:pt x="26" y="136"/>
                    </a:lnTo>
                    <a:lnTo>
                      <a:pt x="22" y="138"/>
                    </a:lnTo>
                    <a:lnTo>
                      <a:pt x="18" y="144"/>
                    </a:lnTo>
                    <a:lnTo>
                      <a:pt x="18" y="148"/>
                    </a:lnTo>
                    <a:lnTo>
                      <a:pt x="18" y="152"/>
                    </a:lnTo>
                    <a:lnTo>
                      <a:pt x="16" y="156"/>
                    </a:lnTo>
                    <a:lnTo>
                      <a:pt x="12" y="158"/>
                    </a:lnTo>
                    <a:lnTo>
                      <a:pt x="12" y="162"/>
                    </a:lnTo>
                    <a:lnTo>
                      <a:pt x="12" y="166"/>
                    </a:lnTo>
                    <a:lnTo>
                      <a:pt x="10" y="172"/>
                    </a:lnTo>
                    <a:lnTo>
                      <a:pt x="8" y="174"/>
                    </a:lnTo>
                    <a:lnTo>
                      <a:pt x="4" y="176"/>
                    </a:lnTo>
                    <a:lnTo>
                      <a:pt x="4" y="182"/>
                    </a:lnTo>
                    <a:lnTo>
                      <a:pt x="2" y="184"/>
                    </a:lnTo>
                    <a:lnTo>
                      <a:pt x="0" y="186"/>
                    </a:lnTo>
                    <a:lnTo>
                      <a:pt x="0" y="190"/>
                    </a:lnTo>
                    <a:lnTo>
                      <a:pt x="0" y="192"/>
                    </a:lnTo>
                    <a:lnTo>
                      <a:pt x="2" y="192"/>
                    </a:lnTo>
                    <a:lnTo>
                      <a:pt x="8" y="192"/>
                    </a:lnTo>
                    <a:lnTo>
                      <a:pt x="10" y="192"/>
                    </a:lnTo>
                    <a:lnTo>
                      <a:pt x="12" y="194"/>
                    </a:lnTo>
                    <a:lnTo>
                      <a:pt x="12" y="198"/>
                    </a:lnTo>
                    <a:lnTo>
                      <a:pt x="12" y="200"/>
                    </a:lnTo>
                    <a:lnTo>
                      <a:pt x="10" y="204"/>
                    </a:lnTo>
                    <a:lnTo>
                      <a:pt x="10" y="208"/>
                    </a:lnTo>
                    <a:lnTo>
                      <a:pt x="10" y="210"/>
                    </a:lnTo>
                    <a:lnTo>
                      <a:pt x="10" y="212"/>
                    </a:lnTo>
                    <a:lnTo>
                      <a:pt x="10" y="218"/>
                    </a:lnTo>
                    <a:lnTo>
                      <a:pt x="12" y="220"/>
                    </a:lnTo>
                    <a:lnTo>
                      <a:pt x="16" y="226"/>
                    </a:lnTo>
                    <a:lnTo>
                      <a:pt x="22" y="236"/>
                    </a:lnTo>
                    <a:lnTo>
                      <a:pt x="22" y="246"/>
                    </a:lnTo>
                    <a:lnTo>
                      <a:pt x="20" y="248"/>
                    </a:lnTo>
                    <a:lnTo>
                      <a:pt x="26" y="250"/>
                    </a:lnTo>
                    <a:lnTo>
                      <a:pt x="28" y="256"/>
                    </a:lnTo>
                    <a:lnTo>
                      <a:pt x="28" y="262"/>
                    </a:lnTo>
                    <a:lnTo>
                      <a:pt x="28" y="266"/>
                    </a:lnTo>
                    <a:lnTo>
                      <a:pt x="30" y="268"/>
                    </a:lnTo>
                    <a:lnTo>
                      <a:pt x="36" y="274"/>
                    </a:lnTo>
                    <a:lnTo>
                      <a:pt x="38" y="278"/>
                    </a:lnTo>
                    <a:lnTo>
                      <a:pt x="38" y="282"/>
                    </a:lnTo>
                    <a:lnTo>
                      <a:pt x="40" y="282"/>
                    </a:lnTo>
                    <a:lnTo>
                      <a:pt x="46" y="282"/>
                    </a:lnTo>
                    <a:lnTo>
                      <a:pt x="48" y="284"/>
                    </a:lnTo>
                    <a:lnTo>
                      <a:pt x="52" y="286"/>
                    </a:lnTo>
                    <a:lnTo>
                      <a:pt x="54" y="290"/>
                    </a:lnTo>
                    <a:lnTo>
                      <a:pt x="58" y="290"/>
                    </a:lnTo>
                    <a:lnTo>
                      <a:pt x="62" y="292"/>
                    </a:lnTo>
                    <a:lnTo>
                      <a:pt x="62" y="296"/>
                    </a:lnTo>
                    <a:lnTo>
                      <a:pt x="64" y="300"/>
                    </a:lnTo>
                    <a:lnTo>
                      <a:pt x="66" y="302"/>
                    </a:lnTo>
                    <a:lnTo>
                      <a:pt x="74" y="304"/>
                    </a:lnTo>
                    <a:lnTo>
                      <a:pt x="76" y="310"/>
                    </a:lnTo>
                    <a:lnTo>
                      <a:pt x="76" y="314"/>
                    </a:lnTo>
                    <a:lnTo>
                      <a:pt x="80" y="320"/>
                    </a:lnTo>
                    <a:lnTo>
                      <a:pt x="82" y="322"/>
                    </a:lnTo>
                    <a:lnTo>
                      <a:pt x="82" y="324"/>
                    </a:lnTo>
                    <a:lnTo>
                      <a:pt x="88" y="332"/>
                    </a:lnTo>
                    <a:lnTo>
                      <a:pt x="88" y="336"/>
                    </a:lnTo>
                    <a:lnTo>
                      <a:pt x="90" y="340"/>
                    </a:lnTo>
                    <a:lnTo>
                      <a:pt x="92" y="340"/>
                    </a:lnTo>
                    <a:lnTo>
                      <a:pt x="94" y="336"/>
                    </a:lnTo>
                    <a:lnTo>
                      <a:pt x="98" y="336"/>
                    </a:lnTo>
                    <a:lnTo>
                      <a:pt x="100" y="336"/>
                    </a:lnTo>
                    <a:lnTo>
                      <a:pt x="106" y="340"/>
                    </a:lnTo>
                    <a:lnTo>
                      <a:pt x="108" y="340"/>
                    </a:lnTo>
                    <a:lnTo>
                      <a:pt x="110" y="338"/>
                    </a:lnTo>
                    <a:lnTo>
                      <a:pt x="112" y="336"/>
                    </a:lnTo>
                    <a:lnTo>
                      <a:pt x="116" y="336"/>
                    </a:lnTo>
                    <a:lnTo>
                      <a:pt x="118" y="340"/>
                    </a:lnTo>
                    <a:lnTo>
                      <a:pt x="124" y="348"/>
                    </a:lnTo>
                    <a:lnTo>
                      <a:pt x="134" y="354"/>
                    </a:lnTo>
                    <a:lnTo>
                      <a:pt x="136" y="356"/>
                    </a:lnTo>
                    <a:lnTo>
                      <a:pt x="138" y="354"/>
                    </a:lnTo>
                    <a:lnTo>
                      <a:pt x="146" y="358"/>
                    </a:lnTo>
                    <a:lnTo>
                      <a:pt x="148" y="354"/>
                    </a:lnTo>
                    <a:lnTo>
                      <a:pt x="154" y="354"/>
                    </a:lnTo>
                    <a:lnTo>
                      <a:pt x="156" y="350"/>
                    </a:lnTo>
                    <a:lnTo>
                      <a:pt x="160" y="350"/>
                    </a:lnTo>
                    <a:lnTo>
                      <a:pt x="162" y="350"/>
                    </a:lnTo>
                    <a:lnTo>
                      <a:pt x="166" y="350"/>
                    </a:lnTo>
                    <a:lnTo>
                      <a:pt x="170" y="350"/>
                    </a:lnTo>
                    <a:lnTo>
                      <a:pt x="172" y="354"/>
                    </a:lnTo>
                    <a:lnTo>
                      <a:pt x="178" y="348"/>
                    </a:lnTo>
                    <a:lnTo>
                      <a:pt x="184" y="348"/>
                    </a:lnTo>
                    <a:lnTo>
                      <a:pt x="190" y="342"/>
                    </a:lnTo>
                    <a:lnTo>
                      <a:pt x="196" y="342"/>
                    </a:lnTo>
                    <a:lnTo>
                      <a:pt x="202" y="342"/>
                    </a:lnTo>
                    <a:lnTo>
                      <a:pt x="210" y="348"/>
                    </a:lnTo>
                    <a:lnTo>
                      <a:pt x="210" y="342"/>
                    </a:lnTo>
                    <a:lnTo>
                      <a:pt x="210" y="340"/>
                    </a:lnTo>
                    <a:lnTo>
                      <a:pt x="208" y="338"/>
                    </a:lnTo>
                    <a:lnTo>
                      <a:pt x="206" y="336"/>
                    </a:lnTo>
                    <a:lnTo>
                      <a:pt x="202" y="336"/>
                    </a:lnTo>
                    <a:lnTo>
                      <a:pt x="198" y="336"/>
                    </a:lnTo>
                    <a:lnTo>
                      <a:pt x="196" y="330"/>
                    </a:lnTo>
                    <a:lnTo>
                      <a:pt x="190" y="322"/>
                    </a:lnTo>
                    <a:lnTo>
                      <a:pt x="188" y="314"/>
                    </a:lnTo>
                    <a:lnTo>
                      <a:pt x="188" y="310"/>
                    </a:lnTo>
                    <a:lnTo>
                      <a:pt x="184" y="308"/>
                    </a:lnTo>
                    <a:lnTo>
                      <a:pt x="178" y="300"/>
                    </a:lnTo>
                    <a:lnTo>
                      <a:pt x="174" y="294"/>
                    </a:lnTo>
                    <a:lnTo>
                      <a:pt x="170" y="294"/>
                    </a:lnTo>
                    <a:lnTo>
                      <a:pt x="164" y="292"/>
                    </a:lnTo>
                    <a:lnTo>
                      <a:pt x="162" y="292"/>
                    </a:lnTo>
                    <a:lnTo>
                      <a:pt x="160" y="292"/>
                    </a:lnTo>
                    <a:lnTo>
                      <a:pt x="162" y="282"/>
                    </a:lnTo>
                    <a:lnTo>
                      <a:pt x="166" y="282"/>
                    </a:lnTo>
                    <a:lnTo>
                      <a:pt x="172" y="278"/>
                    </a:lnTo>
                    <a:lnTo>
                      <a:pt x="174" y="278"/>
                    </a:lnTo>
                    <a:lnTo>
                      <a:pt x="178" y="268"/>
                    </a:lnTo>
                    <a:lnTo>
                      <a:pt x="178" y="254"/>
                    </a:lnTo>
                    <a:lnTo>
                      <a:pt x="180" y="246"/>
                    </a:lnTo>
                    <a:lnTo>
                      <a:pt x="184" y="236"/>
                    </a:lnTo>
                    <a:lnTo>
                      <a:pt x="184" y="226"/>
                    </a:lnTo>
                    <a:lnTo>
                      <a:pt x="190" y="222"/>
                    </a:lnTo>
                    <a:lnTo>
                      <a:pt x="196" y="220"/>
                    </a:lnTo>
                    <a:lnTo>
                      <a:pt x="198" y="218"/>
                    </a:lnTo>
                    <a:lnTo>
                      <a:pt x="200" y="208"/>
                    </a:lnTo>
                    <a:lnTo>
                      <a:pt x="202" y="202"/>
                    </a:lnTo>
                    <a:lnTo>
                      <a:pt x="206" y="194"/>
                    </a:lnTo>
                    <a:lnTo>
                      <a:pt x="206" y="190"/>
                    </a:lnTo>
                    <a:lnTo>
                      <a:pt x="208" y="186"/>
                    </a:lnTo>
                    <a:lnTo>
                      <a:pt x="214" y="182"/>
                    </a:lnTo>
                    <a:lnTo>
                      <a:pt x="220" y="168"/>
                    </a:lnTo>
                    <a:lnTo>
                      <a:pt x="220" y="162"/>
                    </a:lnTo>
                    <a:lnTo>
                      <a:pt x="220" y="154"/>
                    </a:lnTo>
                    <a:lnTo>
                      <a:pt x="220" y="148"/>
                    </a:lnTo>
                    <a:lnTo>
                      <a:pt x="220" y="140"/>
                    </a:lnTo>
                    <a:lnTo>
                      <a:pt x="224" y="134"/>
                    </a:lnTo>
                    <a:lnTo>
                      <a:pt x="226" y="128"/>
                    </a:lnTo>
                    <a:lnTo>
                      <a:pt x="226" y="116"/>
                    </a:lnTo>
                    <a:lnTo>
                      <a:pt x="226" y="110"/>
                    </a:lnTo>
                    <a:lnTo>
                      <a:pt x="228" y="110"/>
                    </a:lnTo>
                    <a:lnTo>
                      <a:pt x="232" y="108"/>
                    </a:lnTo>
                    <a:lnTo>
                      <a:pt x="232" y="102"/>
                    </a:lnTo>
                    <a:lnTo>
                      <a:pt x="236" y="98"/>
                    </a:lnTo>
                    <a:lnTo>
                      <a:pt x="238" y="98"/>
                    </a:lnTo>
                    <a:lnTo>
                      <a:pt x="246" y="98"/>
                    </a:lnTo>
                    <a:lnTo>
                      <a:pt x="254" y="90"/>
                    </a:lnTo>
                    <a:lnTo>
                      <a:pt x="254" y="90"/>
                    </a:lnTo>
                    <a:lnTo>
                      <a:pt x="254" y="9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11" name="Freeform 1503"/>
              <p:cNvSpPr/>
              <p:nvPr/>
            </p:nvSpPr>
            <p:spPr bwMode="auto">
              <a:xfrm>
                <a:off x="2486025" y="4178300"/>
                <a:ext cx="53975" cy="111125"/>
              </a:xfrm>
              <a:custGeom>
                <a:gdLst>
                  <a:gd fmla="*/ 8 w 34" name="T0"/>
                  <a:gd fmla="*/ 0 h 70" name="T1"/>
                  <a:gd fmla="*/ 8 w 34" name="T2"/>
                  <a:gd fmla="*/ 0 h 70" name="T3"/>
                  <a:gd fmla="*/ 6 w 34" name="T4"/>
                  <a:gd fmla="*/ 2 h 70" name="T5"/>
                  <a:gd fmla="*/ 4 w 34" name="T6"/>
                  <a:gd fmla="*/ 4 h 70" name="T7"/>
                  <a:gd fmla="*/ 6 w 34" name="T8"/>
                  <a:gd fmla="*/ 8 h 70" name="T9"/>
                  <a:gd fmla="*/ 6 w 34" name="T10"/>
                  <a:gd fmla="*/ 10 h 70" name="T11"/>
                  <a:gd fmla="*/ 8 w 34" name="T12"/>
                  <a:gd fmla="*/ 12 h 70" name="T13"/>
                  <a:gd fmla="*/ 0 w 34" name="T14"/>
                  <a:gd fmla="*/ 30 h 70" name="T15"/>
                  <a:gd fmla="*/ 4 w 34" name="T16"/>
                  <a:gd fmla="*/ 38 h 70" name="T17"/>
                  <a:gd fmla="*/ 6 w 34" name="T18"/>
                  <a:gd fmla="*/ 48 h 70" name="T19"/>
                  <a:gd fmla="*/ 8 w 34" name="T20"/>
                  <a:gd fmla="*/ 60 h 70" name="T21"/>
                  <a:gd fmla="*/ 8 w 34" name="T22"/>
                  <a:gd fmla="*/ 66 h 70" name="T23"/>
                  <a:gd fmla="*/ 10 w 34" name="T24"/>
                  <a:gd fmla="*/ 70 h 70" name="T25"/>
                  <a:gd fmla="*/ 14 w 34" name="T26"/>
                  <a:gd fmla="*/ 70 h 70" name="T27"/>
                  <a:gd fmla="*/ 24 w 34" name="T28"/>
                  <a:gd fmla="*/ 64 h 70" name="T29"/>
                  <a:gd fmla="*/ 28 w 34" name="T30"/>
                  <a:gd fmla="*/ 64 h 70" name="T31"/>
                  <a:gd fmla="*/ 30 w 34" name="T32"/>
                  <a:gd fmla="*/ 62 h 70" name="T33"/>
                  <a:gd fmla="*/ 34 w 34" name="T34"/>
                  <a:gd fmla="*/ 54 h 70" name="T35"/>
                  <a:gd fmla="*/ 34 w 34" name="T36"/>
                  <a:gd fmla="*/ 48 h 70" name="T37"/>
                  <a:gd fmla="*/ 30 w 34" name="T38"/>
                  <a:gd fmla="*/ 36 h 70" name="T39"/>
                  <a:gd fmla="*/ 18 w 34" name="T40"/>
                  <a:gd fmla="*/ 12 h 70" name="T41"/>
                  <a:gd fmla="*/ 8 w 34" name="T42"/>
                  <a:gd fmla="*/ 0 h 70" name="T43"/>
                  <a:gd fmla="*/ 8 w 34" name="T44"/>
                  <a:gd fmla="*/ 0 h 70" name="T45"/>
                  <a:gd fmla="*/ 8 w 34" name="T46"/>
                  <a:gd fmla="*/ 0 h 7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0" w="34">
                    <a:moveTo>
                      <a:pt x="8" y="0"/>
                    </a:moveTo>
                    <a:lnTo>
                      <a:pt x="8" y="0"/>
                    </a:lnTo>
                    <a:lnTo>
                      <a:pt x="6" y="2"/>
                    </a:lnTo>
                    <a:lnTo>
                      <a:pt x="4" y="4"/>
                    </a:lnTo>
                    <a:lnTo>
                      <a:pt x="6" y="8"/>
                    </a:lnTo>
                    <a:lnTo>
                      <a:pt x="6" y="10"/>
                    </a:lnTo>
                    <a:lnTo>
                      <a:pt x="8" y="12"/>
                    </a:lnTo>
                    <a:lnTo>
                      <a:pt x="0" y="30"/>
                    </a:lnTo>
                    <a:lnTo>
                      <a:pt x="4" y="38"/>
                    </a:lnTo>
                    <a:lnTo>
                      <a:pt x="6" y="48"/>
                    </a:lnTo>
                    <a:lnTo>
                      <a:pt x="8" y="60"/>
                    </a:lnTo>
                    <a:lnTo>
                      <a:pt x="8" y="66"/>
                    </a:lnTo>
                    <a:lnTo>
                      <a:pt x="10" y="70"/>
                    </a:lnTo>
                    <a:lnTo>
                      <a:pt x="14" y="70"/>
                    </a:lnTo>
                    <a:lnTo>
                      <a:pt x="24" y="64"/>
                    </a:lnTo>
                    <a:lnTo>
                      <a:pt x="28" y="64"/>
                    </a:lnTo>
                    <a:lnTo>
                      <a:pt x="30" y="62"/>
                    </a:lnTo>
                    <a:lnTo>
                      <a:pt x="34" y="54"/>
                    </a:lnTo>
                    <a:lnTo>
                      <a:pt x="34" y="48"/>
                    </a:lnTo>
                    <a:lnTo>
                      <a:pt x="30" y="36"/>
                    </a:lnTo>
                    <a:lnTo>
                      <a:pt x="18" y="12"/>
                    </a:lnTo>
                    <a:lnTo>
                      <a:pt x="8" y="0"/>
                    </a:lnTo>
                    <a:lnTo>
                      <a:pt x="8" y="0"/>
                    </a:lnTo>
                    <a:lnTo>
                      <a:pt x="8"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12" name="Freeform 1504"/>
              <p:cNvSpPr>
                <a:spLocks noEditPoints="1"/>
              </p:cNvSpPr>
              <p:nvPr/>
            </p:nvSpPr>
            <p:spPr bwMode="auto">
              <a:xfrm>
                <a:off x="276225" y="3133725"/>
                <a:ext cx="508000" cy="517525"/>
              </a:xfrm>
              <a:custGeom>
                <a:gdLst>
                  <a:gd fmla="*/ 288 w 320" name="T0"/>
                  <a:gd fmla="*/ 88 h 326" name="T1"/>
                  <a:gd fmla="*/ 296 w 320" name="T2"/>
                  <a:gd fmla="*/ 86 h 326" name="T3"/>
                  <a:gd fmla="*/ 288 w 320" name="T4"/>
                  <a:gd fmla="*/ 80 h 326" name="T5"/>
                  <a:gd fmla="*/ 320 w 320" name="T6"/>
                  <a:gd fmla="*/ 86 h 326" name="T7"/>
                  <a:gd fmla="*/ 310 w 320" name="T8"/>
                  <a:gd fmla="*/ 80 h 326" name="T9"/>
                  <a:gd fmla="*/ 260 w 320" name="T10"/>
                  <a:gd fmla="*/ 94 h 326" name="T11"/>
                  <a:gd fmla="*/ 266 w 320" name="T12"/>
                  <a:gd fmla="*/ 96 h 326" name="T13"/>
                  <a:gd fmla="*/ 260 w 320" name="T14"/>
                  <a:gd fmla="*/ 94 h 326" name="T15"/>
                  <a:gd fmla="*/ 44 w 320" name="T16"/>
                  <a:gd fmla="*/ 310 h 326" name="T17"/>
                  <a:gd fmla="*/ 44 w 320" name="T18"/>
                  <a:gd fmla="*/ 310 h 326" name="T19"/>
                  <a:gd fmla="*/ 6 w 320" name="T20"/>
                  <a:gd fmla="*/ 312 h 326" name="T21"/>
                  <a:gd fmla="*/ 0 w 320" name="T22"/>
                  <a:gd fmla="*/ 320 h 326" name="T23"/>
                  <a:gd fmla="*/ 8 w 320" name="T24"/>
                  <a:gd fmla="*/ 312 h 326" name="T25"/>
                  <a:gd fmla="*/ 6 w 320" name="T26"/>
                  <a:gd fmla="*/ 312 h 326" name="T27"/>
                  <a:gd fmla="*/ 16 w 320" name="T28"/>
                  <a:gd fmla="*/ 320 h 326" name="T29"/>
                  <a:gd fmla="*/ 22 w 320" name="T30"/>
                  <a:gd fmla="*/ 320 h 326" name="T31"/>
                  <a:gd fmla="*/ 18 w 320" name="T32"/>
                  <a:gd fmla="*/ 318 h 326" name="T33"/>
                  <a:gd fmla="*/ 222 w 320" name="T34"/>
                  <a:gd fmla="*/ 12 h 326" name="T35"/>
                  <a:gd fmla="*/ 174 w 320" name="T36"/>
                  <a:gd fmla="*/ 6 h 326" name="T37"/>
                  <a:gd fmla="*/ 140 w 320" name="T38"/>
                  <a:gd fmla="*/ 4 h 326" name="T39"/>
                  <a:gd fmla="*/ 128 w 320" name="T40"/>
                  <a:gd fmla="*/ 6 h 326" name="T41"/>
                  <a:gd fmla="*/ 112 w 320" name="T42"/>
                  <a:gd fmla="*/ 12 h 326" name="T43"/>
                  <a:gd fmla="*/ 112 w 320" name="T44"/>
                  <a:gd fmla="*/ 30 h 326" name="T45"/>
                  <a:gd fmla="*/ 122 w 320" name="T46"/>
                  <a:gd fmla="*/ 36 h 326" name="T47"/>
                  <a:gd fmla="*/ 128 w 320" name="T48"/>
                  <a:gd fmla="*/ 40 h 326" name="T49"/>
                  <a:gd fmla="*/ 144 w 320" name="T50"/>
                  <a:gd fmla="*/ 42 h 326" name="T51"/>
                  <a:gd fmla="*/ 140 w 320" name="T52"/>
                  <a:gd fmla="*/ 54 h 326" name="T53"/>
                  <a:gd fmla="*/ 144 w 320" name="T54"/>
                  <a:gd fmla="*/ 68 h 326" name="T55"/>
                  <a:gd fmla="*/ 138 w 320" name="T56"/>
                  <a:gd fmla="*/ 78 h 326" name="T57"/>
                  <a:gd fmla="*/ 138 w 320" name="T58"/>
                  <a:gd fmla="*/ 94 h 326" name="T59"/>
                  <a:gd fmla="*/ 138 w 320" name="T60"/>
                  <a:gd fmla="*/ 104 h 326" name="T61"/>
                  <a:gd fmla="*/ 136 w 320" name="T62"/>
                  <a:gd fmla="*/ 114 h 326" name="T63"/>
                  <a:gd fmla="*/ 140 w 320" name="T64"/>
                  <a:gd fmla="*/ 122 h 326" name="T65"/>
                  <a:gd fmla="*/ 144 w 320" name="T66"/>
                  <a:gd fmla="*/ 134 h 326" name="T67"/>
                  <a:gd fmla="*/ 176 w 320" name="T68"/>
                  <a:gd fmla="*/ 150 h 326" name="T69"/>
                  <a:gd fmla="*/ 192 w 320" name="T70"/>
                  <a:gd fmla="*/ 148 h 326" name="T71"/>
                  <a:gd fmla="*/ 208 w 320" name="T72"/>
                  <a:gd fmla="*/ 142 h 326" name="T73"/>
                  <a:gd fmla="*/ 214 w 320" name="T74"/>
                  <a:gd fmla="*/ 130 h 326" name="T75"/>
                  <a:gd fmla="*/ 232 w 320" name="T76"/>
                  <a:gd fmla="*/ 124 h 326" name="T77"/>
                  <a:gd fmla="*/ 242 w 320" name="T78"/>
                  <a:gd fmla="*/ 104 h 326" name="T79"/>
                  <a:gd fmla="*/ 242 w 320" name="T80"/>
                  <a:gd fmla="*/ 94 h 326" name="T81"/>
                  <a:gd fmla="*/ 248 w 320" name="T82"/>
                  <a:gd fmla="*/ 80 h 326" name="T83"/>
                  <a:gd fmla="*/ 266 w 320" name="T84"/>
                  <a:gd fmla="*/ 54 h 326" name="T85"/>
                  <a:gd fmla="*/ 288 w 320" name="T86"/>
                  <a:gd fmla="*/ 42 h 326" name="T87"/>
                  <a:gd fmla="*/ 286 w 320" name="T88"/>
                  <a:gd fmla="*/ 26 h 326" name="T89"/>
                  <a:gd fmla="*/ 270 w 320" name="T90"/>
                  <a:gd fmla="*/ 32 h 326" name="T91"/>
                  <a:gd fmla="*/ 256 w 320" name="T92"/>
                  <a:gd fmla="*/ 26 h 326" name="T93"/>
                  <a:gd fmla="*/ 242 w 320" name="T94"/>
                  <a:gd fmla="*/ 24 h 326" name="T95"/>
                  <a:gd fmla="*/ 232 w 320" name="T96"/>
                  <a:gd fmla="*/ 22 h 326" name="T97"/>
                  <a:gd fmla="*/ 224 w 320" name="T98"/>
                  <a:gd fmla="*/ 14 h 326" name="T99"/>
                  <a:gd fmla="*/ 222 w 320" name="T100"/>
                  <a:gd fmla="*/ 12 h 3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26" w="320">
                    <a:moveTo>
                      <a:pt x="288" y="80"/>
                    </a:moveTo>
                    <a:lnTo>
                      <a:pt x="288" y="80"/>
                    </a:lnTo>
                    <a:lnTo>
                      <a:pt x="288" y="88"/>
                    </a:lnTo>
                    <a:lnTo>
                      <a:pt x="288" y="92"/>
                    </a:lnTo>
                    <a:lnTo>
                      <a:pt x="292" y="94"/>
                    </a:lnTo>
                    <a:lnTo>
                      <a:pt x="296" y="86"/>
                    </a:lnTo>
                    <a:lnTo>
                      <a:pt x="288" y="80"/>
                    </a:lnTo>
                    <a:lnTo>
                      <a:pt x="288" y="80"/>
                    </a:lnTo>
                    <a:lnTo>
                      <a:pt x="288" y="80"/>
                    </a:lnTo>
                    <a:close/>
                    <a:moveTo>
                      <a:pt x="310" y="80"/>
                    </a:moveTo>
                    <a:lnTo>
                      <a:pt x="314" y="86"/>
                    </a:lnTo>
                    <a:lnTo>
                      <a:pt x="320" y="86"/>
                    </a:lnTo>
                    <a:lnTo>
                      <a:pt x="318" y="84"/>
                    </a:lnTo>
                    <a:lnTo>
                      <a:pt x="310" y="80"/>
                    </a:lnTo>
                    <a:lnTo>
                      <a:pt x="310" y="80"/>
                    </a:lnTo>
                    <a:lnTo>
                      <a:pt x="310" y="80"/>
                    </a:lnTo>
                    <a:close/>
                    <a:moveTo>
                      <a:pt x="260" y="94"/>
                    </a:moveTo>
                    <a:lnTo>
                      <a:pt x="260" y="94"/>
                    </a:lnTo>
                    <a:lnTo>
                      <a:pt x="260" y="96"/>
                    </a:lnTo>
                    <a:lnTo>
                      <a:pt x="264" y="98"/>
                    </a:lnTo>
                    <a:lnTo>
                      <a:pt x="266" y="96"/>
                    </a:lnTo>
                    <a:lnTo>
                      <a:pt x="266" y="94"/>
                    </a:lnTo>
                    <a:lnTo>
                      <a:pt x="260" y="94"/>
                    </a:lnTo>
                    <a:lnTo>
                      <a:pt x="260" y="94"/>
                    </a:lnTo>
                    <a:lnTo>
                      <a:pt x="260" y="94"/>
                    </a:lnTo>
                    <a:close/>
                    <a:moveTo>
                      <a:pt x="44" y="310"/>
                    </a:moveTo>
                    <a:lnTo>
                      <a:pt x="44" y="310"/>
                    </a:lnTo>
                    <a:lnTo>
                      <a:pt x="38" y="318"/>
                    </a:lnTo>
                    <a:lnTo>
                      <a:pt x="46" y="316"/>
                    </a:lnTo>
                    <a:lnTo>
                      <a:pt x="44" y="310"/>
                    </a:lnTo>
                    <a:lnTo>
                      <a:pt x="44" y="310"/>
                    </a:lnTo>
                    <a:lnTo>
                      <a:pt x="44" y="310"/>
                    </a:lnTo>
                    <a:close/>
                    <a:moveTo>
                      <a:pt x="6" y="312"/>
                    </a:moveTo>
                    <a:lnTo>
                      <a:pt x="6" y="312"/>
                    </a:lnTo>
                    <a:lnTo>
                      <a:pt x="0" y="318"/>
                    </a:lnTo>
                    <a:lnTo>
                      <a:pt x="0" y="320"/>
                    </a:lnTo>
                    <a:lnTo>
                      <a:pt x="6" y="318"/>
                    </a:lnTo>
                    <a:lnTo>
                      <a:pt x="6" y="316"/>
                    </a:lnTo>
                    <a:lnTo>
                      <a:pt x="8" y="312"/>
                    </a:lnTo>
                    <a:lnTo>
                      <a:pt x="6" y="312"/>
                    </a:lnTo>
                    <a:lnTo>
                      <a:pt x="6" y="312"/>
                    </a:lnTo>
                    <a:lnTo>
                      <a:pt x="6" y="312"/>
                    </a:lnTo>
                    <a:close/>
                    <a:moveTo>
                      <a:pt x="18" y="318"/>
                    </a:moveTo>
                    <a:lnTo>
                      <a:pt x="18" y="318"/>
                    </a:lnTo>
                    <a:lnTo>
                      <a:pt x="16" y="320"/>
                    </a:lnTo>
                    <a:lnTo>
                      <a:pt x="18" y="322"/>
                    </a:lnTo>
                    <a:lnTo>
                      <a:pt x="20" y="326"/>
                    </a:lnTo>
                    <a:lnTo>
                      <a:pt x="22" y="320"/>
                    </a:lnTo>
                    <a:lnTo>
                      <a:pt x="22" y="318"/>
                    </a:lnTo>
                    <a:lnTo>
                      <a:pt x="18" y="318"/>
                    </a:lnTo>
                    <a:lnTo>
                      <a:pt x="18" y="318"/>
                    </a:lnTo>
                    <a:lnTo>
                      <a:pt x="18" y="318"/>
                    </a:lnTo>
                    <a:close/>
                    <a:moveTo>
                      <a:pt x="222" y="12"/>
                    </a:moveTo>
                    <a:lnTo>
                      <a:pt x="222" y="12"/>
                    </a:lnTo>
                    <a:lnTo>
                      <a:pt x="212" y="12"/>
                    </a:lnTo>
                    <a:lnTo>
                      <a:pt x="200" y="8"/>
                    </a:lnTo>
                    <a:lnTo>
                      <a:pt x="174" y="6"/>
                    </a:lnTo>
                    <a:lnTo>
                      <a:pt x="158" y="6"/>
                    </a:lnTo>
                    <a:lnTo>
                      <a:pt x="144" y="6"/>
                    </a:lnTo>
                    <a:lnTo>
                      <a:pt x="140" y="4"/>
                    </a:lnTo>
                    <a:lnTo>
                      <a:pt x="136" y="0"/>
                    </a:lnTo>
                    <a:lnTo>
                      <a:pt x="130" y="4"/>
                    </a:lnTo>
                    <a:lnTo>
                      <a:pt x="128" y="6"/>
                    </a:lnTo>
                    <a:lnTo>
                      <a:pt x="126" y="12"/>
                    </a:lnTo>
                    <a:lnTo>
                      <a:pt x="120" y="12"/>
                    </a:lnTo>
                    <a:lnTo>
                      <a:pt x="112" y="12"/>
                    </a:lnTo>
                    <a:lnTo>
                      <a:pt x="110" y="14"/>
                    </a:lnTo>
                    <a:lnTo>
                      <a:pt x="108" y="18"/>
                    </a:lnTo>
                    <a:lnTo>
                      <a:pt x="112" y="30"/>
                    </a:lnTo>
                    <a:lnTo>
                      <a:pt x="112" y="40"/>
                    </a:lnTo>
                    <a:lnTo>
                      <a:pt x="118" y="36"/>
                    </a:lnTo>
                    <a:lnTo>
                      <a:pt x="122" y="36"/>
                    </a:lnTo>
                    <a:lnTo>
                      <a:pt x="126" y="36"/>
                    </a:lnTo>
                    <a:lnTo>
                      <a:pt x="126" y="42"/>
                    </a:lnTo>
                    <a:lnTo>
                      <a:pt x="128" y="40"/>
                    </a:lnTo>
                    <a:lnTo>
                      <a:pt x="138" y="40"/>
                    </a:lnTo>
                    <a:lnTo>
                      <a:pt x="144" y="40"/>
                    </a:lnTo>
                    <a:lnTo>
                      <a:pt x="144" y="42"/>
                    </a:lnTo>
                    <a:lnTo>
                      <a:pt x="146" y="44"/>
                    </a:lnTo>
                    <a:lnTo>
                      <a:pt x="146" y="48"/>
                    </a:lnTo>
                    <a:lnTo>
                      <a:pt x="140" y="54"/>
                    </a:lnTo>
                    <a:lnTo>
                      <a:pt x="138" y="54"/>
                    </a:lnTo>
                    <a:lnTo>
                      <a:pt x="140" y="60"/>
                    </a:lnTo>
                    <a:lnTo>
                      <a:pt x="144" y="68"/>
                    </a:lnTo>
                    <a:lnTo>
                      <a:pt x="144" y="70"/>
                    </a:lnTo>
                    <a:lnTo>
                      <a:pt x="144" y="72"/>
                    </a:lnTo>
                    <a:lnTo>
                      <a:pt x="138" y="78"/>
                    </a:lnTo>
                    <a:lnTo>
                      <a:pt x="138" y="84"/>
                    </a:lnTo>
                    <a:lnTo>
                      <a:pt x="140" y="88"/>
                    </a:lnTo>
                    <a:lnTo>
                      <a:pt x="138" y="94"/>
                    </a:lnTo>
                    <a:lnTo>
                      <a:pt x="136" y="96"/>
                    </a:lnTo>
                    <a:lnTo>
                      <a:pt x="136" y="98"/>
                    </a:lnTo>
                    <a:lnTo>
                      <a:pt x="138" y="104"/>
                    </a:lnTo>
                    <a:lnTo>
                      <a:pt x="140" y="106"/>
                    </a:lnTo>
                    <a:lnTo>
                      <a:pt x="138" y="112"/>
                    </a:lnTo>
                    <a:lnTo>
                      <a:pt x="136" y="114"/>
                    </a:lnTo>
                    <a:lnTo>
                      <a:pt x="136" y="120"/>
                    </a:lnTo>
                    <a:lnTo>
                      <a:pt x="138" y="122"/>
                    </a:lnTo>
                    <a:lnTo>
                      <a:pt x="140" y="122"/>
                    </a:lnTo>
                    <a:lnTo>
                      <a:pt x="140" y="124"/>
                    </a:lnTo>
                    <a:lnTo>
                      <a:pt x="140" y="132"/>
                    </a:lnTo>
                    <a:lnTo>
                      <a:pt x="144" y="134"/>
                    </a:lnTo>
                    <a:lnTo>
                      <a:pt x="156" y="156"/>
                    </a:lnTo>
                    <a:lnTo>
                      <a:pt x="166" y="152"/>
                    </a:lnTo>
                    <a:lnTo>
                      <a:pt x="176" y="150"/>
                    </a:lnTo>
                    <a:lnTo>
                      <a:pt x="178" y="146"/>
                    </a:lnTo>
                    <a:lnTo>
                      <a:pt x="184" y="146"/>
                    </a:lnTo>
                    <a:lnTo>
                      <a:pt x="192" y="148"/>
                    </a:lnTo>
                    <a:lnTo>
                      <a:pt x="200" y="148"/>
                    </a:lnTo>
                    <a:lnTo>
                      <a:pt x="208" y="146"/>
                    </a:lnTo>
                    <a:lnTo>
                      <a:pt x="208" y="142"/>
                    </a:lnTo>
                    <a:lnTo>
                      <a:pt x="210" y="140"/>
                    </a:lnTo>
                    <a:lnTo>
                      <a:pt x="212" y="138"/>
                    </a:lnTo>
                    <a:lnTo>
                      <a:pt x="214" y="130"/>
                    </a:lnTo>
                    <a:lnTo>
                      <a:pt x="224" y="128"/>
                    </a:lnTo>
                    <a:lnTo>
                      <a:pt x="228" y="124"/>
                    </a:lnTo>
                    <a:lnTo>
                      <a:pt x="232" y="124"/>
                    </a:lnTo>
                    <a:lnTo>
                      <a:pt x="232" y="120"/>
                    </a:lnTo>
                    <a:lnTo>
                      <a:pt x="232" y="114"/>
                    </a:lnTo>
                    <a:lnTo>
                      <a:pt x="242" y="104"/>
                    </a:lnTo>
                    <a:lnTo>
                      <a:pt x="246" y="102"/>
                    </a:lnTo>
                    <a:lnTo>
                      <a:pt x="246" y="96"/>
                    </a:lnTo>
                    <a:lnTo>
                      <a:pt x="242" y="94"/>
                    </a:lnTo>
                    <a:lnTo>
                      <a:pt x="240" y="92"/>
                    </a:lnTo>
                    <a:lnTo>
                      <a:pt x="240" y="86"/>
                    </a:lnTo>
                    <a:lnTo>
                      <a:pt x="248" y="80"/>
                    </a:lnTo>
                    <a:lnTo>
                      <a:pt x="256" y="66"/>
                    </a:lnTo>
                    <a:lnTo>
                      <a:pt x="260" y="60"/>
                    </a:lnTo>
                    <a:lnTo>
                      <a:pt x="266" y="54"/>
                    </a:lnTo>
                    <a:lnTo>
                      <a:pt x="278" y="50"/>
                    </a:lnTo>
                    <a:lnTo>
                      <a:pt x="286" y="48"/>
                    </a:lnTo>
                    <a:lnTo>
                      <a:pt x="288" y="42"/>
                    </a:lnTo>
                    <a:lnTo>
                      <a:pt x="288" y="34"/>
                    </a:lnTo>
                    <a:lnTo>
                      <a:pt x="288" y="26"/>
                    </a:lnTo>
                    <a:lnTo>
                      <a:pt x="286" y="26"/>
                    </a:lnTo>
                    <a:lnTo>
                      <a:pt x="284" y="30"/>
                    </a:lnTo>
                    <a:lnTo>
                      <a:pt x="282" y="32"/>
                    </a:lnTo>
                    <a:lnTo>
                      <a:pt x="270" y="32"/>
                    </a:lnTo>
                    <a:lnTo>
                      <a:pt x="268" y="34"/>
                    </a:lnTo>
                    <a:lnTo>
                      <a:pt x="266" y="30"/>
                    </a:lnTo>
                    <a:lnTo>
                      <a:pt x="256" y="26"/>
                    </a:lnTo>
                    <a:lnTo>
                      <a:pt x="250" y="26"/>
                    </a:lnTo>
                    <a:lnTo>
                      <a:pt x="246" y="26"/>
                    </a:lnTo>
                    <a:lnTo>
                      <a:pt x="242" y="24"/>
                    </a:lnTo>
                    <a:lnTo>
                      <a:pt x="240" y="24"/>
                    </a:lnTo>
                    <a:lnTo>
                      <a:pt x="236" y="22"/>
                    </a:lnTo>
                    <a:lnTo>
                      <a:pt x="232" y="22"/>
                    </a:lnTo>
                    <a:lnTo>
                      <a:pt x="228" y="18"/>
                    </a:lnTo>
                    <a:lnTo>
                      <a:pt x="228" y="16"/>
                    </a:lnTo>
                    <a:lnTo>
                      <a:pt x="224" y="14"/>
                    </a:lnTo>
                    <a:lnTo>
                      <a:pt x="222" y="12"/>
                    </a:lnTo>
                    <a:lnTo>
                      <a:pt x="222" y="12"/>
                    </a:lnTo>
                    <a:lnTo>
                      <a:pt x="222" y="1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13" name="Freeform 1505"/>
              <p:cNvSpPr>
                <a:spLocks noEditPoints="1"/>
              </p:cNvSpPr>
              <p:nvPr/>
            </p:nvSpPr>
            <p:spPr bwMode="auto">
              <a:xfrm>
                <a:off x="3568700" y="3317875"/>
                <a:ext cx="73025" cy="168275"/>
              </a:xfrm>
              <a:custGeom>
                <a:gdLst>
                  <a:gd fmla="*/ 8 w 46" name="T0"/>
                  <a:gd fmla="*/ 10 h 106" name="T1"/>
                  <a:gd fmla="*/ 8 w 46" name="T2"/>
                  <a:gd fmla="*/ 10 h 106" name="T3"/>
                  <a:gd fmla="*/ 10 w 46" name="T4"/>
                  <a:gd fmla="*/ 24 h 106" name="T5"/>
                  <a:gd fmla="*/ 10 w 46" name="T6"/>
                  <a:gd fmla="*/ 26 h 106" name="T7"/>
                  <a:gd fmla="*/ 6 w 46" name="T8"/>
                  <a:gd fmla="*/ 28 h 106" name="T9"/>
                  <a:gd fmla="*/ 10 w 46" name="T10"/>
                  <a:gd fmla="*/ 36 h 106" name="T11"/>
                  <a:gd fmla="*/ 10 w 46" name="T12"/>
                  <a:gd fmla="*/ 40 h 106" name="T13"/>
                  <a:gd fmla="*/ 8 w 46" name="T14"/>
                  <a:gd fmla="*/ 42 h 106" name="T15"/>
                  <a:gd fmla="*/ 8 w 46" name="T16"/>
                  <a:gd fmla="*/ 46 h 106" name="T17"/>
                  <a:gd fmla="*/ 10 w 46" name="T18"/>
                  <a:gd fmla="*/ 46 h 106" name="T19"/>
                  <a:gd fmla="*/ 10 w 46" name="T20"/>
                  <a:gd fmla="*/ 50 h 106" name="T21"/>
                  <a:gd fmla="*/ 10 w 46" name="T22"/>
                  <a:gd fmla="*/ 58 h 106" name="T23"/>
                  <a:gd fmla="*/ 6 w 46" name="T24"/>
                  <a:gd fmla="*/ 60 h 106" name="T25"/>
                  <a:gd fmla="*/ 2 w 46" name="T26"/>
                  <a:gd fmla="*/ 72 h 106" name="T27"/>
                  <a:gd fmla="*/ 2 w 46" name="T28"/>
                  <a:gd fmla="*/ 84 h 106" name="T29"/>
                  <a:gd fmla="*/ 6 w 46" name="T30"/>
                  <a:gd fmla="*/ 84 h 106" name="T31"/>
                  <a:gd fmla="*/ 8 w 46" name="T32"/>
                  <a:gd fmla="*/ 86 h 106" name="T33"/>
                  <a:gd fmla="*/ 16 w 46" name="T34"/>
                  <a:gd fmla="*/ 78 h 106" name="T35"/>
                  <a:gd fmla="*/ 26 w 46" name="T36"/>
                  <a:gd fmla="*/ 72 h 106" name="T37"/>
                  <a:gd fmla="*/ 36 w 46" name="T38"/>
                  <a:gd fmla="*/ 68 h 106" name="T39"/>
                  <a:gd fmla="*/ 40 w 46" name="T40"/>
                  <a:gd fmla="*/ 68 h 106" name="T41"/>
                  <a:gd fmla="*/ 44 w 46" name="T42"/>
                  <a:gd fmla="*/ 62 h 106" name="T43"/>
                  <a:gd fmla="*/ 46 w 46" name="T44"/>
                  <a:gd fmla="*/ 46 h 106" name="T45"/>
                  <a:gd fmla="*/ 46 w 46" name="T46"/>
                  <a:gd fmla="*/ 26 h 106" name="T47"/>
                  <a:gd fmla="*/ 40 w 46" name="T48"/>
                  <a:gd fmla="*/ 20 h 106" name="T49"/>
                  <a:gd fmla="*/ 40 w 46" name="T50"/>
                  <a:gd fmla="*/ 14 h 106" name="T51"/>
                  <a:gd fmla="*/ 36 w 46" name="T52"/>
                  <a:gd fmla="*/ 14 h 106" name="T53"/>
                  <a:gd fmla="*/ 36 w 46" name="T54"/>
                  <a:gd fmla="*/ 8 h 106" name="T55"/>
                  <a:gd fmla="*/ 36 w 46" name="T56"/>
                  <a:gd fmla="*/ 6 h 106" name="T57"/>
                  <a:gd fmla="*/ 30 w 46" name="T58"/>
                  <a:gd fmla="*/ 2 h 106" name="T59"/>
                  <a:gd fmla="*/ 26 w 46" name="T60"/>
                  <a:gd fmla="*/ 6 h 106" name="T61"/>
                  <a:gd fmla="*/ 18 w 46" name="T62"/>
                  <a:gd fmla="*/ 0 h 106" name="T63"/>
                  <a:gd fmla="*/ 12 w 46" name="T64"/>
                  <a:gd fmla="*/ 2 h 106" name="T65"/>
                  <a:gd fmla="*/ 6 w 46" name="T66"/>
                  <a:gd fmla="*/ 10 h 106" name="T67"/>
                  <a:gd fmla="*/ 8 w 46" name="T68"/>
                  <a:gd fmla="*/ 10 h 106" name="T69"/>
                  <a:gd fmla="*/ 8 w 46" name="T70"/>
                  <a:gd fmla="*/ 10 h 106" name="T71"/>
                  <a:gd fmla="*/ 8 w 46" name="T72"/>
                  <a:gd fmla="*/ 10 h 106" name="T73"/>
                  <a:gd fmla="*/ 2 w 46" name="T74"/>
                  <a:gd fmla="*/ 98 h 106" name="T75"/>
                  <a:gd fmla="*/ 2 w 46" name="T76"/>
                  <a:gd fmla="*/ 98 h 106" name="T77"/>
                  <a:gd fmla="*/ 0 w 46" name="T78"/>
                  <a:gd fmla="*/ 104 h 106" name="T79"/>
                  <a:gd fmla="*/ 0 w 46" name="T80"/>
                  <a:gd fmla="*/ 106 h 106" name="T81"/>
                  <a:gd fmla="*/ 2 w 46" name="T82"/>
                  <a:gd fmla="*/ 106 h 106" name="T83"/>
                  <a:gd fmla="*/ 6 w 46" name="T84"/>
                  <a:gd fmla="*/ 102 h 106" name="T85"/>
                  <a:gd fmla="*/ 6 w 46" name="T86"/>
                  <a:gd fmla="*/ 98 h 106" name="T87"/>
                  <a:gd fmla="*/ 2 w 46" name="T88"/>
                  <a:gd fmla="*/ 98 h 106" name="T89"/>
                  <a:gd fmla="*/ 2 w 46" name="T90"/>
                  <a:gd fmla="*/ 98 h 106" name="T91"/>
                  <a:gd fmla="*/ 2 w 46" name="T92"/>
                  <a:gd fmla="*/ 98 h 10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5" w="46">
                    <a:moveTo>
                      <a:pt x="8" y="10"/>
                    </a:moveTo>
                    <a:lnTo>
                      <a:pt x="8" y="10"/>
                    </a:lnTo>
                    <a:lnTo>
                      <a:pt x="10" y="24"/>
                    </a:lnTo>
                    <a:lnTo>
                      <a:pt x="10" y="26"/>
                    </a:lnTo>
                    <a:lnTo>
                      <a:pt x="6" y="28"/>
                    </a:lnTo>
                    <a:lnTo>
                      <a:pt x="10" y="36"/>
                    </a:lnTo>
                    <a:lnTo>
                      <a:pt x="10" y="40"/>
                    </a:lnTo>
                    <a:lnTo>
                      <a:pt x="8" y="42"/>
                    </a:lnTo>
                    <a:lnTo>
                      <a:pt x="8" y="46"/>
                    </a:lnTo>
                    <a:lnTo>
                      <a:pt x="10" y="46"/>
                    </a:lnTo>
                    <a:lnTo>
                      <a:pt x="10" y="50"/>
                    </a:lnTo>
                    <a:lnTo>
                      <a:pt x="10" y="58"/>
                    </a:lnTo>
                    <a:lnTo>
                      <a:pt x="6" y="60"/>
                    </a:lnTo>
                    <a:lnTo>
                      <a:pt x="2" y="72"/>
                    </a:lnTo>
                    <a:lnTo>
                      <a:pt x="2" y="84"/>
                    </a:lnTo>
                    <a:lnTo>
                      <a:pt x="6" y="84"/>
                    </a:lnTo>
                    <a:lnTo>
                      <a:pt x="8" y="86"/>
                    </a:lnTo>
                    <a:lnTo>
                      <a:pt x="16" y="78"/>
                    </a:lnTo>
                    <a:lnTo>
                      <a:pt x="26" y="72"/>
                    </a:lnTo>
                    <a:lnTo>
                      <a:pt x="36" y="68"/>
                    </a:lnTo>
                    <a:lnTo>
                      <a:pt x="40" y="68"/>
                    </a:lnTo>
                    <a:lnTo>
                      <a:pt x="44" y="62"/>
                    </a:lnTo>
                    <a:lnTo>
                      <a:pt x="46" y="46"/>
                    </a:lnTo>
                    <a:lnTo>
                      <a:pt x="46" y="26"/>
                    </a:lnTo>
                    <a:lnTo>
                      <a:pt x="40" y="20"/>
                    </a:lnTo>
                    <a:lnTo>
                      <a:pt x="40" y="14"/>
                    </a:lnTo>
                    <a:lnTo>
                      <a:pt x="36" y="14"/>
                    </a:lnTo>
                    <a:lnTo>
                      <a:pt x="36" y="8"/>
                    </a:lnTo>
                    <a:lnTo>
                      <a:pt x="36" y="6"/>
                    </a:lnTo>
                    <a:lnTo>
                      <a:pt x="30" y="2"/>
                    </a:lnTo>
                    <a:lnTo>
                      <a:pt x="26" y="6"/>
                    </a:lnTo>
                    <a:lnTo>
                      <a:pt x="18" y="0"/>
                    </a:lnTo>
                    <a:lnTo>
                      <a:pt x="12" y="2"/>
                    </a:lnTo>
                    <a:lnTo>
                      <a:pt x="6" y="10"/>
                    </a:lnTo>
                    <a:lnTo>
                      <a:pt x="8" y="10"/>
                    </a:lnTo>
                    <a:lnTo>
                      <a:pt x="8" y="10"/>
                    </a:lnTo>
                    <a:lnTo>
                      <a:pt x="8" y="10"/>
                    </a:lnTo>
                    <a:close/>
                    <a:moveTo>
                      <a:pt x="2" y="98"/>
                    </a:moveTo>
                    <a:lnTo>
                      <a:pt x="2" y="98"/>
                    </a:lnTo>
                    <a:lnTo>
                      <a:pt x="0" y="104"/>
                    </a:lnTo>
                    <a:lnTo>
                      <a:pt x="0" y="106"/>
                    </a:lnTo>
                    <a:lnTo>
                      <a:pt x="2" y="106"/>
                    </a:lnTo>
                    <a:lnTo>
                      <a:pt x="6" y="102"/>
                    </a:lnTo>
                    <a:lnTo>
                      <a:pt x="6" y="98"/>
                    </a:lnTo>
                    <a:lnTo>
                      <a:pt x="2" y="98"/>
                    </a:lnTo>
                    <a:lnTo>
                      <a:pt x="2" y="98"/>
                    </a:lnTo>
                    <a:lnTo>
                      <a:pt x="2" y="9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14" name="Freeform 1506"/>
              <p:cNvSpPr>
                <a:spLocks noEditPoints="1"/>
              </p:cNvSpPr>
              <p:nvPr/>
            </p:nvSpPr>
            <p:spPr bwMode="auto">
              <a:xfrm>
                <a:off x="1035050" y="5089525"/>
                <a:ext cx="377825" cy="381000"/>
              </a:xfrm>
              <a:custGeom>
                <a:gdLst>
                  <a:gd fmla="*/ 236 w 238" name="T0"/>
                  <a:gd fmla="*/ 114 h 240" name="T1"/>
                  <a:gd fmla="*/ 232 w 238" name="T2"/>
                  <a:gd fmla="*/ 124 h 240" name="T3"/>
                  <a:gd fmla="*/ 204 w 238" name="T4"/>
                  <a:gd fmla="*/ 160 h 240" name="T5"/>
                  <a:gd fmla="*/ 202 w 238" name="T6"/>
                  <a:gd fmla="*/ 168 h 240" name="T7"/>
                  <a:gd fmla="*/ 172 w 238" name="T8"/>
                  <a:gd fmla="*/ 200 h 240" name="T9"/>
                  <a:gd fmla="*/ 148 w 238" name="T10"/>
                  <a:gd fmla="*/ 218 h 240" name="T11"/>
                  <a:gd fmla="*/ 138 w 238" name="T12"/>
                  <a:gd fmla="*/ 222 h 240" name="T13"/>
                  <a:gd fmla="*/ 112 w 238" name="T14"/>
                  <a:gd fmla="*/ 226 h 240" name="T15"/>
                  <a:gd fmla="*/ 86 w 238" name="T16"/>
                  <a:gd fmla="*/ 224 h 240" name="T17"/>
                  <a:gd fmla="*/ 68 w 238" name="T18"/>
                  <a:gd fmla="*/ 230 h 240" name="T19"/>
                  <a:gd fmla="*/ 48 w 238" name="T20"/>
                  <a:gd fmla="*/ 238 h 240" name="T21"/>
                  <a:gd fmla="*/ 32 w 238" name="T22"/>
                  <a:gd fmla="*/ 234 h 240" name="T23"/>
                  <a:gd fmla="*/ 24 w 238" name="T24"/>
                  <a:gd fmla="*/ 232 h 240" name="T25"/>
                  <a:gd fmla="*/ 18 w 238" name="T26"/>
                  <a:gd fmla="*/ 206 h 240" name="T27"/>
                  <a:gd fmla="*/ 18 w 238" name="T28"/>
                  <a:gd fmla="*/ 198 h 240" name="T29"/>
                  <a:gd fmla="*/ 22 w 238" name="T30"/>
                  <a:gd fmla="*/ 176 h 240" name="T31"/>
                  <a:gd fmla="*/ 12 w 238" name="T32"/>
                  <a:gd fmla="*/ 158 h 240" name="T33"/>
                  <a:gd fmla="*/ 0 w 238" name="T34"/>
                  <a:gd fmla="*/ 126 h 240" name="T35"/>
                  <a:gd fmla="*/ 16 w 238" name="T36"/>
                  <a:gd fmla="*/ 116 h 240" name="T37"/>
                  <a:gd fmla="*/ 24 w 238" name="T38"/>
                  <a:gd fmla="*/ 126 h 240" name="T39"/>
                  <a:gd fmla="*/ 38 w 238" name="T40"/>
                  <a:gd fmla="*/ 124 h 240" name="T41"/>
                  <a:gd fmla="*/ 44 w 238" name="T42"/>
                  <a:gd fmla="*/ 116 h 240" name="T43"/>
                  <a:gd fmla="*/ 52 w 238" name="T44"/>
                  <a:gd fmla="*/ 62 h 240" name="T45"/>
                  <a:gd fmla="*/ 60 w 238" name="T46"/>
                  <a:gd fmla="*/ 78 h 240" name="T47"/>
                  <a:gd fmla="*/ 60 w 238" name="T48"/>
                  <a:gd fmla="*/ 90 h 240" name="T49"/>
                  <a:gd fmla="*/ 70 w 238" name="T50"/>
                  <a:gd fmla="*/ 88 h 240" name="T51"/>
                  <a:gd fmla="*/ 92 w 238" name="T52"/>
                  <a:gd fmla="*/ 78 h 240" name="T53"/>
                  <a:gd fmla="*/ 98 w 238" name="T54"/>
                  <a:gd fmla="*/ 66 h 240" name="T55"/>
                  <a:gd fmla="*/ 110 w 238" name="T56"/>
                  <a:gd fmla="*/ 64 h 240" name="T57"/>
                  <a:gd fmla="*/ 116 w 238" name="T58"/>
                  <a:gd fmla="*/ 64 h 240" name="T59"/>
                  <a:gd fmla="*/ 124 w 238" name="T60"/>
                  <a:gd fmla="*/ 66 h 240" name="T61"/>
                  <a:gd fmla="*/ 138 w 238" name="T62"/>
                  <a:gd fmla="*/ 66 h 240" name="T63"/>
                  <a:gd fmla="*/ 146 w 238" name="T64"/>
                  <a:gd fmla="*/ 40 h 240" name="T65"/>
                  <a:gd fmla="*/ 150 w 238" name="T66"/>
                  <a:gd fmla="*/ 30 h 240" name="T67"/>
                  <a:gd fmla="*/ 158 w 238" name="T68"/>
                  <a:gd fmla="*/ 20 h 240" name="T69"/>
                  <a:gd fmla="*/ 172 w 238" name="T70"/>
                  <a:gd fmla="*/ 12 h 240" name="T71"/>
                  <a:gd fmla="*/ 182 w 238" name="T72"/>
                  <a:gd fmla="*/ 8 h 240" name="T73"/>
                  <a:gd fmla="*/ 192 w 238" name="T74"/>
                  <a:gd fmla="*/ 2 h 240" name="T75"/>
                  <a:gd fmla="*/ 200 w 238" name="T76"/>
                  <a:gd fmla="*/ 2 h 240" name="T77"/>
                  <a:gd fmla="*/ 210 w 238" name="T78"/>
                  <a:gd fmla="*/ 2 h 240" name="T79"/>
                  <a:gd fmla="*/ 222 w 238" name="T80"/>
                  <a:gd fmla="*/ 4 h 240" name="T81"/>
                  <a:gd fmla="*/ 220 w 238" name="T82"/>
                  <a:gd fmla="*/ 28 h 240" name="T83"/>
                  <a:gd fmla="*/ 222 w 238" name="T84"/>
                  <a:gd fmla="*/ 52 h 240" name="T85"/>
                  <a:gd fmla="*/ 222 w 238" name="T86"/>
                  <a:gd fmla="*/ 64 h 240" name="T87"/>
                  <a:gd fmla="*/ 214 w 238" name="T88"/>
                  <a:gd fmla="*/ 66 h 240" name="T89"/>
                  <a:gd fmla="*/ 212 w 238" name="T90"/>
                  <a:gd fmla="*/ 80 h 240" name="T91"/>
                  <a:gd fmla="*/ 218 w 238" name="T92"/>
                  <a:gd fmla="*/ 88 h 240" name="T93"/>
                  <a:gd fmla="*/ 238 w 238" name="T94"/>
                  <a:gd fmla="*/ 82 h 240" name="T95"/>
                  <a:gd fmla="*/ 168 w 238" name="T96"/>
                  <a:gd fmla="*/ 154 h 240" name="T97"/>
                  <a:gd fmla="*/ 176 w 238" name="T98"/>
                  <a:gd fmla="*/ 146 h 240" name="T99"/>
                  <a:gd fmla="*/ 182 w 238" name="T100"/>
                  <a:gd fmla="*/ 142 h 240" name="T101"/>
                  <a:gd fmla="*/ 174 w 238" name="T102"/>
                  <a:gd fmla="*/ 128 h 240" name="T103"/>
                  <a:gd fmla="*/ 158 w 238" name="T104"/>
                  <a:gd fmla="*/ 138 h 240" name="T105"/>
                  <a:gd fmla="*/ 156 w 238" name="T106"/>
                  <a:gd fmla="*/ 146 h 240" name="T107"/>
                  <a:gd fmla="*/ 164 w 238" name="T108"/>
                  <a:gd fmla="*/ 154 h 240" name="T109"/>
                  <a:gd fmla="*/ 168 w 238" name="T110"/>
                  <a:gd fmla="*/ 154 h 24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40" w="238">
                    <a:moveTo>
                      <a:pt x="238" y="82"/>
                    </a:moveTo>
                    <a:lnTo>
                      <a:pt x="238" y="82"/>
                    </a:lnTo>
                    <a:lnTo>
                      <a:pt x="236" y="114"/>
                    </a:lnTo>
                    <a:lnTo>
                      <a:pt x="228" y="114"/>
                    </a:lnTo>
                    <a:lnTo>
                      <a:pt x="228" y="118"/>
                    </a:lnTo>
                    <a:lnTo>
                      <a:pt x="232" y="124"/>
                    </a:lnTo>
                    <a:lnTo>
                      <a:pt x="214" y="134"/>
                    </a:lnTo>
                    <a:lnTo>
                      <a:pt x="210" y="146"/>
                    </a:lnTo>
                    <a:lnTo>
                      <a:pt x="204" y="160"/>
                    </a:lnTo>
                    <a:lnTo>
                      <a:pt x="202" y="160"/>
                    </a:lnTo>
                    <a:lnTo>
                      <a:pt x="202" y="162"/>
                    </a:lnTo>
                    <a:lnTo>
                      <a:pt x="202" y="168"/>
                    </a:lnTo>
                    <a:lnTo>
                      <a:pt x="196" y="170"/>
                    </a:lnTo>
                    <a:lnTo>
                      <a:pt x="192" y="176"/>
                    </a:lnTo>
                    <a:lnTo>
                      <a:pt x="172" y="200"/>
                    </a:lnTo>
                    <a:lnTo>
                      <a:pt x="160" y="212"/>
                    </a:lnTo>
                    <a:lnTo>
                      <a:pt x="152" y="216"/>
                    </a:lnTo>
                    <a:lnTo>
                      <a:pt x="148" y="218"/>
                    </a:lnTo>
                    <a:lnTo>
                      <a:pt x="142" y="218"/>
                    </a:lnTo>
                    <a:lnTo>
                      <a:pt x="138" y="218"/>
                    </a:lnTo>
                    <a:lnTo>
                      <a:pt x="138" y="222"/>
                    </a:lnTo>
                    <a:lnTo>
                      <a:pt x="122" y="222"/>
                    </a:lnTo>
                    <a:lnTo>
                      <a:pt x="122" y="226"/>
                    </a:lnTo>
                    <a:lnTo>
                      <a:pt x="112" y="226"/>
                    </a:lnTo>
                    <a:lnTo>
                      <a:pt x="104" y="224"/>
                    </a:lnTo>
                    <a:lnTo>
                      <a:pt x="96" y="224"/>
                    </a:lnTo>
                    <a:lnTo>
                      <a:pt x="86" y="224"/>
                    </a:lnTo>
                    <a:lnTo>
                      <a:pt x="78" y="232"/>
                    </a:lnTo>
                    <a:lnTo>
                      <a:pt x="70" y="230"/>
                    </a:lnTo>
                    <a:lnTo>
                      <a:pt x="68" y="230"/>
                    </a:lnTo>
                    <a:lnTo>
                      <a:pt x="62" y="230"/>
                    </a:lnTo>
                    <a:lnTo>
                      <a:pt x="56" y="234"/>
                    </a:lnTo>
                    <a:lnTo>
                      <a:pt x="48" y="238"/>
                    </a:lnTo>
                    <a:lnTo>
                      <a:pt x="40" y="240"/>
                    </a:lnTo>
                    <a:lnTo>
                      <a:pt x="38" y="234"/>
                    </a:lnTo>
                    <a:lnTo>
                      <a:pt x="32" y="234"/>
                    </a:lnTo>
                    <a:lnTo>
                      <a:pt x="32" y="230"/>
                    </a:lnTo>
                    <a:lnTo>
                      <a:pt x="24" y="234"/>
                    </a:lnTo>
                    <a:lnTo>
                      <a:pt x="24" y="232"/>
                    </a:lnTo>
                    <a:lnTo>
                      <a:pt x="22" y="226"/>
                    </a:lnTo>
                    <a:lnTo>
                      <a:pt x="18" y="218"/>
                    </a:lnTo>
                    <a:lnTo>
                      <a:pt x="18" y="206"/>
                    </a:lnTo>
                    <a:lnTo>
                      <a:pt x="16" y="206"/>
                    </a:lnTo>
                    <a:lnTo>
                      <a:pt x="16" y="200"/>
                    </a:lnTo>
                    <a:lnTo>
                      <a:pt x="18" y="198"/>
                    </a:lnTo>
                    <a:lnTo>
                      <a:pt x="22" y="196"/>
                    </a:lnTo>
                    <a:lnTo>
                      <a:pt x="24" y="190"/>
                    </a:lnTo>
                    <a:lnTo>
                      <a:pt x="22" y="176"/>
                    </a:lnTo>
                    <a:lnTo>
                      <a:pt x="16" y="162"/>
                    </a:lnTo>
                    <a:lnTo>
                      <a:pt x="14" y="160"/>
                    </a:lnTo>
                    <a:lnTo>
                      <a:pt x="12" y="158"/>
                    </a:lnTo>
                    <a:lnTo>
                      <a:pt x="8" y="144"/>
                    </a:lnTo>
                    <a:lnTo>
                      <a:pt x="8" y="134"/>
                    </a:lnTo>
                    <a:lnTo>
                      <a:pt x="0" y="126"/>
                    </a:lnTo>
                    <a:lnTo>
                      <a:pt x="8" y="116"/>
                    </a:lnTo>
                    <a:lnTo>
                      <a:pt x="12" y="116"/>
                    </a:lnTo>
                    <a:lnTo>
                      <a:pt x="16" y="116"/>
                    </a:lnTo>
                    <a:lnTo>
                      <a:pt x="16" y="120"/>
                    </a:lnTo>
                    <a:lnTo>
                      <a:pt x="18" y="124"/>
                    </a:lnTo>
                    <a:lnTo>
                      <a:pt x="24" y="126"/>
                    </a:lnTo>
                    <a:lnTo>
                      <a:pt x="30" y="126"/>
                    </a:lnTo>
                    <a:lnTo>
                      <a:pt x="32" y="126"/>
                    </a:lnTo>
                    <a:lnTo>
                      <a:pt x="38" y="124"/>
                    </a:lnTo>
                    <a:lnTo>
                      <a:pt x="40" y="118"/>
                    </a:lnTo>
                    <a:lnTo>
                      <a:pt x="40" y="116"/>
                    </a:lnTo>
                    <a:lnTo>
                      <a:pt x="44" y="116"/>
                    </a:lnTo>
                    <a:lnTo>
                      <a:pt x="48" y="116"/>
                    </a:lnTo>
                    <a:lnTo>
                      <a:pt x="48" y="58"/>
                    </a:lnTo>
                    <a:lnTo>
                      <a:pt x="52" y="62"/>
                    </a:lnTo>
                    <a:lnTo>
                      <a:pt x="56" y="64"/>
                    </a:lnTo>
                    <a:lnTo>
                      <a:pt x="58" y="70"/>
                    </a:lnTo>
                    <a:lnTo>
                      <a:pt x="60" y="78"/>
                    </a:lnTo>
                    <a:lnTo>
                      <a:pt x="60" y="82"/>
                    </a:lnTo>
                    <a:lnTo>
                      <a:pt x="60" y="88"/>
                    </a:lnTo>
                    <a:lnTo>
                      <a:pt x="60" y="90"/>
                    </a:lnTo>
                    <a:lnTo>
                      <a:pt x="62" y="90"/>
                    </a:lnTo>
                    <a:lnTo>
                      <a:pt x="66" y="90"/>
                    </a:lnTo>
                    <a:lnTo>
                      <a:pt x="70" y="88"/>
                    </a:lnTo>
                    <a:lnTo>
                      <a:pt x="78" y="84"/>
                    </a:lnTo>
                    <a:lnTo>
                      <a:pt x="84" y="82"/>
                    </a:lnTo>
                    <a:lnTo>
                      <a:pt x="92" y="78"/>
                    </a:lnTo>
                    <a:lnTo>
                      <a:pt x="96" y="74"/>
                    </a:lnTo>
                    <a:lnTo>
                      <a:pt x="98" y="70"/>
                    </a:lnTo>
                    <a:lnTo>
                      <a:pt x="98" y="66"/>
                    </a:lnTo>
                    <a:lnTo>
                      <a:pt x="104" y="62"/>
                    </a:lnTo>
                    <a:lnTo>
                      <a:pt x="106" y="62"/>
                    </a:lnTo>
                    <a:lnTo>
                      <a:pt x="110" y="64"/>
                    </a:lnTo>
                    <a:lnTo>
                      <a:pt x="112" y="64"/>
                    </a:lnTo>
                    <a:lnTo>
                      <a:pt x="114" y="64"/>
                    </a:lnTo>
                    <a:lnTo>
                      <a:pt x="116" y="64"/>
                    </a:lnTo>
                    <a:lnTo>
                      <a:pt x="120" y="64"/>
                    </a:lnTo>
                    <a:lnTo>
                      <a:pt x="122" y="66"/>
                    </a:lnTo>
                    <a:lnTo>
                      <a:pt x="124" y="66"/>
                    </a:lnTo>
                    <a:lnTo>
                      <a:pt x="130" y="66"/>
                    </a:lnTo>
                    <a:lnTo>
                      <a:pt x="134" y="70"/>
                    </a:lnTo>
                    <a:lnTo>
                      <a:pt x="138" y="66"/>
                    </a:lnTo>
                    <a:lnTo>
                      <a:pt x="138" y="46"/>
                    </a:lnTo>
                    <a:lnTo>
                      <a:pt x="140" y="44"/>
                    </a:lnTo>
                    <a:lnTo>
                      <a:pt x="146" y="40"/>
                    </a:lnTo>
                    <a:lnTo>
                      <a:pt x="148" y="38"/>
                    </a:lnTo>
                    <a:lnTo>
                      <a:pt x="148" y="36"/>
                    </a:lnTo>
                    <a:lnTo>
                      <a:pt x="150" y="30"/>
                    </a:lnTo>
                    <a:lnTo>
                      <a:pt x="152" y="28"/>
                    </a:lnTo>
                    <a:lnTo>
                      <a:pt x="156" y="26"/>
                    </a:lnTo>
                    <a:lnTo>
                      <a:pt x="158" y="20"/>
                    </a:lnTo>
                    <a:lnTo>
                      <a:pt x="160" y="18"/>
                    </a:lnTo>
                    <a:lnTo>
                      <a:pt x="164" y="16"/>
                    </a:lnTo>
                    <a:lnTo>
                      <a:pt x="172" y="12"/>
                    </a:lnTo>
                    <a:lnTo>
                      <a:pt x="178" y="10"/>
                    </a:lnTo>
                    <a:lnTo>
                      <a:pt x="178" y="8"/>
                    </a:lnTo>
                    <a:lnTo>
                      <a:pt x="182" y="8"/>
                    </a:lnTo>
                    <a:lnTo>
                      <a:pt x="184" y="8"/>
                    </a:lnTo>
                    <a:lnTo>
                      <a:pt x="186" y="4"/>
                    </a:lnTo>
                    <a:lnTo>
                      <a:pt x="192" y="2"/>
                    </a:lnTo>
                    <a:lnTo>
                      <a:pt x="192" y="0"/>
                    </a:lnTo>
                    <a:lnTo>
                      <a:pt x="194" y="0"/>
                    </a:lnTo>
                    <a:lnTo>
                      <a:pt x="200" y="2"/>
                    </a:lnTo>
                    <a:lnTo>
                      <a:pt x="204" y="0"/>
                    </a:lnTo>
                    <a:lnTo>
                      <a:pt x="210" y="0"/>
                    </a:lnTo>
                    <a:lnTo>
                      <a:pt x="210" y="2"/>
                    </a:lnTo>
                    <a:lnTo>
                      <a:pt x="214" y="2"/>
                    </a:lnTo>
                    <a:lnTo>
                      <a:pt x="220" y="2"/>
                    </a:lnTo>
                    <a:lnTo>
                      <a:pt x="222" y="4"/>
                    </a:lnTo>
                    <a:lnTo>
                      <a:pt x="222" y="10"/>
                    </a:lnTo>
                    <a:lnTo>
                      <a:pt x="222" y="20"/>
                    </a:lnTo>
                    <a:lnTo>
                      <a:pt x="220" y="28"/>
                    </a:lnTo>
                    <a:lnTo>
                      <a:pt x="222" y="36"/>
                    </a:lnTo>
                    <a:lnTo>
                      <a:pt x="222" y="44"/>
                    </a:lnTo>
                    <a:lnTo>
                      <a:pt x="222" y="52"/>
                    </a:lnTo>
                    <a:lnTo>
                      <a:pt x="220" y="56"/>
                    </a:lnTo>
                    <a:lnTo>
                      <a:pt x="222" y="58"/>
                    </a:lnTo>
                    <a:lnTo>
                      <a:pt x="222" y="64"/>
                    </a:lnTo>
                    <a:lnTo>
                      <a:pt x="220" y="66"/>
                    </a:lnTo>
                    <a:lnTo>
                      <a:pt x="218" y="66"/>
                    </a:lnTo>
                    <a:lnTo>
                      <a:pt x="214" y="66"/>
                    </a:lnTo>
                    <a:lnTo>
                      <a:pt x="212" y="66"/>
                    </a:lnTo>
                    <a:lnTo>
                      <a:pt x="212" y="74"/>
                    </a:lnTo>
                    <a:lnTo>
                      <a:pt x="212" y="80"/>
                    </a:lnTo>
                    <a:lnTo>
                      <a:pt x="212" y="82"/>
                    </a:lnTo>
                    <a:lnTo>
                      <a:pt x="214" y="88"/>
                    </a:lnTo>
                    <a:lnTo>
                      <a:pt x="218" y="88"/>
                    </a:lnTo>
                    <a:lnTo>
                      <a:pt x="228" y="92"/>
                    </a:lnTo>
                    <a:lnTo>
                      <a:pt x="228" y="82"/>
                    </a:lnTo>
                    <a:lnTo>
                      <a:pt x="238" y="82"/>
                    </a:lnTo>
                    <a:lnTo>
                      <a:pt x="238" y="82"/>
                    </a:lnTo>
                    <a:lnTo>
                      <a:pt x="238" y="82"/>
                    </a:lnTo>
                    <a:close/>
                    <a:moveTo>
                      <a:pt x="168" y="154"/>
                    </a:moveTo>
                    <a:lnTo>
                      <a:pt x="168" y="154"/>
                    </a:lnTo>
                    <a:lnTo>
                      <a:pt x="172" y="150"/>
                    </a:lnTo>
                    <a:lnTo>
                      <a:pt x="176" y="146"/>
                    </a:lnTo>
                    <a:lnTo>
                      <a:pt x="178" y="146"/>
                    </a:lnTo>
                    <a:lnTo>
                      <a:pt x="182" y="146"/>
                    </a:lnTo>
                    <a:lnTo>
                      <a:pt x="182" y="142"/>
                    </a:lnTo>
                    <a:lnTo>
                      <a:pt x="178" y="138"/>
                    </a:lnTo>
                    <a:lnTo>
                      <a:pt x="176" y="134"/>
                    </a:lnTo>
                    <a:lnTo>
                      <a:pt x="174" y="128"/>
                    </a:lnTo>
                    <a:lnTo>
                      <a:pt x="164" y="136"/>
                    </a:lnTo>
                    <a:lnTo>
                      <a:pt x="160" y="138"/>
                    </a:lnTo>
                    <a:lnTo>
                      <a:pt x="158" y="138"/>
                    </a:lnTo>
                    <a:lnTo>
                      <a:pt x="156" y="142"/>
                    </a:lnTo>
                    <a:lnTo>
                      <a:pt x="156" y="144"/>
                    </a:lnTo>
                    <a:lnTo>
                      <a:pt x="156" y="146"/>
                    </a:lnTo>
                    <a:lnTo>
                      <a:pt x="158" y="150"/>
                    </a:lnTo>
                    <a:lnTo>
                      <a:pt x="158" y="154"/>
                    </a:lnTo>
                    <a:lnTo>
                      <a:pt x="164" y="154"/>
                    </a:lnTo>
                    <a:lnTo>
                      <a:pt x="166" y="154"/>
                    </a:lnTo>
                    <a:lnTo>
                      <a:pt x="168" y="154"/>
                    </a:lnTo>
                    <a:lnTo>
                      <a:pt x="168" y="154"/>
                    </a:lnTo>
                    <a:lnTo>
                      <a:pt x="168" y="15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15" name="Freeform 1507"/>
              <p:cNvSpPr/>
              <p:nvPr/>
            </p:nvSpPr>
            <p:spPr bwMode="auto">
              <a:xfrm>
                <a:off x="1619250" y="4098925"/>
                <a:ext cx="222250" cy="371475"/>
              </a:xfrm>
              <a:custGeom>
                <a:gdLst>
                  <a:gd fmla="*/ 20 w 140" name="T0"/>
                  <a:gd fmla="*/ 26 h 234" name="T1"/>
                  <a:gd fmla="*/ 20 w 140" name="T2"/>
                  <a:gd fmla="*/ 40 h 234" name="T3"/>
                  <a:gd fmla="*/ 26 w 140" name="T4"/>
                  <a:gd fmla="*/ 48 h 234" name="T5"/>
                  <a:gd fmla="*/ 36 w 140" name="T6"/>
                  <a:gd fmla="*/ 56 h 234" name="T7"/>
                  <a:gd fmla="*/ 98 w 140" name="T8"/>
                  <a:gd fmla="*/ 74 h 234" name="T9"/>
                  <a:gd fmla="*/ 38 w 140" name="T10"/>
                  <a:gd fmla="*/ 132 h 234" name="T11"/>
                  <a:gd fmla="*/ 18 w 140" name="T12"/>
                  <a:gd fmla="*/ 138 h 234" name="T13"/>
                  <a:gd fmla="*/ 8 w 140" name="T14"/>
                  <a:gd fmla="*/ 160 h 234" name="T15"/>
                  <a:gd fmla="*/ 0 w 140" name="T16"/>
                  <a:gd fmla="*/ 224 h 234" name="T17"/>
                  <a:gd fmla="*/ 10 w 140" name="T18"/>
                  <a:gd fmla="*/ 226 h 234" name="T19"/>
                  <a:gd fmla="*/ 26 w 140" name="T20"/>
                  <a:gd fmla="*/ 206 h 234" name="T21"/>
                  <a:gd fmla="*/ 34 w 140" name="T22"/>
                  <a:gd fmla="*/ 204 h 234" name="T23"/>
                  <a:gd fmla="*/ 44 w 140" name="T24"/>
                  <a:gd fmla="*/ 194 h 234" name="T25"/>
                  <a:gd fmla="*/ 52 w 140" name="T26"/>
                  <a:gd fmla="*/ 194 h 234" name="T27"/>
                  <a:gd fmla="*/ 66 w 140" name="T28"/>
                  <a:gd fmla="*/ 178 h 234" name="T29"/>
                  <a:gd fmla="*/ 66 w 140" name="T30"/>
                  <a:gd fmla="*/ 168 h 234" name="T31"/>
                  <a:gd fmla="*/ 78 w 140" name="T32"/>
                  <a:gd fmla="*/ 166 h 234" name="T33"/>
                  <a:gd fmla="*/ 80 w 140" name="T34"/>
                  <a:gd fmla="*/ 160 h 234" name="T35"/>
                  <a:gd fmla="*/ 84 w 140" name="T36"/>
                  <a:gd fmla="*/ 152 h 234" name="T37"/>
                  <a:gd fmla="*/ 92 w 140" name="T38"/>
                  <a:gd fmla="*/ 142 h 234" name="T39"/>
                  <a:gd fmla="*/ 100 w 140" name="T40"/>
                  <a:gd fmla="*/ 130 h 234" name="T41"/>
                  <a:gd fmla="*/ 106 w 140" name="T42"/>
                  <a:gd fmla="*/ 106 h 234" name="T43"/>
                  <a:gd fmla="*/ 112 w 140" name="T44"/>
                  <a:gd fmla="*/ 92 h 234" name="T45"/>
                  <a:gd fmla="*/ 122 w 140" name="T46"/>
                  <a:gd fmla="*/ 66 h 234" name="T47"/>
                  <a:gd fmla="*/ 130 w 140" name="T48"/>
                  <a:gd fmla="*/ 54 h 234" name="T49"/>
                  <a:gd fmla="*/ 136 w 140" name="T50"/>
                  <a:gd fmla="*/ 46 h 234" name="T51"/>
                  <a:gd fmla="*/ 136 w 140" name="T52"/>
                  <a:gd fmla="*/ 32 h 234" name="T53"/>
                  <a:gd fmla="*/ 140 w 140" name="T54"/>
                  <a:gd fmla="*/ 8 h 234" name="T55"/>
                  <a:gd fmla="*/ 136 w 140" name="T56"/>
                  <a:gd fmla="*/ 0 h 234" name="T57"/>
                  <a:gd fmla="*/ 120 w 140" name="T58"/>
                  <a:gd fmla="*/ 8 h 234" name="T59"/>
                  <a:gd fmla="*/ 94 w 140" name="T60"/>
                  <a:gd fmla="*/ 10 h 234" name="T61"/>
                  <a:gd fmla="*/ 82 w 140" name="T62"/>
                  <a:gd fmla="*/ 18 h 234" name="T63"/>
                  <a:gd fmla="*/ 78 w 140" name="T64"/>
                  <a:gd fmla="*/ 22 h 234" name="T65"/>
                  <a:gd fmla="*/ 66 w 140" name="T66"/>
                  <a:gd fmla="*/ 20 h 234" name="T67"/>
                  <a:gd fmla="*/ 52 w 140" name="T68"/>
                  <a:gd fmla="*/ 20 h 234" name="T69"/>
                  <a:gd fmla="*/ 38 w 140" name="T70"/>
                  <a:gd fmla="*/ 20 h 234" name="T71"/>
                  <a:gd fmla="*/ 32 w 140" name="T72"/>
                  <a:gd fmla="*/ 12 h 23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34" w="140">
                    <a:moveTo>
                      <a:pt x="32" y="12"/>
                    </a:moveTo>
                    <a:lnTo>
                      <a:pt x="20" y="26"/>
                    </a:lnTo>
                    <a:lnTo>
                      <a:pt x="16" y="32"/>
                    </a:lnTo>
                    <a:lnTo>
                      <a:pt x="20" y="40"/>
                    </a:lnTo>
                    <a:lnTo>
                      <a:pt x="24" y="46"/>
                    </a:lnTo>
                    <a:lnTo>
                      <a:pt x="26" y="48"/>
                    </a:lnTo>
                    <a:lnTo>
                      <a:pt x="32" y="54"/>
                    </a:lnTo>
                    <a:lnTo>
                      <a:pt x="36" y="56"/>
                    </a:lnTo>
                    <a:lnTo>
                      <a:pt x="74" y="74"/>
                    </a:lnTo>
                    <a:lnTo>
                      <a:pt x="98" y="74"/>
                    </a:lnTo>
                    <a:lnTo>
                      <a:pt x="56" y="132"/>
                    </a:lnTo>
                    <a:lnTo>
                      <a:pt x="38" y="132"/>
                    </a:lnTo>
                    <a:lnTo>
                      <a:pt x="34" y="138"/>
                    </a:lnTo>
                    <a:lnTo>
                      <a:pt x="18" y="138"/>
                    </a:lnTo>
                    <a:lnTo>
                      <a:pt x="16" y="140"/>
                    </a:lnTo>
                    <a:lnTo>
                      <a:pt x="8" y="160"/>
                    </a:lnTo>
                    <a:lnTo>
                      <a:pt x="0" y="166"/>
                    </a:lnTo>
                    <a:lnTo>
                      <a:pt x="0" y="224"/>
                    </a:lnTo>
                    <a:lnTo>
                      <a:pt x="8" y="234"/>
                    </a:lnTo>
                    <a:lnTo>
                      <a:pt x="10" y="226"/>
                    </a:lnTo>
                    <a:lnTo>
                      <a:pt x="16" y="226"/>
                    </a:lnTo>
                    <a:lnTo>
                      <a:pt x="26" y="206"/>
                    </a:lnTo>
                    <a:lnTo>
                      <a:pt x="32" y="206"/>
                    </a:lnTo>
                    <a:lnTo>
                      <a:pt x="34" y="204"/>
                    </a:lnTo>
                    <a:lnTo>
                      <a:pt x="38" y="198"/>
                    </a:lnTo>
                    <a:lnTo>
                      <a:pt x="44" y="194"/>
                    </a:lnTo>
                    <a:lnTo>
                      <a:pt x="46" y="194"/>
                    </a:lnTo>
                    <a:lnTo>
                      <a:pt x="52" y="194"/>
                    </a:lnTo>
                    <a:lnTo>
                      <a:pt x="60" y="186"/>
                    </a:lnTo>
                    <a:lnTo>
                      <a:pt x="66" y="178"/>
                    </a:lnTo>
                    <a:lnTo>
                      <a:pt x="66" y="172"/>
                    </a:lnTo>
                    <a:lnTo>
                      <a:pt x="66" y="168"/>
                    </a:lnTo>
                    <a:lnTo>
                      <a:pt x="74" y="166"/>
                    </a:lnTo>
                    <a:lnTo>
                      <a:pt x="78" y="166"/>
                    </a:lnTo>
                    <a:lnTo>
                      <a:pt x="80" y="162"/>
                    </a:lnTo>
                    <a:lnTo>
                      <a:pt x="80" y="160"/>
                    </a:lnTo>
                    <a:lnTo>
                      <a:pt x="80" y="154"/>
                    </a:lnTo>
                    <a:lnTo>
                      <a:pt x="84" y="152"/>
                    </a:lnTo>
                    <a:lnTo>
                      <a:pt x="90" y="148"/>
                    </a:lnTo>
                    <a:lnTo>
                      <a:pt x="92" y="142"/>
                    </a:lnTo>
                    <a:lnTo>
                      <a:pt x="92" y="138"/>
                    </a:lnTo>
                    <a:lnTo>
                      <a:pt x="100" y="130"/>
                    </a:lnTo>
                    <a:lnTo>
                      <a:pt x="102" y="120"/>
                    </a:lnTo>
                    <a:lnTo>
                      <a:pt x="106" y="106"/>
                    </a:lnTo>
                    <a:lnTo>
                      <a:pt x="110" y="106"/>
                    </a:lnTo>
                    <a:lnTo>
                      <a:pt x="112" y="92"/>
                    </a:lnTo>
                    <a:lnTo>
                      <a:pt x="118" y="76"/>
                    </a:lnTo>
                    <a:lnTo>
                      <a:pt x="122" y="66"/>
                    </a:lnTo>
                    <a:lnTo>
                      <a:pt x="130" y="58"/>
                    </a:lnTo>
                    <a:lnTo>
                      <a:pt x="130" y="54"/>
                    </a:lnTo>
                    <a:lnTo>
                      <a:pt x="130" y="48"/>
                    </a:lnTo>
                    <a:lnTo>
                      <a:pt x="136" y="46"/>
                    </a:lnTo>
                    <a:lnTo>
                      <a:pt x="136" y="40"/>
                    </a:lnTo>
                    <a:lnTo>
                      <a:pt x="136" y="32"/>
                    </a:lnTo>
                    <a:lnTo>
                      <a:pt x="138" y="28"/>
                    </a:lnTo>
                    <a:lnTo>
                      <a:pt x="140" y="8"/>
                    </a:lnTo>
                    <a:lnTo>
                      <a:pt x="138" y="0"/>
                    </a:lnTo>
                    <a:lnTo>
                      <a:pt x="136" y="0"/>
                    </a:lnTo>
                    <a:lnTo>
                      <a:pt x="128" y="4"/>
                    </a:lnTo>
                    <a:lnTo>
                      <a:pt x="120" y="8"/>
                    </a:lnTo>
                    <a:lnTo>
                      <a:pt x="106" y="10"/>
                    </a:lnTo>
                    <a:lnTo>
                      <a:pt x="94" y="10"/>
                    </a:lnTo>
                    <a:lnTo>
                      <a:pt x="88" y="12"/>
                    </a:lnTo>
                    <a:lnTo>
                      <a:pt x="82" y="18"/>
                    </a:lnTo>
                    <a:lnTo>
                      <a:pt x="80" y="20"/>
                    </a:lnTo>
                    <a:lnTo>
                      <a:pt x="78" y="22"/>
                    </a:lnTo>
                    <a:lnTo>
                      <a:pt x="72" y="22"/>
                    </a:lnTo>
                    <a:lnTo>
                      <a:pt x="66" y="20"/>
                    </a:lnTo>
                    <a:lnTo>
                      <a:pt x="60" y="20"/>
                    </a:lnTo>
                    <a:lnTo>
                      <a:pt x="52" y="20"/>
                    </a:lnTo>
                    <a:lnTo>
                      <a:pt x="44" y="26"/>
                    </a:lnTo>
                    <a:lnTo>
                      <a:pt x="38" y="20"/>
                    </a:lnTo>
                    <a:lnTo>
                      <a:pt x="32" y="12"/>
                    </a:lnTo>
                    <a:lnTo>
                      <a:pt x="32" y="12"/>
                    </a:lnTo>
                    <a:lnTo>
                      <a:pt x="32" y="1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16" name="Freeform 1508"/>
              <p:cNvSpPr>
                <a:spLocks noEditPoints="1"/>
              </p:cNvSpPr>
              <p:nvPr/>
            </p:nvSpPr>
            <p:spPr bwMode="auto">
              <a:xfrm>
                <a:off x="4248150" y="4654550"/>
                <a:ext cx="133350" cy="117475"/>
              </a:xfrm>
              <a:custGeom>
                <a:gdLst>
                  <a:gd fmla="*/ 72 w 84" name="T0"/>
                  <a:gd fmla="*/ 68 h 74" name="T1"/>
                  <a:gd fmla="*/ 72 w 84" name="T2"/>
                  <a:gd fmla="*/ 68 h 74" name="T3"/>
                  <a:gd fmla="*/ 76 w 84" name="T4"/>
                  <a:gd fmla="*/ 70 h 74" name="T5"/>
                  <a:gd fmla="*/ 82 w 84" name="T6"/>
                  <a:gd fmla="*/ 74 h 74" name="T7"/>
                  <a:gd fmla="*/ 84 w 84" name="T8"/>
                  <a:gd fmla="*/ 74 h 74" name="T9"/>
                  <a:gd fmla="*/ 84 w 84" name="T10"/>
                  <a:gd fmla="*/ 72 h 74" name="T11"/>
                  <a:gd fmla="*/ 80 w 84" name="T12"/>
                  <a:gd fmla="*/ 68 h 74" name="T13"/>
                  <a:gd fmla="*/ 76 w 84" name="T14"/>
                  <a:gd fmla="*/ 68 h 74" name="T15"/>
                  <a:gd fmla="*/ 72 w 84" name="T16"/>
                  <a:gd fmla="*/ 68 h 74" name="T17"/>
                  <a:gd fmla="*/ 72 w 84" name="T18"/>
                  <a:gd fmla="*/ 68 h 74" name="T19"/>
                  <a:gd fmla="*/ 72 w 84" name="T20"/>
                  <a:gd fmla="*/ 68 h 74" name="T21"/>
                  <a:gd fmla="*/ 46 w 84" name="T22"/>
                  <a:gd fmla="*/ 50 h 74" name="T23"/>
                  <a:gd fmla="*/ 46 w 84" name="T24"/>
                  <a:gd fmla="*/ 50 h 74" name="T25"/>
                  <a:gd fmla="*/ 48 w 84" name="T26"/>
                  <a:gd fmla="*/ 54 h 74" name="T27"/>
                  <a:gd fmla="*/ 50 w 84" name="T28"/>
                  <a:gd fmla="*/ 56 h 74" name="T29"/>
                  <a:gd fmla="*/ 50 w 84" name="T30"/>
                  <a:gd fmla="*/ 60 h 74" name="T31"/>
                  <a:gd fmla="*/ 58 w 84" name="T32"/>
                  <a:gd fmla="*/ 60 h 74" name="T33"/>
                  <a:gd fmla="*/ 62 w 84" name="T34"/>
                  <a:gd fmla="*/ 56 h 74" name="T35"/>
                  <a:gd fmla="*/ 62 w 84" name="T36"/>
                  <a:gd fmla="*/ 52 h 74" name="T37"/>
                  <a:gd fmla="*/ 56 w 84" name="T38"/>
                  <a:gd fmla="*/ 50 h 74" name="T39"/>
                  <a:gd fmla="*/ 50 w 84" name="T40"/>
                  <a:gd fmla="*/ 50 h 74" name="T41"/>
                  <a:gd fmla="*/ 46 w 84" name="T42"/>
                  <a:gd fmla="*/ 50 h 74" name="T43"/>
                  <a:gd fmla="*/ 46 w 84" name="T44"/>
                  <a:gd fmla="*/ 50 h 74" name="T45"/>
                  <a:gd fmla="*/ 46 w 84" name="T46"/>
                  <a:gd fmla="*/ 50 h 74" name="T47"/>
                  <a:gd fmla="*/ 62 w 84" name="T48"/>
                  <a:gd fmla="*/ 34 h 74" name="T49"/>
                  <a:gd fmla="*/ 62 w 84" name="T50"/>
                  <a:gd fmla="*/ 34 h 74" name="T51"/>
                  <a:gd fmla="*/ 66 w 84" name="T52"/>
                  <a:gd fmla="*/ 46 h 74" name="T53"/>
                  <a:gd fmla="*/ 72 w 84" name="T54"/>
                  <a:gd fmla="*/ 52 h 74" name="T55"/>
                  <a:gd fmla="*/ 72 w 84" name="T56"/>
                  <a:gd fmla="*/ 44 h 74" name="T57"/>
                  <a:gd fmla="*/ 66 w 84" name="T58"/>
                  <a:gd fmla="*/ 34 h 74" name="T59"/>
                  <a:gd fmla="*/ 62 w 84" name="T60"/>
                  <a:gd fmla="*/ 34 h 74" name="T61"/>
                  <a:gd fmla="*/ 62 w 84" name="T62"/>
                  <a:gd fmla="*/ 34 h 74" name="T63"/>
                  <a:gd fmla="*/ 62 w 84" name="T64"/>
                  <a:gd fmla="*/ 34 h 74" name="T65"/>
                  <a:gd fmla="*/ 16 w 84" name="T66"/>
                  <a:gd fmla="*/ 24 h 74" name="T67"/>
                  <a:gd fmla="*/ 12 w 84" name="T68"/>
                  <a:gd fmla="*/ 28 h 74" name="T69"/>
                  <a:gd fmla="*/ 16 w 84" name="T70"/>
                  <a:gd fmla="*/ 30 h 74" name="T71"/>
                  <a:gd fmla="*/ 18 w 84" name="T72"/>
                  <a:gd fmla="*/ 34 h 74" name="T73"/>
                  <a:gd fmla="*/ 20 w 84" name="T74"/>
                  <a:gd fmla="*/ 34 h 74" name="T75"/>
                  <a:gd fmla="*/ 18 w 84" name="T76"/>
                  <a:gd fmla="*/ 28 h 74" name="T77"/>
                  <a:gd fmla="*/ 18 w 84" name="T78"/>
                  <a:gd fmla="*/ 24 h 74" name="T79"/>
                  <a:gd fmla="*/ 16 w 84" name="T80"/>
                  <a:gd fmla="*/ 24 h 74" name="T81"/>
                  <a:gd fmla="*/ 16 w 84" name="T82"/>
                  <a:gd fmla="*/ 24 h 74" name="T83"/>
                  <a:gd fmla="*/ 16 w 84" name="T84"/>
                  <a:gd fmla="*/ 24 h 74" name="T85"/>
                  <a:gd fmla="*/ 30 w 84" name="T86"/>
                  <a:gd fmla="*/ 16 h 74" name="T87"/>
                  <a:gd fmla="*/ 40 w 84" name="T88"/>
                  <a:gd fmla="*/ 28 h 74" name="T89"/>
                  <a:gd fmla="*/ 48 w 84" name="T90"/>
                  <a:gd fmla="*/ 28 h 74" name="T91"/>
                  <a:gd fmla="*/ 40 w 84" name="T92"/>
                  <a:gd fmla="*/ 18 h 74" name="T93"/>
                  <a:gd fmla="*/ 36 w 84" name="T94"/>
                  <a:gd fmla="*/ 16 h 74" name="T95"/>
                  <a:gd fmla="*/ 30 w 84" name="T96"/>
                  <a:gd fmla="*/ 16 h 74" name="T97"/>
                  <a:gd fmla="*/ 30 w 84" name="T98"/>
                  <a:gd fmla="*/ 16 h 74" name="T99"/>
                  <a:gd fmla="*/ 30 w 84" name="T100"/>
                  <a:gd fmla="*/ 16 h 74" name="T101"/>
                  <a:gd fmla="*/ 0 w 84" name="T102"/>
                  <a:gd fmla="*/ 0 h 74" name="T103"/>
                  <a:gd fmla="*/ 0 w 84" name="T104"/>
                  <a:gd fmla="*/ 0 h 74" name="T105"/>
                  <a:gd fmla="*/ 2 w 84" name="T106"/>
                  <a:gd fmla="*/ 6 h 74" name="T107"/>
                  <a:gd fmla="*/ 2 w 84" name="T108"/>
                  <a:gd fmla="*/ 8 h 74" name="T109"/>
                  <a:gd fmla="*/ 12 w 84" name="T110"/>
                  <a:gd fmla="*/ 12 h 74" name="T111"/>
                  <a:gd fmla="*/ 16 w 84" name="T112"/>
                  <a:gd fmla="*/ 12 h 74" name="T113"/>
                  <a:gd fmla="*/ 16 w 84" name="T114"/>
                  <a:gd fmla="*/ 10 h 74" name="T115"/>
                  <a:gd fmla="*/ 0 w 84" name="T116"/>
                  <a:gd fmla="*/ 0 h 74" name="T117"/>
                  <a:gd fmla="*/ 0 w 84" name="T118"/>
                  <a:gd fmla="*/ 0 h 74" name="T119"/>
                  <a:gd fmla="*/ 0 w 84" name="T120"/>
                  <a:gd fmla="*/ 0 h 7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4" w="84">
                    <a:moveTo>
                      <a:pt x="72" y="68"/>
                    </a:moveTo>
                    <a:lnTo>
                      <a:pt x="72" y="68"/>
                    </a:lnTo>
                    <a:lnTo>
                      <a:pt x="76" y="70"/>
                    </a:lnTo>
                    <a:lnTo>
                      <a:pt x="82" y="74"/>
                    </a:lnTo>
                    <a:lnTo>
                      <a:pt x="84" y="74"/>
                    </a:lnTo>
                    <a:lnTo>
                      <a:pt x="84" y="72"/>
                    </a:lnTo>
                    <a:lnTo>
                      <a:pt x="80" y="68"/>
                    </a:lnTo>
                    <a:lnTo>
                      <a:pt x="76" y="68"/>
                    </a:lnTo>
                    <a:lnTo>
                      <a:pt x="72" y="68"/>
                    </a:lnTo>
                    <a:lnTo>
                      <a:pt x="72" y="68"/>
                    </a:lnTo>
                    <a:lnTo>
                      <a:pt x="72" y="68"/>
                    </a:lnTo>
                    <a:close/>
                    <a:moveTo>
                      <a:pt x="46" y="50"/>
                    </a:moveTo>
                    <a:lnTo>
                      <a:pt x="46" y="50"/>
                    </a:lnTo>
                    <a:lnTo>
                      <a:pt x="48" y="54"/>
                    </a:lnTo>
                    <a:lnTo>
                      <a:pt x="50" y="56"/>
                    </a:lnTo>
                    <a:lnTo>
                      <a:pt x="50" y="60"/>
                    </a:lnTo>
                    <a:lnTo>
                      <a:pt x="58" y="60"/>
                    </a:lnTo>
                    <a:lnTo>
                      <a:pt x="62" y="56"/>
                    </a:lnTo>
                    <a:lnTo>
                      <a:pt x="62" y="52"/>
                    </a:lnTo>
                    <a:lnTo>
                      <a:pt x="56" y="50"/>
                    </a:lnTo>
                    <a:lnTo>
                      <a:pt x="50" y="50"/>
                    </a:lnTo>
                    <a:lnTo>
                      <a:pt x="46" y="50"/>
                    </a:lnTo>
                    <a:lnTo>
                      <a:pt x="46" y="50"/>
                    </a:lnTo>
                    <a:lnTo>
                      <a:pt x="46" y="50"/>
                    </a:lnTo>
                    <a:close/>
                    <a:moveTo>
                      <a:pt x="62" y="34"/>
                    </a:moveTo>
                    <a:lnTo>
                      <a:pt x="62" y="34"/>
                    </a:lnTo>
                    <a:lnTo>
                      <a:pt x="66" y="46"/>
                    </a:lnTo>
                    <a:lnTo>
                      <a:pt x="72" y="52"/>
                    </a:lnTo>
                    <a:lnTo>
                      <a:pt x="72" y="44"/>
                    </a:lnTo>
                    <a:lnTo>
                      <a:pt x="66" y="34"/>
                    </a:lnTo>
                    <a:lnTo>
                      <a:pt x="62" y="34"/>
                    </a:lnTo>
                    <a:lnTo>
                      <a:pt x="62" y="34"/>
                    </a:lnTo>
                    <a:lnTo>
                      <a:pt x="62" y="34"/>
                    </a:lnTo>
                    <a:close/>
                    <a:moveTo>
                      <a:pt x="16" y="24"/>
                    </a:moveTo>
                    <a:lnTo>
                      <a:pt x="12" y="28"/>
                    </a:lnTo>
                    <a:lnTo>
                      <a:pt x="16" y="30"/>
                    </a:lnTo>
                    <a:lnTo>
                      <a:pt x="18" y="34"/>
                    </a:lnTo>
                    <a:lnTo>
                      <a:pt x="20" y="34"/>
                    </a:lnTo>
                    <a:lnTo>
                      <a:pt x="18" y="28"/>
                    </a:lnTo>
                    <a:lnTo>
                      <a:pt x="18" y="24"/>
                    </a:lnTo>
                    <a:lnTo>
                      <a:pt x="16" y="24"/>
                    </a:lnTo>
                    <a:lnTo>
                      <a:pt x="16" y="24"/>
                    </a:lnTo>
                    <a:lnTo>
                      <a:pt x="16" y="24"/>
                    </a:lnTo>
                    <a:close/>
                    <a:moveTo>
                      <a:pt x="30" y="16"/>
                    </a:moveTo>
                    <a:lnTo>
                      <a:pt x="40" y="28"/>
                    </a:lnTo>
                    <a:lnTo>
                      <a:pt x="48" y="28"/>
                    </a:lnTo>
                    <a:lnTo>
                      <a:pt x="40" y="18"/>
                    </a:lnTo>
                    <a:lnTo>
                      <a:pt x="36" y="16"/>
                    </a:lnTo>
                    <a:lnTo>
                      <a:pt x="30" y="16"/>
                    </a:lnTo>
                    <a:lnTo>
                      <a:pt x="30" y="16"/>
                    </a:lnTo>
                    <a:lnTo>
                      <a:pt x="30" y="16"/>
                    </a:lnTo>
                    <a:close/>
                    <a:moveTo>
                      <a:pt x="0" y="0"/>
                    </a:moveTo>
                    <a:lnTo>
                      <a:pt x="0" y="0"/>
                    </a:lnTo>
                    <a:lnTo>
                      <a:pt x="2" y="6"/>
                    </a:lnTo>
                    <a:lnTo>
                      <a:pt x="2" y="8"/>
                    </a:lnTo>
                    <a:lnTo>
                      <a:pt x="12" y="12"/>
                    </a:lnTo>
                    <a:lnTo>
                      <a:pt x="16" y="12"/>
                    </a:lnTo>
                    <a:lnTo>
                      <a:pt x="16" y="10"/>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17" name="Freeform 1509"/>
              <p:cNvSpPr/>
              <p:nvPr/>
            </p:nvSpPr>
            <p:spPr bwMode="auto">
              <a:xfrm>
                <a:off x="965200" y="3019425"/>
                <a:ext cx="79375" cy="76200"/>
              </a:xfrm>
              <a:custGeom>
                <a:gdLst>
                  <a:gd fmla="*/ 8 w 50" name="T0"/>
                  <a:gd fmla="*/ 40 h 48" name="T1"/>
                  <a:gd fmla="*/ 8 w 50" name="T2"/>
                  <a:gd fmla="*/ 40 h 48" name="T3"/>
                  <a:gd fmla="*/ 4 w 50" name="T4"/>
                  <a:gd fmla="*/ 42 h 48" name="T5"/>
                  <a:gd fmla="*/ 4 w 50" name="T6"/>
                  <a:gd fmla="*/ 48 h 48" name="T7"/>
                  <a:gd fmla="*/ 12 w 50" name="T8"/>
                  <a:gd fmla="*/ 46 h 48" name="T9"/>
                  <a:gd fmla="*/ 18 w 50" name="T10"/>
                  <a:gd fmla="*/ 42 h 48" name="T11"/>
                  <a:gd fmla="*/ 22 w 50" name="T12"/>
                  <a:gd fmla="*/ 42 h 48" name="T13"/>
                  <a:gd fmla="*/ 22 w 50" name="T14"/>
                  <a:gd fmla="*/ 38 h 48" name="T15"/>
                  <a:gd fmla="*/ 22 w 50" name="T16"/>
                  <a:gd fmla="*/ 32 h 48" name="T17"/>
                  <a:gd fmla="*/ 22 w 50" name="T18"/>
                  <a:gd fmla="*/ 30 h 48" name="T19"/>
                  <a:gd fmla="*/ 22 w 50" name="T20"/>
                  <a:gd fmla="*/ 32 h 48" name="T21"/>
                  <a:gd fmla="*/ 24 w 50" name="T22"/>
                  <a:gd fmla="*/ 34 h 48" name="T23"/>
                  <a:gd fmla="*/ 28 w 50" name="T24"/>
                  <a:gd fmla="*/ 34 h 48" name="T25"/>
                  <a:gd fmla="*/ 30 w 50" name="T26"/>
                  <a:gd fmla="*/ 34 h 48" name="T27"/>
                  <a:gd fmla="*/ 32 w 50" name="T28"/>
                  <a:gd fmla="*/ 30 h 48" name="T29"/>
                  <a:gd fmla="*/ 34 w 50" name="T30"/>
                  <a:gd fmla="*/ 22 h 48" name="T31"/>
                  <a:gd fmla="*/ 34 w 50" name="T32"/>
                  <a:gd fmla="*/ 20 h 48" name="T33"/>
                  <a:gd fmla="*/ 38 w 50" name="T34"/>
                  <a:gd fmla="*/ 20 h 48" name="T35"/>
                  <a:gd fmla="*/ 42 w 50" name="T36"/>
                  <a:gd fmla="*/ 20 h 48" name="T37"/>
                  <a:gd fmla="*/ 44 w 50" name="T38"/>
                  <a:gd fmla="*/ 16 h 48" name="T39"/>
                  <a:gd fmla="*/ 44 w 50" name="T40"/>
                  <a:gd fmla="*/ 12 h 48" name="T41"/>
                  <a:gd fmla="*/ 48 w 50" name="T42"/>
                  <a:gd fmla="*/ 12 h 48" name="T43"/>
                  <a:gd fmla="*/ 50 w 50" name="T44"/>
                  <a:gd fmla="*/ 8 h 48" name="T45"/>
                  <a:gd fmla="*/ 50 w 50" name="T46"/>
                  <a:gd fmla="*/ 6 h 48" name="T47"/>
                  <a:gd fmla="*/ 48 w 50" name="T48"/>
                  <a:gd fmla="*/ 0 h 48" name="T49"/>
                  <a:gd fmla="*/ 44 w 50" name="T50"/>
                  <a:gd fmla="*/ 0 h 48" name="T51"/>
                  <a:gd fmla="*/ 40 w 50" name="T52"/>
                  <a:gd fmla="*/ 4 h 48" name="T53"/>
                  <a:gd fmla="*/ 34 w 50" name="T54"/>
                  <a:gd fmla="*/ 4 h 48" name="T55"/>
                  <a:gd fmla="*/ 30 w 50" name="T56"/>
                  <a:gd fmla="*/ 4 h 48" name="T57"/>
                  <a:gd fmla="*/ 28 w 50" name="T58"/>
                  <a:gd fmla="*/ 4 h 48" name="T59"/>
                  <a:gd fmla="*/ 24 w 50" name="T60"/>
                  <a:gd fmla="*/ 6 h 48" name="T61"/>
                  <a:gd fmla="*/ 20 w 50" name="T62"/>
                  <a:gd fmla="*/ 8 h 48" name="T63"/>
                  <a:gd fmla="*/ 14 w 50" name="T64"/>
                  <a:gd fmla="*/ 8 h 48" name="T65"/>
                  <a:gd fmla="*/ 10 w 50" name="T66"/>
                  <a:gd fmla="*/ 8 h 48" name="T67"/>
                  <a:gd fmla="*/ 8 w 50" name="T68"/>
                  <a:gd fmla="*/ 12 h 48" name="T69"/>
                  <a:gd fmla="*/ 4 w 50" name="T70"/>
                  <a:gd fmla="*/ 14 h 48" name="T71"/>
                  <a:gd fmla="*/ 2 w 50" name="T72"/>
                  <a:gd fmla="*/ 14 h 48" name="T73"/>
                  <a:gd fmla="*/ 0 w 50" name="T74"/>
                  <a:gd fmla="*/ 16 h 48" name="T75"/>
                  <a:gd fmla="*/ 0 w 50" name="T76"/>
                  <a:gd fmla="*/ 22 h 48" name="T77"/>
                  <a:gd fmla="*/ 2 w 50" name="T78"/>
                  <a:gd fmla="*/ 22 h 48" name="T79"/>
                  <a:gd fmla="*/ 4 w 50" name="T80"/>
                  <a:gd fmla="*/ 24 h 48" name="T81"/>
                  <a:gd fmla="*/ 4 w 50" name="T82"/>
                  <a:gd fmla="*/ 30 h 48" name="T83"/>
                  <a:gd fmla="*/ 4 w 50" name="T84"/>
                  <a:gd fmla="*/ 34 h 48" name="T85"/>
                  <a:gd fmla="*/ 4 w 50" name="T86"/>
                  <a:gd fmla="*/ 38 h 48" name="T87"/>
                  <a:gd fmla="*/ 8 w 50" name="T88"/>
                  <a:gd fmla="*/ 40 h 48" name="T89"/>
                  <a:gd fmla="*/ 8 w 50" name="T90"/>
                  <a:gd fmla="*/ 40 h 48" name="T91"/>
                  <a:gd fmla="*/ 8 w 50" name="T92"/>
                  <a:gd fmla="*/ 40 h 4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8" w="50">
                    <a:moveTo>
                      <a:pt x="8" y="40"/>
                    </a:moveTo>
                    <a:lnTo>
                      <a:pt x="8" y="40"/>
                    </a:lnTo>
                    <a:lnTo>
                      <a:pt x="4" y="42"/>
                    </a:lnTo>
                    <a:lnTo>
                      <a:pt x="4" y="48"/>
                    </a:lnTo>
                    <a:lnTo>
                      <a:pt x="12" y="46"/>
                    </a:lnTo>
                    <a:lnTo>
                      <a:pt x="18" y="42"/>
                    </a:lnTo>
                    <a:lnTo>
                      <a:pt x="22" y="42"/>
                    </a:lnTo>
                    <a:lnTo>
                      <a:pt x="22" y="38"/>
                    </a:lnTo>
                    <a:lnTo>
                      <a:pt x="22" y="32"/>
                    </a:lnTo>
                    <a:lnTo>
                      <a:pt x="22" y="30"/>
                    </a:lnTo>
                    <a:lnTo>
                      <a:pt x="22" y="32"/>
                    </a:lnTo>
                    <a:lnTo>
                      <a:pt x="24" y="34"/>
                    </a:lnTo>
                    <a:lnTo>
                      <a:pt x="28" y="34"/>
                    </a:lnTo>
                    <a:lnTo>
                      <a:pt x="30" y="34"/>
                    </a:lnTo>
                    <a:lnTo>
                      <a:pt x="32" y="30"/>
                    </a:lnTo>
                    <a:lnTo>
                      <a:pt x="34" y="22"/>
                    </a:lnTo>
                    <a:lnTo>
                      <a:pt x="34" y="20"/>
                    </a:lnTo>
                    <a:lnTo>
                      <a:pt x="38" y="20"/>
                    </a:lnTo>
                    <a:lnTo>
                      <a:pt x="42" y="20"/>
                    </a:lnTo>
                    <a:lnTo>
                      <a:pt x="44" y="16"/>
                    </a:lnTo>
                    <a:lnTo>
                      <a:pt x="44" y="12"/>
                    </a:lnTo>
                    <a:lnTo>
                      <a:pt x="48" y="12"/>
                    </a:lnTo>
                    <a:lnTo>
                      <a:pt x="50" y="8"/>
                    </a:lnTo>
                    <a:lnTo>
                      <a:pt x="50" y="6"/>
                    </a:lnTo>
                    <a:lnTo>
                      <a:pt x="48" y="0"/>
                    </a:lnTo>
                    <a:lnTo>
                      <a:pt x="44" y="0"/>
                    </a:lnTo>
                    <a:lnTo>
                      <a:pt x="40" y="4"/>
                    </a:lnTo>
                    <a:lnTo>
                      <a:pt x="34" y="4"/>
                    </a:lnTo>
                    <a:lnTo>
                      <a:pt x="30" y="4"/>
                    </a:lnTo>
                    <a:lnTo>
                      <a:pt x="28" y="4"/>
                    </a:lnTo>
                    <a:lnTo>
                      <a:pt x="24" y="6"/>
                    </a:lnTo>
                    <a:lnTo>
                      <a:pt x="20" y="8"/>
                    </a:lnTo>
                    <a:lnTo>
                      <a:pt x="14" y="8"/>
                    </a:lnTo>
                    <a:lnTo>
                      <a:pt x="10" y="8"/>
                    </a:lnTo>
                    <a:lnTo>
                      <a:pt x="8" y="12"/>
                    </a:lnTo>
                    <a:lnTo>
                      <a:pt x="4" y="14"/>
                    </a:lnTo>
                    <a:lnTo>
                      <a:pt x="2" y="14"/>
                    </a:lnTo>
                    <a:lnTo>
                      <a:pt x="0" y="16"/>
                    </a:lnTo>
                    <a:lnTo>
                      <a:pt x="0" y="22"/>
                    </a:lnTo>
                    <a:lnTo>
                      <a:pt x="2" y="22"/>
                    </a:lnTo>
                    <a:lnTo>
                      <a:pt x="4" y="24"/>
                    </a:lnTo>
                    <a:lnTo>
                      <a:pt x="4" y="30"/>
                    </a:lnTo>
                    <a:lnTo>
                      <a:pt x="4" y="34"/>
                    </a:lnTo>
                    <a:lnTo>
                      <a:pt x="4" y="38"/>
                    </a:lnTo>
                    <a:lnTo>
                      <a:pt x="8" y="40"/>
                    </a:lnTo>
                    <a:lnTo>
                      <a:pt x="8" y="40"/>
                    </a:lnTo>
                    <a:lnTo>
                      <a:pt x="8" y="4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18" name="Freeform 1510"/>
              <p:cNvSpPr/>
              <p:nvPr/>
            </p:nvSpPr>
            <p:spPr bwMode="auto">
              <a:xfrm>
                <a:off x="1050925" y="2927350"/>
                <a:ext cx="158750" cy="76200"/>
              </a:xfrm>
              <a:custGeom>
                <a:gdLst>
                  <a:gd fmla="*/ 100 w 100" name="T0"/>
                  <a:gd fmla="*/ 26 h 48" name="T1"/>
                  <a:gd fmla="*/ 96 w 100" name="T2"/>
                  <a:gd fmla="*/ 30 h 48" name="T3"/>
                  <a:gd fmla="*/ 96 w 100" name="T4"/>
                  <a:gd fmla="*/ 36 h 48" name="T5"/>
                  <a:gd fmla="*/ 92 w 100" name="T6"/>
                  <a:gd fmla="*/ 36 h 48" name="T7"/>
                  <a:gd fmla="*/ 88 w 100" name="T8"/>
                  <a:gd fmla="*/ 34 h 48" name="T9"/>
                  <a:gd fmla="*/ 82 w 100" name="T10"/>
                  <a:gd fmla="*/ 32 h 48" name="T11"/>
                  <a:gd fmla="*/ 78 w 100" name="T12"/>
                  <a:gd fmla="*/ 34 h 48" name="T13"/>
                  <a:gd fmla="*/ 70 w 100" name="T14"/>
                  <a:gd fmla="*/ 34 h 48" name="T15"/>
                  <a:gd fmla="*/ 66 w 100" name="T16"/>
                  <a:gd fmla="*/ 34 h 48" name="T17"/>
                  <a:gd fmla="*/ 60 w 100" name="T18"/>
                  <a:gd fmla="*/ 36 h 48" name="T19"/>
                  <a:gd fmla="*/ 58 w 100" name="T20"/>
                  <a:gd fmla="*/ 40 h 48" name="T21"/>
                  <a:gd fmla="*/ 52 w 100" name="T22"/>
                  <a:gd fmla="*/ 36 h 48" name="T23"/>
                  <a:gd fmla="*/ 50 w 100" name="T24"/>
                  <a:gd fmla="*/ 36 h 48" name="T25"/>
                  <a:gd fmla="*/ 42 w 100" name="T26"/>
                  <a:gd fmla="*/ 40 h 48" name="T27"/>
                  <a:gd fmla="*/ 34 w 100" name="T28"/>
                  <a:gd fmla="*/ 40 h 48" name="T29"/>
                  <a:gd fmla="*/ 32 w 100" name="T30"/>
                  <a:gd fmla="*/ 40 h 48" name="T31"/>
                  <a:gd fmla="*/ 34 w 100" name="T32"/>
                  <a:gd fmla="*/ 44 h 48" name="T33"/>
                  <a:gd fmla="*/ 34 w 100" name="T34"/>
                  <a:gd fmla="*/ 48 h 48" name="T35"/>
                  <a:gd fmla="*/ 28 w 100" name="T36"/>
                  <a:gd fmla="*/ 44 h 48" name="T37"/>
                  <a:gd fmla="*/ 20 w 100" name="T38"/>
                  <a:gd fmla="*/ 44 h 48" name="T39"/>
                  <a:gd fmla="*/ 14 w 100" name="T40"/>
                  <a:gd fmla="*/ 44 h 48" name="T41"/>
                  <a:gd fmla="*/ 8 w 100" name="T42"/>
                  <a:gd fmla="*/ 42 h 48" name="T43"/>
                  <a:gd fmla="*/ 4 w 100" name="T44"/>
                  <a:gd fmla="*/ 40 h 48" name="T45"/>
                  <a:gd fmla="*/ 2 w 100" name="T46"/>
                  <a:gd fmla="*/ 32 h 48" name="T47"/>
                  <a:gd fmla="*/ 0 w 100" name="T48"/>
                  <a:gd fmla="*/ 32 h 48" name="T49"/>
                  <a:gd fmla="*/ 0 w 100" name="T50"/>
                  <a:gd fmla="*/ 26 h 48" name="T51"/>
                  <a:gd fmla="*/ 2 w 100" name="T52"/>
                  <a:gd fmla="*/ 24 h 48" name="T53"/>
                  <a:gd fmla="*/ 4 w 100" name="T54"/>
                  <a:gd fmla="*/ 22 h 48" name="T55"/>
                  <a:gd fmla="*/ 4 w 100" name="T56"/>
                  <a:gd fmla="*/ 18 h 48" name="T57"/>
                  <a:gd fmla="*/ 8 w 100" name="T58"/>
                  <a:gd fmla="*/ 16 h 48" name="T59"/>
                  <a:gd fmla="*/ 10 w 100" name="T60"/>
                  <a:gd fmla="*/ 16 h 48" name="T61"/>
                  <a:gd fmla="*/ 10 w 100" name="T62"/>
                  <a:gd fmla="*/ 14 h 48" name="T63"/>
                  <a:gd fmla="*/ 10 w 100" name="T64"/>
                  <a:gd fmla="*/ 10 h 48" name="T65"/>
                  <a:gd fmla="*/ 12 w 100" name="T66"/>
                  <a:gd fmla="*/ 10 h 48" name="T67"/>
                  <a:gd fmla="*/ 20 w 100" name="T68"/>
                  <a:gd fmla="*/ 6 h 48" name="T69"/>
                  <a:gd fmla="*/ 24 w 100" name="T70"/>
                  <a:gd fmla="*/ 8 h 48" name="T71"/>
                  <a:gd fmla="*/ 30 w 100" name="T72"/>
                  <a:gd fmla="*/ 6 h 48" name="T73"/>
                  <a:gd fmla="*/ 34 w 100" name="T74"/>
                  <a:gd fmla="*/ 8 h 48" name="T75"/>
                  <a:gd fmla="*/ 42 w 100" name="T76"/>
                  <a:gd fmla="*/ 10 h 48" name="T77"/>
                  <a:gd fmla="*/ 48 w 100" name="T78"/>
                  <a:gd fmla="*/ 14 h 48" name="T79"/>
                  <a:gd fmla="*/ 50 w 100" name="T80"/>
                  <a:gd fmla="*/ 14 h 48" name="T81"/>
                  <a:gd fmla="*/ 52 w 100" name="T82"/>
                  <a:gd fmla="*/ 10 h 48" name="T83"/>
                  <a:gd fmla="*/ 56 w 100" name="T84"/>
                  <a:gd fmla="*/ 8 h 48" name="T85"/>
                  <a:gd fmla="*/ 60 w 100" name="T86"/>
                  <a:gd fmla="*/ 8 h 48" name="T87"/>
                  <a:gd fmla="*/ 68 w 100" name="T88"/>
                  <a:gd fmla="*/ 2 h 48" name="T89"/>
                  <a:gd fmla="*/ 70 w 100" name="T90"/>
                  <a:gd fmla="*/ 0 h 48" name="T91"/>
                  <a:gd fmla="*/ 76 w 100" name="T92"/>
                  <a:gd fmla="*/ 2 h 48" name="T93"/>
                  <a:gd fmla="*/ 80 w 100" name="T94"/>
                  <a:gd fmla="*/ 6 h 48" name="T95"/>
                  <a:gd fmla="*/ 86 w 100" name="T96"/>
                  <a:gd fmla="*/ 8 h 48" name="T97"/>
                  <a:gd fmla="*/ 88 w 100" name="T98"/>
                  <a:gd fmla="*/ 10 h 48" name="T99"/>
                  <a:gd fmla="*/ 90 w 100" name="T100"/>
                  <a:gd fmla="*/ 14 h 48" name="T101"/>
                  <a:gd fmla="*/ 92 w 100" name="T102"/>
                  <a:gd fmla="*/ 16 h 48" name="T103"/>
                  <a:gd fmla="*/ 96 w 100" name="T104"/>
                  <a:gd fmla="*/ 22 h 48" name="T105"/>
                  <a:gd fmla="*/ 98 w 100" name="T106"/>
                  <a:gd fmla="*/ 26 h 48" name="T107"/>
                  <a:gd fmla="*/ 100 w 100" name="T108"/>
                  <a:gd fmla="*/ 26 h 48" name="T109"/>
                  <a:gd fmla="*/ 100 w 100" name="T110"/>
                  <a:gd fmla="*/ 26 h 48" name="T111"/>
                  <a:gd fmla="*/ 100 w 100" name="T112"/>
                  <a:gd fmla="*/ 26 h 4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8" w="100">
                    <a:moveTo>
                      <a:pt x="100" y="26"/>
                    </a:moveTo>
                    <a:lnTo>
                      <a:pt x="96" y="30"/>
                    </a:lnTo>
                    <a:lnTo>
                      <a:pt x="96" y="36"/>
                    </a:lnTo>
                    <a:lnTo>
                      <a:pt x="92" y="36"/>
                    </a:lnTo>
                    <a:lnTo>
                      <a:pt x="88" y="34"/>
                    </a:lnTo>
                    <a:lnTo>
                      <a:pt x="82" y="32"/>
                    </a:lnTo>
                    <a:lnTo>
                      <a:pt x="78" y="34"/>
                    </a:lnTo>
                    <a:lnTo>
                      <a:pt x="70" y="34"/>
                    </a:lnTo>
                    <a:lnTo>
                      <a:pt x="66" y="34"/>
                    </a:lnTo>
                    <a:lnTo>
                      <a:pt x="60" y="36"/>
                    </a:lnTo>
                    <a:lnTo>
                      <a:pt x="58" y="40"/>
                    </a:lnTo>
                    <a:lnTo>
                      <a:pt x="52" y="36"/>
                    </a:lnTo>
                    <a:lnTo>
                      <a:pt x="50" y="36"/>
                    </a:lnTo>
                    <a:lnTo>
                      <a:pt x="42" y="40"/>
                    </a:lnTo>
                    <a:lnTo>
                      <a:pt x="34" y="40"/>
                    </a:lnTo>
                    <a:lnTo>
                      <a:pt x="32" y="40"/>
                    </a:lnTo>
                    <a:lnTo>
                      <a:pt x="34" y="44"/>
                    </a:lnTo>
                    <a:lnTo>
                      <a:pt x="34" y="48"/>
                    </a:lnTo>
                    <a:lnTo>
                      <a:pt x="28" y="44"/>
                    </a:lnTo>
                    <a:lnTo>
                      <a:pt x="20" y="44"/>
                    </a:lnTo>
                    <a:lnTo>
                      <a:pt x="14" y="44"/>
                    </a:lnTo>
                    <a:lnTo>
                      <a:pt x="8" y="42"/>
                    </a:lnTo>
                    <a:lnTo>
                      <a:pt x="4" y="40"/>
                    </a:lnTo>
                    <a:lnTo>
                      <a:pt x="2" y="32"/>
                    </a:lnTo>
                    <a:lnTo>
                      <a:pt x="0" y="32"/>
                    </a:lnTo>
                    <a:lnTo>
                      <a:pt x="0" y="26"/>
                    </a:lnTo>
                    <a:lnTo>
                      <a:pt x="2" y="24"/>
                    </a:lnTo>
                    <a:lnTo>
                      <a:pt x="4" y="22"/>
                    </a:lnTo>
                    <a:lnTo>
                      <a:pt x="4" y="18"/>
                    </a:lnTo>
                    <a:lnTo>
                      <a:pt x="8" y="16"/>
                    </a:lnTo>
                    <a:lnTo>
                      <a:pt x="10" y="16"/>
                    </a:lnTo>
                    <a:lnTo>
                      <a:pt x="10" y="14"/>
                    </a:lnTo>
                    <a:lnTo>
                      <a:pt x="10" y="10"/>
                    </a:lnTo>
                    <a:lnTo>
                      <a:pt x="12" y="10"/>
                    </a:lnTo>
                    <a:lnTo>
                      <a:pt x="20" y="6"/>
                    </a:lnTo>
                    <a:lnTo>
                      <a:pt x="24" y="8"/>
                    </a:lnTo>
                    <a:lnTo>
                      <a:pt x="30" y="6"/>
                    </a:lnTo>
                    <a:lnTo>
                      <a:pt x="34" y="8"/>
                    </a:lnTo>
                    <a:lnTo>
                      <a:pt x="42" y="10"/>
                    </a:lnTo>
                    <a:lnTo>
                      <a:pt x="48" y="14"/>
                    </a:lnTo>
                    <a:lnTo>
                      <a:pt x="50" y="14"/>
                    </a:lnTo>
                    <a:lnTo>
                      <a:pt x="52" y="10"/>
                    </a:lnTo>
                    <a:lnTo>
                      <a:pt x="56" y="8"/>
                    </a:lnTo>
                    <a:lnTo>
                      <a:pt x="60" y="8"/>
                    </a:lnTo>
                    <a:lnTo>
                      <a:pt x="68" y="2"/>
                    </a:lnTo>
                    <a:lnTo>
                      <a:pt x="70" y="0"/>
                    </a:lnTo>
                    <a:lnTo>
                      <a:pt x="76" y="2"/>
                    </a:lnTo>
                    <a:lnTo>
                      <a:pt x="80" y="6"/>
                    </a:lnTo>
                    <a:lnTo>
                      <a:pt x="86" y="8"/>
                    </a:lnTo>
                    <a:lnTo>
                      <a:pt x="88" y="10"/>
                    </a:lnTo>
                    <a:lnTo>
                      <a:pt x="90" y="14"/>
                    </a:lnTo>
                    <a:lnTo>
                      <a:pt x="92" y="16"/>
                    </a:lnTo>
                    <a:lnTo>
                      <a:pt x="96" y="22"/>
                    </a:lnTo>
                    <a:lnTo>
                      <a:pt x="98" y="26"/>
                    </a:lnTo>
                    <a:lnTo>
                      <a:pt x="100" y="26"/>
                    </a:lnTo>
                    <a:lnTo>
                      <a:pt x="100" y="26"/>
                    </a:lnTo>
                    <a:lnTo>
                      <a:pt x="100" y="2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19" name="Freeform 1511"/>
              <p:cNvSpPr/>
              <p:nvPr/>
            </p:nvSpPr>
            <p:spPr bwMode="auto">
              <a:xfrm>
                <a:off x="3035300" y="4397375"/>
                <a:ext cx="22225" cy="9525"/>
              </a:xfrm>
              <a:custGeom>
                <a:gdLst>
                  <a:gd fmla="*/ 0 w 14" name="T0"/>
                  <a:gd fmla="*/ 6 h 6" name="T1"/>
                  <a:gd fmla="*/ 6 w 14" name="T2"/>
                  <a:gd fmla="*/ 0 h 6" name="T3"/>
                  <a:gd fmla="*/ 14 w 14" name="T4"/>
                  <a:gd fmla="*/ 4 h 6" name="T5"/>
                  <a:gd fmla="*/ 8 w 14" name="T6"/>
                  <a:gd fmla="*/ 6 h 6" name="T7"/>
                  <a:gd fmla="*/ 0 w 14" name="T8"/>
                  <a:gd fmla="*/ 6 h 6" name="T9"/>
                  <a:gd fmla="*/ 0 w 14" name="T10"/>
                  <a:gd fmla="*/ 6 h 6" name="T11"/>
                  <a:gd fmla="*/ 0 w 14"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14">
                    <a:moveTo>
                      <a:pt x="0" y="6"/>
                    </a:moveTo>
                    <a:lnTo>
                      <a:pt x="6" y="0"/>
                    </a:lnTo>
                    <a:lnTo>
                      <a:pt x="14" y="4"/>
                    </a:lnTo>
                    <a:lnTo>
                      <a:pt x="8" y="6"/>
                    </a:lnTo>
                    <a:lnTo>
                      <a:pt x="0" y="6"/>
                    </a:lnTo>
                    <a:lnTo>
                      <a:pt x="0" y="6"/>
                    </a:lnTo>
                    <a:lnTo>
                      <a:pt x="0" y="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20" name="Freeform 1512"/>
              <p:cNvSpPr/>
              <p:nvPr/>
            </p:nvSpPr>
            <p:spPr bwMode="auto">
              <a:xfrm>
                <a:off x="349250" y="4156075"/>
                <a:ext cx="76200" cy="98425"/>
              </a:xfrm>
              <a:custGeom>
                <a:gdLst>
                  <a:gd fmla="*/ 0 w 48" name="T0"/>
                  <a:gd fmla="*/ 22 h 62" name="T1"/>
                  <a:gd fmla="*/ 0 w 48" name="T2"/>
                  <a:gd fmla="*/ 22 h 62" name="T3"/>
                  <a:gd fmla="*/ 0 w 48" name="T4"/>
                  <a:gd fmla="*/ 30 h 62" name="T5"/>
                  <a:gd fmla="*/ 2 w 48" name="T6"/>
                  <a:gd fmla="*/ 38 h 62" name="T7"/>
                  <a:gd fmla="*/ 2 w 48" name="T8"/>
                  <a:gd fmla="*/ 42 h 62" name="T9"/>
                  <a:gd fmla="*/ 6 w 48" name="T10"/>
                  <a:gd fmla="*/ 48 h 62" name="T11"/>
                  <a:gd fmla="*/ 6 w 48" name="T12"/>
                  <a:gd fmla="*/ 50 h 62" name="T13"/>
                  <a:gd fmla="*/ 4 w 48" name="T14"/>
                  <a:gd fmla="*/ 50 h 62" name="T15"/>
                  <a:gd fmla="*/ 4 w 48" name="T16"/>
                  <a:gd fmla="*/ 52 h 62" name="T17"/>
                  <a:gd fmla="*/ 6 w 48" name="T18"/>
                  <a:gd fmla="*/ 52 h 62" name="T19"/>
                  <a:gd fmla="*/ 6 w 48" name="T20"/>
                  <a:gd fmla="*/ 50 h 62" name="T21"/>
                  <a:gd fmla="*/ 12 w 48" name="T22"/>
                  <a:gd fmla="*/ 58 h 62" name="T23"/>
                  <a:gd fmla="*/ 18 w 48" name="T24"/>
                  <a:gd fmla="*/ 62 h 62" name="T25"/>
                  <a:gd fmla="*/ 24 w 48" name="T26"/>
                  <a:gd fmla="*/ 62 h 62" name="T27"/>
                  <a:gd fmla="*/ 28 w 48" name="T28"/>
                  <a:gd fmla="*/ 60 h 62" name="T29"/>
                  <a:gd fmla="*/ 32 w 48" name="T30"/>
                  <a:gd fmla="*/ 50 h 62" name="T31"/>
                  <a:gd fmla="*/ 38 w 48" name="T32"/>
                  <a:gd fmla="*/ 42 h 62" name="T33"/>
                  <a:gd fmla="*/ 40 w 48" name="T34"/>
                  <a:gd fmla="*/ 40 h 62" name="T35"/>
                  <a:gd fmla="*/ 46 w 48" name="T36"/>
                  <a:gd fmla="*/ 34 h 62" name="T37"/>
                  <a:gd fmla="*/ 48 w 48" name="T38"/>
                  <a:gd fmla="*/ 32 h 62" name="T39"/>
                  <a:gd fmla="*/ 48 w 48" name="T40"/>
                  <a:gd fmla="*/ 30 h 62" name="T41"/>
                  <a:gd fmla="*/ 40 w 48" name="T42"/>
                  <a:gd fmla="*/ 32 h 62" name="T43"/>
                  <a:gd fmla="*/ 42 w 48" name="T44"/>
                  <a:gd fmla="*/ 26 h 62" name="T45"/>
                  <a:gd fmla="*/ 42 w 48" name="T46"/>
                  <a:gd fmla="*/ 22 h 62" name="T47"/>
                  <a:gd fmla="*/ 40 w 48" name="T48"/>
                  <a:gd fmla="*/ 16 h 62" name="T49"/>
                  <a:gd fmla="*/ 38 w 48" name="T50"/>
                  <a:gd fmla="*/ 12 h 62" name="T51"/>
                  <a:gd fmla="*/ 36 w 48" name="T52"/>
                  <a:gd fmla="*/ 12 h 62" name="T53"/>
                  <a:gd fmla="*/ 36 w 48" name="T54"/>
                  <a:gd fmla="*/ 10 h 62" name="T55"/>
                  <a:gd fmla="*/ 36 w 48" name="T56"/>
                  <a:gd fmla="*/ 4 h 62" name="T57"/>
                  <a:gd fmla="*/ 30 w 48" name="T58"/>
                  <a:gd fmla="*/ 2 h 62" name="T59"/>
                  <a:gd fmla="*/ 28 w 48" name="T60"/>
                  <a:gd fmla="*/ 2 h 62" name="T61"/>
                  <a:gd fmla="*/ 22 w 48" name="T62"/>
                  <a:gd fmla="*/ 2 h 62" name="T63"/>
                  <a:gd fmla="*/ 14 w 48" name="T64"/>
                  <a:gd fmla="*/ 0 h 62" name="T65"/>
                  <a:gd fmla="*/ 12 w 48" name="T66"/>
                  <a:gd fmla="*/ 2 h 62" name="T67"/>
                  <a:gd fmla="*/ 10 w 48" name="T68"/>
                  <a:gd fmla="*/ 10 h 62" name="T69"/>
                  <a:gd fmla="*/ 6 w 48" name="T70"/>
                  <a:gd fmla="*/ 14 h 62" name="T71"/>
                  <a:gd fmla="*/ 6 w 48" name="T72"/>
                  <a:gd fmla="*/ 16 h 62" name="T73"/>
                  <a:gd fmla="*/ 4 w 48" name="T74"/>
                  <a:gd fmla="*/ 20 h 62" name="T75"/>
                  <a:gd fmla="*/ 0 w 48" name="T76"/>
                  <a:gd fmla="*/ 22 h 62" name="T77"/>
                  <a:gd fmla="*/ 0 w 48" name="T78"/>
                  <a:gd fmla="*/ 22 h 62" name="T79"/>
                  <a:gd fmla="*/ 0 w 48" name="T80"/>
                  <a:gd fmla="*/ 22 h 6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2" w="48">
                    <a:moveTo>
                      <a:pt x="0" y="22"/>
                    </a:moveTo>
                    <a:lnTo>
                      <a:pt x="0" y="22"/>
                    </a:lnTo>
                    <a:lnTo>
                      <a:pt x="0" y="30"/>
                    </a:lnTo>
                    <a:lnTo>
                      <a:pt x="2" y="38"/>
                    </a:lnTo>
                    <a:lnTo>
                      <a:pt x="2" y="42"/>
                    </a:lnTo>
                    <a:lnTo>
                      <a:pt x="6" y="48"/>
                    </a:lnTo>
                    <a:lnTo>
                      <a:pt x="6" y="50"/>
                    </a:lnTo>
                    <a:lnTo>
                      <a:pt x="4" y="50"/>
                    </a:lnTo>
                    <a:lnTo>
                      <a:pt x="4" y="52"/>
                    </a:lnTo>
                    <a:lnTo>
                      <a:pt x="6" y="52"/>
                    </a:lnTo>
                    <a:lnTo>
                      <a:pt x="6" y="50"/>
                    </a:lnTo>
                    <a:lnTo>
                      <a:pt x="12" y="58"/>
                    </a:lnTo>
                    <a:lnTo>
                      <a:pt x="18" y="62"/>
                    </a:lnTo>
                    <a:lnTo>
                      <a:pt x="24" y="62"/>
                    </a:lnTo>
                    <a:lnTo>
                      <a:pt x="28" y="60"/>
                    </a:lnTo>
                    <a:lnTo>
                      <a:pt x="32" y="50"/>
                    </a:lnTo>
                    <a:lnTo>
                      <a:pt x="38" y="42"/>
                    </a:lnTo>
                    <a:lnTo>
                      <a:pt x="40" y="40"/>
                    </a:lnTo>
                    <a:lnTo>
                      <a:pt x="46" y="34"/>
                    </a:lnTo>
                    <a:lnTo>
                      <a:pt x="48" y="32"/>
                    </a:lnTo>
                    <a:lnTo>
                      <a:pt x="48" y="30"/>
                    </a:lnTo>
                    <a:lnTo>
                      <a:pt x="40" y="32"/>
                    </a:lnTo>
                    <a:lnTo>
                      <a:pt x="42" y="26"/>
                    </a:lnTo>
                    <a:lnTo>
                      <a:pt x="42" y="22"/>
                    </a:lnTo>
                    <a:lnTo>
                      <a:pt x="40" y="16"/>
                    </a:lnTo>
                    <a:lnTo>
                      <a:pt x="38" y="12"/>
                    </a:lnTo>
                    <a:lnTo>
                      <a:pt x="36" y="12"/>
                    </a:lnTo>
                    <a:lnTo>
                      <a:pt x="36" y="10"/>
                    </a:lnTo>
                    <a:lnTo>
                      <a:pt x="36" y="4"/>
                    </a:lnTo>
                    <a:lnTo>
                      <a:pt x="30" y="2"/>
                    </a:lnTo>
                    <a:lnTo>
                      <a:pt x="28" y="2"/>
                    </a:lnTo>
                    <a:lnTo>
                      <a:pt x="22" y="2"/>
                    </a:lnTo>
                    <a:lnTo>
                      <a:pt x="14" y="0"/>
                    </a:lnTo>
                    <a:lnTo>
                      <a:pt x="12" y="2"/>
                    </a:lnTo>
                    <a:lnTo>
                      <a:pt x="10" y="10"/>
                    </a:lnTo>
                    <a:lnTo>
                      <a:pt x="6" y="14"/>
                    </a:lnTo>
                    <a:lnTo>
                      <a:pt x="6" y="16"/>
                    </a:lnTo>
                    <a:lnTo>
                      <a:pt x="4" y="20"/>
                    </a:lnTo>
                    <a:lnTo>
                      <a:pt x="0" y="22"/>
                    </a:lnTo>
                    <a:lnTo>
                      <a:pt x="0" y="22"/>
                    </a:lnTo>
                    <a:lnTo>
                      <a:pt x="0" y="2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21" name="Freeform 1513"/>
              <p:cNvSpPr/>
              <p:nvPr/>
            </p:nvSpPr>
            <p:spPr bwMode="auto">
              <a:xfrm>
                <a:off x="260350" y="3959225"/>
                <a:ext cx="130175" cy="133350"/>
              </a:xfrm>
              <a:custGeom>
                <a:gdLst>
                  <a:gd fmla="*/ 20 w 82" name="T0"/>
                  <a:gd fmla="*/ 82 h 84" name="T1"/>
                  <a:gd fmla="*/ 50 w 82" name="T2"/>
                  <a:gd fmla="*/ 76 h 84" name="T3"/>
                  <a:gd fmla="*/ 60 w 82" name="T4"/>
                  <a:gd fmla="*/ 78 h 84" name="T5"/>
                  <a:gd fmla="*/ 68 w 82" name="T6"/>
                  <a:gd fmla="*/ 82 h 84" name="T7"/>
                  <a:gd fmla="*/ 82 w 82" name="T8"/>
                  <a:gd fmla="*/ 78 h 84" name="T9"/>
                  <a:gd fmla="*/ 78 w 82" name="T10"/>
                  <a:gd fmla="*/ 66 h 84" name="T11"/>
                  <a:gd fmla="*/ 72 w 82" name="T12"/>
                  <a:gd fmla="*/ 58 h 84" name="T13"/>
                  <a:gd fmla="*/ 76 w 82" name="T14"/>
                  <a:gd fmla="*/ 50 h 84" name="T15"/>
                  <a:gd fmla="*/ 76 w 82" name="T16"/>
                  <a:gd fmla="*/ 42 h 84" name="T17"/>
                  <a:gd fmla="*/ 76 w 82" name="T18"/>
                  <a:gd fmla="*/ 36 h 84" name="T19"/>
                  <a:gd fmla="*/ 70 w 82" name="T20"/>
                  <a:gd fmla="*/ 28 h 84" name="T21"/>
                  <a:gd fmla="*/ 66 w 82" name="T22"/>
                  <a:gd fmla="*/ 28 h 84" name="T23"/>
                  <a:gd fmla="*/ 62 w 82" name="T24"/>
                  <a:gd fmla="*/ 20 h 84" name="T25"/>
                  <a:gd fmla="*/ 58 w 82" name="T26"/>
                  <a:gd fmla="*/ 18 h 84" name="T27"/>
                  <a:gd fmla="*/ 52 w 82" name="T28"/>
                  <a:gd fmla="*/ 12 h 84" name="T29"/>
                  <a:gd fmla="*/ 50 w 82" name="T30"/>
                  <a:gd fmla="*/ 4 h 84" name="T31"/>
                  <a:gd fmla="*/ 46 w 82" name="T32"/>
                  <a:gd fmla="*/ 0 h 84" name="T33"/>
                  <a:gd fmla="*/ 32 w 82" name="T34"/>
                  <a:gd fmla="*/ 0 h 84" name="T35"/>
                  <a:gd fmla="*/ 26 w 82" name="T36"/>
                  <a:gd fmla="*/ 0 h 84" name="T37"/>
                  <a:gd fmla="*/ 16 w 82" name="T38"/>
                  <a:gd fmla="*/ 6 h 84" name="T39"/>
                  <a:gd fmla="*/ 10 w 82" name="T40"/>
                  <a:gd fmla="*/ 12 h 84" name="T41"/>
                  <a:gd fmla="*/ 8 w 82" name="T42"/>
                  <a:gd fmla="*/ 36 h 84" name="T43"/>
                  <a:gd fmla="*/ 0 w 82" name="T44"/>
                  <a:gd fmla="*/ 54 h 84" name="T45"/>
                  <a:gd fmla="*/ 10 w 82" name="T46"/>
                  <a:gd fmla="*/ 60 h 84" name="T47"/>
                  <a:gd fmla="*/ 20 w 82" name="T48"/>
                  <a:gd fmla="*/ 60 h 84" name="T49"/>
                  <a:gd fmla="*/ 26 w 82" name="T50"/>
                  <a:gd fmla="*/ 56 h 84" name="T51"/>
                  <a:gd fmla="*/ 32 w 82" name="T52"/>
                  <a:gd fmla="*/ 58 h 84" name="T53"/>
                  <a:gd fmla="*/ 50 w 82" name="T54"/>
                  <a:gd fmla="*/ 58 h 84" name="T55"/>
                  <a:gd fmla="*/ 56 w 82" name="T56"/>
                  <a:gd fmla="*/ 60 h 84" name="T57"/>
                  <a:gd fmla="*/ 50 w 82" name="T58"/>
                  <a:gd fmla="*/ 66 h 84" name="T59"/>
                  <a:gd fmla="*/ 22 w 82" name="T60"/>
                  <a:gd fmla="*/ 68 h 84" name="T61"/>
                  <a:gd fmla="*/ 8 w 82" name="T62"/>
                  <a:gd fmla="*/ 70 h 84" name="T63"/>
                  <a:gd fmla="*/ 8 w 82" name="T64"/>
                  <a:gd fmla="*/ 78 h 84" name="T65"/>
                  <a:gd fmla="*/ 10 w 82" name="T66"/>
                  <a:gd fmla="*/ 84 h 8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4" w="82">
                    <a:moveTo>
                      <a:pt x="10" y="84"/>
                    </a:moveTo>
                    <a:lnTo>
                      <a:pt x="20" y="82"/>
                    </a:lnTo>
                    <a:lnTo>
                      <a:pt x="28" y="76"/>
                    </a:lnTo>
                    <a:lnTo>
                      <a:pt x="50" y="76"/>
                    </a:lnTo>
                    <a:lnTo>
                      <a:pt x="56" y="78"/>
                    </a:lnTo>
                    <a:lnTo>
                      <a:pt x="60" y="78"/>
                    </a:lnTo>
                    <a:lnTo>
                      <a:pt x="66" y="78"/>
                    </a:lnTo>
                    <a:lnTo>
                      <a:pt x="68" y="82"/>
                    </a:lnTo>
                    <a:lnTo>
                      <a:pt x="76" y="82"/>
                    </a:lnTo>
                    <a:lnTo>
                      <a:pt x="82" y="78"/>
                    </a:lnTo>
                    <a:lnTo>
                      <a:pt x="80" y="68"/>
                    </a:lnTo>
                    <a:lnTo>
                      <a:pt x="78" y="66"/>
                    </a:lnTo>
                    <a:lnTo>
                      <a:pt x="76" y="64"/>
                    </a:lnTo>
                    <a:lnTo>
                      <a:pt x="72" y="58"/>
                    </a:lnTo>
                    <a:lnTo>
                      <a:pt x="72" y="56"/>
                    </a:lnTo>
                    <a:lnTo>
                      <a:pt x="76" y="50"/>
                    </a:lnTo>
                    <a:lnTo>
                      <a:pt x="76" y="46"/>
                    </a:lnTo>
                    <a:lnTo>
                      <a:pt x="76" y="42"/>
                    </a:lnTo>
                    <a:lnTo>
                      <a:pt x="76" y="38"/>
                    </a:lnTo>
                    <a:lnTo>
                      <a:pt x="76" y="36"/>
                    </a:lnTo>
                    <a:lnTo>
                      <a:pt x="72" y="30"/>
                    </a:lnTo>
                    <a:lnTo>
                      <a:pt x="70" y="28"/>
                    </a:lnTo>
                    <a:lnTo>
                      <a:pt x="68" y="28"/>
                    </a:lnTo>
                    <a:lnTo>
                      <a:pt x="66" y="28"/>
                    </a:lnTo>
                    <a:lnTo>
                      <a:pt x="62" y="24"/>
                    </a:lnTo>
                    <a:lnTo>
                      <a:pt x="62" y="20"/>
                    </a:lnTo>
                    <a:lnTo>
                      <a:pt x="60" y="18"/>
                    </a:lnTo>
                    <a:lnTo>
                      <a:pt x="58" y="18"/>
                    </a:lnTo>
                    <a:lnTo>
                      <a:pt x="56" y="14"/>
                    </a:lnTo>
                    <a:lnTo>
                      <a:pt x="52" y="12"/>
                    </a:lnTo>
                    <a:lnTo>
                      <a:pt x="52" y="6"/>
                    </a:lnTo>
                    <a:lnTo>
                      <a:pt x="50" y="4"/>
                    </a:lnTo>
                    <a:lnTo>
                      <a:pt x="48" y="2"/>
                    </a:lnTo>
                    <a:lnTo>
                      <a:pt x="46" y="0"/>
                    </a:lnTo>
                    <a:lnTo>
                      <a:pt x="40" y="0"/>
                    </a:lnTo>
                    <a:lnTo>
                      <a:pt x="32" y="0"/>
                    </a:lnTo>
                    <a:lnTo>
                      <a:pt x="28" y="0"/>
                    </a:lnTo>
                    <a:lnTo>
                      <a:pt x="26" y="0"/>
                    </a:lnTo>
                    <a:lnTo>
                      <a:pt x="20" y="4"/>
                    </a:lnTo>
                    <a:lnTo>
                      <a:pt x="16" y="6"/>
                    </a:lnTo>
                    <a:lnTo>
                      <a:pt x="16" y="12"/>
                    </a:lnTo>
                    <a:lnTo>
                      <a:pt x="10" y="12"/>
                    </a:lnTo>
                    <a:lnTo>
                      <a:pt x="10" y="24"/>
                    </a:lnTo>
                    <a:lnTo>
                      <a:pt x="8" y="36"/>
                    </a:lnTo>
                    <a:lnTo>
                      <a:pt x="0" y="42"/>
                    </a:lnTo>
                    <a:lnTo>
                      <a:pt x="0" y="54"/>
                    </a:lnTo>
                    <a:lnTo>
                      <a:pt x="6" y="60"/>
                    </a:lnTo>
                    <a:lnTo>
                      <a:pt x="10" y="60"/>
                    </a:lnTo>
                    <a:lnTo>
                      <a:pt x="16" y="58"/>
                    </a:lnTo>
                    <a:lnTo>
                      <a:pt x="20" y="60"/>
                    </a:lnTo>
                    <a:lnTo>
                      <a:pt x="22" y="58"/>
                    </a:lnTo>
                    <a:lnTo>
                      <a:pt x="26" y="56"/>
                    </a:lnTo>
                    <a:lnTo>
                      <a:pt x="28" y="58"/>
                    </a:lnTo>
                    <a:lnTo>
                      <a:pt x="32" y="58"/>
                    </a:lnTo>
                    <a:lnTo>
                      <a:pt x="40" y="58"/>
                    </a:lnTo>
                    <a:lnTo>
                      <a:pt x="50" y="58"/>
                    </a:lnTo>
                    <a:lnTo>
                      <a:pt x="56" y="58"/>
                    </a:lnTo>
                    <a:lnTo>
                      <a:pt x="56" y="60"/>
                    </a:lnTo>
                    <a:lnTo>
                      <a:pt x="52" y="66"/>
                    </a:lnTo>
                    <a:lnTo>
                      <a:pt x="50" y="66"/>
                    </a:lnTo>
                    <a:lnTo>
                      <a:pt x="28" y="66"/>
                    </a:lnTo>
                    <a:lnTo>
                      <a:pt x="22" y="68"/>
                    </a:lnTo>
                    <a:lnTo>
                      <a:pt x="22" y="70"/>
                    </a:lnTo>
                    <a:lnTo>
                      <a:pt x="8" y="70"/>
                    </a:lnTo>
                    <a:lnTo>
                      <a:pt x="8" y="74"/>
                    </a:lnTo>
                    <a:lnTo>
                      <a:pt x="8" y="78"/>
                    </a:lnTo>
                    <a:lnTo>
                      <a:pt x="10" y="84"/>
                    </a:lnTo>
                    <a:lnTo>
                      <a:pt x="10" y="84"/>
                    </a:lnTo>
                    <a:lnTo>
                      <a:pt x="10" y="8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22" name="Freeform 1514"/>
              <p:cNvSpPr/>
              <p:nvPr/>
            </p:nvSpPr>
            <p:spPr bwMode="auto">
              <a:xfrm>
                <a:off x="1463675" y="3517900"/>
                <a:ext cx="485775" cy="469900"/>
              </a:xfrm>
              <a:custGeom>
                <a:gdLst>
                  <a:gd fmla="*/ 116 w 306" name="T0"/>
                  <a:gd fmla="*/ 282 h 296" name="T1"/>
                  <a:gd fmla="*/ 120 w 306" name="T2"/>
                  <a:gd fmla="*/ 278 h 296" name="T3"/>
                  <a:gd fmla="*/ 124 w 306" name="T4"/>
                  <a:gd fmla="*/ 272 h 296" name="T5"/>
                  <a:gd fmla="*/ 126 w 306" name="T6"/>
                  <a:gd fmla="*/ 268 h 296" name="T7"/>
                  <a:gd fmla="*/ 132 w 306" name="T8"/>
                  <a:gd fmla="*/ 264 h 296" name="T9"/>
                  <a:gd fmla="*/ 134 w 306" name="T10"/>
                  <a:gd fmla="*/ 270 h 296" name="T11"/>
                  <a:gd fmla="*/ 142 w 306" name="T12"/>
                  <a:gd fmla="*/ 270 h 296" name="T13"/>
                  <a:gd fmla="*/ 166 w 306" name="T14"/>
                  <a:gd fmla="*/ 278 h 296" name="T15"/>
                  <a:gd fmla="*/ 178 w 306" name="T16"/>
                  <a:gd fmla="*/ 286 h 296" name="T17"/>
                  <a:gd fmla="*/ 248 w 306" name="T18"/>
                  <a:gd fmla="*/ 244 h 296" name="T19"/>
                  <a:gd fmla="*/ 298 w 306" name="T20"/>
                  <a:gd fmla="*/ 216 h 296" name="T21"/>
                  <a:gd fmla="*/ 306 w 306" name="T22"/>
                  <a:gd fmla="*/ 180 h 296" name="T23"/>
                  <a:gd fmla="*/ 290 w 306" name="T24"/>
                  <a:gd fmla="*/ 170 h 296" name="T25"/>
                  <a:gd fmla="*/ 242 w 306" name="T26"/>
                  <a:gd fmla="*/ 144 h 296" name="T27"/>
                  <a:gd fmla="*/ 236 w 306" name="T28"/>
                  <a:gd fmla="*/ 128 h 296" name="T29"/>
                  <a:gd fmla="*/ 226 w 306" name="T30"/>
                  <a:gd fmla="*/ 126 h 296" name="T31"/>
                  <a:gd fmla="*/ 224 w 306" name="T32"/>
                  <a:gd fmla="*/ 106 h 296" name="T33"/>
                  <a:gd fmla="*/ 224 w 306" name="T34"/>
                  <a:gd fmla="*/ 100 h 296" name="T35"/>
                  <a:gd fmla="*/ 212 w 306" name="T36"/>
                  <a:gd fmla="*/ 92 h 296" name="T37"/>
                  <a:gd fmla="*/ 208 w 306" name="T38"/>
                  <a:gd fmla="*/ 76 h 296" name="T39"/>
                  <a:gd fmla="*/ 200 w 306" name="T40"/>
                  <a:gd fmla="*/ 72 h 296" name="T41"/>
                  <a:gd fmla="*/ 198 w 306" name="T42"/>
                  <a:gd fmla="*/ 54 h 296" name="T43"/>
                  <a:gd fmla="*/ 180 w 306" name="T44"/>
                  <a:gd fmla="*/ 52 h 296" name="T45"/>
                  <a:gd fmla="*/ 134 w 306" name="T46"/>
                  <a:gd fmla="*/ 44 h 296" name="T47"/>
                  <a:gd fmla="*/ 120 w 306" name="T48"/>
                  <a:gd fmla="*/ 28 h 296" name="T49"/>
                  <a:gd fmla="*/ 110 w 306" name="T50"/>
                  <a:gd fmla="*/ 22 h 296" name="T51"/>
                  <a:gd fmla="*/ 70 w 306" name="T52"/>
                  <a:gd fmla="*/ 2 h 296" name="T53"/>
                  <a:gd fmla="*/ 50 w 306" name="T54"/>
                  <a:gd fmla="*/ 26 h 296" name="T55"/>
                  <a:gd fmla="*/ 42 w 306" name="T56"/>
                  <a:gd fmla="*/ 34 h 296" name="T57"/>
                  <a:gd fmla="*/ 36 w 306" name="T58"/>
                  <a:gd fmla="*/ 38 h 296" name="T59"/>
                  <a:gd fmla="*/ 32 w 306" name="T60"/>
                  <a:gd fmla="*/ 44 h 296" name="T61"/>
                  <a:gd fmla="*/ 0 w 306" name="T62"/>
                  <a:gd fmla="*/ 48 h 296" name="T63"/>
                  <a:gd fmla="*/ 10 w 306" name="T64"/>
                  <a:gd fmla="*/ 66 h 296" name="T65"/>
                  <a:gd fmla="*/ 18 w 306" name="T66"/>
                  <a:gd fmla="*/ 82 h 296" name="T67"/>
                  <a:gd fmla="*/ 32 w 306" name="T68"/>
                  <a:gd fmla="*/ 98 h 296" name="T69"/>
                  <a:gd fmla="*/ 40 w 306" name="T70"/>
                  <a:gd fmla="*/ 108 h 296" name="T71"/>
                  <a:gd fmla="*/ 40 w 306" name="T72"/>
                  <a:gd fmla="*/ 120 h 296" name="T73"/>
                  <a:gd fmla="*/ 44 w 306" name="T74"/>
                  <a:gd fmla="*/ 130 h 296" name="T75"/>
                  <a:gd fmla="*/ 56 w 306" name="T76"/>
                  <a:gd fmla="*/ 142 h 296" name="T77"/>
                  <a:gd fmla="*/ 60 w 306" name="T78"/>
                  <a:gd fmla="*/ 154 h 296" name="T79"/>
                  <a:gd fmla="*/ 60 w 306" name="T80"/>
                  <a:gd fmla="*/ 172 h 296" name="T81"/>
                  <a:gd fmla="*/ 62 w 306" name="T82"/>
                  <a:gd fmla="*/ 180 h 296" name="T83"/>
                  <a:gd fmla="*/ 64 w 306" name="T84"/>
                  <a:gd fmla="*/ 206 h 296" name="T85"/>
                  <a:gd fmla="*/ 78 w 306" name="T86"/>
                  <a:gd fmla="*/ 216 h 296" name="T87"/>
                  <a:gd fmla="*/ 90 w 306" name="T88"/>
                  <a:gd fmla="*/ 226 h 296" name="T89"/>
                  <a:gd fmla="*/ 92 w 306" name="T90"/>
                  <a:gd fmla="*/ 238 h 296" name="T91"/>
                  <a:gd fmla="*/ 96 w 306" name="T92"/>
                  <a:gd fmla="*/ 252 h 296" name="T93"/>
                  <a:gd fmla="*/ 116 w 306" name="T94"/>
                  <a:gd fmla="*/ 274 h 296" name="T95"/>
                  <a:gd fmla="*/ 116 w 306" name="T96"/>
                  <a:gd fmla="*/ 282 h 29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96" w="306">
                    <a:moveTo>
                      <a:pt x="116" y="282"/>
                    </a:moveTo>
                    <a:lnTo>
                      <a:pt x="116" y="282"/>
                    </a:lnTo>
                    <a:lnTo>
                      <a:pt x="118" y="280"/>
                    </a:lnTo>
                    <a:lnTo>
                      <a:pt x="120" y="278"/>
                    </a:lnTo>
                    <a:lnTo>
                      <a:pt x="120" y="274"/>
                    </a:lnTo>
                    <a:lnTo>
                      <a:pt x="124" y="272"/>
                    </a:lnTo>
                    <a:lnTo>
                      <a:pt x="124" y="270"/>
                    </a:lnTo>
                    <a:lnTo>
                      <a:pt x="126" y="268"/>
                    </a:lnTo>
                    <a:lnTo>
                      <a:pt x="128" y="264"/>
                    </a:lnTo>
                    <a:lnTo>
                      <a:pt x="132" y="264"/>
                    </a:lnTo>
                    <a:lnTo>
                      <a:pt x="132" y="268"/>
                    </a:lnTo>
                    <a:lnTo>
                      <a:pt x="134" y="270"/>
                    </a:lnTo>
                    <a:lnTo>
                      <a:pt x="136" y="270"/>
                    </a:lnTo>
                    <a:lnTo>
                      <a:pt x="142" y="270"/>
                    </a:lnTo>
                    <a:lnTo>
                      <a:pt x="156" y="272"/>
                    </a:lnTo>
                    <a:lnTo>
                      <a:pt x="166" y="278"/>
                    </a:lnTo>
                    <a:lnTo>
                      <a:pt x="170" y="296"/>
                    </a:lnTo>
                    <a:lnTo>
                      <a:pt x="178" y="286"/>
                    </a:lnTo>
                    <a:lnTo>
                      <a:pt x="198" y="262"/>
                    </a:lnTo>
                    <a:lnTo>
                      <a:pt x="248" y="244"/>
                    </a:lnTo>
                    <a:lnTo>
                      <a:pt x="294" y="224"/>
                    </a:lnTo>
                    <a:lnTo>
                      <a:pt x="298" y="216"/>
                    </a:lnTo>
                    <a:lnTo>
                      <a:pt x="302" y="200"/>
                    </a:lnTo>
                    <a:lnTo>
                      <a:pt x="306" y="180"/>
                    </a:lnTo>
                    <a:lnTo>
                      <a:pt x="294" y="166"/>
                    </a:lnTo>
                    <a:lnTo>
                      <a:pt x="290" y="170"/>
                    </a:lnTo>
                    <a:lnTo>
                      <a:pt x="244" y="160"/>
                    </a:lnTo>
                    <a:lnTo>
                      <a:pt x="242" y="144"/>
                    </a:lnTo>
                    <a:lnTo>
                      <a:pt x="234" y="136"/>
                    </a:lnTo>
                    <a:lnTo>
                      <a:pt x="236" y="128"/>
                    </a:lnTo>
                    <a:lnTo>
                      <a:pt x="228" y="126"/>
                    </a:lnTo>
                    <a:lnTo>
                      <a:pt x="226" y="126"/>
                    </a:lnTo>
                    <a:lnTo>
                      <a:pt x="220" y="110"/>
                    </a:lnTo>
                    <a:lnTo>
                      <a:pt x="224" y="106"/>
                    </a:lnTo>
                    <a:lnTo>
                      <a:pt x="224" y="102"/>
                    </a:lnTo>
                    <a:lnTo>
                      <a:pt x="224" y="100"/>
                    </a:lnTo>
                    <a:lnTo>
                      <a:pt x="218" y="94"/>
                    </a:lnTo>
                    <a:lnTo>
                      <a:pt x="212" y="92"/>
                    </a:lnTo>
                    <a:lnTo>
                      <a:pt x="210" y="84"/>
                    </a:lnTo>
                    <a:lnTo>
                      <a:pt x="208" y="76"/>
                    </a:lnTo>
                    <a:lnTo>
                      <a:pt x="202" y="74"/>
                    </a:lnTo>
                    <a:lnTo>
                      <a:pt x="200" y="72"/>
                    </a:lnTo>
                    <a:lnTo>
                      <a:pt x="198" y="64"/>
                    </a:lnTo>
                    <a:lnTo>
                      <a:pt x="198" y="54"/>
                    </a:lnTo>
                    <a:lnTo>
                      <a:pt x="182" y="56"/>
                    </a:lnTo>
                    <a:lnTo>
                      <a:pt x="180" y="52"/>
                    </a:lnTo>
                    <a:lnTo>
                      <a:pt x="162" y="46"/>
                    </a:lnTo>
                    <a:lnTo>
                      <a:pt x="134" y="44"/>
                    </a:lnTo>
                    <a:lnTo>
                      <a:pt x="124" y="38"/>
                    </a:lnTo>
                    <a:lnTo>
                      <a:pt x="120" y="28"/>
                    </a:lnTo>
                    <a:lnTo>
                      <a:pt x="110" y="28"/>
                    </a:lnTo>
                    <a:lnTo>
                      <a:pt x="110" y="22"/>
                    </a:lnTo>
                    <a:lnTo>
                      <a:pt x="70" y="0"/>
                    </a:lnTo>
                    <a:lnTo>
                      <a:pt x="70" y="2"/>
                    </a:lnTo>
                    <a:lnTo>
                      <a:pt x="42" y="10"/>
                    </a:lnTo>
                    <a:lnTo>
                      <a:pt x="50" y="26"/>
                    </a:lnTo>
                    <a:lnTo>
                      <a:pt x="46" y="28"/>
                    </a:lnTo>
                    <a:lnTo>
                      <a:pt x="42" y="34"/>
                    </a:lnTo>
                    <a:lnTo>
                      <a:pt x="40" y="36"/>
                    </a:lnTo>
                    <a:lnTo>
                      <a:pt x="36" y="38"/>
                    </a:lnTo>
                    <a:lnTo>
                      <a:pt x="34" y="44"/>
                    </a:lnTo>
                    <a:lnTo>
                      <a:pt x="32" y="44"/>
                    </a:lnTo>
                    <a:lnTo>
                      <a:pt x="16" y="52"/>
                    </a:lnTo>
                    <a:lnTo>
                      <a:pt x="0" y="48"/>
                    </a:lnTo>
                    <a:lnTo>
                      <a:pt x="0" y="58"/>
                    </a:lnTo>
                    <a:lnTo>
                      <a:pt x="10" y="66"/>
                    </a:lnTo>
                    <a:lnTo>
                      <a:pt x="16" y="74"/>
                    </a:lnTo>
                    <a:lnTo>
                      <a:pt x="18" y="82"/>
                    </a:lnTo>
                    <a:lnTo>
                      <a:pt x="26" y="92"/>
                    </a:lnTo>
                    <a:lnTo>
                      <a:pt x="32" y="98"/>
                    </a:lnTo>
                    <a:lnTo>
                      <a:pt x="36" y="102"/>
                    </a:lnTo>
                    <a:lnTo>
                      <a:pt x="40" y="108"/>
                    </a:lnTo>
                    <a:lnTo>
                      <a:pt x="40" y="116"/>
                    </a:lnTo>
                    <a:lnTo>
                      <a:pt x="40" y="120"/>
                    </a:lnTo>
                    <a:lnTo>
                      <a:pt x="42" y="126"/>
                    </a:lnTo>
                    <a:lnTo>
                      <a:pt x="44" y="130"/>
                    </a:lnTo>
                    <a:lnTo>
                      <a:pt x="52" y="136"/>
                    </a:lnTo>
                    <a:lnTo>
                      <a:pt x="56" y="142"/>
                    </a:lnTo>
                    <a:lnTo>
                      <a:pt x="62" y="148"/>
                    </a:lnTo>
                    <a:lnTo>
                      <a:pt x="60" y="154"/>
                    </a:lnTo>
                    <a:lnTo>
                      <a:pt x="60" y="162"/>
                    </a:lnTo>
                    <a:lnTo>
                      <a:pt x="60" y="172"/>
                    </a:lnTo>
                    <a:lnTo>
                      <a:pt x="60" y="180"/>
                    </a:lnTo>
                    <a:lnTo>
                      <a:pt x="62" y="180"/>
                    </a:lnTo>
                    <a:lnTo>
                      <a:pt x="62" y="192"/>
                    </a:lnTo>
                    <a:lnTo>
                      <a:pt x="64" y="206"/>
                    </a:lnTo>
                    <a:lnTo>
                      <a:pt x="70" y="210"/>
                    </a:lnTo>
                    <a:lnTo>
                      <a:pt x="78" y="216"/>
                    </a:lnTo>
                    <a:lnTo>
                      <a:pt x="86" y="220"/>
                    </a:lnTo>
                    <a:lnTo>
                      <a:pt x="90" y="226"/>
                    </a:lnTo>
                    <a:lnTo>
                      <a:pt x="92" y="232"/>
                    </a:lnTo>
                    <a:lnTo>
                      <a:pt x="92" y="238"/>
                    </a:lnTo>
                    <a:lnTo>
                      <a:pt x="96" y="246"/>
                    </a:lnTo>
                    <a:lnTo>
                      <a:pt x="96" y="252"/>
                    </a:lnTo>
                    <a:lnTo>
                      <a:pt x="106" y="256"/>
                    </a:lnTo>
                    <a:lnTo>
                      <a:pt x="116" y="274"/>
                    </a:lnTo>
                    <a:lnTo>
                      <a:pt x="116" y="282"/>
                    </a:lnTo>
                    <a:lnTo>
                      <a:pt x="116" y="282"/>
                    </a:lnTo>
                    <a:lnTo>
                      <a:pt x="116" y="28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23" name="Freeform 1515"/>
              <p:cNvSpPr/>
              <p:nvPr/>
            </p:nvSpPr>
            <p:spPr bwMode="auto">
              <a:xfrm>
                <a:off x="1320800" y="4498975"/>
                <a:ext cx="57150" cy="47625"/>
              </a:xfrm>
              <a:custGeom>
                <a:gdLst>
                  <a:gd fmla="*/ 6 w 36" name="T0"/>
                  <a:gd fmla="*/ 12 h 30" name="T1"/>
                  <a:gd fmla="*/ 6 w 36" name="T2"/>
                  <a:gd fmla="*/ 12 h 30" name="T3"/>
                  <a:gd fmla="*/ 6 w 36" name="T4"/>
                  <a:gd fmla="*/ 16 h 30" name="T5"/>
                  <a:gd fmla="*/ 4 w 36" name="T6"/>
                  <a:gd fmla="*/ 16 h 30" name="T7"/>
                  <a:gd fmla="*/ 0 w 36" name="T8"/>
                  <a:gd fmla="*/ 16 h 30" name="T9"/>
                  <a:gd fmla="*/ 0 w 36" name="T10"/>
                  <a:gd fmla="*/ 20 h 30" name="T11"/>
                  <a:gd fmla="*/ 0 w 36" name="T12"/>
                  <a:gd fmla="*/ 24 h 30" name="T13"/>
                  <a:gd fmla="*/ 4 w 36" name="T14"/>
                  <a:gd fmla="*/ 24 h 30" name="T15"/>
                  <a:gd fmla="*/ 8 w 36" name="T16"/>
                  <a:gd fmla="*/ 24 h 30" name="T17"/>
                  <a:gd fmla="*/ 10 w 36" name="T18"/>
                  <a:gd fmla="*/ 24 h 30" name="T19"/>
                  <a:gd fmla="*/ 10 w 36" name="T20"/>
                  <a:gd fmla="*/ 20 h 30" name="T21"/>
                  <a:gd fmla="*/ 14 w 36" name="T22"/>
                  <a:gd fmla="*/ 24 h 30" name="T23"/>
                  <a:gd fmla="*/ 16 w 36" name="T24"/>
                  <a:gd fmla="*/ 28 h 30" name="T25"/>
                  <a:gd fmla="*/ 16 w 36" name="T26"/>
                  <a:gd fmla="*/ 30 h 30" name="T27"/>
                  <a:gd fmla="*/ 18 w 36" name="T28"/>
                  <a:gd fmla="*/ 28 h 30" name="T29"/>
                  <a:gd fmla="*/ 22 w 36" name="T30"/>
                  <a:gd fmla="*/ 26 h 30" name="T31"/>
                  <a:gd fmla="*/ 24 w 36" name="T32"/>
                  <a:gd fmla="*/ 24 h 30" name="T33"/>
                  <a:gd fmla="*/ 24 w 36" name="T34"/>
                  <a:gd fmla="*/ 20 h 30" name="T35"/>
                  <a:gd fmla="*/ 32 w 36" name="T36"/>
                  <a:gd fmla="*/ 24 h 30" name="T37"/>
                  <a:gd fmla="*/ 34 w 36" name="T38"/>
                  <a:gd fmla="*/ 24 h 30" name="T39"/>
                  <a:gd fmla="*/ 34 w 36" name="T40"/>
                  <a:gd fmla="*/ 18 h 30" name="T41"/>
                  <a:gd fmla="*/ 36 w 36" name="T42"/>
                  <a:gd fmla="*/ 10 h 30" name="T43"/>
                  <a:gd fmla="*/ 32 w 36" name="T44"/>
                  <a:gd fmla="*/ 2 h 30" name="T45"/>
                  <a:gd fmla="*/ 24 w 36" name="T46"/>
                  <a:gd fmla="*/ 6 h 30" name="T47"/>
                  <a:gd fmla="*/ 22 w 36" name="T48"/>
                  <a:gd fmla="*/ 8 h 30" name="T49"/>
                  <a:gd fmla="*/ 16 w 36" name="T50"/>
                  <a:gd fmla="*/ 6 h 30" name="T51"/>
                  <a:gd fmla="*/ 8 w 36" name="T52"/>
                  <a:gd fmla="*/ 0 h 30" name="T53"/>
                  <a:gd fmla="*/ 8 w 36" name="T54"/>
                  <a:gd fmla="*/ 8 h 30" name="T55"/>
                  <a:gd fmla="*/ 6 w 36" name="T56"/>
                  <a:gd fmla="*/ 10 h 30" name="T57"/>
                  <a:gd fmla="*/ 6 w 36" name="T58"/>
                  <a:gd fmla="*/ 12 h 30" name="T59"/>
                  <a:gd fmla="*/ 6 w 36" name="T60"/>
                  <a:gd fmla="*/ 12 h 30" name="T61"/>
                  <a:gd fmla="*/ 6 w 36" name="T62"/>
                  <a:gd fmla="*/ 12 h 3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0" w="36">
                    <a:moveTo>
                      <a:pt x="6" y="12"/>
                    </a:moveTo>
                    <a:lnTo>
                      <a:pt x="6" y="12"/>
                    </a:lnTo>
                    <a:lnTo>
                      <a:pt x="6" y="16"/>
                    </a:lnTo>
                    <a:lnTo>
                      <a:pt x="4" y="16"/>
                    </a:lnTo>
                    <a:lnTo>
                      <a:pt x="0" y="16"/>
                    </a:lnTo>
                    <a:lnTo>
                      <a:pt x="0" y="20"/>
                    </a:lnTo>
                    <a:lnTo>
                      <a:pt x="0" y="24"/>
                    </a:lnTo>
                    <a:lnTo>
                      <a:pt x="4" y="24"/>
                    </a:lnTo>
                    <a:lnTo>
                      <a:pt x="8" y="24"/>
                    </a:lnTo>
                    <a:lnTo>
                      <a:pt x="10" y="24"/>
                    </a:lnTo>
                    <a:lnTo>
                      <a:pt x="10" y="20"/>
                    </a:lnTo>
                    <a:lnTo>
                      <a:pt x="14" y="24"/>
                    </a:lnTo>
                    <a:lnTo>
                      <a:pt x="16" y="28"/>
                    </a:lnTo>
                    <a:lnTo>
                      <a:pt x="16" y="30"/>
                    </a:lnTo>
                    <a:lnTo>
                      <a:pt x="18" y="28"/>
                    </a:lnTo>
                    <a:lnTo>
                      <a:pt x="22" y="26"/>
                    </a:lnTo>
                    <a:lnTo>
                      <a:pt x="24" y="24"/>
                    </a:lnTo>
                    <a:lnTo>
                      <a:pt x="24" y="20"/>
                    </a:lnTo>
                    <a:lnTo>
                      <a:pt x="32" y="24"/>
                    </a:lnTo>
                    <a:lnTo>
                      <a:pt x="34" y="24"/>
                    </a:lnTo>
                    <a:lnTo>
                      <a:pt x="34" y="18"/>
                    </a:lnTo>
                    <a:lnTo>
                      <a:pt x="36" y="10"/>
                    </a:lnTo>
                    <a:lnTo>
                      <a:pt x="32" y="2"/>
                    </a:lnTo>
                    <a:lnTo>
                      <a:pt x="24" y="6"/>
                    </a:lnTo>
                    <a:lnTo>
                      <a:pt x="22" y="8"/>
                    </a:lnTo>
                    <a:lnTo>
                      <a:pt x="16" y="6"/>
                    </a:lnTo>
                    <a:lnTo>
                      <a:pt x="8" y="0"/>
                    </a:lnTo>
                    <a:lnTo>
                      <a:pt x="8" y="8"/>
                    </a:lnTo>
                    <a:lnTo>
                      <a:pt x="6" y="10"/>
                    </a:lnTo>
                    <a:lnTo>
                      <a:pt x="6" y="12"/>
                    </a:lnTo>
                    <a:lnTo>
                      <a:pt x="6" y="12"/>
                    </a:lnTo>
                    <a:lnTo>
                      <a:pt x="6" y="1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24" name="Freeform 1516"/>
              <p:cNvSpPr/>
              <p:nvPr/>
            </p:nvSpPr>
            <p:spPr bwMode="auto">
              <a:xfrm>
                <a:off x="3502025" y="2016125"/>
                <a:ext cx="6350" cy="9525"/>
              </a:xfrm>
              <a:custGeom>
                <a:gdLst>
                  <a:gd fmla="*/ 0 w 4" name="T0"/>
                  <a:gd fmla="*/ 0 h 6" name="T1"/>
                  <a:gd fmla="*/ 0 w 4" name="T2"/>
                  <a:gd fmla="*/ 4 h 6" name="T3"/>
                  <a:gd fmla="*/ 4 w 4" name="T4"/>
                  <a:gd fmla="*/ 6 h 6" name="T5"/>
                  <a:gd fmla="*/ 4 w 4" name="T6"/>
                  <a:gd fmla="*/ 0 h 6" name="T7"/>
                  <a:gd fmla="*/ 0 w 4" name="T8"/>
                  <a:gd fmla="*/ 0 h 6" name="T9"/>
                </a:gdLst>
                <a:cxnLst>
                  <a:cxn ang="0">
                    <a:pos x="T0" y="T1"/>
                  </a:cxn>
                  <a:cxn ang="0">
                    <a:pos x="T2" y="T3"/>
                  </a:cxn>
                  <a:cxn ang="0">
                    <a:pos x="T4" y="T5"/>
                  </a:cxn>
                  <a:cxn ang="0">
                    <a:pos x="T6" y="T7"/>
                  </a:cxn>
                  <a:cxn ang="0">
                    <a:pos x="T8" y="T9"/>
                  </a:cxn>
                </a:cxnLst>
                <a:rect b="b" l="0" r="r" t="0"/>
                <a:pathLst>
                  <a:path h="6" w="4">
                    <a:moveTo>
                      <a:pt x="0" y="0"/>
                    </a:moveTo>
                    <a:lnTo>
                      <a:pt x="0" y="4"/>
                    </a:lnTo>
                    <a:lnTo>
                      <a:pt x="4" y="6"/>
                    </a:lnTo>
                    <a:lnTo>
                      <a:pt x="4"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25" name="Freeform 1517"/>
              <p:cNvSpPr/>
              <p:nvPr/>
            </p:nvSpPr>
            <p:spPr bwMode="auto">
              <a:xfrm>
                <a:off x="3565525" y="2012950"/>
                <a:ext cx="6350" cy="9525"/>
              </a:xfrm>
              <a:custGeom>
                <a:gdLst>
                  <a:gd fmla="*/ 0 w 4" name="T0"/>
                  <a:gd fmla="*/ 2 h 6" name="T1"/>
                  <a:gd fmla="*/ 2 w 4" name="T2"/>
                  <a:gd fmla="*/ 6 h 6" name="T3"/>
                  <a:gd fmla="*/ 4 w 4" name="T4"/>
                  <a:gd fmla="*/ 2 h 6" name="T5"/>
                  <a:gd fmla="*/ 4 w 4" name="T6"/>
                  <a:gd fmla="*/ 0 h 6" name="T7"/>
                  <a:gd fmla="*/ 0 w 4" name="T8"/>
                  <a:gd fmla="*/ 0 h 6" name="T9"/>
                  <a:gd fmla="*/ 0 w 4" name="T10"/>
                  <a:gd fmla="*/ 2 h 6" name="T11"/>
                </a:gdLst>
                <a:cxnLst>
                  <a:cxn ang="0">
                    <a:pos x="T0" y="T1"/>
                  </a:cxn>
                  <a:cxn ang="0">
                    <a:pos x="T2" y="T3"/>
                  </a:cxn>
                  <a:cxn ang="0">
                    <a:pos x="T4" y="T5"/>
                  </a:cxn>
                  <a:cxn ang="0">
                    <a:pos x="T6" y="T7"/>
                  </a:cxn>
                  <a:cxn ang="0">
                    <a:pos x="T8" y="T9"/>
                  </a:cxn>
                  <a:cxn ang="0">
                    <a:pos x="T10" y="T11"/>
                  </a:cxn>
                </a:cxnLst>
                <a:rect b="b" l="0" r="r" t="0"/>
                <a:pathLst>
                  <a:path h="6" w="4">
                    <a:moveTo>
                      <a:pt x="0" y="2"/>
                    </a:moveTo>
                    <a:lnTo>
                      <a:pt x="2" y="6"/>
                    </a:lnTo>
                    <a:lnTo>
                      <a:pt x="4" y="2"/>
                    </a:lnTo>
                    <a:lnTo>
                      <a:pt x="4" y="0"/>
                    </a:lnTo>
                    <a:lnTo>
                      <a:pt x="0" y="0"/>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26" name="Freeform 1518"/>
              <p:cNvSpPr/>
              <p:nvPr/>
            </p:nvSpPr>
            <p:spPr bwMode="auto">
              <a:xfrm>
                <a:off x="4044950" y="1901825"/>
                <a:ext cx="82550" cy="38100"/>
              </a:xfrm>
              <a:custGeom>
                <a:gdLst>
                  <a:gd fmla="*/ 12 w 52" name="T0"/>
                  <a:gd fmla="*/ 18 h 24" name="T1"/>
                  <a:gd fmla="*/ 18 w 52" name="T2"/>
                  <a:gd fmla="*/ 22 h 24" name="T3"/>
                  <a:gd fmla="*/ 22 w 52" name="T4"/>
                  <a:gd fmla="*/ 24 h 24" name="T5"/>
                  <a:gd fmla="*/ 28 w 52" name="T6"/>
                  <a:gd fmla="*/ 24 h 24" name="T7"/>
                  <a:gd fmla="*/ 40 w 52" name="T8"/>
                  <a:gd fmla="*/ 16 h 24" name="T9"/>
                  <a:gd fmla="*/ 46 w 52" name="T10"/>
                  <a:gd fmla="*/ 14 h 24" name="T11"/>
                  <a:gd fmla="*/ 52 w 52" name="T12"/>
                  <a:gd fmla="*/ 14 h 24" name="T13"/>
                  <a:gd fmla="*/ 46 w 52" name="T14"/>
                  <a:gd fmla="*/ 8 h 24" name="T15"/>
                  <a:gd fmla="*/ 36 w 52" name="T16"/>
                  <a:gd fmla="*/ 4 h 24" name="T17"/>
                  <a:gd fmla="*/ 22 w 52" name="T18"/>
                  <a:gd fmla="*/ 0 h 24" name="T19"/>
                  <a:gd fmla="*/ 0 w 52" name="T20"/>
                  <a:gd fmla="*/ 0 h 24" name="T21"/>
                  <a:gd fmla="*/ 8 w 52" name="T22"/>
                  <a:gd fmla="*/ 14 h 24" name="T23"/>
                  <a:gd fmla="*/ 12 w 52" name="T24"/>
                  <a:gd fmla="*/ 18 h 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 w="52">
                    <a:moveTo>
                      <a:pt x="12" y="18"/>
                    </a:moveTo>
                    <a:lnTo>
                      <a:pt x="18" y="22"/>
                    </a:lnTo>
                    <a:lnTo>
                      <a:pt x="22" y="24"/>
                    </a:lnTo>
                    <a:lnTo>
                      <a:pt x="28" y="24"/>
                    </a:lnTo>
                    <a:lnTo>
                      <a:pt x="40" y="16"/>
                    </a:lnTo>
                    <a:lnTo>
                      <a:pt x="46" y="14"/>
                    </a:lnTo>
                    <a:lnTo>
                      <a:pt x="52" y="14"/>
                    </a:lnTo>
                    <a:lnTo>
                      <a:pt x="46" y="8"/>
                    </a:lnTo>
                    <a:lnTo>
                      <a:pt x="36" y="4"/>
                    </a:lnTo>
                    <a:lnTo>
                      <a:pt x="22" y="0"/>
                    </a:lnTo>
                    <a:lnTo>
                      <a:pt x="0" y="0"/>
                    </a:lnTo>
                    <a:lnTo>
                      <a:pt x="8" y="14"/>
                    </a:lnTo>
                    <a:lnTo>
                      <a:pt x="12" y="1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27" name="Freeform 1519"/>
              <p:cNvSpPr/>
              <p:nvPr/>
            </p:nvSpPr>
            <p:spPr bwMode="auto">
              <a:xfrm>
                <a:off x="3886200" y="1958975"/>
                <a:ext cx="12700" cy="19050"/>
              </a:xfrm>
              <a:custGeom>
                <a:gdLst>
                  <a:gd fmla="*/ 0 w 8" name="T0"/>
                  <a:gd fmla="*/ 8 h 12" name="T1"/>
                  <a:gd fmla="*/ 8 w 8" name="T2"/>
                  <a:gd fmla="*/ 12 h 12" name="T3"/>
                  <a:gd fmla="*/ 8 w 8" name="T4"/>
                  <a:gd fmla="*/ 4 h 12" name="T5"/>
                  <a:gd fmla="*/ 8 w 8" name="T6"/>
                  <a:gd fmla="*/ 0 h 12" name="T7"/>
                  <a:gd fmla="*/ 2 w 8" name="T8"/>
                  <a:gd fmla="*/ 0 h 12" name="T9"/>
                  <a:gd fmla="*/ 0 w 8" name="T10"/>
                  <a:gd fmla="*/ 8 h 12" name="T11"/>
                </a:gdLst>
                <a:cxnLst>
                  <a:cxn ang="0">
                    <a:pos x="T0" y="T1"/>
                  </a:cxn>
                  <a:cxn ang="0">
                    <a:pos x="T2" y="T3"/>
                  </a:cxn>
                  <a:cxn ang="0">
                    <a:pos x="T4" y="T5"/>
                  </a:cxn>
                  <a:cxn ang="0">
                    <a:pos x="T6" y="T7"/>
                  </a:cxn>
                  <a:cxn ang="0">
                    <a:pos x="T8" y="T9"/>
                  </a:cxn>
                  <a:cxn ang="0">
                    <a:pos x="T10" y="T11"/>
                  </a:cxn>
                </a:cxnLst>
                <a:rect b="b" l="0" r="r" t="0"/>
                <a:pathLst>
                  <a:path h="12" w="8">
                    <a:moveTo>
                      <a:pt x="0" y="8"/>
                    </a:moveTo>
                    <a:lnTo>
                      <a:pt x="8" y="12"/>
                    </a:lnTo>
                    <a:lnTo>
                      <a:pt x="8" y="4"/>
                    </a:lnTo>
                    <a:lnTo>
                      <a:pt x="8" y="0"/>
                    </a:lnTo>
                    <a:lnTo>
                      <a:pt x="2" y="0"/>
                    </a:lnTo>
                    <a:lnTo>
                      <a:pt x="0" y="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28" name="Freeform 1520"/>
              <p:cNvSpPr/>
              <p:nvPr/>
            </p:nvSpPr>
            <p:spPr bwMode="auto">
              <a:xfrm>
                <a:off x="3829050" y="1873250"/>
                <a:ext cx="60325" cy="92075"/>
              </a:xfrm>
              <a:custGeom>
                <a:gdLst>
                  <a:gd fmla="*/ 6 w 38" name="T0"/>
                  <a:gd fmla="*/ 50 h 58" name="T1"/>
                  <a:gd fmla="*/ 8 w 38" name="T2"/>
                  <a:gd fmla="*/ 54 h 58" name="T3"/>
                  <a:gd fmla="*/ 16 w 38" name="T4"/>
                  <a:gd fmla="*/ 54 h 58" name="T5"/>
                  <a:gd fmla="*/ 20 w 38" name="T6"/>
                  <a:gd fmla="*/ 58 h 58" name="T7"/>
                  <a:gd fmla="*/ 28 w 38" name="T8"/>
                  <a:gd fmla="*/ 50 h 58" name="T9"/>
                  <a:gd fmla="*/ 28 w 38" name="T10"/>
                  <a:gd fmla="*/ 48 h 58" name="T11"/>
                  <a:gd fmla="*/ 28 w 38" name="T12"/>
                  <a:gd fmla="*/ 44 h 58" name="T13"/>
                  <a:gd fmla="*/ 36 w 38" name="T14"/>
                  <a:gd fmla="*/ 36 h 58" name="T15"/>
                  <a:gd fmla="*/ 38 w 38" name="T16"/>
                  <a:gd fmla="*/ 32 h 58" name="T17"/>
                  <a:gd fmla="*/ 38 w 38" name="T18"/>
                  <a:gd fmla="*/ 26 h 58" name="T19"/>
                  <a:gd fmla="*/ 28 w 38" name="T20"/>
                  <a:gd fmla="*/ 14 h 58" name="T21"/>
                  <a:gd fmla="*/ 18 w 38" name="T22"/>
                  <a:gd fmla="*/ 0 h 58" name="T23"/>
                  <a:gd fmla="*/ 10 w 38" name="T24"/>
                  <a:gd fmla="*/ 12 h 58" name="T25"/>
                  <a:gd fmla="*/ 2 w 38" name="T26"/>
                  <a:gd fmla="*/ 24 h 58" name="T27"/>
                  <a:gd fmla="*/ 0 w 38" name="T28"/>
                  <a:gd fmla="*/ 26 h 58" name="T29"/>
                  <a:gd fmla="*/ 2 w 38" name="T30"/>
                  <a:gd fmla="*/ 40 h 58" name="T31"/>
                  <a:gd fmla="*/ 6 w 38" name="T32"/>
                  <a:gd fmla="*/ 50 h 5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7" w="38">
                    <a:moveTo>
                      <a:pt x="6" y="50"/>
                    </a:moveTo>
                    <a:lnTo>
                      <a:pt x="8" y="54"/>
                    </a:lnTo>
                    <a:lnTo>
                      <a:pt x="16" y="54"/>
                    </a:lnTo>
                    <a:lnTo>
                      <a:pt x="20" y="58"/>
                    </a:lnTo>
                    <a:lnTo>
                      <a:pt x="28" y="50"/>
                    </a:lnTo>
                    <a:lnTo>
                      <a:pt x="28" y="48"/>
                    </a:lnTo>
                    <a:lnTo>
                      <a:pt x="28" y="44"/>
                    </a:lnTo>
                    <a:lnTo>
                      <a:pt x="36" y="36"/>
                    </a:lnTo>
                    <a:lnTo>
                      <a:pt x="38" y="32"/>
                    </a:lnTo>
                    <a:lnTo>
                      <a:pt x="38" y="26"/>
                    </a:lnTo>
                    <a:lnTo>
                      <a:pt x="28" y="14"/>
                    </a:lnTo>
                    <a:lnTo>
                      <a:pt x="18" y="0"/>
                    </a:lnTo>
                    <a:lnTo>
                      <a:pt x="10" y="12"/>
                    </a:lnTo>
                    <a:lnTo>
                      <a:pt x="2" y="24"/>
                    </a:lnTo>
                    <a:lnTo>
                      <a:pt x="0" y="26"/>
                    </a:lnTo>
                    <a:lnTo>
                      <a:pt x="2" y="40"/>
                    </a:lnTo>
                    <a:lnTo>
                      <a:pt x="6" y="5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29" name="Freeform 1521"/>
              <p:cNvSpPr/>
              <p:nvPr/>
            </p:nvSpPr>
            <p:spPr bwMode="auto">
              <a:xfrm>
                <a:off x="3956050" y="1895475"/>
                <a:ext cx="41275" cy="34925"/>
              </a:xfrm>
              <a:custGeom>
                <a:gdLst>
                  <a:gd fmla="*/ 4 w 26" name="T0"/>
                  <a:gd fmla="*/ 22 h 22" name="T1"/>
                  <a:gd fmla="*/ 8 w 26" name="T2"/>
                  <a:gd fmla="*/ 22 h 22" name="T3"/>
                  <a:gd fmla="*/ 14 w 26" name="T4"/>
                  <a:gd fmla="*/ 20 h 22" name="T5"/>
                  <a:gd fmla="*/ 26 w 26" name="T6"/>
                  <a:gd fmla="*/ 12 h 22" name="T7"/>
                  <a:gd fmla="*/ 22 w 26" name="T8"/>
                  <a:gd fmla="*/ 10 h 22" name="T9"/>
                  <a:gd fmla="*/ 20 w 26" name="T10"/>
                  <a:gd fmla="*/ 4 h 22" name="T11"/>
                  <a:gd fmla="*/ 10 w 26" name="T12"/>
                  <a:gd fmla="*/ 8 h 22" name="T13"/>
                  <a:gd fmla="*/ 0 w 26" name="T14"/>
                  <a:gd fmla="*/ 0 h 22" name="T15"/>
                  <a:gd fmla="*/ 0 w 26" name="T16"/>
                  <a:gd fmla="*/ 10 h 22" name="T17"/>
                  <a:gd fmla="*/ 2 w 26" name="T18"/>
                  <a:gd fmla="*/ 20 h 22" name="T19"/>
                  <a:gd fmla="*/ 4 w 26" name="T20"/>
                  <a:gd fmla="*/ 22 h 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 w="26">
                    <a:moveTo>
                      <a:pt x="4" y="22"/>
                    </a:moveTo>
                    <a:lnTo>
                      <a:pt x="8" y="22"/>
                    </a:lnTo>
                    <a:lnTo>
                      <a:pt x="14" y="20"/>
                    </a:lnTo>
                    <a:lnTo>
                      <a:pt x="26" y="12"/>
                    </a:lnTo>
                    <a:lnTo>
                      <a:pt x="22" y="10"/>
                    </a:lnTo>
                    <a:lnTo>
                      <a:pt x="20" y="4"/>
                    </a:lnTo>
                    <a:lnTo>
                      <a:pt x="10" y="8"/>
                    </a:lnTo>
                    <a:lnTo>
                      <a:pt x="0" y="0"/>
                    </a:lnTo>
                    <a:lnTo>
                      <a:pt x="0" y="10"/>
                    </a:lnTo>
                    <a:lnTo>
                      <a:pt x="2" y="20"/>
                    </a:lnTo>
                    <a:lnTo>
                      <a:pt x="4" y="2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30" name="Freeform 1522"/>
              <p:cNvSpPr/>
              <p:nvPr/>
            </p:nvSpPr>
            <p:spPr bwMode="auto">
              <a:xfrm>
                <a:off x="4127500" y="2105025"/>
                <a:ext cx="9525" cy="9525"/>
              </a:xfrm>
              <a:custGeom>
                <a:gdLst>
                  <a:gd fmla="*/ 4 w 6" name="T0"/>
                  <a:gd fmla="*/ 0 h 6" name="T1"/>
                  <a:gd fmla="*/ 0 w 6" name="T2"/>
                  <a:gd fmla="*/ 4 h 6" name="T3"/>
                  <a:gd fmla="*/ 2 w 6" name="T4"/>
                  <a:gd fmla="*/ 6 h 6" name="T5"/>
                  <a:gd fmla="*/ 6 w 6" name="T6"/>
                  <a:gd fmla="*/ 6 h 6" name="T7"/>
                  <a:gd fmla="*/ 6 w 6" name="T8"/>
                  <a:gd fmla="*/ 0 h 6" name="T9"/>
                  <a:gd fmla="*/ 4 w 6" name="T10"/>
                  <a:gd fmla="*/ 0 h 6" name="T11"/>
                </a:gdLst>
                <a:cxnLst>
                  <a:cxn ang="0">
                    <a:pos x="T0" y="T1"/>
                  </a:cxn>
                  <a:cxn ang="0">
                    <a:pos x="T2" y="T3"/>
                  </a:cxn>
                  <a:cxn ang="0">
                    <a:pos x="T4" y="T5"/>
                  </a:cxn>
                  <a:cxn ang="0">
                    <a:pos x="T6" y="T7"/>
                  </a:cxn>
                  <a:cxn ang="0">
                    <a:pos x="T8" y="T9"/>
                  </a:cxn>
                  <a:cxn ang="0">
                    <a:pos x="T10" y="T11"/>
                  </a:cxn>
                </a:cxnLst>
                <a:rect b="b" l="0" r="r" t="0"/>
                <a:pathLst>
                  <a:path h="6" w="6">
                    <a:moveTo>
                      <a:pt x="4" y="0"/>
                    </a:moveTo>
                    <a:lnTo>
                      <a:pt x="0" y="4"/>
                    </a:lnTo>
                    <a:lnTo>
                      <a:pt x="2" y="6"/>
                    </a:lnTo>
                    <a:lnTo>
                      <a:pt x="6" y="6"/>
                    </a:lnTo>
                    <a:lnTo>
                      <a:pt x="6" y="0"/>
                    </a:lnTo>
                    <a:lnTo>
                      <a:pt x="4"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31" name="Freeform 1523"/>
              <p:cNvSpPr/>
              <p:nvPr/>
            </p:nvSpPr>
            <p:spPr bwMode="auto">
              <a:xfrm>
                <a:off x="3886200" y="1971675"/>
                <a:ext cx="82550" cy="41275"/>
              </a:xfrm>
              <a:custGeom>
                <a:gdLst>
                  <a:gd fmla="*/ 2 w 52" name="T0"/>
                  <a:gd fmla="*/ 18 h 26" name="T1"/>
                  <a:gd fmla="*/ 0 w 52" name="T2"/>
                  <a:gd fmla="*/ 18 h 26" name="T3"/>
                  <a:gd fmla="*/ 22 w 52" name="T4"/>
                  <a:gd fmla="*/ 24 h 26" name="T5"/>
                  <a:gd fmla="*/ 52 w 52" name="T6"/>
                  <a:gd fmla="*/ 26 h 26" name="T7"/>
                  <a:gd fmla="*/ 48 w 52" name="T8"/>
                  <a:gd fmla="*/ 18 h 26" name="T9"/>
                  <a:gd fmla="*/ 52 w 52" name="T10"/>
                  <a:gd fmla="*/ 14 h 26" name="T11"/>
                  <a:gd fmla="*/ 38 w 52" name="T12"/>
                  <a:gd fmla="*/ 6 h 26" name="T13"/>
                  <a:gd fmla="*/ 34 w 52" name="T14"/>
                  <a:gd fmla="*/ 0 h 26" name="T15"/>
                  <a:gd fmla="*/ 28 w 52" name="T16"/>
                  <a:gd fmla="*/ 0 h 26" name="T17"/>
                  <a:gd fmla="*/ 22 w 52" name="T18"/>
                  <a:gd fmla="*/ 0 h 26" name="T19"/>
                  <a:gd fmla="*/ 2 w 52" name="T20"/>
                  <a:gd fmla="*/ 16 h 26" name="T21"/>
                  <a:gd fmla="*/ 2 w 52" name="T22"/>
                  <a:gd fmla="*/ 18 h 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6" w="52">
                    <a:moveTo>
                      <a:pt x="2" y="18"/>
                    </a:moveTo>
                    <a:lnTo>
                      <a:pt x="0" y="18"/>
                    </a:lnTo>
                    <a:lnTo>
                      <a:pt x="22" y="24"/>
                    </a:lnTo>
                    <a:lnTo>
                      <a:pt x="52" y="26"/>
                    </a:lnTo>
                    <a:lnTo>
                      <a:pt x="48" y="18"/>
                    </a:lnTo>
                    <a:lnTo>
                      <a:pt x="52" y="14"/>
                    </a:lnTo>
                    <a:lnTo>
                      <a:pt x="38" y="6"/>
                    </a:lnTo>
                    <a:lnTo>
                      <a:pt x="34" y="0"/>
                    </a:lnTo>
                    <a:lnTo>
                      <a:pt x="28" y="0"/>
                    </a:lnTo>
                    <a:lnTo>
                      <a:pt x="22" y="0"/>
                    </a:lnTo>
                    <a:lnTo>
                      <a:pt x="2" y="16"/>
                    </a:lnTo>
                    <a:lnTo>
                      <a:pt x="2" y="1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32" name="Freeform 1524"/>
              <p:cNvSpPr/>
              <p:nvPr/>
            </p:nvSpPr>
            <p:spPr bwMode="auto">
              <a:xfrm>
                <a:off x="3581400" y="2003425"/>
                <a:ext cx="6350" cy="9525"/>
              </a:xfrm>
              <a:custGeom>
                <a:gdLst>
                  <a:gd fmla="*/ 4 w 4" name="T0"/>
                  <a:gd fmla="*/ 6 h 6" name="T1"/>
                  <a:gd fmla="*/ 4 w 4" name="T2"/>
                  <a:gd fmla="*/ 4 h 6" name="T3"/>
                  <a:gd fmla="*/ 0 w 4" name="T4"/>
                  <a:gd fmla="*/ 0 h 6" name="T5"/>
                  <a:gd fmla="*/ 2 w 4" name="T6"/>
                  <a:gd fmla="*/ 6 h 6" name="T7"/>
                  <a:gd fmla="*/ 4 w 4" name="T8"/>
                  <a:gd fmla="*/ 6 h 6" name="T9"/>
                </a:gdLst>
                <a:cxnLst>
                  <a:cxn ang="0">
                    <a:pos x="T0" y="T1"/>
                  </a:cxn>
                  <a:cxn ang="0">
                    <a:pos x="T2" y="T3"/>
                  </a:cxn>
                  <a:cxn ang="0">
                    <a:pos x="T4" y="T5"/>
                  </a:cxn>
                  <a:cxn ang="0">
                    <a:pos x="T6" y="T7"/>
                  </a:cxn>
                  <a:cxn ang="0">
                    <a:pos x="T8" y="T9"/>
                  </a:cxn>
                </a:cxnLst>
                <a:rect b="b" l="0" r="r" t="0"/>
                <a:pathLst>
                  <a:path h="6" w="4">
                    <a:moveTo>
                      <a:pt x="4" y="6"/>
                    </a:moveTo>
                    <a:lnTo>
                      <a:pt x="4" y="4"/>
                    </a:lnTo>
                    <a:lnTo>
                      <a:pt x="0" y="0"/>
                    </a:lnTo>
                    <a:lnTo>
                      <a:pt x="2" y="6"/>
                    </a:lnTo>
                    <a:lnTo>
                      <a:pt x="4" y="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33" name="Freeform 1525"/>
              <p:cNvSpPr/>
              <p:nvPr/>
            </p:nvSpPr>
            <p:spPr bwMode="auto">
              <a:xfrm>
                <a:off x="3594100" y="2041525"/>
                <a:ext cx="22225" cy="25400"/>
              </a:xfrm>
              <a:custGeom>
                <a:gdLst>
                  <a:gd fmla="*/ 8 w 14" name="T0"/>
                  <a:gd fmla="*/ 8 h 16" name="T1"/>
                  <a:gd fmla="*/ 8 w 14" name="T2"/>
                  <a:gd fmla="*/ 10 h 16" name="T3"/>
                  <a:gd fmla="*/ 10 w 14" name="T4"/>
                  <a:gd fmla="*/ 12 h 16" name="T5"/>
                  <a:gd fmla="*/ 12 w 14" name="T6"/>
                  <a:gd fmla="*/ 16 h 16" name="T7"/>
                  <a:gd fmla="*/ 14 w 14" name="T8"/>
                  <a:gd fmla="*/ 16 h 16" name="T9"/>
                  <a:gd fmla="*/ 14 w 14" name="T10"/>
                  <a:gd fmla="*/ 12 h 16" name="T11"/>
                  <a:gd fmla="*/ 10 w 14" name="T12"/>
                  <a:gd fmla="*/ 10 h 16" name="T13"/>
                  <a:gd fmla="*/ 12 w 14" name="T14"/>
                  <a:gd fmla="*/ 6 h 16" name="T15"/>
                  <a:gd fmla="*/ 8 w 14" name="T16"/>
                  <a:gd fmla="*/ 2 h 16" name="T17"/>
                  <a:gd fmla="*/ 4 w 14" name="T18"/>
                  <a:gd fmla="*/ 0 h 16" name="T19"/>
                  <a:gd fmla="*/ 0 w 14" name="T20"/>
                  <a:gd fmla="*/ 8 h 16" name="T21"/>
                  <a:gd fmla="*/ 2 w 14" name="T22"/>
                  <a:gd fmla="*/ 8 h 16" name="T23"/>
                  <a:gd fmla="*/ 8 w 14" name="T24"/>
                  <a:gd fmla="*/ 8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14">
                    <a:moveTo>
                      <a:pt x="8" y="8"/>
                    </a:moveTo>
                    <a:lnTo>
                      <a:pt x="8" y="10"/>
                    </a:lnTo>
                    <a:lnTo>
                      <a:pt x="10" y="12"/>
                    </a:lnTo>
                    <a:lnTo>
                      <a:pt x="12" y="16"/>
                    </a:lnTo>
                    <a:lnTo>
                      <a:pt x="14" y="16"/>
                    </a:lnTo>
                    <a:lnTo>
                      <a:pt x="14" y="12"/>
                    </a:lnTo>
                    <a:lnTo>
                      <a:pt x="10" y="10"/>
                    </a:lnTo>
                    <a:lnTo>
                      <a:pt x="12" y="6"/>
                    </a:lnTo>
                    <a:lnTo>
                      <a:pt x="8" y="2"/>
                    </a:lnTo>
                    <a:lnTo>
                      <a:pt x="4" y="0"/>
                    </a:lnTo>
                    <a:lnTo>
                      <a:pt x="0" y="8"/>
                    </a:lnTo>
                    <a:lnTo>
                      <a:pt x="2" y="8"/>
                    </a:lnTo>
                    <a:lnTo>
                      <a:pt x="8" y="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34" name="Freeform 1526"/>
              <p:cNvSpPr/>
              <p:nvPr/>
            </p:nvSpPr>
            <p:spPr bwMode="auto">
              <a:xfrm>
                <a:off x="3613150" y="2025650"/>
                <a:ext cx="15875" cy="3175"/>
              </a:xfrm>
              <a:custGeom>
                <a:gdLst>
                  <a:gd fmla="*/ 10 w 10" name="T0"/>
                  <a:gd fmla="*/ 2 h 2" name="T1"/>
                  <a:gd fmla="*/ 10 w 10" name="T2"/>
                  <a:gd fmla="*/ 0 h 2" name="T3"/>
                  <a:gd fmla="*/ 8 w 10" name="T4"/>
                  <a:gd fmla="*/ 0 h 2" name="T5"/>
                  <a:gd fmla="*/ 0 w 10" name="T6"/>
                  <a:gd fmla="*/ 0 h 2" name="T7"/>
                  <a:gd fmla="*/ 2 w 10" name="T8"/>
                  <a:gd fmla="*/ 2 h 2" name="T9"/>
                  <a:gd fmla="*/ 10 w 10" name="T10"/>
                  <a:gd fmla="*/ 2 h 2" name="T11"/>
                </a:gdLst>
                <a:cxnLst>
                  <a:cxn ang="0">
                    <a:pos x="T0" y="T1"/>
                  </a:cxn>
                  <a:cxn ang="0">
                    <a:pos x="T2" y="T3"/>
                  </a:cxn>
                  <a:cxn ang="0">
                    <a:pos x="T4" y="T5"/>
                  </a:cxn>
                  <a:cxn ang="0">
                    <a:pos x="T6" y="T7"/>
                  </a:cxn>
                  <a:cxn ang="0">
                    <a:pos x="T8" y="T9"/>
                  </a:cxn>
                  <a:cxn ang="0">
                    <a:pos x="T10" y="T11"/>
                  </a:cxn>
                </a:cxnLst>
                <a:rect b="b" l="0" r="r" t="0"/>
                <a:pathLst>
                  <a:path h="2" w="10">
                    <a:moveTo>
                      <a:pt x="10" y="2"/>
                    </a:moveTo>
                    <a:lnTo>
                      <a:pt x="10" y="0"/>
                    </a:lnTo>
                    <a:lnTo>
                      <a:pt x="8" y="0"/>
                    </a:lnTo>
                    <a:lnTo>
                      <a:pt x="0" y="0"/>
                    </a:lnTo>
                    <a:lnTo>
                      <a:pt x="2" y="2"/>
                    </a:lnTo>
                    <a:lnTo>
                      <a:pt x="1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35" name="Freeform 1527"/>
              <p:cNvSpPr/>
              <p:nvPr/>
            </p:nvSpPr>
            <p:spPr bwMode="auto">
              <a:xfrm>
                <a:off x="3581400" y="2025650"/>
                <a:ext cx="6350" cy="15875"/>
              </a:xfrm>
              <a:custGeom>
                <a:gdLst>
                  <a:gd fmla="*/ 4 w 4" name="T0"/>
                  <a:gd fmla="*/ 0 h 10" name="T1"/>
                  <a:gd fmla="*/ 2 w 4" name="T2"/>
                  <a:gd fmla="*/ 0 h 10" name="T3"/>
                  <a:gd fmla="*/ 0 w 4" name="T4"/>
                  <a:gd fmla="*/ 8 h 10" name="T5"/>
                  <a:gd fmla="*/ 0 w 4" name="T6"/>
                  <a:gd fmla="*/ 10 h 10" name="T7"/>
                  <a:gd fmla="*/ 4 w 4" name="T8"/>
                  <a:gd fmla="*/ 2 h 10" name="T9"/>
                  <a:gd fmla="*/ 4 w 4" name="T10"/>
                  <a:gd fmla="*/ 0 h 10" name="T11"/>
                </a:gdLst>
                <a:cxnLst>
                  <a:cxn ang="0">
                    <a:pos x="T0" y="T1"/>
                  </a:cxn>
                  <a:cxn ang="0">
                    <a:pos x="T2" y="T3"/>
                  </a:cxn>
                  <a:cxn ang="0">
                    <a:pos x="T4" y="T5"/>
                  </a:cxn>
                  <a:cxn ang="0">
                    <a:pos x="T6" y="T7"/>
                  </a:cxn>
                  <a:cxn ang="0">
                    <a:pos x="T8" y="T9"/>
                  </a:cxn>
                  <a:cxn ang="0">
                    <a:pos x="T10" y="T11"/>
                  </a:cxn>
                </a:cxnLst>
                <a:rect b="b" l="0" r="r" t="0"/>
                <a:pathLst>
                  <a:path h="10" w="4">
                    <a:moveTo>
                      <a:pt x="4" y="0"/>
                    </a:moveTo>
                    <a:lnTo>
                      <a:pt x="2" y="0"/>
                    </a:lnTo>
                    <a:lnTo>
                      <a:pt x="0" y="8"/>
                    </a:lnTo>
                    <a:lnTo>
                      <a:pt x="0" y="10"/>
                    </a:lnTo>
                    <a:lnTo>
                      <a:pt x="4" y="2"/>
                    </a:lnTo>
                    <a:lnTo>
                      <a:pt x="4"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36" name="Freeform 1528"/>
              <p:cNvSpPr/>
              <p:nvPr/>
            </p:nvSpPr>
            <p:spPr bwMode="auto">
              <a:xfrm>
                <a:off x="3549650" y="2022475"/>
                <a:ext cx="9525" cy="9525"/>
              </a:xfrm>
              <a:custGeom>
                <a:gdLst>
                  <a:gd fmla="*/ 2 w 6" name="T0"/>
                  <a:gd fmla="*/ 0 h 6" name="T1"/>
                  <a:gd fmla="*/ 0 w 6" name="T2"/>
                  <a:gd fmla="*/ 6 h 6" name="T3"/>
                  <a:gd fmla="*/ 4 w 6" name="T4"/>
                  <a:gd fmla="*/ 6 h 6" name="T5"/>
                  <a:gd fmla="*/ 6 w 6" name="T6"/>
                  <a:gd fmla="*/ 4 h 6" name="T7"/>
                  <a:gd fmla="*/ 4 w 6" name="T8"/>
                  <a:gd fmla="*/ 2 h 6" name="T9"/>
                  <a:gd fmla="*/ 4 w 6" name="T10"/>
                  <a:gd fmla="*/ 0 h 6" name="T11"/>
                  <a:gd fmla="*/ 2 w 6"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6">
                    <a:moveTo>
                      <a:pt x="2" y="0"/>
                    </a:moveTo>
                    <a:lnTo>
                      <a:pt x="0" y="6"/>
                    </a:lnTo>
                    <a:lnTo>
                      <a:pt x="4" y="6"/>
                    </a:lnTo>
                    <a:lnTo>
                      <a:pt x="6" y="4"/>
                    </a:lnTo>
                    <a:lnTo>
                      <a:pt x="4" y="2"/>
                    </a:lnTo>
                    <a:lnTo>
                      <a:pt x="4"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37" name="Freeform 1529"/>
              <p:cNvSpPr/>
              <p:nvPr/>
            </p:nvSpPr>
            <p:spPr bwMode="auto">
              <a:xfrm>
                <a:off x="3600450" y="2016125"/>
                <a:ext cx="9525" cy="9525"/>
              </a:xfrm>
              <a:custGeom>
                <a:gdLst>
                  <a:gd fmla="*/ 6 w 6" name="T0"/>
                  <a:gd fmla="*/ 0 h 6" name="T1"/>
                  <a:gd fmla="*/ 4 w 6" name="T2"/>
                  <a:gd fmla="*/ 0 h 6" name="T3"/>
                  <a:gd fmla="*/ 0 w 6" name="T4"/>
                  <a:gd fmla="*/ 4 h 6" name="T5"/>
                  <a:gd fmla="*/ 0 w 6" name="T6"/>
                  <a:gd fmla="*/ 6 h 6" name="T7"/>
                  <a:gd fmla="*/ 4 w 6" name="T8"/>
                  <a:gd fmla="*/ 6 h 6" name="T9"/>
                  <a:gd fmla="*/ 6 w 6" name="T10"/>
                  <a:gd fmla="*/ 0 h 6" name="T11"/>
                </a:gdLst>
                <a:cxnLst>
                  <a:cxn ang="0">
                    <a:pos x="T0" y="T1"/>
                  </a:cxn>
                  <a:cxn ang="0">
                    <a:pos x="T2" y="T3"/>
                  </a:cxn>
                  <a:cxn ang="0">
                    <a:pos x="T4" y="T5"/>
                  </a:cxn>
                  <a:cxn ang="0">
                    <a:pos x="T6" y="T7"/>
                  </a:cxn>
                  <a:cxn ang="0">
                    <a:pos x="T8" y="T9"/>
                  </a:cxn>
                  <a:cxn ang="0">
                    <a:pos x="T10" y="T11"/>
                  </a:cxn>
                </a:cxnLst>
                <a:rect b="b" l="0" r="r" t="0"/>
                <a:pathLst>
                  <a:path h="6" w="6">
                    <a:moveTo>
                      <a:pt x="6" y="0"/>
                    </a:moveTo>
                    <a:lnTo>
                      <a:pt x="4" y="0"/>
                    </a:lnTo>
                    <a:lnTo>
                      <a:pt x="0" y="4"/>
                    </a:lnTo>
                    <a:lnTo>
                      <a:pt x="0" y="6"/>
                    </a:lnTo>
                    <a:lnTo>
                      <a:pt x="4" y="6"/>
                    </a:lnTo>
                    <a:lnTo>
                      <a:pt x="6"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38" name="Freeform 1530"/>
              <p:cNvSpPr/>
              <p:nvPr/>
            </p:nvSpPr>
            <p:spPr bwMode="auto">
              <a:xfrm>
                <a:off x="3622675" y="2038350"/>
                <a:ext cx="6350" cy="15875"/>
              </a:xfrm>
              <a:custGeom>
                <a:gdLst>
                  <a:gd fmla="*/ 4 w 4" name="T0"/>
                  <a:gd fmla="*/ 10 h 10" name="T1"/>
                  <a:gd fmla="*/ 4 w 4" name="T2"/>
                  <a:gd fmla="*/ 8 h 10" name="T3"/>
                  <a:gd fmla="*/ 4 w 4" name="T4"/>
                  <a:gd fmla="*/ 2 h 10" name="T5"/>
                  <a:gd fmla="*/ 0 w 4" name="T6"/>
                  <a:gd fmla="*/ 0 h 10" name="T7"/>
                  <a:gd fmla="*/ 0 w 4" name="T8"/>
                  <a:gd fmla="*/ 10 h 10" name="T9"/>
                  <a:gd fmla="*/ 4 w 4" name="T10"/>
                  <a:gd fmla="*/ 10 h 10" name="T11"/>
                </a:gdLst>
                <a:cxnLst>
                  <a:cxn ang="0">
                    <a:pos x="T0" y="T1"/>
                  </a:cxn>
                  <a:cxn ang="0">
                    <a:pos x="T2" y="T3"/>
                  </a:cxn>
                  <a:cxn ang="0">
                    <a:pos x="T4" y="T5"/>
                  </a:cxn>
                  <a:cxn ang="0">
                    <a:pos x="T6" y="T7"/>
                  </a:cxn>
                  <a:cxn ang="0">
                    <a:pos x="T8" y="T9"/>
                  </a:cxn>
                  <a:cxn ang="0">
                    <a:pos x="T10" y="T11"/>
                  </a:cxn>
                </a:cxnLst>
                <a:rect b="b" l="0" r="r" t="0"/>
                <a:pathLst>
                  <a:path h="10" w="4">
                    <a:moveTo>
                      <a:pt x="4" y="10"/>
                    </a:moveTo>
                    <a:lnTo>
                      <a:pt x="4" y="8"/>
                    </a:lnTo>
                    <a:lnTo>
                      <a:pt x="4" y="2"/>
                    </a:lnTo>
                    <a:lnTo>
                      <a:pt x="0" y="0"/>
                    </a:lnTo>
                    <a:lnTo>
                      <a:pt x="0" y="10"/>
                    </a:lnTo>
                    <a:lnTo>
                      <a:pt x="4" y="1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39" name="Freeform 1531"/>
              <p:cNvSpPr/>
              <p:nvPr/>
            </p:nvSpPr>
            <p:spPr bwMode="auto">
              <a:xfrm flipH="1">
                <a:off x="4822825" y="2320925"/>
                <a:ext cx="0" cy="6350"/>
              </a:xfrm>
              <a:custGeom>
                <a:gdLst>
                  <a:gd fmla="*/ 4 h 4" name="T0"/>
                  <a:gd fmla="*/ 2 h 4" name="T1"/>
                  <a:gd fmla="*/ 0 h 4" name="T2"/>
                  <a:gd fmla="*/ 4 h 4" name="T3"/>
                </a:gdLst>
                <a:cxnLst>
                  <a:cxn ang="0">
                    <a:pos x="0" y="T0"/>
                  </a:cxn>
                  <a:cxn ang="0">
                    <a:pos x="0" y="T1"/>
                  </a:cxn>
                  <a:cxn ang="0">
                    <a:pos x="0" y="T2"/>
                  </a:cxn>
                  <a:cxn ang="0">
                    <a:pos x="0" y="T3"/>
                  </a:cxn>
                </a:cxnLst>
                <a:rect b="b" l="0" r="r" t="0"/>
                <a:pathLst>
                  <a:path h="4">
                    <a:moveTo>
                      <a:pt x="0" y="4"/>
                    </a:moveTo>
                    <a:lnTo>
                      <a:pt x="0" y="2"/>
                    </a:lnTo>
                    <a:lnTo>
                      <a:pt x="0" y="0"/>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40" name="Freeform 1532"/>
              <p:cNvSpPr/>
              <p:nvPr/>
            </p:nvSpPr>
            <p:spPr bwMode="auto">
              <a:xfrm>
                <a:off x="4784725" y="2089150"/>
                <a:ext cx="79375" cy="34925"/>
              </a:xfrm>
              <a:custGeom>
                <a:gdLst>
                  <a:gd fmla="*/ 18 w 50" name="T0"/>
                  <a:gd fmla="*/ 22 h 22" name="T1"/>
                  <a:gd fmla="*/ 20 w 50" name="T2"/>
                  <a:gd fmla="*/ 18 h 22" name="T3"/>
                  <a:gd fmla="*/ 26 w 50" name="T4"/>
                  <a:gd fmla="*/ 16 h 22" name="T5"/>
                  <a:gd fmla="*/ 46 w 50" name="T6"/>
                  <a:gd fmla="*/ 22 h 22" name="T7"/>
                  <a:gd fmla="*/ 50 w 50" name="T8"/>
                  <a:gd fmla="*/ 14 h 22" name="T9"/>
                  <a:gd fmla="*/ 34 w 50" name="T10"/>
                  <a:gd fmla="*/ 6 h 22" name="T11"/>
                  <a:gd fmla="*/ 24 w 50" name="T12"/>
                  <a:gd fmla="*/ 0 h 22" name="T13"/>
                  <a:gd fmla="*/ 16 w 50" name="T14"/>
                  <a:gd fmla="*/ 0 h 22" name="T15"/>
                  <a:gd fmla="*/ 8 w 50" name="T16"/>
                  <a:gd fmla="*/ 10 h 22" name="T17"/>
                  <a:gd fmla="*/ 0 w 50" name="T18"/>
                  <a:gd fmla="*/ 18 h 22" name="T19"/>
                  <a:gd fmla="*/ 10 w 50" name="T20"/>
                  <a:gd fmla="*/ 22 h 22" name="T21"/>
                  <a:gd fmla="*/ 18 w 50" name="T22"/>
                  <a:gd fmla="*/ 22 h 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 w="50">
                    <a:moveTo>
                      <a:pt x="18" y="22"/>
                    </a:moveTo>
                    <a:lnTo>
                      <a:pt x="20" y="18"/>
                    </a:lnTo>
                    <a:lnTo>
                      <a:pt x="26" y="16"/>
                    </a:lnTo>
                    <a:lnTo>
                      <a:pt x="46" y="22"/>
                    </a:lnTo>
                    <a:lnTo>
                      <a:pt x="50" y="14"/>
                    </a:lnTo>
                    <a:lnTo>
                      <a:pt x="34" y="6"/>
                    </a:lnTo>
                    <a:lnTo>
                      <a:pt x="24" y="0"/>
                    </a:lnTo>
                    <a:lnTo>
                      <a:pt x="16" y="0"/>
                    </a:lnTo>
                    <a:lnTo>
                      <a:pt x="8" y="10"/>
                    </a:lnTo>
                    <a:lnTo>
                      <a:pt x="0" y="18"/>
                    </a:lnTo>
                    <a:lnTo>
                      <a:pt x="10" y="22"/>
                    </a:lnTo>
                    <a:lnTo>
                      <a:pt x="18" y="2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41" name="Freeform 1533"/>
              <p:cNvSpPr/>
              <p:nvPr/>
            </p:nvSpPr>
            <p:spPr bwMode="auto">
              <a:xfrm>
                <a:off x="4238625" y="2895600"/>
                <a:ext cx="19050" cy="15875"/>
              </a:xfrm>
              <a:custGeom>
                <a:gdLst>
                  <a:gd fmla="*/ 0 w 12" name="T0"/>
                  <a:gd fmla="*/ 6 h 10" name="T1"/>
                  <a:gd fmla="*/ 0 w 12" name="T2"/>
                  <a:gd fmla="*/ 10 h 10" name="T3"/>
                  <a:gd fmla="*/ 6 w 12" name="T4"/>
                  <a:gd fmla="*/ 10 h 10" name="T5"/>
                  <a:gd fmla="*/ 8 w 12" name="T6"/>
                  <a:gd fmla="*/ 2 h 10" name="T7"/>
                  <a:gd fmla="*/ 12 w 12" name="T8"/>
                  <a:gd fmla="*/ 0 h 10" name="T9"/>
                  <a:gd fmla="*/ 8 w 12" name="T10"/>
                  <a:gd fmla="*/ 0 h 10" name="T11"/>
                  <a:gd fmla="*/ 0 w 12"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12">
                    <a:moveTo>
                      <a:pt x="0" y="6"/>
                    </a:moveTo>
                    <a:lnTo>
                      <a:pt x="0" y="10"/>
                    </a:lnTo>
                    <a:lnTo>
                      <a:pt x="6" y="10"/>
                    </a:lnTo>
                    <a:lnTo>
                      <a:pt x="8" y="2"/>
                    </a:lnTo>
                    <a:lnTo>
                      <a:pt x="12" y="0"/>
                    </a:lnTo>
                    <a:lnTo>
                      <a:pt x="8" y="0"/>
                    </a:lnTo>
                    <a:lnTo>
                      <a:pt x="0" y="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42" name="Freeform 1534"/>
              <p:cNvSpPr/>
              <p:nvPr/>
            </p:nvSpPr>
            <p:spPr bwMode="auto">
              <a:xfrm>
                <a:off x="3568700" y="2038350"/>
                <a:ext cx="3175" cy="12700"/>
              </a:xfrm>
              <a:custGeom>
                <a:gdLst>
                  <a:gd fmla="*/ 2 w 2" name="T0"/>
                  <a:gd fmla="*/ 0 h 8" name="T1"/>
                  <a:gd fmla="*/ 0 w 2" name="T2"/>
                  <a:gd fmla="*/ 0 h 8" name="T3"/>
                  <a:gd fmla="*/ 2 w 2" name="T4"/>
                  <a:gd fmla="*/ 8 h 8" name="T5"/>
                  <a:gd fmla="*/ 2 w 2" name="T6"/>
                  <a:gd fmla="*/ 2 h 8" name="T7"/>
                  <a:gd fmla="*/ 2 w 2" name="T8"/>
                  <a:gd fmla="*/ 0 h 8" name="T9"/>
                </a:gdLst>
                <a:cxnLst>
                  <a:cxn ang="0">
                    <a:pos x="T0" y="T1"/>
                  </a:cxn>
                  <a:cxn ang="0">
                    <a:pos x="T2" y="T3"/>
                  </a:cxn>
                  <a:cxn ang="0">
                    <a:pos x="T4" y="T5"/>
                  </a:cxn>
                  <a:cxn ang="0">
                    <a:pos x="T6" y="T7"/>
                  </a:cxn>
                  <a:cxn ang="0">
                    <a:pos x="T8" y="T9"/>
                  </a:cxn>
                </a:cxnLst>
                <a:rect b="b" l="0" r="r" t="0"/>
                <a:pathLst>
                  <a:path h="8" w="2">
                    <a:moveTo>
                      <a:pt x="2" y="0"/>
                    </a:moveTo>
                    <a:lnTo>
                      <a:pt x="0" y="0"/>
                    </a:lnTo>
                    <a:lnTo>
                      <a:pt x="2" y="8"/>
                    </a:lnTo>
                    <a:lnTo>
                      <a:pt x="2" y="2"/>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43" name="Freeform 1535"/>
              <p:cNvSpPr/>
              <p:nvPr/>
            </p:nvSpPr>
            <p:spPr bwMode="auto">
              <a:xfrm>
                <a:off x="4422775" y="2587625"/>
                <a:ext cx="22225" cy="28575"/>
              </a:xfrm>
              <a:custGeom>
                <a:gdLst>
                  <a:gd fmla="*/ 8 w 14" name="T0"/>
                  <a:gd fmla="*/ 0 h 18" name="T1"/>
                  <a:gd fmla="*/ 0 w 14" name="T2"/>
                  <a:gd fmla="*/ 6 h 18" name="T3"/>
                  <a:gd fmla="*/ 0 w 14" name="T4"/>
                  <a:gd fmla="*/ 12 h 18" name="T5"/>
                  <a:gd fmla="*/ 0 w 14" name="T6"/>
                  <a:gd fmla="*/ 18 h 18" name="T7"/>
                  <a:gd fmla="*/ 2 w 14" name="T8"/>
                  <a:gd fmla="*/ 18 h 18" name="T9"/>
                  <a:gd fmla="*/ 8 w 14" name="T10"/>
                  <a:gd fmla="*/ 12 h 18" name="T11"/>
                  <a:gd fmla="*/ 14 w 14" name="T12"/>
                  <a:gd fmla="*/ 6 h 18" name="T13"/>
                  <a:gd fmla="*/ 10 w 14" name="T14"/>
                  <a:gd fmla="*/ 4 h 18" name="T15"/>
                  <a:gd fmla="*/ 8 w 14" name="T16"/>
                  <a:gd fmla="*/ 0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4">
                    <a:moveTo>
                      <a:pt x="8" y="0"/>
                    </a:moveTo>
                    <a:lnTo>
                      <a:pt x="0" y="6"/>
                    </a:lnTo>
                    <a:lnTo>
                      <a:pt x="0" y="12"/>
                    </a:lnTo>
                    <a:lnTo>
                      <a:pt x="0" y="18"/>
                    </a:lnTo>
                    <a:lnTo>
                      <a:pt x="2" y="18"/>
                    </a:lnTo>
                    <a:lnTo>
                      <a:pt x="8" y="12"/>
                    </a:lnTo>
                    <a:lnTo>
                      <a:pt x="14" y="6"/>
                    </a:lnTo>
                    <a:lnTo>
                      <a:pt x="10" y="4"/>
                    </a:lnTo>
                    <a:lnTo>
                      <a:pt x="8"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44" name="Freeform 1536"/>
              <p:cNvSpPr>
                <a:spLocks noEditPoints="1"/>
              </p:cNvSpPr>
              <p:nvPr/>
            </p:nvSpPr>
            <p:spPr bwMode="auto">
              <a:xfrm>
                <a:off x="1289051" y="1803400"/>
                <a:ext cx="3740150" cy="1428751"/>
              </a:xfrm>
              <a:custGeom>
                <a:gdLst>
                  <a:gd fmla="*/ 2218 w 2356" name="T0"/>
                  <a:gd fmla="*/ 258 h 900" name="T1"/>
                  <a:gd fmla="*/ 2056 w 2356" name="T2"/>
                  <a:gd fmla="*/ 258 h 900" name="T3"/>
                  <a:gd fmla="*/ 1934 w 2356" name="T4"/>
                  <a:gd fmla="*/ 216 h 900" name="T5"/>
                  <a:gd fmla="*/ 1766 w 2356" name="T6"/>
                  <a:gd fmla="*/ 180 h 900" name="T7"/>
                  <a:gd fmla="*/ 1694 w 2356" name="T8"/>
                  <a:gd fmla="*/ 152 h 900" name="T9"/>
                  <a:gd fmla="*/ 1608 w 2356" name="T10"/>
                  <a:gd fmla="*/ 194 h 900" name="T11"/>
                  <a:gd fmla="*/ 1498 w 2356" name="T12"/>
                  <a:gd fmla="*/ 194 h 900" name="T13"/>
                  <a:gd fmla="*/ 1418 w 2356" name="T14"/>
                  <a:gd fmla="*/ 158 h 900" name="T15"/>
                  <a:gd fmla="*/ 1402 w 2356" name="T16"/>
                  <a:gd fmla="*/ 144 h 900" name="T17"/>
                  <a:gd fmla="*/ 1244 w 2356" name="T18"/>
                  <a:gd fmla="*/ 130 h 900" name="T19"/>
                  <a:gd fmla="*/ 1174 w 2356" name="T20"/>
                  <a:gd fmla="*/ 132 h 900" name="T21"/>
                  <a:gd fmla="*/ 1164 w 2356" name="T22"/>
                  <a:gd fmla="*/ 40 h 900" name="T23"/>
                  <a:gd fmla="*/ 1008 w 2356" name="T24"/>
                  <a:gd fmla="*/ 60 h 900" name="T25"/>
                  <a:gd fmla="*/ 874 w 2356" name="T26"/>
                  <a:gd fmla="*/ 90 h 900" name="T27"/>
                  <a:gd fmla="*/ 824 w 2356" name="T28"/>
                  <a:gd fmla="*/ 214 h 900" name="T29"/>
                  <a:gd fmla="*/ 772 w 2356" name="T30"/>
                  <a:gd fmla="*/ 160 h 900" name="T31"/>
                  <a:gd fmla="*/ 690 w 2356" name="T32"/>
                  <a:gd fmla="*/ 142 h 900" name="T33"/>
                  <a:gd fmla="*/ 742 w 2356" name="T34"/>
                  <a:gd fmla="*/ 288 h 900" name="T35"/>
                  <a:gd fmla="*/ 650 w 2356" name="T36"/>
                  <a:gd fmla="*/ 322 h 900" name="T37"/>
                  <a:gd fmla="*/ 662 w 2356" name="T38"/>
                  <a:gd fmla="*/ 178 h 900" name="T39"/>
                  <a:gd fmla="*/ 562 w 2356" name="T40"/>
                  <a:gd fmla="*/ 250 h 900" name="T41"/>
                  <a:gd fmla="*/ 450 w 2356" name="T42"/>
                  <a:gd fmla="*/ 262 h 900" name="T43"/>
                  <a:gd fmla="*/ 364 w 2356" name="T44"/>
                  <a:gd fmla="*/ 266 h 900" name="T45"/>
                  <a:gd fmla="*/ 248 w 2356" name="T46"/>
                  <a:gd fmla="*/ 278 h 900" name="T47"/>
                  <a:gd fmla="*/ 172 w 2356" name="T48"/>
                  <a:gd fmla="*/ 356 h 900" name="T49"/>
                  <a:gd fmla="*/ 108 w 2356" name="T50"/>
                  <a:gd fmla="*/ 308 h 900" name="T51"/>
                  <a:gd fmla="*/ 84 w 2356" name="T52"/>
                  <a:gd fmla="*/ 226 h 900" name="T53"/>
                  <a:gd fmla="*/ 44 w 2356" name="T54"/>
                  <a:gd fmla="*/ 340 h 900" name="T55"/>
                  <a:gd fmla="*/ 48 w 2356" name="T56"/>
                  <a:gd fmla="*/ 476 h 900" name="T57"/>
                  <a:gd fmla="*/ 28 w 2356" name="T58"/>
                  <a:gd fmla="*/ 574 h 900" name="T59"/>
                  <a:gd fmla="*/ 80 w 2356" name="T60"/>
                  <a:gd fmla="*/ 658 h 900" name="T61"/>
                  <a:gd fmla="*/ 174 w 2356" name="T62"/>
                  <a:gd fmla="*/ 714 h 900" name="T63"/>
                  <a:gd fmla="*/ 154 w 2356" name="T64"/>
                  <a:gd fmla="*/ 810 h 900" name="T65"/>
                  <a:gd fmla="*/ 262 w 2356" name="T66"/>
                  <a:gd fmla="*/ 854 h 900" name="T67"/>
                  <a:gd fmla="*/ 282 w 2356" name="T68"/>
                  <a:gd fmla="*/ 836 h 900" name="T69"/>
                  <a:gd fmla="*/ 296 w 2356" name="T70"/>
                  <a:gd fmla="*/ 718 h 900" name="T71"/>
                  <a:gd fmla="*/ 374 w 2356" name="T72"/>
                  <a:gd fmla="*/ 658 h 900" name="T73"/>
                  <a:gd fmla="*/ 466 w 2356" name="T74"/>
                  <a:gd fmla="*/ 688 h 900" name="T75"/>
                  <a:gd fmla="*/ 608 w 2356" name="T76"/>
                  <a:gd fmla="*/ 602 h 900" name="T77"/>
                  <a:gd fmla="*/ 802 w 2356" name="T78"/>
                  <a:gd fmla="*/ 714 h 900" name="T79"/>
                  <a:gd fmla="*/ 1032 w 2356" name="T80"/>
                  <a:gd fmla="*/ 692 h 900" name="T81"/>
                  <a:gd fmla="*/ 1228 w 2356" name="T82"/>
                  <a:gd fmla="*/ 724 h 900" name="T83"/>
                  <a:gd fmla="*/ 1390 w 2356" name="T84"/>
                  <a:gd fmla="*/ 632 h 900" name="T85"/>
                  <a:gd fmla="*/ 1548 w 2356" name="T86"/>
                  <a:gd fmla="*/ 742 h 900" name="T87"/>
                  <a:gd fmla="*/ 1502 w 2356" name="T88"/>
                  <a:gd fmla="*/ 862 h 900" name="T89"/>
                  <a:gd fmla="*/ 1636 w 2356" name="T90"/>
                  <a:gd fmla="*/ 726 h 900" name="T91"/>
                  <a:gd fmla="*/ 1602 w 2356" name="T92"/>
                  <a:gd fmla="*/ 642 h 900" name="T93"/>
                  <a:gd fmla="*/ 1648 w 2356" name="T94"/>
                  <a:gd fmla="*/ 516 h 900" name="T95"/>
                  <a:gd fmla="*/ 1816 w 2356" name="T96"/>
                  <a:gd fmla="*/ 496 h 900" name="T97"/>
                  <a:gd fmla="*/ 1874 w 2356" name="T98"/>
                  <a:gd fmla="*/ 448 h 900" name="T99"/>
                  <a:gd fmla="*/ 1974 w 2356" name="T100"/>
                  <a:gd fmla="*/ 424 h 900" name="T101"/>
                  <a:gd fmla="*/ 1898 w 2356" name="T102"/>
                  <a:gd fmla="*/ 524 h 900" name="T103"/>
                  <a:gd fmla="*/ 1958 w 2356" name="T104"/>
                  <a:gd fmla="*/ 604 h 900" name="T105"/>
                  <a:gd fmla="*/ 1980 w 2356" name="T106"/>
                  <a:gd fmla="*/ 476 h 900" name="T107"/>
                  <a:gd fmla="*/ 2122 w 2356" name="T108"/>
                  <a:gd fmla="*/ 434 h 900" name="T109"/>
                  <a:gd fmla="*/ 2182 w 2356" name="T110"/>
                  <a:gd fmla="*/ 366 h 900" name="T111"/>
                  <a:gd fmla="*/ 2316 w 2356" name="T112"/>
                  <a:gd fmla="*/ 378 h 900" name="T113"/>
                  <a:gd fmla="*/ 744 w 2356" name="T114"/>
                  <a:gd fmla="*/ 204 h 900" name="T115"/>
                  <a:gd fmla="*/ 130 w 2356" name="T116"/>
                  <a:gd fmla="*/ 456 h 900" name="T117"/>
                  <a:gd fmla="*/ 152 w 2356" name="T118"/>
                  <a:gd fmla="*/ 466 h 900" name="T119"/>
                  <a:gd fmla="*/ 1080 w 2356" name="T120"/>
                  <a:gd fmla="*/ 62 h 900" name="T121"/>
                  <a:gd fmla="*/ 1178 w 2356" name="T122"/>
                  <a:gd fmla="*/ 648 h 900" name="T123"/>
                  <a:gd fmla="*/ 1200 w 2356" name="T124"/>
                  <a:gd fmla="*/ 582 h 90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00" w="2356">
                    <a:moveTo>
                      <a:pt x="2338" y="326"/>
                    </a:moveTo>
                    <a:lnTo>
                      <a:pt x="2334" y="322"/>
                    </a:lnTo>
                    <a:lnTo>
                      <a:pt x="2330" y="316"/>
                    </a:lnTo>
                    <a:lnTo>
                      <a:pt x="2326" y="308"/>
                    </a:lnTo>
                    <a:lnTo>
                      <a:pt x="2318" y="306"/>
                    </a:lnTo>
                    <a:lnTo>
                      <a:pt x="2308" y="306"/>
                    </a:lnTo>
                    <a:lnTo>
                      <a:pt x="2294" y="306"/>
                    </a:lnTo>
                    <a:lnTo>
                      <a:pt x="2292" y="308"/>
                    </a:lnTo>
                    <a:lnTo>
                      <a:pt x="2290" y="312"/>
                    </a:lnTo>
                    <a:lnTo>
                      <a:pt x="2292" y="312"/>
                    </a:lnTo>
                    <a:lnTo>
                      <a:pt x="2292" y="314"/>
                    </a:lnTo>
                    <a:lnTo>
                      <a:pt x="2292" y="316"/>
                    </a:lnTo>
                    <a:lnTo>
                      <a:pt x="2286" y="316"/>
                    </a:lnTo>
                    <a:lnTo>
                      <a:pt x="2290" y="314"/>
                    </a:lnTo>
                    <a:lnTo>
                      <a:pt x="2286" y="304"/>
                    </a:lnTo>
                    <a:lnTo>
                      <a:pt x="2280" y="290"/>
                    </a:lnTo>
                    <a:lnTo>
                      <a:pt x="2276" y="294"/>
                    </a:lnTo>
                    <a:lnTo>
                      <a:pt x="2274" y="294"/>
                    </a:lnTo>
                    <a:lnTo>
                      <a:pt x="2268" y="286"/>
                    </a:lnTo>
                    <a:lnTo>
                      <a:pt x="2264" y="286"/>
                    </a:lnTo>
                    <a:lnTo>
                      <a:pt x="2256" y="286"/>
                    </a:lnTo>
                    <a:lnTo>
                      <a:pt x="2256" y="280"/>
                    </a:lnTo>
                    <a:lnTo>
                      <a:pt x="2254" y="278"/>
                    </a:lnTo>
                    <a:lnTo>
                      <a:pt x="2248" y="278"/>
                    </a:lnTo>
                    <a:lnTo>
                      <a:pt x="2248" y="272"/>
                    </a:lnTo>
                    <a:lnTo>
                      <a:pt x="2244" y="272"/>
                    </a:lnTo>
                    <a:lnTo>
                      <a:pt x="2238" y="270"/>
                    </a:lnTo>
                    <a:lnTo>
                      <a:pt x="2234" y="262"/>
                    </a:lnTo>
                    <a:lnTo>
                      <a:pt x="2230" y="260"/>
                    </a:lnTo>
                    <a:lnTo>
                      <a:pt x="2228" y="258"/>
                    </a:lnTo>
                    <a:lnTo>
                      <a:pt x="2222" y="258"/>
                    </a:lnTo>
                    <a:lnTo>
                      <a:pt x="2218" y="258"/>
                    </a:lnTo>
                    <a:lnTo>
                      <a:pt x="2202" y="244"/>
                    </a:lnTo>
                    <a:lnTo>
                      <a:pt x="2202" y="240"/>
                    </a:lnTo>
                    <a:lnTo>
                      <a:pt x="2200" y="238"/>
                    </a:lnTo>
                    <a:lnTo>
                      <a:pt x="2192" y="234"/>
                    </a:lnTo>
                    <a:lnTo>
                      <a:pt x="2186" y="234"/>
                    </a:lnTo>
                    <a:lnTo>
                      <a:pt x="2176" y="238"/>
                    </a:lnTo>
                    <a:lnTo>
                      <a:pt x="2174" y="234"/>
                    </a:lnTo>
                    <a:lnTo>
                      <a:pt x="2172" y="232"/>
                    </a:lnTo>
                    <a:lnTo>
                      <a:pt x="2166" y="226"/>
                    </a:lnTo>
                    <a:lnTo>
                      <a:pt x="2162" y="224"/>
                    </a:lnTo>
                    <a:lnTo>
                      <a:pt x="2154" y="224"/>
                    </a:lnTo>
                    <a:lnTo>
                      <a:pt x="2148" y="216"/>
                    </a:lnTo>
                    <a:lnTo>
                      <a:pt x="2140" y="216"/>
                    </a:lnTo>
                    <a:lnTo>
                      <a:pt x="2130" y="216"/>
                    </a:lnTo>
                    <a:lnTo>
                      <a:pt x="2110" y="220"/>
                    </a:lnTo>
                    <a:lnTo>
                      <a:pt x="2108" y="214"/>
                    </a:lnTo>
                    <a:lnTo>
                      <a:pt x="2100" y="216"/>
                    </a:lnTo>
                    <a:lnTo>
                      <a:pt x="2094" y="216"/>
                    </a:lnTo>
                    <a:lnTo>
                      <a:pt x="2090" y="216"/>
                    </a:lnTo>
                    <a:lnTo>
                      <a:pt x="2084" y="214"/>
                    </a:lnTo>
                    <a:lnTo>
                      <a:pt x="2082" y="212"/>
                    </a:lnTo>
                    <a:lnTo>
                      <a:pt x="2080" y="226"/>
                    </a:lnTo>
                    <a:lnTo>
                      <a:pt x="2084" y="230"/>
                    </a:lnTo>
                    <a:lnTo>
                      <a:pt x="2090" y="232"/>
                    </a:lnTo>
                    <a:lnTo>
                      <a:pt x="2088" y="234"/>
                    </a:lnTo>
                    <a:lnTo>
                      <a:pt x="2088" y="238"/>
                    </a:lnTo>
                    <a:lnTo>
                      <a:pt x="2090" y="244"/>
                    </a:lnTo>
                    <a:lnTo>
                      <a:pt x="2084" y="244"/>
                    </a:lnTo>
                    <a:lnTo>
                      <a:pt x="2076" y="256"/>
                    </a:lnTo>
                    <a:lnTo>
                      <a:pt x="2072" y="252"/>
                    </a:lnTo>
                    <a:lnTo>
                      <a:pt x="2070" y="258"/>
                    </a:lnTo>
                    <a:lnTo>
                      <a:pt x="2056" y="258"/>
                    </a:lnTo>
                    <a:lnTo>
                      <a:pt x="2056" y="250"/>
                    </a:lnTo>
                    <a:lnTo>
                      <a:pt x="2056" y="242"/>
                    </a:lnTo>
                    <a:lnTo>
                      <a:pt x="2048" y="240"/>
                    </a:lnTo>
                    <a:lnTo>
                      <a:pt x="2048" y="238"/>
                    </a:lnTo>
                    <a:lnTo>
                      <a:pt x="2048" y="234"/>
                    </a:lnTo>
                    <a:lnTo>
                      <a:pt x="2048" y="226"/>
                    </a:lnTo>
                    <a:lnTo>
                      <a:pt x="2040" y="234"/>
                    </a:lnTo>
                    <a:lnTo>
                      <a:pt x="2030" y="238"/>
                    </a:lnTo>
                    <a:lnTo>
                      <a:pt x="2026" y="238"/>
                    </a:lnTo>
                    <a:lnTo>
                      <a:pt x="2026" y="234"/>
                    </a:lnTo>
                    <a:lnTo>
                      <a:pt x="2026" y="232"/>
                    </a:lnTo>
                    <a:lnTo>
                      <a:pt x="2016" y="230"/>
                    </a:lnTo>
                    <a:lnTo>
                      <a:pt x="2010" y="230"/>
                    </a:lnTo>
                    <a:lnTo>
                      <a:pt x="2002" y="230"/>
                    </a:lnTo>
                    <a:lnTo>
                      <a:pt x="2000" y="232"/>
                    </a:lnTo>
                    <a:lnTo>
                      <a:pt x="1998" y="234"/>
                    </a:lnTo>
                    <a:lnTo>
                      <a:pt x="1994" y="232"/>
                    </a:lnTo>
                    <a:lnTo>
                      <a:pt x="1994" y="226"/>
                    </a:lnTo>
                    <a:lnTo>
                      <a:pt x="1974" y="230"/>
                    </a:lnTo>
                    <a:lnTo>
                      <a:pt x="1958" y="230"/>
                    </a:lnTo>
                    <a:lnTo>
                      <a:pt x="1954" y="232"/>
                    </a:lnTo>
                    <a:lnTo>
                      <a:pt x="1948" y="238"/>
                    </a:lnTo>
                    <a:lnTo>
                      <a:pt x="1946" y="244"/>
                    </a:lnTo>
                    <a:lnTo>
                      <a:pt x="1944" y="252"/>
                    </a:lnTo>
                    <a:lnTo>
                      <a:pt x="1936" y="232"/>
                    </a:lnTo>
                    <a:lnTo>
                      <a:pt x="1930" y="232"/>
                    </a:lnTo>
                    <a:lnTo>
                      <a:pt x="1928" y="230"/>
                    </a:lnTo>
                    <a:lnTo>
                      <a:pt x="1928" y="224"/>
                    </a:lnTo>
                    <a:lnTo>
                      <a:pt x="1930" y="222"/>
                    </a:lnTo>
                    <a:lnTo>
                      <a:pt x="1928" y="220"/>
                    </a:lnTo>
                    <a:lnTo>
                      <a:pt x="1930" y="220"/>
                    </a:lnTo>
                    <a:lnTo>
                      <a:pt x="1934" y="216"/>
                    </a:lnTo>
                    <a:lnTo>
                      <a:pt x="1918" y="208"/>
                    </a:lnTo>
                    <a:lnTo>
                      <a:pt x="1916" y="202"/>
                    </a:lnTo>
                    <a:lnTo>
                      <a:pt x="1910" y="198"/>
                    </a:lnTo>
                    <a:lnTo>
                      <a:pt x="1902" y="198"/>
                    </a:lnTo>
                    <a:lnTo>
                      <a:pt x="1898" y="194"/>
                    </a:lnTo>
                    <a:lnTo>
                      <a:pt x="1876" y="202"/>
                    </a:lnTo>
                    <a:lnTo>
                      <a:pt x="1874" y="198"/>
                    </a:lnTo>
                    <a:lnTo>
                      <a:pt x="1872" y="196"/>
                    </a:lnTo>
                    <a:lnTo>
                      <a:pt x="1852" y="196"/>
                    </a:lnTo>
                    <a:lnTo>
                      <a:pt x="1846" y="202"/>
                    </a:lnTo>
                    <a:lnTo>
                      <a:pt x="1838" y="202"/>
                    </a:lnTo>
                    <a:lnTo>
                      <a:pt x="1836" y="202"/>
                    </a:lnTo>
                    <a:lnTo>
                      <a:pt x="1826" y="198"/>
                    </a:lnTo>
                    <a:lnTo>
                      <a:pt x="1820" y="204"/>
                    </a:lnTo>
                    <a:lnTo>
                      <a:pt x="1806" y="206"/>
                    </a:lnTo>
                    <a:lnTo>
                      <a:pt x="1788" y="206"/>
                    </a:lnTo>
                    <a:lnTo>
                      <a:pt x="1762" y="204"/>
                    </a:lnTo>
                    <a:lnTo>
                      <a:pt x="1764" y="202"/>
                    </a:lnTo>
                    <a:lnTo>
                      <a:pt x="1766" y="198"/>
                    </a:lnTo>
                    <a:lnTo>
                      <a:pt x="1770" y="202"/>
                    </a:lnTo>
                    <a:lnTo>
                      <a:pt x="1772" y="202"/>
                    </a:lnTo>
                    <a:lnTo>
                      <a:pt x="1776" y="202"/>
                    </a:lnTo>
                    <a:lnTo>
                      <a:pt x="1792" y="186"/>
                    </a:lnTo>
                    <a:lnTo>
                      <a:pt x="1794" y="178"/>
                    </a:lnTo>
                    <a:lnTo>
                      <a:pt x="1790" y="180"/>
                    </a:lnTo>
                    <a:lnTo>
                      <a:pt x="1782" y="188"/>
                    </a:lnTo>
                    <a:lnTo>
                      <a:pt x="1782" y="190"/>
                    </a:lnTo>
                    <a:lnTo>
                      <a:pt x="1780" y="190"/>
                    </a:lnTo>
                    <a:lnTo>
                      <a:pt x="1776" y="190"/>
                    </a:lnTo>
                    <a:lnTo>
                      <a:pt x="1766" y="186"/>
                    </a:lnTo>
                    <a:lnTo>
                      <a:pt x="1766" y="184"/>
                    </a:lnTo>
                    <a:lnTo>
                      <a:pt x="1766" y="180"/>
                    </a:lnTo>
                    <a:lnTo>
                      <a:pt x="1770" y="180"/>
                    </a:lnTo>
                    <a:lnTo>
                      <a:pt x="1772" y="180"/>
                    </a:lnTo>
                    <a:lnTo>
                      <a:pt x="1776" y="184"/>
                    </a:lnTo>
                    <a:lnTo>
                      <a:pt x="1782" y="174"/>
                    </a:lnTo>
                    <a:lnTo>
                      <a:pt x="1770" y="166"/>
                    </a:lnTo>
                    <a:lnTo>
                      <a:pt x="1756" y="160"/>
                    </a:lnTo>
                    <a:lnTo>
                      <a:pt x="1752" y="162"/>
                    </a:lnTo>
                    <a:lnTo>
                      <a:pt x="1740" y="162"/>
                    </a:lnTo>
                    <a:lnTo>
                      <a:pt x="1738" y="162"/>
                    </a:lnTo>
                    <a:lnTo>
                      <a:pt x="1734" y="166"/>
                    </a:lnTo>
                    <a:lnTo>
                      <a:pt x="1734" y="174"/>
                    </a:lnTo>
                    <a:lnTo>
                      <a:pt x="1728" y="184"/>
                    </a:lnTo>
                    <a:lnTo>
                      <a:pt x="1724" y="188"/>
                    </a:lnTo>
                    <a:lnTo>
                      <a:pt x="1718" y="190"/>
                    </a:lnTo>
                    <a:lnTo>
                      <a:pt x="1710" y="190"/>
                    </a:lnTo>
                    <a:lnTo>
                      <a:pt x="1708" y="190"/>
                    </a:lnTo>
                    <a:lnTo>
                      <a:pt x="1708" y="188"/>
                    </a:lnTo>
                    <a:lnTo>
                      <a:pt x="1716" y="184"/>
                    </a:lnTo>
                    <a:lnTo>
                      <a:pt x="1712" y="180"/>
                    </a:lnTo>
                    <a:lnTo>
                      <a:pt x="1710" y="178"/>
                    </a:lnTo>
                    <a:lnTo>
                      <a:pt x="1724" y="170"/>
                    </a:lnTo>
                    <a:lnTo>
                      <a:pt x="1724" y="174"/>
                    </a:lnTo>
                    <a:lnTo>
                      <a:pt x="1728" y="176"/>
                    </a:lnTo>
                    <a:lnTo>
                      <a:pt x="1728" y="174"/>
                    </a:lnTo>
                    <a:lnTo>
                      <a:pt x="1728" y="170"/>
                    </a:lnTo>
                    <a:lnTo>
                      <a:pt x="1730" y="166"/>
                    </a:lnTo>
                    <a:lnTo>
                      <a:pt x="1700" y="168"/>
                    </a:lnTo>
                    <a:lnTo>
                      <a:pt x="1698" y="158"/>
                    </a:lnTo>
                    <a:lnTo>
                      <a:pt x="1712" y="158"/>
                    </a:lnTo>
                    <a:lnTo>
                      <a:pt x="1716" y="158"/>
                    </a:lnTo>
                    <a:lnTo>
                      <a:pt x="1708" y="156"/>
                    </a:lnTo>
                    <a:lnTo>
                      <a:pt x="1694" y="152"/>
                    </a:lnTo>
                    <a:lnTo>
                      <a:pt x="1680" y="152"/>
                    </a:lnTo>
                    <a:lnTo>
                      <a:pt x="1666" y="150"/>
                    </a:lnTo>
                    <a:lnTo>
                      <a:pt x="1654" y="148"/>
                    </a:lnTo>
                    <a:lnTo>
                      <a:pt x="1652" y="140"/>
                    </a:lnTo>
                    <a:lnTo>
                      <a:pt x="1646" y="140"/>
                    </a:lnTo>
                    <a:lnTo>
                      <a:pt x="1642" y="140"/>
                    </a:lnTo>
                    <a:lnTo>
                      <a:pt x="1642" y="144"/>
                    </a:lnTo>
                    <a:lnTo>
                      <a:pt x="1646" y="144"/>
                    </a:lnTo>
                    <a:lnTo>
                      <a:pt x="1646" y="148"/>
                    </a:lnTo>
                    <a:lnTo>
                      <a:pt x="1646" y="150"/>
                    </a:lnTo>
                    <a:lnTo>
                      <a:pt x="1648" y="152"/>
                    </a:lnTo>
                    <a:lnTo>
                      <a:pt x="1634" y="152"/>
                    </a:lnTo>
                    <a:lnTo>
                      <a:pt x="1630" y="158"/>
                    </a:lnTo>
                    <a:lnTo>
                      <a:pt x="1634" y="160"/>
                    </a:lnTo>
                    <a:lnTo>
                      <a:pt x="1636" y="160"/>
                    </a:lnTo>
                    <a:lnTo>
                      <a:pt x="1636" y="162"/>
                    </a:lnTo>
                    <a:lnTo>
                      <a:pt x="1630" y="162"/>
                    </a:lnTo>
                    <a:lnTo>
                      <a:pt x="1628" y="168"/>
                    </a:lnTo>
                    <a:lnTo>
                      <a:pt x="1628" y="174"/>
                    </a:lnTo>
                    <a:lnTo>
                      <a:pt x="1630" y="174"/>
                    </a:lnTo>
                    <a:lnTo>
                      <a:pt x="1634" y="178"/>
                    </a:lnTo>
                    <a:lnTo>
                      <a:pt x="1636" y="180"/>
                    </a:lnTo>
                    <a:lnTo>
                      <a:pt x="1636" y="184"/>
                    </a:lnTo>
                    <a:lnTo>
                      <a:pt x="1634" y="186"/>
                    </a:lnTo>
                    <a:lnTo>
                      <a:pt x="1626" y="188"/>
                    </a:lnTo>
                    <a:lnTo>
                      <a:pt x="1624" y="188"/>
                    </a:lnTo>
                    <a:lnTo>
                      <a:pt x="1620" y="188"/>
                    </a:lnTo>
                    <a:lnTo>
                      <a:pt x="1620" y="178"/>
                    </a:lnTo>
                    <a:lnTo>
                      <a:pt x="1612" y="178"/>
                    </a:lnTo>
                    <a:lnTo>
                      <a:pt x="1610" y="180"/>
                    </a:lnTo>
                    <a:lnTo>
                      <a:pt x="1610" y="186"/>
                    </a:lnTo>
                    <a:lnTo>
                      <a:pt x="1608" y="194"/>
                    </a:lnTo>
                    <a:lnTo>
                      <a:pt x="1606" y="194"/>
                    </a:lnTo>
                    <a:lnTo>
                      <a:pt x="1600" y="194"/>
                    </a:lnTo>
                    <a:lnTo>
                      <a:pt x="1594" y="194"/>
                    </a:lnTo>
                    <a:lnTo>
                      <a:pt x="1590" y="188"/>
                    </a:lnTo>
                    <a:lnTo>
                      <a:pt x="1584" y="184"/>
                    </a:lnTo>
                    <a:lnTo>
                      <a:pt x="1576" y="180"/>
                    </a:lnTo>
                    <a:lnTo>
                      <a:pt x="1566" y="178"/>
                    </a:lnTo>
                    <a:lnTo>
                      <a:pt x="1566" y="176"/>
                    </a:lnTo>
                    <a:lnTo>
                      <a:pt x="1560" y="176"/>
                    </a:lnTo>
                    <a:lnTo>
                      <a:pt x="1548" y="184"/>
                    </a:lnTo>
                    <a:lnTo>
                      <a:pt x="1542" y="186"/>
                    </a:lnTo>
                    <a:lnTo>
                      <a:pt x="1534" y="188"/>
                    </a:lnTo>
                    <a:lnTo>
                      <a:pt x="1534" y="184"/>
                    </a:lnTo>
                    <a:lnTo>
                      <a:pt x="1536" y="184"/>
                    </a:lnTo>
                    <a:lnTo>
                      <a:pt x="1536" y="180"/>
                    </a:lnTo>
                    <a:lnTo>
                      <a:pt x="1536" y="176"/>
                    </a:lnTo>
                    <a:lnTo>
                      <a:pt x="1534" y="176"/>
                    </a:lnTo>
                    <a:lnTo>
                      <a:pt x="1528" y="168"/>
                    </a:lnTo>
                    <a:lnTo>
                      <a:pt x="1524" y="190"/>
                    </a:lnTo>
                    <a:lnTo>
                      <a:pt x="1518" y="204"/>
                    </a:lnTo>
                    <a:lnTo>
                      <a:pt x="1516" y="208"/>
                    </a:lnTo>
                    <a:lnTo>
                      <a:pt x="1512" y="212"/>
                    </a:lnTo>
                    <a:lnTo>
                      <a:pt x="1508" y="212"/>
                    </a:lnTo>
                    <a:lnTo>
                      <a:pt x="1506" y="206"/>
                    </a:lnTo>
                    <a:lnTo>
                      <a:pt x="1508" y="202"/>
                    </a:lnTo>
                    <a:lnTo>
                      <a:pt x="1510" y="202"/>
                    </a:lnTo>
                    <a:lnTo>
                      <a:pt x="1510" y="196"/>
                    </a:lnTo>
                    <a:lnTo>
                      <a:pt x="1508" y="196"/>
                    </a:lnTo>
                    <a:lnTo>
                      <a:pt x="1508" y="198"/>
                    </a:lnTo>
                    <a:lnTo>
                      <a:pt x="1506" y="198"/>
                    </a:lnTo>
                    <a:lnTo>
                      <a:pt x="1502" y="198"/>
                    </a:lnTo>
                    <a:lnTo>
                      <a:pt x="1498" y="194"/>
                    </a:lnTo>
                    <a:lnTo>
                      <a:pt x="1488" y="194"/>
                    </a:lnTo>
                    <a:lnTo>
                      <a:pt x="1480" y="184"/>
                    </a:lnTo>
                    <a:lnTo>
                      <a:pt x="1474" y="186"/>
                    </a:lnTo>
                    <a:lnTo>
                      <a:pt x="1472" y="186"/>
                    </a:lnTo>
                    <a:lnTo>
                      <a:pt x="1472" y="178"/>
                    </a:lnTo>
                    <a:lnTo>
                      <a:pt x="1480" y="178"/>
                    </a:lnTo>
                    <a:lnTo>
                      <a:pt x="1480" y="176"/>
                    </a:lnTo>
                    <a:lnTo>
                      <a:pt x="1476" y="176"/>
                    </a:lnTo>
                    <a:lnTo>
                      <a:pt x="1474" y="176"/>
                    </a:lnTo>
                    <a:lnTo>
                      <a:pt x="1466" y="176"/>
                    </a:lnTo>
                    <a:lnTo>
                      <a:pt x="1464" y="168"/>
                    </a:lnTo>
                    <a:lnTo>
                      <a:pt x="1456" y="162"/>
                    </a:lnTo>
                    <a:lnTo>
                      <a:pt x="1446" y="158"/>
                    </a:lnTo>
                    <a:lnTo>
                      <a:pt x="1444" y="170"/>
                    </a:lnTo>
                    <a:lnTo>
                      <a:pt x="1446" y="170"/>
                    </a:lnTo>
                    <a:lnTo>
                      <a:pt x="1448" y="170"/>
                    </a:lnTo>
                    <a:lnTo>
                      <a:pt x="1446" y="174"/>
                    </a:lnTo>
                    <a:lnTo>
                      <a:pt x="1444" y="176"/>
                    </a:lnTo>
                    <a:lnTo>
                      <a:pt x="1444" y="170"/>
                    </a:lnTo>
                    <a:lnTo>
                      <a:pt x="1442" y="168"/>
                    </a:lnTo>
                    <a:lnTo>
                      <a:pt x="1442" y="166"/>
                    </a:lnTo>
                    <a:lnTo>
                      <a:pt x="1444" y="158"/>
                    </a:lnTo>
                    <a:lnTo>
                      <a:pt x="1444" y="156"/>
                    </a:lnTo>
                    <a:lnTo>
                      <a:pt x="1442" y="156"/>
                    </a:lnTo>
                    <a:lnTo>
                      <a:pt x="1438" y="156"/>
                    </a:lnTo>
                    <a:lnTo>
                      <a:pt x="1438" y="160"/>
                    </a:lnTo>
                    <a:lnTo>
                      <a:pt x="1434" y="160"/>
                    </a:lnTo>
                    <a:lnTo>
                      <a:pt x="1434" y="156"/>
                    </a:lnTo>
                    <a:lnTo>
                      <a:pt x="1434" y="152"/>
                    </a:lnTo>
                    <a:lnTo>
                      <a:pt x="1428" y="152"/>
                    </a:lnTo>
                    <a:lnTo>
                      <a:pt x="1424" y="152"/>
                    </a:lnTo>
                    <a:lnTo>
                      <a:pt x="1418" y="158"/>
                    </a:lnTo>
                    <a:lnTo>
                      <a:pt x="1416" y="152"/>
                    </a:lnTo>
                    <a:lnTo>
                      <a:pt x="1412" y="150"/>
                    </a:lnTo>
                    <a:lnTo>
                      <a:pt x="1416" y="150"/>
                    </a:lnTo>
                    <a:lnTo>
                      <a:pt x="1412" y="148"/>
                    </a:lnTo>
                    <a:lnTo>
                      <a:pt x="1410" y="144"/>
                    </a:lnTo>
                    <a:lnTo>
                      <a:pt x="1412" y="142"/>
                    </a:lnTo>
                    <a:lnTo>
                      <a:pt x="1412" y="140"/>
                    </a:lnTo>
                    <a:lnTo>
                      <a:pt x="1420" y="138"/>
                    </a:lnTo>
                    <a:lnTo>
                      <a:pt x="1428" y="134"/>
                    </a:lnTo>
                    <a:lnTo>
                      <a:pt x="1434" y="126"/>
                    </a:lnTo>
                    <a:lnTo>
                      <a:pt x="1438" y="122"/>
                    </a:lnTo>
                    <a:lnTo>
                      <a:pt x="1428" y="120"/>
                    </a:lnTo>
                    <a:lnTo>
                      <a:pt x="1424" y="116"/>
                    </a:lnTo>
                    <a:lnTo>
                      <a:pt x="1418" y="112"/>
                    </a:lnTo>
                    <a:lnTo>
                      <a:pt x="1410" y="106"/>
                    </a:lnTo>
                    <a:lnTo>
                      <a:pt x="1406" y="106"/>
                    </a:lnTo>
                    <a:lnTo>
                      <a:pt x="1400" y="110"/>
                    </a:lnTo>
                    <a:lnTo>
                      <a:pt x="1392" y="112"/>
                    </a:lnTo>
                    <a:lnTo>
                      <a:pt x="1390" y="112"/>
                    </a:lnTo>
                    <a:lnTo>
                      <a:pt x="1388" y="112"/>
                    </a:lnTo>
                    <a:lnTo>
                      <a:pt x="1384" y="122"/>
                    </a:lnTo>
                    <a:lnTo>
                      <a:pt x="1388" y="124"/>
                    </a:lnTo>
                    <a:lnTo>
                      <a:pt x="1392" y="126"/>
                    </a:lnTo>
                    <a:lnTo>
                      <a:pt x="1392" y="132"/>
                    </a:lnTo>
                    <a:lnTo>
                      <a:pt x="1400" y="134"/>
                    </a:lnTo>
                    <a:lnTo>
                      <a:pt x="1408" y="134"/>
                    </a:lnTo>
                    <a:lnTo>
                      <a:pt x="1406" y="138"/>
                    </a:lnTo>
                    <a:lnTo>
                      <a:pt x="1406" y="140"/>
                    </a:lnTo>
                    <a:lnTo>
                      <a:pt x="1402" y="140"/>
                    </a:lnTo>
                    <a:lnTo>
                      <a:pt x="1406" y="142"/>
                    </a:lnTo>
                    <a:lnTo>
                      <a:pt x="1406" y="144"/>
                    </a:lnTo>
                    <a:lnTo>
                      <a:pt x="1402" y="144"/>
                    </a:lnTo>
                    <a:lnTo>
                      <a:pt x="1394" y="142"/>
                    </a:lnTo>
                    <a:lnTo>
                      <a:pt x="1398" y="150"/>
                    </a:lnTo>
                    <a:lnTo>
                      <a:pt x="1390" y="150"/>
                    </a:lnTo>
                    <a:lnTo>
                      <a:pt x="1382" y="148"/>
                    </a:lnTo>
                    <a:lnTo>
                      <a:pt x="1374" y="142"/>
                    </a:lnTo>
                    <a:lnTo>
                      <a:pt x="1366" y="140"/>
                    </a:lnTo>
                    <a:lnTo>
                      <a:pt x="1360" y="140"/>
                    </a:lnTo>
                    <a:lnTo>
                      <a:pt x="1354" y="142"/>
                    </a:lnTo>
                    <a:lnTo>
                      <a:pt x="1346" y="142"/>
                    </a:lnTo>
                    <a:lnTo>
                      <a:pt x="1342" y="142"/>
                    </a:lnTo>
                    <a:lnTo>
                      <a:pt x="1338" y="140"/>
                    </a:lnTo>
                    <a:lnTo>
                      <a:pt x="1324" y="138"/>
                    </a:lnTo>
                    <a:lnTo>
                      <a:pt x="1320" y="134"/>
                    </a:lnTo>
                    <a:lnTo>
                      <a:pt x="1318" y="132"/>
                    </a:lnTo>
                    <a:lnTo>
                      <a:pt x="1318" y="130"/>
                    </a:lnTo>
                    <a:lnTo>
                      <a:pt x="1320" y="124"/>
                    </a:lnTo>
                    <a:lnTo>
                      <a:pt x="1320" y="122"/>
                    </a:lnTo>
                    <a:lnTo>
                      <a:pt x="1318" y="116"/>
                    </a:lnTo>
                    <a:lnTo>
                      <a:pt x="1308" y="116"/>
                    </a:lnTo>
                    <a:lnTo>
                      <a:pt x="1296" y="120"/>
                    </a:lnTo>
                    <a:lnTo>
                      <a:pt x="1292" y="114"/>
                    </a:lnTo>
                    <a:lnTo>
                      <a:pt x="1290" y="114"/>
                    </a:lnTo>
                    <a:lnTo>
                      <a:pt x="1284" y="116"/>
                    </a:lnTo>
                    <a:lnTo>
                      <a:pt x="1278" y="112"/>
                    </a:lnTo>
                    <a:lnTo>
                      <a:pt x="1270" y="114"/>
                    </a:lnTo>
                    <a:lnTo>
                      <a:pt x="1260" y="120"/>
                    </a:lnTo>
                    <a:lnTo>
                      <a:pt x="1252" y="124"/>
                    </a:lnTo>
                    <a:lnTo>
                      <a:pt x="1246" y="130"/>
                    </a:lnTo>
                    <a:lnTo>
                      <a:pt x="1246" y="138"/>
                    </a:lnTo>
                    <a:lnTo>
                      <a:pt x="1244" y="138"/>
                    </a:lnTo>
                    <a:lnTo>
                      <a:pt x="1244" y="134"/>
                    </a:lnTo>
                    <a:lnTo>
                      <a:pt x="1244" y="130"/>
                    </a:lnTo>
                    <a:lnTo>
                      <a:pt x="1244" y="120"/>
                    </a:lnTo>
                    <a:lnTo>
                      <a:pt x="1242" y="120"/>
                    </a:lnTo>
                    <a:lnTo>
                      <a:pt x="1238" y="116"/>
                    </a:lnTo>
                    <a:lnTo>
                      <a:pt x="1236" y="116"/>
                    </a:lnTo>
                    <a:lnTo>
                      <a:pt x="1236" y="124"/>
                    </a:lnTo>
                    <a:lnTo>
                      <a:pt x="1220" y="122"/>
                    </a:lnTo>
                    <a:lnTo>
                      <a:pt x="1216" y="120"/>
                    </a:lnTo>
                    <a:lnTo>
                      <a:pt x="1212" y="112"/>
                    </a:lnTo>
                    <a:lnTo>
                      <a:pt x="1212" y="114"/>
                    </a:lnTo>
                    <a:lnTo>
                      <a:pt x="1210" y="120"/>
                    </a:lnTo>
                    <a:lnTo>
                      <a:pt x="1200" y="114"/>
                    </a:lnTo>
                    <a:lnTo>
                      <a:pt x="1196" y="124"/>
                    </a:lnTo>
                    <a:lnTo>
                      <a:pt x="1196" y="130"/>
                    </a:lnTo>
                    <a:lnTo>
                      <a:pt x="1200" y="132"/>
                    </a:lnTo>
                    <a:lnTo>
                      <a:pt x="1200" y="134"/>
                    </a:lnTo>
                    <a:lnTo>
                      <a:pt x="1200" y="138"/>
                    </a:lnTo>
                    <a:lnTo>
                      <a:pt x="1188" y="132"/>
                    </a:lnTo>
                    <a:lnTo>
                      <a:pt x="1190" y="138"/>
                    </a:lnTo>
                    <a:lnTo>
                      <a:pt x="1190" y="140"/>
                    </a:lnTo>
                    <a:lnTo>
                      <a:pt x="1188" y="140"/>
                    </a:lnTo>
                    <a:lnTo>
                      <a:pt x="1180" y="144"/>
                    </a:lnTo>
                    <a:lnTo>
                      <a:pt x="1172" y="144"/>
                    </a:lnTo>
                    <a:lnTo>
                      <a:pt x="1164" y="144"/>
                    </a:lnTo>
                    <a:lnTo>
                      <a:pt x="1154" y="144"/>
                    </a:lnTo>
                    <a:lnTo>
                      <a:pt x="1152" y="152"/>
                    </a:lnTo>
                    <a:lnTo>
                      <a:pt x="1126" y="154"/>
                    </a:lnTo>
                    <a:lnTo>
                      <a:pt x="1138" y="152"/>
                    </a:lnTo>
                    <a:lnTo>
                      <a:pt x="1150" y="148"/>
                    </a:lnTo>
                    <a:lnTo>
                      <a:pt x="1152" y="140"/>
                    </a:lnTo>
                    <a:lnTo>
                      <a:pt x="1160" y="136"/>
                    </a:lnTo>
                    <a:lnTo>
                      <a:pt x="1168" y="136"/>
                    </a:lnTo>
                    <a:lnTo>
                      <a:pt x="1174" y="132"/>
                    </a:lnTo>
                    <a:lnTo>
                      <a:pt x="1182" y="124"/>
                    </a:lnTo>
                    <a:lnTo>
                      <a:pt x="1188" y="114"/>
                    </a:lnTo>
                    <a:lnTo>
                      <a:pt x="1192" y="104"/>
                    </a:lnTo>
                    <a:lnTo>
                      <a:pt x="1226" y="96"/>
                    </a:lnTo>
                    <a:lnTo>
                      <a:pt x="1256" y="86"/>
                    </a:lnTo>
                    <a:lnTo>
                      <a:pt x="1256" y="78"/>
                    </a:lnTo>
                    <a:lnTo>
                      <a:pt x="1254" y="72"/>
                    </a:lnTo>
                    <a:lnTo>
                      <a:pt x="1246" y="68"/>
                    </a:lnTo>
                    <a:lnTo>
                      <a:pt x="1246" y="66"/>
                    </a:lnTo>
                    <a:lnTo>
                      <a:pt x="1254" y="68"/>
                    </a:lnTo>
                    <a:lnTo>
                      <a:pt x="1256" y="66"/>
                    </a:lnTo>
                    <a:lnTo>
                      <a:pt x="1256" y="58"/>
                    </a:lnTo>
                    <a:lnTo>
                      <a:pt x="1250" y="52"/>
                    </a:lnTo>
                    <a:lnTo>
                      <a:pt x="1250" y="48"/>
                    </a:lnTo>
                    <a:lnTo>
                      <a:pt x="1250" y="42"/>
                    </a:lnTo>
                    <a:lnTo>
                      <a:pt x="1246" y="42"/>
                    </a:lnTo>
                    <a:lnTo>
                      <a:pt x="1242" y="42"/>
                    </a:lnTo>
                    <a:lnTo>
                      <a:pt x="1238" y="42"/>
                    </a:lnTo>
                    <a:lnTo>
                      <a:pt x="1236" y="40"/>
                    </a:lnTo>
                    <a:lnTo>
                      <a:pt x="1232" y="32"/>
                    </a:lnTo>
                    <a:lnTo>
                      <a:pt x="1228" y="24"/>
                    </a:lnTo>
                    <a:lnTo>
                      <a:pt x="1224" y="24"/>
                    </a:lnTo>
                    <a:lnTo>
                      <a:pt x="1222" y="22"/>
                    </a:lnTo>
                    <a:lnTo>
                      <a:pt x="1214" y="26"/>
                    </a:lnTo>
                    <a:lnTo>
                      <a:pt x="1206" y="30"/>
                    </a:lnTo>
                    <a:lnTo>
                      <a:pt x="1204" y="24"/>
                    </a:lnTo>
                    <a:lnTo>
                      <a:pt x="1196" y="24"/>
                    </a:lnTo>
                    <a:lnTo>
                      <a:pt x="1186" y="26"/>
                    </a:lnTo>
                    <a:lnTo>
                      <a:pt x="1180" y="30"/>
                    </a:lnTo>
                    <a:lnTo>
                      <a:pt x="1174" y="34"/>
                    </a:lnTo>
                    <a:lnTo>
                      <a:pt x="1170" y="40"/>
                    </a:lnTo>
                    <a:lnTo>
                      <a:pt x="1164" y="40"/>
                    </a:lnTo>
                    <a:lnTo>
                      <a:pt x="1160" y="40"/>
                    </a:lnTo>
                    <a:lnTo>
                      <a:pt x="1168" y="24"/>
                    </a:lnTo>
                    <a:lnTo>
                      <a:pt x="1152" y="22"/>
                    </a:lnTo>
                    <a:lnTo>
                      <a:pt x="1136" y="18"/>
                    </a:lnTo>
                    <a:lnTo>
                      <a:pt x="1138" y="14"/>
                    </a:lnTo>
                    <a:lnTo>
                      <a:pt x="1144" y="8"/>
                    </a:lnTo>
                    <a:lnTo>
                      <a:pt x="1132" y="4"/>
                    </a:lnTo>
                    <a:lnTo>
                      <a:pt x="1124" y="0"/>
                    </a:lnTo>
                    <a:lnTo>
                      <a:pt x="1114" y="0"/>
                    </a:lnTo>
                    <a:lnTo>
                      <a:pt x="1114" y="6"/>
                    </a:lnTo>
                    <a:lnTo>
                      <a:pt x="1098" y="6"/>
                    </a:lnTo>
                    <a:lnTo>
                      <a:pt x="1092" y="8"/>
                    </a:lnTo>
                    <a:lnTo>
                      <a:pt x="1088" y="12"/>
                    </a:lnTo>
                    <a:lnTo>
                      <a:pt x="1080" y="18"/>
                    </a:lnTo>
                    <a:lnTo>
                      <a:pt x="1080" y="22"/>
                    </a:lnTo>
                    <a:lnTo>
                      <a:pt x="1074" y="24"/>
                    </a:lnTo>
                    <a:lnTo>
                      <a:pt x="1072" y="24"/>
                    </a:lnTo>
                    <a:lnTo>
                      <a:pt x="1072" y="26"/>
                    </a:lnTo>
                    <a:lnTo>
                      <a:pt x="1072" y="32"/>
                    </a:lnTo>
                    <a:lnTo>
                      <a:pt x="1080" y="40"/>
                    </a:lnTo>
                    <a:lnTo>
                      <a:pt x="1064" y="36"/>
                    </a:lnTo>
                    <a:lnTo>
                      <a:pt x="1044" y="34"/>
                    </a:lnTo>
                    <a:lnTo>
                      <a:pt x="1046" y="42"/>
                    </a:lnTo>
                    <a:lnTo>
                      <a:pt x="1050" y="44"/>
                    </a:lnTo>
                    <a:lnTo>
                      <a:pt x="1042" y="44"/>
                    </a:lnTo>
                    <a:lnTo>
                      <a:pt x="1036" y="48"/>
                    </a:lnTo>
                    <a:lnTo>
                      <a:pt x="1036" y="52"/>
                    </a:lnTo>
                    <a:lnTo>
                      <a:pt x="1024" y="60"/>
                    </a:lnTo>
                    <a:lnTo>
                      <a:pt x="1020" y="60"/>
                    </a:lnTo>
                    <a:lnTo>
                      <a:pt x="1020" y="54"/>
                    </a:lnTo>
                    <a:lnTo>
                      <a:pt x="1016" y="58"/>
                    </a:lnTo>
                    <a:lnTo>
                      <a:pt x="1008" y="60"/>
                    </a:lnTo>
                    <a:lnTo>
                      <a:pt x="1006" y="66"/>
                    </a:lnTo>
                    <a:lnTo>
                      <a:pt x="1004" y="66"/>
                    </a:lnTo>
                    <a:lnTo>
                      <a:pt x="1004" y="62"/>
                    </a:lnTo>
                    <a:lnTo>
                      <a:pt x="1006" y="58"/>
                    </a:lnTo>
                    <a:lnTo>
                      <a:pt x="1014" y="52"/>
                    </a:lnTo>
                    <a:lnTo>
                      <a:pt x="1014" y="50"/>
                    </a:lnTo>
                    <a:lnTo>
                      <a:pt x="1008" y="44"/>
                    </a:lnTo>
                    <a:lnTo>
                      <a:pt x="1006" y="48"/>
                    </a:lnTo>
                    <a:lnTo>
                      <a:pt x="1006" y="50"/>
                    </a:lnTo>
                    <a:lnTo>
                      <a:pt x="974" y="50"/>
                    </a:lnTo>
                    <a:lnTo>
                      <a:pt x="972" y="48"/>
                    </a:lnTo>
                    <a:lnTo>
                      <a:pt x="968" y="48"/>
                    </a:lnTo>
                    <a:lnTo>
                      <a:pt x="968" y="52"/>
                    </a:lnTo>
                    <a:lnTo>
                      <a:pt x="950" y="58"/>
                    </a:lnTo>
                    <a:lnTo>
                      <a:pt x="932" y="60"/>
                    </a:lnTo>
                    <a:lnTo>
                      <a:pt x="920" y="60"/>
                    </a:lnTo>
                    <a:lnTo>
                      <a:pt x="914" y="58"/>
                    </a:lnTo>
                    <a:lnTo>
                      <a:pt x="908" y="62"/>
                    </a:lnTo>
                    <a:lnTo>
                      <a:pt x="902" y="66"/>
                    </a:lnTo>
                    <a:lnTo>
                      <a:pt x="892" y="66"/>
                    </a:lnTo>
                    <a:lnTo>
                      <a:pt x="882" y="66"/>
                    </a:lnTo>
                    <a:lnTo>
                      <a:pt x="886" y="68"/>
                    </a:lnTo>
                    <a:lnTo>
                      <a:pt x="888" y="70"/>
                    </a:lnTo>
                    <a:lnTo>
                      <a:pt x="888" y="72"/>
                    </a:lnTo>
                    <a:lnTo>
                      <a:pt x="882" y="76"/>
                    </a:lnTo>
                    <a:lnTo>
                      <a:pt x="880" y="88"/>
                    </a:lnTo>
                    <a:lnTo>
                      <a:pt x="874" y="80"/>
                    </a:lnTo>
                    <a:lnTo>
                      <a:pt x="868" y="80"/>
                    </a:lnTo>
                    <a:lnTo>
                      <a:pt x="864" y="84"/>
                    </a:lnTo>
                    <a:lnTo>
                      <a:pt x="868" y="86"/>
                    </a:lnTo>
                    <a:lnTo>
                      <a:pt x="872" y="88"/>
                    </a:lnTo>
                    <a:lnTo>
                      <a:pt x="874" y="90"/>
                    </a:lnTo>
                    <a:lnTo>
                      <a:pt x="868" y="94"/>
                    </a:lnTo>
                    <a:lnTo>
                      <a:pt x="874" y="106"/>
                    </a:lnTo>
                    <a:lnTo>
                      <a:pt x="882" y="122"/>
                    </a:lnTo>
                    <a:lnTo>
                      <a:pt x="870" y="122"/>
                    </a:lnTo>
                    <a:lnTo>
                      <a:pt x="872" y="116"/>
                    </a:lnTo>
                    <a:lnTo>
                      <a:pt x="872" y="114"/>
                    </a:lnTo>
                    <a:lnTo>
                      <a:pt x="870" y="112"/>
                    </a:lnTo>
                    <a:lnTo>
                      <a:pt x="870" y="108"/>
                    </a:lnTo>
                    <a:lnTo>
                      <a:pt x="864" y="108"/>
                    </a:lnTo>
                    <a:lnTo>
                      <a:pt x="856" y="112"/>
                    </a:lnTo>
                    <a:lnTo>
                      <a:pt x="850" y="114"/>
                    </a:lnTo>
                    <a:lnTo>
                      <a:pt x="842" y="112"/>
                    </a:lnTo>
                    <a:lnTo>
                      <a:pt x="836" y="108"/>
                    </a:lnTo>
                    <a:lnTo>
                      <a:pt x="798" y="116"/>
                    </a:lnTo>
                    <a:lnTo>
                      <a:pt x="790" y="122"/>
                    </a:lnTo>
                    <a:lnTo>
                      <a:pt x="786" y="132"/>
                    </a:lnTo>
                    <a:lnTo>
                      <a:pt x="786" y="144"/>
                    </a:lnTo>
                    <a:lnTo>
                      <a:pt x="790" y="158"/>
                    </a:lnTo>
                    <a:lnTo>
                      <a:pt x="796" y="160"/>
                    </a:lnTo>
                    <a:lnTo>
                      <a:pt x="800" y="162"/>
                    </a:lnTo>
                    <a:lnTo>
                      <a:pt x="806" y="162"/>
                    </a:lnTo>
                    <a:lnTo>
                      <a:pt x="808" y="160"/>
                    </a:lnTo>
                    <a:lnTo>
                      <a:pt x="810" y="166"/>
                    </a:lnTo>
                    <a:lnTo>
                      <a:pt x="816" y="170"/>
                    </a:lnTo>
                    <a:lnTo>
                      <a:pt x="826" y="176"/>
                    </a:lnTo>
                    <a:lnTo>
                      <a:pt x="824" y="186"/>
                    </a:lnTo>
                    <a:lnTo>
                      <a:pt x="820" y="202"/>
                    </a:lnTo>
                    <a:lnTo>
                      <a:pt x="824" y="204"/>
                    </a:lnTo>
                    <a:lnTo>
                      <a:pt x="824" y="208"/>
                    </a:lnTo>
                    <a:lnTo>
                      <a:pt x="826" y="208"/>
                    </a:lnTo>
                    <a:lnTo>
                      <a:pt x="826" y="212"/>
                    </a:lnTo>
                    <a:lnTo>
                      <a:pt x="824" y="214"/>
                    </a:lnTo>
                    <a:lnTo>
                      <a:pt x="818" y="214"/>
                    </a:lnTo>
                    <a:lnTo>
                      <a:pt x="816" y="214"/>
                    </a:lnTo>
                    <a:lnTo>
                      <a:pt x="816" y="222"/>
                    </a:lnTo>
                    <a:lnTo>
                      <a:pt x="828" y="230"/>
                    </a:lnTo>
                    <a:lnTo>
                      <a:pt x="832" y="230"/>
                    </a:lnTo>
                    <a:lnTo>
                      <a:pt x="834" y="230"/>
                    </a:lnTo>
                    <a:lnTo>
                      <a:pt x="836" y="226"/>
                    </a:lnTo>
                    <a:lnTo>
                      <a:pt x="842" y="226"/>
                    </a:lnTo>
                    <a:lnTo>
                      <a:pt x="846" y="226"/>
                    </a:lnTo>
                    <a:lnTo>
                      <a:pt x="852" y="230"/>
                    </a:lnTo>
                    <a:lnTo>
                      <a:pt x="854" y="242"/>
                    </a:lnTo>
                    <a:lnTo>
                      <a:pt x="852" y="242"/>
                    </a:lnTo>
                    <a:lnTo>
                      <a:pt x="850" y="232"/>
                    </a:lnTo>
                    <a:lnTo>
                      <a:pt x="816" y="232"/>
                    </a:lnTo>
                    <a:lnTo>
                      <a:pt x="816" y="224"/>
                    </a:lnTo>
                    <a:lnTo>
                      <a:pt x="808" y="220"/>
                    </a:lnTo>
                    <a:lnTo>
                      <a:pt x="806" y="216"/>
                    </a:lnTo>
                    <a:lnTo>
                      <a:pt x="806" y="220"/>
                    </a:lnTo>
                    <a:lnTo>
                      <a:pt x="802" y="220"/>
                    </a:lnTo>
                    <a:lnTo>
                      <a:pt x="802" y="222"/>
                    </a:lnTo>
                    <a:lnTo>
                      <a:pt x="800" y="224"/>
                    </a:lnTo>
                    <a:lnTo>
                      <a:pt x="798" y="224"/>
                    </a:lnTo>
                    <a:lnTo>
                      <a:pt x="802" y="198"/>
                    </a:lnTo>
                    <a:lnTo>
                      <a:pt x="808" y="188"/>
                    </a:lnTo>
                    <a:lnTo>
                      <a:pt x="816" y="176"/>
                    </a:lnTo>
                    <a:lnTo>
                      <a:pt x="790" y="172"/>
                    </a:lnTo>
                    <a:lnTo>
                      <a:pt x="792" y="176"/>
                    </a:lnTo>
                    <a:lnTo>
                      <a:pt x="788" y="176"/>
                    </a:lnTo>
                    <a:lnTo>
                      <a:pt x="782" y="162"/>
                    </a:lnTo>
                    <a:lnTo>
                      <a:pt x="780" y="162"/>
                    </a:lnTo>
                    <a:lnTo>
                      <a:pt x="778" y="166"/>
                    </a:lnTo>
                    <a:lnTo>
                      <a:pt x="772" y="160"/>
                    </a:lnTo>
                    <a:lnTo>
                      <a:pt x="760" y="158"/>
                    </a:lnTo>
                    <a:lnTo>
                      <a:pt x="752" y="158"/>
                    </a:lnTo>
                    <a:lnTo>
                      <a:pt x="746" y="160"/>
                    </a:lnTo>
                    <a:lnTo>
                      <a:pt x="738" y="166"/>
                    </a:lnTo>
                    <a:lnTo>
                      <a:pt x="742" y="168"/>
                    </a:lnTo>
                    <a:lnTo>
                      <a:pt x="746" y="168"/>
                    </a:lnTo>
                    <a:lnTo>
                      <a:pt x="750" y="172"/>
                    </a:lnTo>
                    <a:lnTo>
                      <a:pt x="746" y="176"/>
                    </a:lnTo>
                    <a:lnTo>
                      <a:pt x="746" y="178"/>
                    </a:lnTo>
                    <a:lnTo>
                      <a:pt x="742" y="178"/>
                    </a:lnTo>
                    <a:lnTo>
                      <a:pt x="738" y="178"/>
                    </a:lnTo>
                    <a:lnTo>
                      <a:pt x="738" y="176"/>
                    </a:lnTo>
                    <a:lnTo>
                      <a:pt x="732" y="172"/>
                    </a:lnTo>
                    <a:lnTo>
                      <a:pt x="724" y="172"/>
                    </a:lnTo>
                    <a:lnTo>
                      <a:pt x="716" y="184"/>
                    </a:lnTo>
                    <a:lnTo>
                      <a:pt x="724" y="184"/>
                    </a:lnTo>
                    <a:lnTo>
                      <a:pt x="736" y="194"/>
                    </a:lnTo>
                    <a:lnTo>
                      <a:pt x="742" y="198"/>
                    </a:lnTo>
                    <a:lnTo>
                      <a:pt x="736" y="202"/>
                    </a:lnTo>
                    <a:lnTo>
                      <a:pt x="724" y="202"/>
                    </a:lnTo>
                    <a:lnTo>
                      <a:pt x="720" y="198"/>
                    </a:lnTo>
                    <a:lnTo>
                      <a:pt x="718" y="196"/>
                    </a:lnTo>
                    <a:lnTo>
                      <a:pt x="714" y="198"/>
                    </a:lnTo>
                    <a:lnTo>
                      <a:pt x="708" y="202"/>
                    </a:lnTo>
                    <a:lnTo>
                      <a:pt x="700" y="194"/>
                    </a:lnTo>
                    <a:lnTo>
                      <a:pt x="700" y="184"/>
                    </a:lnTo>
                    <a:lnTo>
                      <a:pt x="696" y="178"/>
                    </a:lnTo>
                    <a:lnTo>
                      <a:pt x="696" y="172"/>
                    </a:lnTo>
                    <a:lnTo>
                      <a:pt x="698" y="166"/>
                    </a:lnTo>
                    <a:lnTo>
                      <a:pt x="698" y="158"/>
                    </a:lnTo>
                    <a:lnTo>
                      <a:pt x="698" y="150"/>
                    </a:lnTo>
                    <a:lnTo>
                      <a:pt x="690" y="142"/>
                    </a:lnTo>
                    <a:lnTo>
                      <a:pt x="692" y="158"/>
                    </a:lnTo>
                    <a:lnTo>
                      <a:pt x="692" y="166"/>
                    </a:lnTo>
                    <a:lnTo>
                      <a:pt x="692" y="172"/>
                    </a:lnTo>
                    <a:lnTo>
                      <a:pt x="690" y="176"/>
                    </a:lnTo>
                    <a:lnTo>
                      <a:pt x="688" y="178"/>
                    </a:lnTo>
                    <a:lnTo>
                      <a:pt x="680" y="184"/>
                    </a:lnTo>
                    <a:lnTo>
                      <a:pt x="680" y="188"/>
                    </a:lnTo>
                    <a:lnTo>
                      <a:pt x="678" y="194"/>
                    </a:lnTo>
                    <a:lnTo>
                      <a:pt x="678" y="196"/>
                    </a:lnTo>
                    <a:lnTo>
                      <a:pt x="674" y="198"/>
                    </a:lnTo>
                    <a:lnTo>
                      <a:pt x="684" y="212"/>
                    </a:lnTo>
                    <a:lnTo>
                      <a:pt x="684" y="216"/>
                    </a:lnTo>
                    <a:lnTo>
                      <a:pt x="682" y="222"/>
                    </a:lnTo>
                    <a:lnTo>
                      <a:pt x="680" y="226"/>
                    </a:lnTo>
                    <a:lnTo>
                      <a:pt x="682" y="238"/>
                    </a:lnTo>
                    <a:lnTo>
                      <a:pt x="684" y="248"/>
                    </a:lnTo>
                    <a:lnTo>
                      <a:pt x="700" y="244"/>
                    </a:lnTo>
                    <a:lnTo>
                      <a:pt x="706" y="242"/>
                    </a:lnTo>
                    <a:lnTo>
                      <a:pt x="710" y="240"/>
                    </a:lnTo>
                    <a:lnTo>
                      <a:pt x="714" y="242"/>
                    </a:lnTo>
                    <a:lnTo>
                      <a:pt x="718" y="244"/>
                    </a:lnTo>
                    <a:lnTo>
                      <a:pt x="720" y="244"/>
                    </a:lnTo>
                    <a:lnTo>
                      <a:pt x="720" y="242"/>
                    </a:lnTo>
                    <a:lnTo>
                      <a:pt x="724" y="242"/>
                    </a:lnTo>
                    <a:lnTo>
                      <a:pt x="728" y="242"/>
                    </a:lnTo>
                    <a:lnTo>
                      <a:pt x="732" y="244"/>
                    </a:lnTo>
                    <a:lnTo>
                      <a:pt x="738" y="252"/>
                    </a:lnTo>
                    <a:lnTo>
                      <a:pt x="746" y="270"/>
                    </a:lnTo>
                    <a:lnTo>
                      <a:pt x="738" y="278"/>
                    </a:lnTo>
                    <a:lnTo>
                      <a:pt x="738" y="280"/>
                    </a:lnTo>
                    <a:lnTo>
                      <a:pt x="738" y="286"/>
                    </a:lnTo>
                    <a:lnTo>
                      <a:pt x="742" y="288"/>
                    </a:lnTo>
                    <a:lnTo>
                      <a:pt x="744" y="290"/>
                    </a:lnTo>
                    <a:lnTo>
                      <a:pt x="764" y="296"/>
                    </a:lnTo>
                    <a:lnTo>
                      <a:pt x="768" y="298"/>
                    </a:lnTo>
                    <a:lnTo>
                      <a:pt x="754" y="298"/>
                    </a:lnTo>
                    <a:lnTo>
                      <a:pt x="742" y="296"/>
                    </a:lnTo>
                    <a:lnTo>
                      <a:pt x="742" y="302"/>
                    </a:lnTo>
                    <a:lnTo>
                      <a:pt x="738" y="302"/>
                    </a:lnTo>
                    <a:lnTo>
                      <a:pt x="736" y="298"/>
                    </a:lnTo>
                    <a:lnTo>
                      <a:pt x="728" y="296"/>
                    </a:lnTo>
                    <a:lnTo>
                      <a:pt x="732" y="280"/>
                    </a:lnTo>
                    <a:lnTo>
                      <a:pt x="732" y="270"/>
                    </a:lnTo>
                    <a:lnTo>
                      <a:pt x="724" y="248"/>
                    </a:lnTo>
                    <a:lnTo>
                      <a:pt x="702" y="256"/>
                    </a:lnTo>
                    <a:lnTo>
                      <a:pt x="696" y="260"/>
                    </a:lnTo>
                    <a:lnTo>
                      <a:pt x="690" y="262"/>
                    </a:lnTo>
                    <a:lnTo>
                      <a:pt x="690" y="266"/>
                    </a:lnTo>
                    <a:lnTo>
                      <a:pt x="690" y="270"/>
                    </a:lnTo>
                    <a:lnTo>
                      <a:pt x="692" y="270"/>
                    </a:lnTo>
                    <a:lnTo>
                      <a:pt x="692" y="274"/>
                    </a:lnTo>
                    <a:lnTo>
                      <a:pt x="692" y="276"/>
                    </a:lnTo>
                    <a:lnTo>
                      <a:pt x="692" y="280"/>
                    </a:lnTo>
                    <a:lnTo>
                      <a:pt x="688" y="298"/>
                    </a:lnTo>
                    <a:lnTo>
                      <a:pt x="682" y="306"/>
                    </a:lnTo>
                    <a:lnTo>
                      <a:pt x="672" y="312"/>
                    </a:lnTo>
                    <a:lnTo>
                      <a:pt x="660" y="316"/>
                    </a:lnTo>
                    <a:lnTo>
                      <a:pt x="662" y="320"/>
                    </a:lnTo>
                    <a:lnTo>
                      <a:pt x="664" y="322"/>
                    </a:lnTo>
                    <a:lnTo>
                      <a:pt x="668" y="338"/>
                    </a:lnTo>
                    <a:lnTo>
                      <a:pt x="664" y="338"/>
                    </a:lnTo>
                    <a:lnTo>
                      <a:pt x="660" y="338"/>
                    </a:lnTo>
                    <a:lnTo>
                      <a:pt x="654" y="324"/>
                    </a:lnTo>
                    <a:lnTo>
                      <a:pt x="650" y="322"/>
                    </a:lnTo>
                    <a:lnTo>
                      <a:pt x="642" y="324"/>
                    </a:lnTo>
                    <a:lnTo>
                      <a:pt x="636" y="324"/>
                    </a:lnTo>
                    <a:lnTo>
                      <a:pt x="632" y="324"/>
                    </a:lnTo>
                    <a:lnTo>
                      <a:pt x="626" y="322"/>
                    </a:lnTo>
                    <a:lnTo>
                      <a:pt x="624" y="320"/>
                    </a:lnTo>
                    <a:lnTo>
                      <a:pt x="616" y="314"/>
                    </a:lnTo>
                    <a:lnTo>
                      <a:pt x="642" y="314"/>
                    </a:lnTo>
                    <a:lnTo>
                      <a:pt x="646" y="308"/>
                    </a:lnTo>
                    <a:lnTo>
                      <a:pt x="652" y="304"/>
                    </a:lnTo>
                    <a:lnTo>
                      <a:pt x="654" y="304"/>
                    </a:lnTo>
                    <a:lnTo>
                      <a:pt x="656" y="306"/>
                    </a:lnTo>
                    <a:lnTo>
                      <a:pt x="660" y="308"/>
                    </a:lnTo>
                    <a:lnTo>
                      <a:pt x="662" y="306"/>
                    </a:lnTo>
                    <a:lnTo>
                      <a:pt x="664" y="306"/>
                    </a:lnTo>
                    <a:lnTo>
                      <a:pt x="664" y="302"/>
                    </a:lnTo>
                    <a:lnTo>
                      <a:pt x="662" y="298"/>
                    </a:lnTo>
                    <a:lnTo>
                      <a:pt x="674" y="290"/>
                    </a:lnTo>
                    <a:lnTo>
                      <a:pt x="674" y="266"/>
                    </a:lnTo>
                    <a:lnTo>
                      <a:pt x="668" y="258"/>
                    </a:lnTo>
                    <a:lnTo>
                      <a:pt x="662" y="256"/>
                    </a:lnTo>
                    <a:lnTo>
                      <a:pt x="660" y="250"/>
                    </a:lnTo>
                    <a:lnTo>
                      <a:pt x="660" y="240"/>
                    </a:lnTo>
                    <a:lnTo>
                      <a:pt x="662" y="232"/>
                    </a:lnTo>
                    <a:lnTo>
                      <a:pt x="668" y="222"/>
                    </a:lnTo>
                    <a:lnTo>
                      <a:pt x="668" y="214"/>
                    </a:lnTo>
                    <a:lnTo>
                      <a:pt x="662" y="208"/>
                    </a:lnTo>
                    <a:lnTo>
                      <a:pt x="656" y="202"/>
                    </a:lnTo>
                    <a:lnTo>
                      <a:pt x="656" y="196"/>
                    </a:lnTo>
                    <a:lnTo>
                      <a:pt x="654" y="194"/>
                    </a:lnTo>
                    <a:lnTo>
                      <a:pt x="654" y="190"/>
                    </a:lnTo>
                    <a:lnTo>
                      <a:pt x="656" y="186"/>
                    </a:lnTo>
                    <a:lnTo>
                      <a:pt x="662" y="178"/>
                    </a:lnTo>
                    <a:lnTo>
                      <a:pt x="664" y="160"/>
                    </a:lnTo>
                    <a:lnTo>
                      <a:pt x="664" y="150"/>
                    </a:lnTo>
                    <a:lnTo>
                      <a:pt x="662" y="140"/>
                    </a:lnTo>
                    <a:lnTo>
                      <a:pt x="660" y="136"/>
                    </a:lnTo>
                    <a:lnTo>
                      <a:pt x="654" y="136"/>
                    </a:lnTo>
                    <a:lnTo>
                      <a:pt x="642" y="134"/>
                    </a:lnTo>
                    <a:lnTo>
                      <a:pt x="626" y="136"/>
                    </a:lnTo>
                    <a:lnTo>
                      <a:pt x="618" y="140"/>
                    </a:lnTo>
                    <a:lnTo>
                      <a:pt x="616" y="142"/>
                    </a:lnTo>
                    <a:lnTo>
                      <a:pt x="614" y="148"/>
                    </a:lnTo>
                    <a:lnTo>
                      <a:pt x="608" y="158"/>
                    </a:lnTo>
                    <a:lnTo>
                      <a:pt x="602" y="162"/>
                    </a:lnTo>
                    <a:lnTo>
                      <a:pt x="598" y="170"/>
                    </a:lnTo>
                    <a:lnTo>
                      <a:pt x="596" y="176"/>
                    </a:lnTo>
                    <a:lnTo>
                      <a:pt x="590" y="180"/>
                    </a:lnTo>
                    <a:lnTo>
                      <a:pt x="588" y="184"/>
                    </a:lnTo>
                    <a:lnTo>
                      <a:pt x="582" y="184"/>
                    </a:lnTo>
                    <a:lnTo>
                      <a:pt x="584" y="202"/>
                    </a:lnTo>
                    <a:lnTo>
                      <a:pt x="588" y="212"/>
                    </a:lnTo>
                    <a:lnTo>
                      <a:pt x="588" y="216"/>
                    </a:lnTo>
                    <a:lnTo>
                      <a:pt x="580" y="220"/>
                    </a:lnTo>
                    <a:lnTo>
                      <a:pt x="580" y="226"/>
                    </a:lnTo>
                    <a:lnTo>
                      <a:pt x="580" y="232"/>
                    </a:lnTo>
                    <a:lnTo>
                      <a:pt x="596" y="234"/>
                    </a:lnTo>
                    <a:lnTo>
                      <a:pt x="596" y="258"/>
                    </a:lnTo>
                    <a:lnTo>
                      <a:pt x="602" y="256"/>
                    </a:lnTo>
                    <a:lnTo>
                      <a:pt x="598" y="268"/>
                    </a:lnTo>
                    <a:lnTo>
                      <a:pt x="590" y="278"/>
                    </a:lnTo>
                    <a:lnTo>
                      <a:pt x="572" y="252"/>
                    </a:lnTo>
                    <a:lnTo>
                      <a:pt x="570" y="252"/>
                    </a:lnTo>
                    <a:lnTo>
                      <a:pt x="564" y="252"/>
                    </a:lnTo>
                    <a:lnTo>
                      <a:pt x="562" y="250"/>
                    </a:lnTo>
                    <a:lnTo>
                      <a:pt x="562" y="248"/>
                    </a:lnTo>
                    <a:lnTo>
                      <a:pt x="564" y="244"/>
                    </a:lnTo>
                    <a:lnTo>
                      <a:pt x="560" y="244"/>
                    </a:lnTo>
                    <a:lnTo>
                      <a:pt x="554" y="244"/>
                    </a:lnTo>
                    <a:lnTo>
                      <a:pt x="552" y="242"/>
                    </a:lnTo>
                    <a:lnTo>
                      <a:pt x="550" y="248"/>
                    </a:lnTo>
                    <a:lnTo>
                      <a:pt x="550" y="250"/>
                    </a:lnTo>
                    <a:lnTo>
                      <a:pt x="546" y="250"/>
                    </a:lnTo>
                    <a:lnTo>
                      <a:pt x="546" y="248"/>
                    </a:lnTo>
                    <a:lnTo>
                      <a:pt x="546" y="244"/>
                    </a:lnTo>
                    <a:lnTo>
                      <a:pt x="550" y="238"/>
                    </a:lnTo>
                    <a:lnTo>
                      <a:pt x="534" y="234"/>
                    </a:lnTo>
                    <a:lnTo>
                      <a:pt x="520" y="234"/>
                    </a:lnTo>
                    <a:lnTo>
                      <a:pt x="516" y="232"/>
                    </a:lnTo>
                    <a:lnTo>
                      <a:pt x="514" y="230"/>
                    </a:lnTo>
                    <a:lnTo>
                      <a:pt x="510" y="232"/>
                    </a:lnTo>
                    <a:lnTo>
                      <a:pt x="510" y="238"/>
                    </a:lnTo>
                    <a:lnTo>
                      <a:pt x="488" y="234"/>
                    </a:lnTo>
                    <a:lnTo>
                      <a:pt x="488" y="238"/>
                    </a:lnTo>
                    <a:lnTo>
                      <a:pt x="484" y="240"/>
                    </a:lnTo>
                    <a:lnTo>
                      <a:pt x="490" y="250"/>
                    </a:lnTo>
                    <a:lnTo>
                      <a:pt x="490" y="262"/>
                    </a:lnTo>
                    <a:lnTo>
                      <a:pt x="484" y="266"/>
                    </a:lnTo>
                    <a:lnTo>
                      <a:pt x="482" y="262"/>
                    </a:lnTo>
                    <a:lnTo>
                      <a:pt x="480" y="262"/>
                    </a:lnTo>
                    <a:lnTo>
                      <a:pt x="474" y="262"/>
                    </a:lnTo>
                    <a:lnTo>
                      <a:pt x="474" y="276"/>
                    </a:lnTo>
                    <a:lnTo>
                      <a:pt x="466" y="266"/>
                    </a:lnTo>
                    <a:lnTo>
                      <a:pt x="464" y="260"/>
                    </a:lnTo>
                    <a:lnTo>
                      <a:pt x="464" y="258"/>
                    </a:lnTo>
                    <a:lnTo>
                      <a:pt x="466" y="256"/>
                    </a:lnTo>
                    <a:lnTo>
                      <a:pt x="450" y="262"/>
                    </a:lnTo>
                    <a:lnTo>
                      <a:pt x="446" y="260"/>
                    </a:lnTo>
                    <a:lnTo>
                      <a:pt x="444" y="260"/>
                    </a:lnTo>
                    <a:lnTo>
                      <a:pt x="446" y="262"/>
                    </a:lnTo>
                    <a:lnTo>
                      <a:pt x="446" y="266"/>
                    </a:lnTo>
                    <a:lnTo>
                      <a:pt x="438" y="266"/>
                    </a:lnTo>
                    <a:lnTo>
                      <a:pt x="434" y="262"/>
                    </a:lnTo>
                    <a:lnTo>
                      <a:pt x="428" y="260"/>
                    </a:lnTo>
                    <a:lnTo>
                      <a:pt x="420" y="260"/>
                    </a:lnTo>
                    <a:lnTo>
                      <a:pt x="408" y="268"/>
                    </a:lnTo>
                    <a:lnTo>
                      <a:pt x="408" y="276"/>
                    </a:lnTo>
                    <a:lnTo>
                      <a:pt x="406" y="276"/>
                    </a:lnTo>
                    <a:lnTo>
                      <a:pt x="402" y="274"/>
                    </a:lnTo>
                    <a:lnTo>
                      <a:pt x="400" y="268"/>
                    </a:lnTo>
                    <a:lnTo>
                      <a:pt x="398" y="270"/>
                    </a:lnTo>
                    <a:lnTo>
                      <a:pt x="398" y="274"/>
                    </a:lnTo>
                    <a:lnTo>
                      <a:pt x="390" y="274"/>
                    </a:lnTo>
                    <a:lnTo>
                      <a:pt x="380" y="274"/>
                    </a:lnTo>
                    <a:lnTo>
                      <a:pt x="380" y="268"/>
                    </a:lnTo>
                    <a:lnTo>
                      <a:pt x="390" y="268"/>
                    </a:lnTo>
                    <a:lnTo>
                      <a:pt x="392" y="268"/>
                    </a:lnTo>
                    <a:lnTo>
                      <a:pt x="390" y="266"/>
                    </a:lnTo>
                    <a:lnTo>
                      <a:pt x="388" y="266"/>
                    </a:lnTo>
                    <a:lnTo>
                      <a:pt x="388" y="262"/>
                    </a:lnTo>
                    <a:lnTo>
                      <a:pt x="388" y="260"/>
                    </a:lnTo>
                    <a:lnTo>
                      <a:pt x="380" y="258"/>
                    </a:lnTo>
                    <a:lnTo>
                      <a:pt x="382" y="256"/>
                    </a:lnTo>
                    <a:lnTo>
                      <a:pt x="382" y="252"/>
                    </a:lnTo>
                    <a:lnTo>
                      <a:pt x="374" y="258"/>
                    </a:lnTo>
                    <a:lnTo>
                      <a:pt x="370" y="260"/>
                    </a:lnTo>
                    <a:lnTo>
                      <a:pt x="366" y="262"/>
                    </a:lnTo>
                    <a:lnTo>
                      <a:pt x="366" y="268"/>
                    </a:lnTo>
                    <a:lnTo>
                      <a:pt x="364" y="266"/>
                    </a:lnTo>
                    <a:lnTo>
                      <a:pt x="356" y="262"/>
                    </a:lnTo>
                    <a:lnTo>
                      <a:pt x="354" y="268"/>
                    </a:lnTo>
                    <a:lnTo>
                      <a:pt x="346" y="268"/>
                    </a:lnTo>
                    <a:lnTo>
                      <a:pt x="334" y="276"/>
                    </a:lnTo>
                    <a:lnTo>
                      <a:pt x="324" y="280"/>
                    </a:lnTo>
                    <a:lnTo>
                      <a:pt x="318" y="280"/>
                    </a:lnTo>
                    <a:lnTo>
                      <a:pt x="314" y="280"/>
                    </a:lnTo>
                    <a:lnTo>
                      <a:pt x="314" y="286"/>
                    </a:lnTo>
                    <a:lnTo>
                      <a:pt x="308" y="288"/>
                    </a:lnTo>
                    <a:lnTo>
                      <a:pt x="302" y="288"/>
                    </a:lnTo>
                    <a:lnTo>
                      <a:pt x="298" y="312"/>
                    </a:lnTo>
                    <a:lnTo>
                      <a:pt x="296" y="312"/>
                    </a:lnTo>
                    <a:lnTo>
                      <a:pt x="292" y="308"/>
                    </a:lnTo>
                    <a:lnTo>
                      <a:pt x="290" y="316"/>
                    </a:lnTo>
                    <a:lnTo>
                      <a:pt x="280" y="320"/>
                    </a:lnTo>
                    <a:lnTo>
                      <a:pt x="272" y="320"/>
                    </a:lnTo>
                    <a:lnTo>
                      <a:pt x="266" y="308"/>
                    </a:lnTo>
                    <a:lnTo>
                      <a:pt x="264" y="304"/>
                    </a:lnTo>
                    <a:lnTo>
                      <a:pt x="264" y="298"/>
                    </a:lnTo>
                    <a:lnTo>
                      <a:pt x="266" y="296"/>
                    </a:lnTo>
                    <a:lnTo>
                      <a:pt x="270" y="290"/>
                    </a:lnTo>
                    <a:lnTo>
                      <a:pt x="280" y="288"/>
                    </a:lnTo>
                    <a:lnTo>
                      <a:pt x="288" y="288"/>
                    </a:lnTo>
                    <a:lnTo>
                      <a:pt x="280" y="274"/>
                    </a:lnTo>
                    <a:lnTo>
                      <a:pt x="274" y="266"/>
                    </a:lnTo>
                    <a:lnTo>
                      <a:pt x="270" y="262"/>
                    </a:lnTo>
                    <a:lnTo>
                      <a:pt x="262" y="260"/>
                    </a:lnTo>
                    <a:lnTo>
                      <a:pt x="256" y="262"/>
                    </a:lnTo>
                    <a:lnTo>
                      <a:pt x="242" y="256"/>
                    </a:lnTo>
                    <a:lnTo>
                      <a:pt x="246" y="262"/>
                    </a:lnTo>
                    <a:lnTo>
                      <a:pt x="248" y="270"/>
                    </a:lnTo>
                    <a:lnTo>
                      <a:pt x="248" y="278"/>
                    </a:lnTo>
                    <a:lnTo>
                      <a:pt x="242" y="290"/>
                    </a:lnTo>
                    <a:lnTo>
                      <a:pt x="238" y="294"/>
                    </a:lnTo>
                    <a:lnTo>
                      <a:pt x="242" y="296"/>
                    </a:lnTo>
                    <a:lnTo>
                      <a:pt x="244" y="296"/>
                    </a:lnTo>
                    <a:lnTo>
                      <a:pt x="246" y="298"/>
                    </a:lnTo>
                    <a:lnTo>
                      <a:pt x="246" y="304"/>
                    </a:lnTo>
                    <a:lnTo>
                      <a:pt x="242" y="316"/>
                    </a:lnTo>
                    <a:lnTo>
                      <a:pt x="236" y="324"/>
                    </a:lnTo>
                    <a:lnTo>
                      <a:pt x="236" y="326"/>
                    </a:lnTo>
                    <a:lnTo>
                      <a:pt x="236" y="330"/>
                    </a:lnTo>
                    <a:lnTo>
                      <a:pt x="234" y="332"/>
                    </a:lnTo>
                    <a:lnTo>
                      <a:pt x="232" y="324"/>
                    </a:lnTo>
                    <a:lnTo>
                      <a:pt x="226" y="320"/>
                    </a:lnTo>
                    <a:lnTo>
                      <a:pt x="224" y="320"/>
                    </a:lnTo>
                    <a:lnTo>
                      <a:pt x="220" y="320"/>
                    </a:lnTo>
                    <a:lnTo>
                      <a:pt x="218" y="316"/>
                    </a:lnTo>
                    <a:lnTo>
                      <a:pt x="216" y="316"/>
                    </a:lnTo>
                    <a:lnTo>
                      <a:pt x="214" y="316"/>
                    </a:lnTo>
                    <a:lnTo>
                      <a:pt x="188" y="334"/>
                    </a:lnTo>
                    <a:lnTo>
                      <a:pt x="188" y="342"/>
                    </a:lnTo>
                    <a:lnTo>
                      <a:pt x="188" y="350"/>
                    </a:lnTo>
                    <a:lnTo>
                      <a:pt x="198" y="358"/>
                    </a:lnTo>
                    <a:lnTo>
                      <a:pt x="200" y="360"/>
                    </a:lnTo>
                    <a:lnTo>
                      <a:pt x="198" y="362"/>
                    </a:lnTo>
                    <a:lnTo>
                      <a:pt x="192" y="362"/>
                    </a:lnTo>
                    <a:lnTo>
                      <a:pt x="184" y="360"/>
                    </a:lnTo>
                    <a:lnTo>
                      <a:pt x="172" y="356"/>
                    </a:lnTo>
                    <a:lnTo>
                      <a:pt x="172" y="358"/>
                    </a:lnTo>
                    <a:lnTo>
                      <a:pt x="170" y="360"/>
                    </a:lnTo>
                    <a:lnTo>
                      <a:pt x="170" y="358"/>
                    </a:lnTo>
                    <a:lnTo>
                      <a:pt x="170" y="356"/>
                    </a:lnTo>
                    <a:lnTo>
                      <a:pt x="172" y="356"/>
                    </a:lnTo>
                    <a:lnTo>
                      <a:pt x="154" y="342"/>
                    </a:lnTo>
                    <a:lnTo>
                      <a:pt x="152" y="358"/>
                    </a:lnTo>
                    <a:lnTo>
                      <a:pt x="152" y="362"/>
                    </a:lnTo>
                    <a:lnTo>
                      <a:pt x="156" y="368"/>
                    </a:lnTo>
                    <a:lnTo>
                      <a:pt x="162" y="366"/>
                    </a:lnTo>
                    <a:lnTo>
                      <a:pt x="164" y="368"/>
                    </a:lnTo>
                    <a:lnTo>
                      <a:pt x="164" y="376"/>
                    </a:lnTo>
                    <a:lnTo>
                      <a:pt x="164" y="384"/>
                    </a:lnTo>
                    <a:lnTo>
                      <a:pt x="162" y="384"/>
                    </a:lnTo>
                    <a:lnTo>
                      <a:pt x="160" y="386"/>
                    </a:lnTo>
                    <a:lnTo>
                      <a:pt x="156" y="386"/>
                    </a:lnTo>
                    <a:lnTo>
                      <a:pt x="154" y="386"/>
                    </a:lnTo>
                    <a:lnTo>
                      <a:pt x="136" y="384"/>
                    </a:lnTo>
                    <a:lnTo>
                      <a:pt x="136" y="374"/>
                    </a:lnTo>
                    <a:lnTo>
                      <a:pt x="130" y="374"/>
                    </a:lnTo>
                    <a:lnTo>
                      <a:pt x="126" y="374"/>
                    </a:lnTo>
                    <a:lnTo>
                      <a:pt x="120" y="356"/>
                    </a:lnTo>
                    <a:lnTo>
                      <a:pt x="118" y="332"/>
                    </a:lnTo>
                    <a:lnTo>
                      <a:pt x="108" y="326"/>
                    </a:lnTo>
                    <a:lnTo>
                      <a:pt x="92" y="324"/>
                    </a:lnTo>
                    <a:lnTo>
                      <a:pt x="96" y="316"/>
                    </a:lnTo>
                    <a:lnTo>
                      <a:pt x="84" y="316"/>
                    </a:lnTo>
                    <a:lnTo>
                      <a:pt x="84" y="312"/>
                    </a:lnTo>
                    <a:lnTo>
                      <a:pt x="82" y="306"/>
                    </a:lnTo>
                    <a:lnTo>
                      <a:pt x="74" y="294"/>
                    </a:lnTo>
                    <a:lnTo>
                      <a:pt x="92" y="304"/>
                    </a:lnTo>
                    <a:lnTo>
                      <a:pt x="96" y="304"/>
                    </a:lnTo>
                    <a:lnTo>
                      <a:pt x="96" y="302"/>
                    </a:lnTo>
                    <a:lnTo>
                      <a:pt x="98" y="302"/>
                    </a:lnTo>
                    <a:lnTo>
                      <a:pt x="102" y="306"/>
                    </a:lnTo>
                    <a:lnTo>
                      <a:pt x="106" y="314"/>
                    </a:lnTo>
                    <a:lnTo>
                      <a:pt x="108" y="308"/>
                    </a:lnTo>
                    <a:lnTo>
                      <a:pt x="110" y="306"/>
                    </a:lnTo>
                    <a:lnTo>
                      <a:pt x="114" y="306"/>
                    </a:lnTo>
                    <a:lnTo>
                      <a:pt x="114" y="314"/>
                    </a:lnTo>
                    <a:lnTo>
                      <a:pt x="142" y="322"/>
                    </a:lnTo>
                    <a:lnTo>
                      <a:pt x="160" y="326"/>
                    </a:lnTo>
                    <a:lnTo>
                      <a:pt x="172" y="326"/>
                    </a:lnTo>
                    <a:lnTo>
                      <a:pt x="188" y="316"/>
                    </a:lnTo>
                    <a:lnTo>
                      <a:pt x="192" y="312"/>
                    </a:lnTo>
                    <a:lnTo>
                      <a:pt x="200" y="306"/>
                    </a:lnTo>
                    <a:lnTo>
                      <a:pt x="202" y="296"/>
                    </a:lnTo>
                    <a:lnTo>
                      <a:pt x="202" y="290"/>
                    </a:lnTo>
                    <a:lnTo>
                      <a:pt x="200" y="286"/>
                    </a:lnTo>
                    <a:lnTo>
                      <a:pt x="196" y="286"/>
                    </a:lnTo>
                    <a:lnTo>
                      <a:pt x="196" y="280"/>
                    </a:lnTo>
                    <a:lnTo>
                      <a:pt x="188" y="278"/>
                    </a:lnTo>
                    <a:lnTo>
                      <a:pt x="180" y="276"/>
                    </a:lnTo>
                    <a:lnTo>
                      <a:pt x="180" y="270"/>
                    </a:lnTo>
                    <a:lnTo>
                      <a:pt x="178" y="270"/>
                    </a:lnTo>
                    <a:lnTo>
                      <a:pt x="172" y="270"/>
                    </a:lnTo>
                    <a:lnTo>
                      <a:pt x="172" y="266"/>
                    </a:lnTo>
                    <a:lnTo>
                      <a:pt x="154" y="256"/>
                    </a:lnTo>
                    <a:lnTo>
                      <a:pt x="136" y="248"/>
                    </a:lnTo>
                    <a:lnTo>
                      <a:pt x="130" y="248"/>
                    </a:lnTo>
                    <a:lnTo>
                      <a:pt x="126" y="248"/>
                    </a:lnTo>
                    <a:lnTo>
                      <a:pt x="120" y="242"/>
                    </a:lnTo>
                    <a:lnTo>
                      <a:pt x="118" y="242"/>
                    </a:lnTo>
                    <a:lnTo>
                      <a:pt x="114" y="242"/>
                    </a:lnTo>
                    <a:lnTo>
                      <a:pt x="110" y="238"/>
                    </a:lnTo>
                    <a:lnTo>
                      <a:pt x="92" y="234"/>
                    </a:lnTo>
                    <a:lnTo>
                      <a:pt x="78" y="232"/>
                    </a:lnTo>
                    <a:lnTo>
                      <a:pt x="78" y="226"/>
                    </a:lnTo>
                    <a:lnTo>
                      <a:pt x="84" y="226"/>
                    </a:lnTo>
                    <a:lnTo>
                      <a:pt x="84" y="224"/>
                    </a:lnTo>
                    <a:lnTo>
                      <a:pt x="74" y="222"/>
                    </a:lnTo>
                    <a:lnTo>
                      <a:pt x="72" y="222"/>
                    </a:lnTo>
                    <a:lnTo>
                      <a:pt x="64" y="222"/>
                    </a:lnTo>
                    <a:lnTo>
                      <a:pt x="60" y="220"/>
                    </a:lnTo>
                    <a:lnTo>
                      <a:pt x="56" y="222"/>
                    </a:lnTo>
                    <a:lnTo>
                      <a:pt x="54" y="226"/>
                    </a:lnTo>
                    <a:lnTo>
                      <a:pt x="48" y="230"/>
                    </a:lnTo>
                    <a:lnTo>
                      <a:pt x="46" y="230"/>
                    </a:lnTo>
                    <a:lnTo>
                      <a:pt x="46" y="232"/>
                    </a:lnTo>
                    <a:lnTo>
                      <a:pt x="46" y="240"/>
                    </a:lnTo>
                    <a:lnTo>
                      <a:pt x="44" y="244"/>
                    </a:lnTo>
                    <a:lnTo>
                      <a:pt x="42" y="244"/>
                    </a:lnTo>
                    <a:lnTo>
                      <a:pt x="42" y="242"/>
                    </a:lnTo>
                    <a:lnTo>
                      <a:pt x="42" y="240"/>
                    </a:lnTo>
                    <a:lnTo>
                      <a:pt x="36" y="244"/>
                    </a:lnTo>
                    <a:lnTo>
                      <a:pt x="34" y="252"/>
                    </a:lnTo>
                    <a:lnTo>
                      <a:pt x="34" y="260"/>
                    </a:lnTo>
                    <a:lnTo>
                      <a:pt x="36" y="262"/>
                    </a:lnTo>
                    <a:lnTo>
                      <a:pt x="38" y="266"/>
                    </a:lnTo>
                    <a:lnTo>
                      <a:pt x="42" y="266"/>
                    </a:lnTo>
                    <a:lnTo>
                      <a:pt x="44" y="270"/>
                    </a:lnTo>
                    <a:lnTo>
                      <a:pt x="44" y="274"/>
                    </a:lnTo>
                    <a:lnTo>
                      <a:pt x="44" y="276"/>
                    </a:lnTo>
                    <a:lnTo>
                      <a:pt x="38" y="284"/>
                    </a:lnTo>
                    <a:lnTo>
                      <a:pt x="36" y="290"/>
                    </a:lnTo>
                    <a:lnTo>
                      <a:pt x="44" y="320"/>
                    </a:lnTo>
                    <a:lnTo>
                      <a:pt x="44" y="322"/>
                    </a:lnTo>
                    <a:lnTo>
                      <a:pt x="44" y="330"/>
                    </a:lnTo>
                    <a:lnTo>
                      <a:pt x="46" y="332"/>
                    </a:lnTo>
                    <a:lnTo>
                      <a:pt x="46" y="338"/>
                    </a:lnTo>
                    <a:lnTo>
                      <a:pt x="44" y="340"/>
                    </a:lnTo>
                    <a:lnTo>
                      <a:pt x="44" y="344"/>
                    </a:lnTo>
                    <a:lnTo>
                      <a:pt x="46" y="356"/>
                    </a:lnTo>
                    <a:lnTo>
                      <a:pt x="46" y="358"/>
                    </a:lnTo>
                    <a:lnTo>
                      <a:pt x="52" y="362"/>
                    </a:lnTo>
                    <a:lnTo>
                      <a:pt x="54" y="366"/>
                    </a:lnTo>
                    <a:lnTo>
                      <a:pt x="54" y="370"/>
                    </a:lnTo>
                    <a:lnTo>
                      <a:pt x="56" y="376"/>
                    </a:lnTo>
                    <a:lnTo>
                      <a:pt x="60" y="378"/>
                    </a:lnTo>
                    <a:lnTo>
                      <a:pt x="56" y="380"/>
                    </a:lnTo>
                    <a:lnTo>
                      <a:pt x="54" y="384"/>
                    </a:lnTo>
                    <a:lnTo>
                      <a:pt x="54" y="388"/>
                    </a:lnTo>
                    <a:lnTo>
                      <a:pt x="54" y="394"/>
                    </a:lnTo>
                    <a:lnTo>
                      <a:pt x="56" y="398"/>
                    </a:lnTo>
                    <a:lnTo>
                      <a:pt x="62" y="402"/>
                    </a:lnTo>
                    <a:lnTo>
                      <a:pt x="64" y="402"/>
                    </a:lnTo>
                    <a:lnTo>
                      <a:pt x="64" y="404"/>
                    </a:lnTo>
                    <a:lnTo>
                      <a:pt x="66" y="410"/>
                    </a:lnTo>
                    <a:lnTo>
                      <a:pt x="66" y="414"/>
                    </a:lnTo>
                    <a:lnTo>
                      <a:pt x="60" y="422"/>
                    </a:lnTo>
                    <a:lnTo>
                      <a:pt x="42" y="432"/>
                    </a:lnTo>
                    <a:lnTo>
                      <a:pt x="18" y="448"/>
                    </a:lnTo>
                    <a:lnTo>
                      <a:pt x="6" y="458"/>
                    </a:lnTo>
                    <a:lnTo>
                      <a:pt x="8" y="458"/>
                    </a:lnTo>
                    <a:lnTo>
                      <a:pt x="18" y="456"/>
                    </a:lnTo>
                    <a:lnTo>
                      <a:pt x="18" y="458"/>
                    </a:lnTo>
                    <a:lnTo>
                      <a:pt x="16" y="460"/>
                    </a:lnTo>
                    <a:lnTo>
                      <a:pt x="24" y="468"/>
                    </a:lnTo>
                    <a:lnTo>
                      <a:pt x="30" y="474"/>
                    </a:lnTo>
                    <a:lnTo>
                      <a:pt x="34" y="470"/>
                    </a:lnTo>
                    <a:lnTo>
                      <a:pt x="42" y="470"/>
                    </a:lnTo>
                    <a:lnTo>
                      <a:pt x="46" y="476"/>
                    </a:lnTo>
                    <a:lnTo>
                      <a:pt x="48" y="476"/>
                    </a:lnTo>
                    <a:lnTo>
                      <a:pt x="52" y="476"/>
                    </a:lnTo>
                    <a:lnTo>
                      <a:pt x="34" y="478"/>
                    </a:lnTo>
                    <a:lnTo>
                      <a:pt x="30" y="484"/>
                    </a:lnTo>
                    <a:lnTo>
                      <a:pt x="24" y="484"/>
                    </a:lnTo>
                    <a:lnTo>
                      <a:pt x="16" y="480"/>
                    </a:lnTo>
                    <a:lnTo>
                      <a:pt x="16" y="488"/>
                    </a:lnTo>
                    <a:lnTo>
                      <a:pt x="18" y="488"/>
                    </a:lnTo>
                    <a:lnTo>
                      <a:pt x="18" y="494"/>
                    </a:lnTo>
                    <a:lnTo>
                      <a:pt x="18" y="498"/>
                    </a:lnTo>
                    <a:lnTo>
                      <a:pt x="16" y="498"/>
                    </a:lnTo>
                    <a:lnTo>
                      <a:pt x="14" y="504"/>
                    </a:lnTo>
                    <a:lnTo>
                      <a:pt x="14" y="516"/>
                    </a:lnTo>
                    <a:lnTo>
                      <a:pt x="10" y="520"/>
                    </a:lnTo>
                    <a:lnTo>
                      <a:pt x="10" y="524"/>
                    </a:lnTo>
                    <a:lnTo>
                      <a:pt x="8" y="522"/>
                    </a:lnTo>
                    <a:lnTo>
                      <a:pt x="6" y="524"/>
                    </a:lnTo>
                    <a:lnTo>
                      <a:pt x="2" y="528"/>
                    </a:lnTo>
                    <a:lnTo>
                      <a:pt x="0" y="532"/>
                    </a:lnTo>
                    <a:lnTo>
                      <a:pt x="0" y="534"/>
                    </a:lnTo>
                    <a:lnTo>
                      <a:pt x="2" y="540"/>
                    </a:lnTo>
                    <a:lnTo>
                      <a:pt x="2" y="542"/>
                    </a:lnTo>
                    <a:lnTo>
                      <a:pt x="6" y="542"/>
                    </a:lnTo>
                    <a:lnTo>
                      <a:pt x="10" y="540"/>
                    </a:lnTo>
                    <a:lnTo>
                      <a:pt x="10" y="552"/>
                    </a:lnTo>
                    <a:lnTo>
                      <a:pt x="14" y="552"/>
                    </a:lnTo>
                    <a:lnTo>
                      <a:pt x="16" y="556"/>
                    </a:lnTo>
                    <a:lnTo>
                      <a:pt x="18" y="556"/>
                    </a:lnTo>
                    <a:lnTo>
                      <a:pt x="20" y="564"/>
                    </a:lnTo>
                    <a:lnTo>
                      <a:pt x="24" y="568"/>
                    </a:lnTo>
                    <a:lnTo>
                      <a:pt x="26" y="570"/>
                    </a:lnTo>
                    <a:lnTo>
                      <a:pt x="26" y="574"/>
                    </a:lnTo>
                    <a:lnTo>
                      <a:pt x="28" y="574"/>
                    </a:lnTo>
                    <a:lnTo>
                      <a:pt x="30" y="570"/>
                    </a:lnTo>
                    <a:lnTo>
                      <a:pt x="34" y="570"/>
                    </a:lnTo>
                    <a:lnTo>
                      <a:pt x="42" y="574"/>
                    </a:lnTo>
                    <a:lnTo>
                      <a:pt x="46" y="574"/>
                    </a:lnTo>
                    <a:lnTo>
                      <a:pt x="48" y="578"/>
                    </a:lnTo>
                    <a:lnTo>
                      <a:pt x="48" y="582"/>
                    </a:lnTo>
                    <a:lnTo>
                      <a:pt x="52" y="582"/>
                    </a:lnTo>
                    <a:lnTo>
                      <a:pt x="54" y="584"/>
                    </a:lnTo>
                    <a:lnTo>
                      <a:pt x="54" y="586"/>
                    </a:lnTo>
                    <a:lnTo>
                      <a:pt x="56" y="592"/>
                    </a:lnTo>
                    <a:lnTo>
                      <a:pt x="56" y="600"/>
                    </a:lnTo>
                    <a:lnTo>
                      <a:pt x="56" y="604"/>
                    </a:lnTo>
                    <a:lnTo>
                      <a:pt x="60" y="610"/>
                    </a:lnTo>
                    <a:lnTo>
                      <a:pt x="64" y="614"/>
                    </a:lnTo>
                    <a:lnTo>
                      <a:pt x="70" y="616"/>
                    </a:lnTo>
                    <a:lnTo>
                      <a:pt x="72" y="624"/>
                    </a:lnTo>
                    <a:lnTo>
                      <a:pt x="72" y="628"/>
                    </a:lnTo>
                    <a:lnTo>
                      <a:pt x="70" y="630"/>
                    </a:lnTo>
                    <a:lnTo>
                      <a:pt x="66" y="630"/>
                    </a:lnTo>
                    <a:lnTo>
                      <a:pt x="64" y="628"/>
                    </a:lnTo>
                    <a:lnTo>
                      <a:pt x="62" y="628"/>
                    </a:lnTo>
                    <a:lnTo>
                      <a:pt x="60" y="630"/>
                    </a:lnTo>
                    <a:lnTo>
                      <a:pt x="60" y="632"/>
                    </a:lnTo>
                    <a:lnTo>
                      <a:pt x="62" y="634"/>
                    </a:lnTo>
                    <a:lnTo>
                      <a:pt x="64" y="638"/>
                    </a:lnTo>
                    <a:lnTo>
                      <a:pt x="64" y="656"/>
                    </a:lnTo>
                    <a:lnTo>
                      <a:pt x="66" y="660"/>
                    </a:lnTo>
                    <a:lnTo>
                      <a:pt x="70" y="660"/>
                    </a:lnTo>
                    <a:lnTo>
                      <a:pt x="74" y="658"/>
                    </a:lnTo>
                    <a:lnTo>
                      <a:pt x="74" y="656"/>
                    </a:lnTo>
                    <a:lnTo>
                      <a:pt x="78" y="656"/>
                    </a:lnTo>
                    <a:lnTo>
                      <a:pt x="80" y="658"/>
                    </a:lnTo>
                    <a:lnTo>
                      <a:pt x="84" y="658"/>
                    </a:lnTo>
                    <a:lnTo>
                      <a:pt x="88" y="658"/>
                    </a:lnTo>
                    <a:lnTo>
                      <a:pt x="88" y="660"/>
                    </a:lnTo>
                    <a:lnTo>
                      <a:pt x="88" y="664"/>
                    </a:lnTo>
                    <a:lnTo>
                      <a:pt x="90" y="666"/>
                    </a:lnTo>
                    <a:lnTo>
                      <a:pt x="90" y="670"/>
                    </a:lnTo>
                    <a:lnTo>
                      <a:pt x="92" y="674"/>
                    </a:lnTo>
                    <a:lnTo>
                      <a:pt x="92" y="676"/>
                    </a:lnTo>
                    <a:lnTo>
                      <a:pt x="96" y="678"/>
                    </a:lnTo>
                    <a:lnTo>
                      <a:pt x="96" y="682"/>
                    </a:lnTo>
                    <a:lnTo>
                      <a:pt x="102" y="678"/>
                    </a:lnTo>
                    <a:lnTo>
                      <a:pt x="106" y="682"/>
                    </a:lnTo>
                    <a:lnTo>
                      <a:pt x="110" y="684"/>
                    </a:lnTo>
                    <a:lnTo>
                      <a:pt x="116" y="682"/>
                    </a:lnTo>
                    <a:lnTo>
                      <a:pt x="118" y="684"/>
                    </a:lnTo>
                    <a:lnTo>
                      <a:pt x="120" y="688"/>
                    </a:lnTo>
                    <a:lnTo>
                      <a:pt x="126" y="692"/>
                    </a:lnTo>
                    <a:lnTo>
                      <a:pt x="128" y="692"/>
                    </a:lnTo>
                    <a:lnTo>
                      <a:pt x="128" y="694"/>
                    </a:lnTo>
                    <a:lnTo>
                      <a:pt x="130" y="696"/>
                    </a:lnTo>
                    <a:lnTo>
                      <a:pt x="130" y="702"/>
                    </a:lnTo>
                    <a:lnTo>
                      <a:pt x="138" y="700"/>
                    </a:lnTo>
                    <a:lnTo>
                      <a:pt x="146" y="696"/>
                    </a:lnTo>
                    <a:lnTo>
                      <a:pt x="148" y="696"/>
                    </a:lnTo>
                    <a:lnTo>
                      <a:pt x="154" y="696"/>
                    </a:lnTo>
                    <a:lnTo>
                      <a:pt x="154" y="700"/>
                    </a:lnTo>
                    <a:lnTo>
                      <a:pt x="156" y="702"/>
                    </a:lnTo>
                    <a:lnTo>
                      <a:pt x="162" y="702"/>
                    </a:lnTo>
                    <a:lnTo>
                      <a:pt x="164" y="704"/>
                    </a:lnTo>
                    <a:lnTo>
                      <a:pt x="172" y="710"/>
                    </a:lnTo>
                    <a:lnTo>
                      <a:pt x="174" y="712"/>
                    </a:lnTo>
                    <a:lnTo>
                      <a:pt x="174" y="714"/>
                    </a:lnTo>
                    <a:lnTo>
                      <a:pt x="172" y="718"/>
                    </a:lnTo>
                    <a:lnTo>
                      <a:pt x="178" y="720"/>
                    </a:lnTo>
                    <a:lnTo>
                      <a:pt x="178" y="722"/>
                    </a:lnTo>
                    <a:lnTo>
                      <a:pt x="172" y="724"/>
                    </a:lnTo>
                    <a:lnTo>
                      <a:pt x="172" y="728"/>
                    </a:lnTo>
                    <a:lnTo>
                      <a:pt x="174" y="730"/>
                    </a:lnTo>
                    <a:lnTo>
                      <a:pt x="174" y="732"/>
                    </a:lnTo>
                    <a:lnTo>
                      <a:pt x="174" y="736"/>
                    </a:lnTo>
                    <a:lnTo>
                      <a:pt x="178" y="738"/>
                    </a:lnTo>
                    <a:lnTo>
                      <a:pt x="178" y="740"/>
                    </a:lnTo>
                    <a:lnTo>
                      <a:pt x="174" y="746"/>
                    </a:lnTo>
                    <a:lnTo>
                      <a:pt x="178" y="750"/>
                    </a:lnTo>
                    <a:lnTo>
                      <a:pt x="180" y="756"/>
                    </a:lnTo>
                    <a:lnTo>
                      <a:pt x="180" y="758"/>
                    </a:lnTo>
                    <a:lnTo>
                      <a:pt x="178" y="760"/>
                    </a:lnTo>
                    <a:lnTo>
                      <a:pt x="174" y="760"/>
                    </a:lnTo>
                    <a:lnTo>
                      <a:pt x="166" y="760"/>
                    </a:lnTo>
                    <a:lnTo>
                      <a:pt x="162" y="766"/>
                    </a:lnTo>
                    <a:lnTo>
                      <a:pt x="160" y="776"/>
                    </a:lnTo>
                    <a:lnTo>
                      <a:pt x="162" y="776"/>
                    </a:lnTo>
                    <a:lnTo>
                      <a:pt x="178" y="772"/>
                    </a:lnTo>
                    <a:lnTo>
                      <a:pt x="178" y="776"/>
                    </a:lnTo>
                    <a:lnTo>
                      <a:pt x="162" y="784"/>
                    </a:lnTo>
                    <a:lnTo>
                      <a:pt x="162" y="788"/>
                    </a:lnTo>
                    <a:lnTo>
                      <a:pt x="156" y="788"/>
                    </a:lnTo>
                    <a:lnTo>
                      <a:pt x="152" y="788"/>
                    </a:lnTo>
                    <a:lnTo>
                      <a:pt x="152" y="794"/>
                    </a:lnTo>
                    <a:lnTo>
                      <a:pt x="160" y="796"/>
                    </a:lnTo>
                    <a:lnTo>
                      <a:pt x="156" y="802"/>
                    </a:lnTo>
                    <a:lnTo>
                      <a:pt x="156" y="804"/>
                    </a:lnTo>
                    <a:lnTo>
                      <a:pt x="154" y="804"/>
                    </a:lnTo>
                    <a:lnTo>
                      <a:pt x="154" y="810"/>
                    </a:lnTo>
                    <a:lnTo>
                      <a:pt x="136" y="812"/>
                    </a:lnTo>
                    <a:lnTo>
                      <a:pt x="142" y="814"/>
                    </a:lnTo>
                    <a:lnTo>
                      <a:pt x="148" y="818"/>
                    </a:lnTo>
                    <a:lnTo>
                      <a:pt x="148" y="822"/>
                    </a:lnTo>
                    <a:lnTo>
                      <a:pt x="152" y="824"/>
                    </a:lnTo>
                    <a:lnTo>
                      <a:pt x="154" y="824"/>
                    </a:lnTo>
                    <a:lnTo>
                      <a:pt x="156" y="824"/>
                    </a:lnTo>
                    <a:lnTo>
                      <a:pt x="156" y="830"/>
                    </a:lnTo>
                    <a:lnTo>
                      <a:pt x="160" y="832"/>
                    </a:lnTo>
                    <a:lnTo>
                      <a:pt x="164" y="832"/>
                    </a:lnTo>
                    <a:lnTo>
                      <a:pt x="170" y="840"/>
                    </a:lnTo>
                    <a:lnTo>
                      <a:pt x="178" y="850"/>
                    </a:lnTo>
                    <a:lnTo>
                      <a:pt x="184" y="854"/>
                    </a:lnTo>
                    <a:lnTo>
                      <a:pt x="188" y="848"/>
                    </a:lnTo>
                    <a:lnTo>
                      <a:pt x="190" y="842"/>
                    </a:lnTo>
                    <a:lnTo>
                      <a:pt x="196" y="840"/>
                    </a:lnTo>
                    <a:lnTo>
                      <a:pt x="198" y="840"/>
                    </a:lnTo>
                    <a:lnTo>
                      <a:pt x="200" y="840"/>
                    </a:lnTo>
                    <a:lnTo>
                      <a:pt x="202" y="842"/>
                    </a:lnTo>
                    <a:lnTo>
                      <a:pt x="210" y="846"/>
                    </a:lnTo>
                    <a:lnTo>
                      <a:pt x="220" y="846"/>
                    </a:lnTo>
                    <a:lnTo>
                      <a:pt x="226" y="846"/>
                    </a:lnTo>
                    <a:lnTo>
                      <a:pt x="228" y="850"/>
                    </a:lnTo>
                    <a:lnTo>
                      <a:pt x="234" y="856"/>
                    </a:lnTo>
                    <a:lnTo>
                      <a:pt x="236" y="858"/>
                    </a:lnTo>
                    <a:lnTo>
                      <a:pt x="242" y="858"/>
                    </a:lnTo>
                    <a:lnTo>
                      <a:pt x="246" y="856"/>
                    </a:lnTo>
                    <a:lnTo>
                      <a:pt x="248" y="856"/>
                    </a:lnTo>
                    <a:lnTo>
                      <a:pt x="252" y="858"/>
                    </a:lnTo>
                    <a:lnTo>
                      <a:pt x="254" y="858"/>
                    </a:lnTo>
                    <a:lnTo>
                      <a:pt x="260" y="856"/>
                    </a:lnTo>
                    <a:lnTo>
                      <a:pt x="262" y="854"/>
                    </a:lnTo>
                    <a:lnTo>
                      <a:pt x="264" y="856"/>
                    </a:lnTo>
                    <a:lnTo>
                      <a:pt x="266" y="860"/>
                    </a:lnTo>
                    <a:lnTo>
                      <a:pt x="272" y="864"/>
                    </a:lnTo>
                    <a:lnTo>
                      <a:pt x="278" y="866"/>
                    </a:lnTo>
                    <a:lnTo>
                      <a:pt x="278" y="868"/>
                    </a:lnTo>
                    <a:lnTo>
                      <a:pt x="278" y="872"/>
                    </a:lnTo>
                    <a:lnTo>
                      <a:pt x="278" y="874"/>
                    </a:lnTo>
                    <a:lnTo>
                      <a:pt x="282" y="874"/>
                    </a:lnTo>
                    <a:lnTo>
                      <a:pt x="284" y="874"/>
                    </a:lnTo>
                    <a:lnTo>
                      <a:pt x="290" y="878"/>
                    </a:lnTo>
                    <a:lnTo>
                      <a:pt x="298" y="886"/>
                    </a:lnTo>
                    <a:lnTo>
                      <a:pt x="300" y="890"/>
                    </a:lnTo>
                    <a:lnTo>
                      <a:pt x="302" y="892"/>
                    </a:lnTo>
                    <a:lnTo>
                      <a:pt x="306" y="896"/>
                    </a:lnTo>
                    <a:lnTo>
                      <a:pt x="308" y="900"/>
                    </a:lnTo>
                    <a:lnTo>
                      <a:pt x="314" y="894"/>
                    </a:lnTo>
                    <a:lnTo>
                      <a:pt x="318" y="890"/>
                    </a:lnTo>
                    <a:lnTo>
                      <a:pt x="314" y="884"/>
                    </a:lnTo>
                    <a:lnTo>
                      <a:pt x="308" y="878"/>
                    </a:lnTo>
                    <a:lnTo>
                      <a:pt x="306" y="872"/>
                    </a:lnTo>
                    <a:lnTo>
                      <a:pt x="298" y="866"/>
                    </a:lnTo>
                    <a:lnTo>
                      <a:pt x="298" y="860"/>
                    </a:lnTo>
                    <a:lnTo>
                      <a:pt x="298" y="856"/>
                    </a:lnTo>
                    <a:lnTo>
                      <a:pt x="298" y="848"/>
                    </a:lnTo>
                    <a:lnTo>
                      <a:pt x="292" y="848"/>
                    </a:lnTo>
                    <a:lnTo>
                      <a:pt x="292" y="846"/>
                    </a:lnTo>
                    <a:lnTo>
                      <a:pt x="296" y="840"/>
                    </a:lnTo>
                    <a:lnTo>
                      <a:pt x="298" y="838"/>
                    </a:lnTo>
                    <a:lnTo>
                      <a:pt x="296" y="836"/>
                    </a:lnTo>
                    <a:lnTo>
                      <a:pt x="292" y="832"/>
                    </a:lnTo>
                    <a:lnTo>
                      <a:pt x="290" y="836"/>
                    </a:lnTo>
                    <a:lnTo>
                      <a:pt x="282" y="836"/>
                    </a:lnTo>
                    <a:lnTo>
                      <a:pt x="292" y="794"/>
                    </a:lnTo>
                    <a:lnTo>
                      <a:pt x="298" y="794"/>
                    </a:lnTo>
                    <a:lnTo>
                      <a:pt x="300" y="788"/>
                    </a:lnTo>
                    <a:lnTo>
                      <a:pt x="302" y="794"/>
                    </a:lnTo>
                    <a:lnTo>
                      <a:pt x="308" y="796"/>
                    </a:lnTo>
                    <a:lnTo>
                      <a:pt x="306" y="796"/>
                    </a:lnTo>
                    <a:lnTo>
                      <a:pt x="308" y="800"/>
                    </a:lnTo>
                    <a:lnTo>
                      <a:pt x="310" y="796"/>
                    </a:lnTo>
                    <a:lnTo>
                      <a:pt x="310" y="794"/>
                    </a:lnTo>
                    <a:lnTo>
                      <a:pt x="310" y="792"/>
                    </a:lnTo>
                    <a:lnTo>
                      <a:pt x="314" y="788"/>
                    </a:lnTo>
                    <a:lnTo>
                      <a:pt x="314" y="786"/>
                    </a:lnTo>
                    <a:lnTo>
                      <a:pt x="310" y="782"/>
                    </a:lnTo>
                    <a:lnTo>
                      <a:pt x="310" y="778"/>
                    </a:lnTo>
                    <a:lnTo>
                      <a:pt x="310" y="776"/>
                    </a:lnTo>
                    <a:lnTo>
                      <a:pt x="310" y="772"/>
                    </a:lnTo>
                    <a:lnTo>
                      <a:pt x="310" y="768"/>
                    </a:lnTo>
                    <a:lnTo>
                      <a:pt x="306" y="756"/>
                    </a:lnTo>
                    <a:lnTo>
                      <a:pt x="300" y="758"/>
                    </a:lnTo>
                    <a:lnTo>
                      <a:pt x="298" y="758"/>
                    </a:lnTo>
                    <a:lnTo>
                      <a:pt x="298" y="756"/>
                    </a:lnTo>
                    <a:lnTo>
                      <a:pt x="298" y="750"/>
                    </a:lnTo>
                    <a:lnTo>
                      <a:pt x="298" y="746"/>
                    </a:lnTo>
                    <a:lnTo>
                      <a:pt x="296" y="746"/>
                    </a:lnTo>
                    <a:lnTo>
                      <a:pt x="290" y="740"/>
                    </a:lnTo>
                    <a:lnTo>
                      <a:pt x="288" y="740"/>
                    </a:lnTo>
                    <a:lnTo>
                      <a:pt x="290" y="738"/>
                    </a:lnTo>
                    <a:lnTo>
                      <a:pt x="296" y="728"/>
                    </a:lnTo>
                    <a:lnTo>
                      <a:pt x="298" y="724"/>
                    </a:lnTo>
                    <a:lnTo>
                      <a:pt x="298" y="722"/>
                    </a:lnTo>
                    <a:lnTo>
                      <a:pt x="296" y="720"/>
                    </a:lnTo>
                    <a:lnTo>
                      <a:pt x="296" y="718"/>
                    </a:lnTo>
                    <a:lnTo>
                      <a:pt x="298" y="714"/>
                    </a:lnTo>
                    <a:lnTo>
                      <a:pt x="300" y="710"/>
                    </a:lnTo>
                    <a:lnTo>
                      <a:pt x="298" y="704"/>
                    </a:lnTo>
                    <a:lnTo>
                      <a:pt x="300" y="704"/>
                    </a:lnTo>
                    <a:lnTo>
                      <a:pt x="300" y="702"/>
                    </a:lnTo>
                    <a:lnTo>
                      <a:pt x="302" y="702"/>
                    </a:lnTo>
                    <a:lnTo>
                      <a:pt x="306" y="700"/>
                    </a:lnTo>
                    <a:lnTo>
                      <a:pt x="308" y="696"/>
                    </a:lnTo>
                    <a:lnTo>
                      <a:pt x="310" y="694"/>
                    </a:lnTo>
                    <a:lnTo>
                      <a:pt x="314" y="694"/>
                    </a:lnTo>
                    <a:lnTo>
                      <a:pt x="318" y="706"/>
                    </a:lnTo>
                    <a:lnTo>
                      <a:pt x="328" y="700"/>
                    </a:lnTo>
                    <a:lnTo>
                      <a:pt x="324" y="696"/>
                    </a:lnTo>
                    <a:lnTo>
                      <a:pt x="320" y="694"/>
                    </a:lnTo>
                    <a:lnTo>
                      <a:pt x="320" y="692"/>
                    </a:lnTo>
                    <a:lnTo>
                      <a:pt x="320" y="686"/>
                    </a:lnTo>
                    <a:lnTo>
                      <a:pt x="324" y="684"/>
                    </a:lnTo>
                    <a:lnTo>
                      <a:pt x="324" y="682"/>
                    </a:lnTo>
                    <a:lnTo>
                      <a:pt x="328" y="678"/>
                    </a:lnTo>
                    <a:lnTo>
                      <a:pt x="328" y="676"/>
                    </a:lnTo>
                    <a:lnTo>
                      <a:pt x="332" y="676"/>
                    </a:lnTo>
                    <a:lnTo>
                      <a:pt x="338" y="678"/>
                    </a:lnTo>
                    <a:lnTo>
                      <a:pt x="342" y="676"/>
                    </a:lnTo>
                    <a:lnTo>
                      <a:pt x="354" y="666"/>
                    </a:lnTo>
                    <a:lnTo>
                      <a:pt x="354" y="664"/>
                    </a:lnTo>
                    <a:lnTo>
                      <a:pt x="352" y="660"/>
                    </a:lnTo>
                    <a:lnTo>
                      <a:pt x="364" y="658"/>
                    </a:lnTo>
                    <a:lnTo>
                      <a:pt x="364" y="664"/>
                    </a:lnTo>
                    <a:lnTo>
                      <a:pt x="372" y="660"/>
                    </a:lnTo>
                    <a:lnTo>
                      <a:pt x="370" y="660"/>
                    </a:lnTo>
                    <a:lnTo>
                      <a:pt x="372" y="658"/>
                    </a:lnTo>
                    <a:lnTo>
                      <a:pt x="374" y="658"/>
                    </a:lnTo>
                    <a:lnTo>
                      <a:pt x="380" y="664"/>
                    </a:lnTo>
                    <a:lnTo>
                      <a:pt x="380" y="666"/>
                    </a:lnTo>
                    <a:lnTo>
                      <a:pt x="380" y="668"/>
                    </a:lnTo>
                    <a:lnTo>
                      <a:pt x="382" y="668"/>
                    </a:lnTo>
                    <a:lnTo>
                      <a:pt x="388" y="670"/>
                    </a:lnTo>
                    <a:lnTo>
                      <a:pt x="392" y="674"/>
                    </a:lnTo>
                    <a:lnTo>
                      <a:pt x="396" y="676"/>
                    </a:lnTo>
                    <a:lnTo>
                      <a:pt x="398" y="682"/>
                    </a:lnTo>
                    <a:lnTo>
                      <a:pt x="402" y="684"/>
                    </a:lnTo>
                    <a:lnTo>
                      <a:pt x="408" y="684"/>
                    </a:lnTo>
                    <a:lnTo>
                      <a:pt x="410" y="684"/>
                    </a:lnTo>
                    <a:lnTo>
                      <a:pt x="410" y="686"/>
                    </a:lnTo>
                    <a:lnTo>
                      <a:pt x="410" y="692"/>
                    </a:lnTo>
                    <a:lnTo>
                      <a:pt x="408" y="694"/>
                    </a:lnTo>
                    <a:lnTo>
                      <a:pt x="416" y="694"/>
                    </a:lnTo>
                    <a:lnTo>
                      <a:pt x="416" y="692"/>
                    </a:lnTo>
                    <a:lnTo>
                      <a:pt x="416" y="686"/>
                    </a:lnTo>
                    <a:lnTo>
                      <a:pt x="418" y="686"/>
                    </a:lnTo>
                    <a:lnTo>
                      <a:pt x="418" y="684"/>
                    </a:lnTo>
                    <a:lnTo>
                      <a:pt x="420" y="684"/>
                    </a:lnTo>
                    <a:lnTo>
                      <a:pt x="424" y="684"/>
                    </a:lnTo>
                    <a:lnTo>
                      <a:pt x="432" y="688"/>
                    </a:lnTo>
                    <a:lnTo>
                      <a:pt x="436" y="688"/>
                    </a:lnTo>
                    <a:lnTo>
                      <a:pt x="442" y="684"/>
                    </a:lnTo>
                    <a:lnTo>
                      <a:pt x="450" y="682"/>
                    </a:lnTo>
                    <a:lnTo>
                      <a:pt x="452" y="682"/>
                    </a:lnTo>
                    <a:lnTo>
                      <a:pt x="454" y="682"/>
                    </a:lnTo>
                    <a:lnTo>
                      <a:pt x="454" y="684"/>
                    </a:lnTo>
                    <a:lnTo>
                      <a:pt x="456" y="684"/>
                    </a:lnTo>
                    <a:lnTo>
                      <a:pt x="460" y="684"/>
                    </a:lnTo>
                    <a:lnTo>
                      <a:pt x="462" y="684"/>
                    </a:lnTo>
                    <a:lnTo>
                      <a:pt x="466" y="688"/>
                    </a:lnTo>
                    <a:lnTo>
                      <a:pt x="470" y="694"/>
                    </a:lnTo>
                    <a:lnTo>
                      <a:pt x="480" y="696"/>
                    </a:lnTo>
                    <a:lnTo>
                      <a:pt x="484" y="696"/>
                    </a:lnTo>
                    <a:lnTo>
                      <a:pt x="490" y="694"/>
                    </a:lnTo>
                    <a:lnTo>
                      <a:pt x="490" y="692"/>
                    </a:lnTo>
                    <a:lnTo>
                      <a:pt x="492" y="686"/>
                    </a:lnTo>
                    <a:lnTo>
                      <a:pt x="488" y="684"/>
                    </a:lnTo>
                    <a:lnTo>
                      <a:pt x="482" y="682"/>
                    </a:lnTo>
                    <a:lnTo>
                      <a:pt x="478" y="676"/>
                    </a:lnTo>
                    <a:lnTo>
                      <a:pt x="482" y="666"/>
                    </a:lnTo>
                    <a:lnTo>
                      <a:pt x="482" y="664"/>
                    </a:lnTo>
                    <a:lnTo>
                      <a:pt x="474" y="652"/>
                    </a:lnTo>
                    <a:lnTo>
                      <a:pt x="474" y="646"/>
                    </a:lnTo>
                    <a:lnTo>
                      <a:pt x="478" y="640"/>
                    </a:lnTo>
                    <a:lnTo>
                      <a:pt x="478" y="632"/>
                    </a:lnTo>
                    <a:lnTo>
                      <a:pt x="484" y="624"/>
                    </a:lnTo>
                    <a:lnTo>
                      <a:pt x="484" y="616"/>
                    </a:lnTo>
                    <a:lnTo>
                      <a:pt x="484" y="612"/>
                    </a:lnTo>
                    <a:lnTo>
                      <a:pt x="490" y="610"/>
                    </a:lnTo>
                    <a:lnTo>
                      <a:pt x="498" y="612"/>
                    </a:lnTo>
                    <a:lnTo>
                      <a:pt x="508" y="614"/>
                    </a:lnTo>
                    <a:lnTo>
                      <a:pt x="514" y="616"/>
                    </a:lnTo>
                    <a:lnTo>
                      <a:pt x="526" y="614"/>
                    </a:lnTo>
                    <a:lnTo>
                      <a:pt x="536" y="612"/>
                    </a:lnTo>
                    <a:lnTo>
                      <a:pt x="552" y="612"/>
                    </a:lnTo>
                    <a:lnTo>
                      <a:pt x="564" y="606"/>
                    </a:lnTo>
                    <a:lnTo>
                      <a:pt x="570" y="606"/>
                    </a:lnTo>
                    <a:lnTo>
                      <a:pt x="584" y="600"/>
                    </a:lnTo>
                    <a:lnTo>
                      <a:pt x="596" y="596"/>
                    </a:lnTo>
                    <a:lnTo>
                      <a:pt x="600" y="596"/>
                    </a:lnTo>
                    <a:lnTo>
                      <a:pt x="602" y="600"/>
                    </a:lnTo>
                    <a:lnTo>
                      <a:pt x="608" y="602"/>
                    </a:lnTo>
                    <a:lnTo>
                      <a:pt x="608" y="604"/>
                    </a:lnTo>
                    <a:lnTo>
                      <a:pt x="608" y="612"/>
                    </a:lnTo>
                    <a:lnTo>
                      <a:pt x="614" y="614"/>
                    </a:lnTo>
                    <a:lnTo>
                      <a:pt x="618" y="622"/>
                    </a:lnTo>
                    <a:lnTo>
                      <a:pt x="624" y="616"/>
                    </a:lnTo>
                    <a:lnTo>
                      <a:pt x="632" y="612"/>
                    </a:lnTo>
                    <a:lnTo>
                      <a:pt x="642" y="616"/>
                    </a:lnTo>
                    <a:lnTo>
                      <a:pt x="642" y="620"/>
                    </a:lnTo>
                    <a:lnTo>
                      <a:pt x="646" y="616"/>
                    </a:lnTo>
                    <a:lnTo>
                      <a:pt x="650" y="616"/>
                    </a:lnTo>
                    <a:lnTo>
                      <a:pt x="652" y="620"/>
                    </a:lnTo>
                    <a:lnTo>
                      <a:pt x="654" y="624"/>
                    </a:lnTo>
                    <a:lnTo>
                      <a:pt x="664" y="624"/>
                    </a:lnTo>
                    <a:lnTo>
                      <a:pt x="678" y="620"/>
                    </a:lnTo>
                    <a:lnTo>
                      <a:pt x="692" y="614"/>
                    </a:lnTo>
                    <a:lnTo>
                      <a:pt x="702" y="610"/>
                    </a:lnTo>
                    <a:lnTo>
                      <a:pt x="716" y="606"/>
                    </a:lnTo>
                    <a:lnTo>
                      <a:pt x="718" y="610"/>
                    </a:lnTo>
                    <a:lnTo>
                      <a:pt x="716" y="616"/>
                    </a:lnTo>
                    <a:lnTo>
                      <a:pt x="726" y="634"/>
                    </a:lnTo>
                    <a:lnTo>
                      <a:pt x="736" y="658"/>
                    </a:lnTo>
                    <a:lnTo>
                      <a:pt x="744" y="676"/>
                    </a:lnTo>
                    <a:lnTo>
                      <a:pt x="750" y="682"/>
                    </a:lnTo>
                    <a:lnTo>
                      <a:pt x="754" y="686"/>
                    </a:lnTo>
                    <a:lnTo>
                      <a:pt x="762" y="684"/>
                    </a:lnTo>
                    <a:lnTo>
                      <a:pt x="768" y="682"/>
                    </a:lnTo>
                    <a:lnTo>
                      <a:pt x="786" y="682"/>
                    </a:lnTo>
                    <a:lnTo>
                      <a:pt x="788" y="684"/>
                    </a:lnTo>
                    <a:lnTo>
                      <a:pt x="792" y="688"/>
                    </a:lnTo>
                    <a:lnTo>
                      <a:pt x="798" y="694"/>
                    </a:lnTo>
                    <a:lnTo>
                      <a:pt x="800" y="704"/>
                    </a:lnTo>
                    <a:lnTo>
                      <a:pt x="802" y="714"/>
                    </a:lnTo>
                    <a:lnTo>
                      <a:pt x="806" y="720"/>
                    </a:lnTo>
                    <a:lnTo>
                      <a:pt x="814" y="722"/>
                    </a:lnTo>
                    <a:lnTo>
                      <a:pt x="824" y="720"/>
                    </a:lnTo>
                    <a:lnTo>
                      <a:pt x="842" y="712"/>
                    </a:lnTo>
                    <a:lnTo>
                      <a:pt x="854" y="710"/>
                    </a:lnTo>
                    <a:lnTo>
                      <a:pt x="860" y="712"/>
                    </a:lnTo>
                    <a:lnTo>
                      <a:pt x="864" y="718"/>
                    </a:lnTo>
                    <a:lnTo>
                      <a:pt x="870" y="724"/>
                    </a:lnTo>
                    <a:lnTo>
                      <a:pt x="872" y="728"/>
                    </a:lnTo>
                    <a:lnTo>
                      <a:pt x="882" y="730"/>
                    </a:lnTo>
                    <a:lnTo>
                      <a:pt x="888" y="724"/>
                    </a:lnTo>
                    <a:lnTo>
                      <a:pt x="896" y="724"/>
                    </a:lnTo>
                    <a:lnTo>
                      <a:pt x="900" y="720"/>
                    </a:lnTo>
                    <a:lnTo>
                      <a:pt x="906" y="718"/>
                    </a:lnTo>
                    <a:lnTo>
                      <a:pt x="906" y="712"/>
                    </a:lnTo>
                    <a:lnTo>
                      <a:pt x="908" y="706"/>
                    </a:lnTo>
                    <a:lnTo>
                      <a:pt x="914" y="704"/>
                    </a:lnTo>
                    <a:lnTo>
                      <a:pt x="920" y="700"/>
                    </a:lnTo>
                    <a:lnTo>
                      <a:pt x="932" y="696"/>
                    </a:lnTo>
                    <a:lnTo>
                      <a:pt x="936" y="694"/>
                    </a:lnTo>
                    <a:lnTo>
                      <a:pt x="946" y="692"/>
                    </a:lnTo>
                    <a:lnTo>
                      <a:pt x="954" y="694"/>
                    </a:lnTo>
                    <a:lnTo>
                      <a:pt x="956" y="700"/>
                    </a:lnTo>
                    <a:lnTo>
                      <a:pt x="964" y="694"/>
                    </a:lnTo>
                    <a:lnTo>
                      <a:pt x="978" y="700"/>
                    </a:lnTo>
                    <a:lnTo>
                      <a:pt x="986" y="704"/>
                    </a:lnTo>
                    <a:lnTo>
                      <a:pt x="992" y="706"/>
                    </a:lnTo>
                    <a:lnTo>
                      <a:pt x="1004" y="706"/>
                    </a:lnTo>
                    <a:lnTo>
                      <a:pt x="1016" y="704"/>
                    </a:lnTo>
                    <a:lnTo>
                      <a:pt x="1028" y="706"/>
                    </a:lnTo>
                    <a:lnTo>
                      <a:pt x="1032" y="702"/>
                    </a:lnTo>
                    <a:lnTo>
                      <a:pt x="1032" y="692"/>
                    </a:lnTo>
                    <a:lnTo>
                      <a:pt x="1026" y="686"/>
                    </a:lnTo>
                    <a:lnTo>
                      <a:pt x="1020" y="682"/>
                    </a:lnTo>
                    <a:lnTo>
                      <a:pt x="1024" y="674"/>
                    </a:lnTo>
                    <a:lnTo>
                      <a:pt x="1026" y="668"/>
                    </a:lnTo>
                    <a:lnTo>
                      <a:pt x="1028" y="664"/>
                    </a:lnTo>
                    <a:lnTo>
                      <a:pt x="1030" y="662"/>
                    </a:lnTo>
                    <a:lnTo>
                      <a:pt x="1038" y="664"/>
                    </a:lnTo>
                    <a:lnTo>
                      <a:pt x="1046" y="664"/>
                    </a:lnTo>
                    <a:lnTo>
                      <a:pt x="1056" y="664"/>
                    </a:lnTo>
                    <a:lnTo>
                      <a:pt x="1062" y="670"/>
                    </a:lnTo>
                    <a:lnTo>
                      <a:pt x="1072" y="672"/>
                    </a:lnTo>
                    <a:lnTo>
                      <a:pt x="1084" y="682"/>
                    </a:lnTo>
                    <a:lnTo>
                      <a:pt x="1092" y="690"/>
                    </a:lnTo>
                    <a:lnTo>
                      <a:pt x="1098" y="698"/>
                    </a:lnTo>
                    <a:lnTo>
                      <a:pt x="1102" y="704"/>
                    </a:lnTo>
                    <a:lnTo>
                      <a:pt x="1114" y="712"/>
                    </a:lnTo>
                    <a:lnTo>
                      <a:pt x="1120" y="708"/>
                    </a:lnTo>
                    <a:lnTo>
                      <a:pt x="1126" y="708"/>
                    </a:lnTo>
                    <a:lnTo>
                      <a:pt x="1134" y="706"/>
                    </a:lnTo>
                    <a:lnTo>
                      <a:pt x="1138" y="700"/>
                    </a:lnTo>
                    <a:lnTo>
                      <a:pt x="1148" y="706"/>
                    </a:lnTo>
                    <a:lnTo>
                      <a:pt x="1162" y="708"/>
                    </a:lnTo>
                    <a:lnTo>
                      <a:pt x="1166" y="712"/>
                    </a:lnTo>
                    <a:lnTo>
                      <a:pt x="1166" y="716"/>
                    </a:lnTo>
                    <a:lnTo>
                      <a:pt x="1172" y="718"/>
                    </a:lnTo>
                    <a:lnTo>
                      <a:pt x="1180" y="718"/>
                    </a:lnTo>
                    <a:lnTo>
                      <a:pt x="1188" y="724"/>
                    </a:lnTo>
                    <a:lnTo>
                      <a:pt x="1192" y="724"/>
                    </a:lnTo>
                    <a:lnTo>
                      <a:pt x="1200" y="722"/>
                    </a:lnTo>
                    <a:lnTo>
                      <a:pt x="1208" y="724"/>
                    </a:lnTo>
                    <a:lnTo>
                      <a:pt x="1216" y="726"/>
                    </a:lnTo>
                    <a:lnTo>
                      <a:pt x="1228" y="724"/>
                    </a:lnTo>
                    <a:lnTo>
                      <a:pt x="1234" y="718"/>
                    </a:lnTo>
                    <a:lnTo>
                      <a:pt x="1246" y="718"/>
                    </a:lnTo>
                    <a:lnTo>
                      <a:pt x="1262" y="708"/>
                    </a:lnTo>
                    <a:lnTo>
                      <a:pt x="1264" y="706"/>
                    </a:lnTo>
                    <a:lnTo>
                      <a:pt x="1274" y="714"/>
                    </a:lnTo>
                    <a:lnTo>
                      <a:pt x="1282" y="714"/>
                    </a:lnTo>
                    <a:lnTo>
                      <a:pt x="1292" y="716"/>
                    </a:lnTo>
                    <a:lnTo>
                      <a:pt x="1300" y="714"/>
                    </a:lnTo>
                    <a:lnTo>
                      <a:pt x="1310" y="718"/>
                    </a:lnTo>
                    <a:lnTo>
                      <a:pt x="1316" y="724"/>
                    </a:lnTo>
                    <a:lnTo>
                      <a:pt x="1326" y="714"/>
                    </a:lnTo>
                    <a:lnTo>
                      <a:pt x="1330" y="714"/>
                    </a:lnTo>
                    <a:lnTo>
                      <a:pt x="1334" y="712"/>
                    </a:lnTo>
                    <a:lnTo>
                      <a:pt x="1336" y="708"/>
                    </a:lnTo>
                    <a:lnTo>
                      <a:pt x="1334" y="706"/>
                    </a:lnTo>
                    <a:lnTo>
                      <a:pt x="1336" y="704"/>
                    </a:lnTo>
                    <a:lnTo>
                      <a:pt x="1342" y="698"/>
                    </a:lnTo>
                    <a:lnTo>
                      <a:pt x="1346" y="690"/>
                    </a:lnTo>
                    <a:lnTo>
                      <a:pt x="1352" y="682"/>
                    </a:lnTo>
                    <a:lnTo>
                      <a:pt x="1348" y="676"/>
                    </a:lnTo>
                    <a:lnTo>
                      <a:pt x="1354" y="672"/>
                    </a:lnTo>
                    <a:lnTo>
                      <a:pt x="1354" y="664"/>
                    </a:lnTo>
                    <a:lnTo>
                      <a:pt x="1354" y="658"/>
                    </a:lnTo>
                    <a:lnTo>
                      <a:pt x="1348" y="660"/>
                    </a:lnTo>
                    <a:lnTo>
                      <a:pt x="1348" y="654"/>
                    </a:lnTo>
                    <a:lnTo>
                      <a:pt x="1352" y="652"/>
                    </a:lnTo>
                    <a:lnTo>
                      <a:pt x="1356" y="648"/>
                    </a:lnTo>
                    <a:lnTo>
                      <a:pt x="1364" y="642"/>
                    </a:lnTo>
                    <a:lnTo>
                      <a:pt x="1370" y="636"/>
                    </a:lnTo>
                    <a:lnTo>
                      <a:pt x="1378" y="636"/>
                    </a:lnTo>
                    <a:lnTo>
                      <a:pt x="1384" y="634"/>
                    </a:lnTo>
                    <a:lnTo>
                      <a:pt x="1390" y="632"/>
                    </a:lnTo>
                    <a:lnTo>
                      <a:pt x="1398" y="632"/>
                    </a:lnTo>
                    <a:lnTo>
                      <a:pt x="1406" y="636"/>
                    </a:lnTo>
                    <a:lnTo>
                      <a:pt x="1410" y="642"/>
                    </a:lnTo>
                    <a:lnTo>
                      <a:pt x="1416" y="648"/>
                    </a:lnTo>
                    <a:lnTo>
                      <a:pt x="1426" y="650"/>
                    </a:lnTo>
                    <a:lnTo>
                      <a:pt x="1434" y="654"/>
                    </a:lnTo>
                    <a:lnTo>
                      <a:pt x="1436" y="660"/>
                    </a:lnTo>
                    <a:lnTo>
                      <a:pt x="1444" y="668"/>
                    </a:lnTo>
                    <a:lnTo>
                      <a:pt x="1444" y="676"/>
                    </a:lnTo>
                    <a:lnTo>
                      <a:pt x="1444" y="682"/>
                    </a:lnTo>
                    <a:lnTo>
                      <a:pt x="1452" y="694"/>
                    </a:lnTo>
                    <a:lnTo>
                      <a:pt x="1456" y="704"/>
                    </a:lnTo>
                    <a:lnTo>
                      <a:pt x="1462" y="708"/>
                    </a:lnTo>
                    <a:lnTo>
                      <a:pt x="1466" y="708"/>
                    </a:lnTo>
                    <a:lnTo>
                      <a:pt x="1472" y="708"/>
                    </a:lnTo>
                    <a:lnTo>
                      <a:pt x="1482" y="712"/>
                    </a:lnTo>
                    <a:lnTo>
                      <a:pt x="1484" y="716"/>
                    </a:lnTo>
                    <a:lnTo>
                      <a:pt x="1488" y="722"/>
                    </a:lnTo>
                    <a:lnTo>
                      <a:pt x="1490" y="730"/>
                    </a:lnTo>
                    <a:lnTo>
                      <a:pt x="1498" y="736"/>
                    </a:lnTo>
                    <a:lnTo>
                      <a:pt x="1500" y="742"/>
                    </a:lnTo>
                    <a:lnTo>
                      <a:pt x="1498" y="750"/>
                    </a:lnTo>
                    <a:lnTo>
                      <a:pt x="1502" y="754"/>
                    </a:lnTo>
                    <a:lnTo>
                      <a:pt x="1508" y="758"/>
                    </a:lnTo>
                    <a:lnTo>
                      <a:pt x="1516" y="762"/>
                    </a:lnTo>
                    <a:lnTo>
                      <a:pt x="1520" y="760"/>
                    </a:lnTo>
                    <a:lnTo>
                      <a:pt x="1526" y="758"/>
                    </a:lnTo>
                    <a:lnTo>
                      <a:pt x="1530" y="752"/>
                    </a:lnTo>
                    <a:lnTo>
                      <a:pt x="1536" y="750"/>
                    </a:lnTo>
                    <a:lnTo>
                      <a:pt x="1542" y="750"/>
                    </a:lnTo>
                    <a:lnTo>
                      <a:pt x="1546" y="746"/>
                    </a:lnTo>
                    <a:lnTo>
                      <a:pt x="1548" y="742"/>
                    </a:lnTo>
                    <a:lnTo>
                      <a:pt x="1560" y="740"/>
                    </a:lnTo>
                    <a:lnTo>
                      <a:pt x="1554" y="746"/>
                    </a:lnTo>
                    <a:lnTo>
                      <a:pt x="1554" y="754"/>
                    </a:lnTo>
                    <a:lnTo>
                      <a:pt x="1556" y="758"/>
                    </a:lnTo>
                    <a:lnTo>
                      <a:pt x="1556" y="764"/>
                    </a:lnTo>
                    <a:lnTo>
                      <a:pt x="1552" y="770"/>
                    </a:lnTo>
                    <a:lnTo>
                      <a:pt x="1554" y="776"/>
                    </a:lnTo>
                    <a:lnTo>
                      <a:pt x="1552" y="786"/>
                    </a:lnTo>
                    <a:lnTo>
                      <a:pt x="1548" y="794"/>
                    </a:lnTo>
                    <a:lnTo>
                      <a:pt x="1542" y="798"/>
                    </a:lnTo>
                    <a:lnTo>
                      <a:pt x="1538" y="800"/>
                    </a:lnTo>
                    <a:lnTo>
                      <a:pt x="1536" y="806"/>
                    </a:lnTo>
                    <a:lnTo>
                      <a:pt x="1528" y="808"/>
                    </a:lnTo>
                    <a:lnTo>
                      <a:pt x="1526" y="814"/>
                    </a:lnTo>
                    <a:lnTo>
                      <a:pt x="1524" y="810"/>
                    </a:lnTo>
                    <a:lnTo>
                      <a:pt x="1524" y="816"/>
                    </a:lnTo>
                    <a:lnTo>
                      <a:pt x="1524" y="824"/>
                    </a:lnTo>
                    <a:lnTo>
                      <a:pt x="1516" y="824"/>
                    </a:lnTo>
                    <a:lnTo>
                      <a:pt x="1516" y="822"/>
                    </a:lnTo>
                    <a:lnTo>
                      <a:pt x="1516" y="818"/>
                    </a:lnTo>
                    <a:lnTo>
                      <a:pt x="1518" y="814"/>
                    </a:lnTo>
                    <a:lnTo>
                      <a:pt x="1518" y="810"/>
                    </a:lnTo>
                    <a:lnTo>
                      <a:pt x="1512" y="814"/>
                    </a:lnTo>
                    <a:lnTo>
                      <a:pt x="1508" y="816"/>
                    </a:lnTo>
                    <a:lnTo>
                      <a:pt x="1508" y="824"/>
                    </a:lnTo>
                    <a:lnTo>
                      <a:pt x="1506" y="832"/>
                    </a:lnTo>
                    <a:lnTo>
                      <a:pt x="1508" y="842"/>
                    </a:lnTo>
                    <a:lnTo>
                      <a:pt x="1508" y="846"/>
                    </a:lnTo>
                    <a:lnTo>
                      <a:pt x="1502" y="852"/>
                    </a:lnTo>
                    <a:lnTo>
                      <a:pt x="1502" y="858"/>
                    </a:lnTo>
                    <a:lnTo>
                      <a:pt x="1500" y="860"/>
                    </a:lnTo>
                    <a:lnTo>
                      <a:pt x="1502" y="862"/>
                    </a:lnTo>
                    <a:lnTo>
                      <a:pt x="1512" y="854"/>
                    </a:lnTo>
                    <a:lnTo>
                      <a:pt x="1516" y="846"/>
                    </a:lnTo>
                    <a:lnTo>
                      <a:pt x="1528" y="846"/>
                    </a:lnTo>
                    <a:lnTo>
                      <a:pt x="1526" y="858"/>
                    </a:lnTo>
                    <a:lnTo>
                      <a:pt x="1538" y="864"/>
                    </a:lnTo>
                    <a:lnTo>
                      <a:pt x="1544" y="864"/>
                    </a:lnTo>
                    <a:lnTo>
                      <a:pt x="1548" y="862"/>
                    </a:lnTo>
                    <a:lnTo>
                      <a:pt x="1548" y="858"/>
                    </a:lnTo>
                    <a:lnTo>
                      <a:pt x="1556" y="854"/>
                    </a:lnTo>
                    <a:lnTo>
                      <a:pt x="1560" y="850"/>
                    </a:lnTo>
                    <a:lnTo>
                      <a:pt x="1564" y="842"/>
                    </a:lnTo>
                    <a:lnTo>
                      <a:pt x="1566" y="842"/>
                    </a:lnTo>
                    <a:lnTo>
                      <a:pt x="1570" y="836"/>
                    </a:lnTo>
                    <a:lnTo>
                      <a:pt x="1572" y="828"/>
                    </a:lnTo>
                    <a:lnTo>
                      <a:pt x="1576" y="826"/>
                    </a:lnTo>
                    <a:lnTo>
                      <a:pt x="1584" y="822"/>
                    </a:lnTo>
                    <a:lnTo>
                      <a:pt x="1584" y="816"/>
                    </a:lnTo>
                    <a:lnTo>
                      <a:pt x="1588" y="808"/>
                    </a:lnTo>
                    <a:lnTo>
                      <a:pt x="1598" y="800"/>
                    </a:lnTo>
                    <a:lnTo>
                      <a:pt x="1606" y="794"/>
                    </a:lnTo>
                    <a:lnTo>
                      <a:pt x="1610" y="780"/>
                    </a:lnTo>
                    <a:lnTo>
                      <a:pt x="1610" y="772"/>
                    </a:lnTo>
                    <a:lnTo>
                      <a:pt x="1616" y="768"/>
                    </a:lnTo>
                    <a:lnTo>
                      <a:pt x="1620" y="764"/>
                    </a:lnTo>
                    <a:lnTo>
                      <a:pt x="1624" y="760"/>
                    </a:lnTo>
                    <a:lnTo>
                      <a:pt x="1624" y="752"/>
                    </a:lnTo>
                    <a:lnTo>
                      <a:pt x="1630" y="746"/>
                    </a:lnTo>
                    <a:lnTo>
                      <a:pt x="1636" y="742"/>
                    </a:lnTo>
                    <a:lnTo>
                      <a:pt x="1636" y="736"/>
                    </a:lnTo>
                    <a:lnTo>
                      <a:pt x="1636" y="734"/>
                    </a:lnTo>
                    <a:lnTo>
                      <a:pt x="1642" y="734"/>
                    </a:lnTo>
                    <a:lnTo>
                      <a:pt x="1636" y="726"/>
                    </a:lnTo>
                    <a:lnTo>
                      <a:pt x="1642" y="722"/>
                    </a:lnTo>
                    <a:lnTo>
                      <a:pt x="1644" y="716"/>
                    </a:lnTo>
                    <a:lnTo>
                      <a:pt x="1642" y="706"/>
                    </a:lnTo>
                    <a:lnTo>
                      <a:pt x="1638" y="698"/>
                    </a:lnTo>
                    <a:lnTo>
                      <a:pt x="1642" y="696"/>
                    </a:lnTo>
                    <a:lnTo>
                      <a:pt x="1644" y="690"/>
                    </a:lnTo>
                    <a:lnTo>
                      <a:pt x="1642" y="688"/>
                    </a:lnTo>
                    <a:lnTo>
                      <a:pt x="1642" y="682"/>
                    </a:lnTo>
                    <a:lnTo>
                      <a:pt x="1648" y="680"/>
                    </a:lnTo>
                    <a:lnTo>
                      <a:pt x="1652" y="672"/>
                    </a:lnTo>
                    <a:lnTo>
                      <a:pt x="1652" y="668"/>
                    </a:lnTo>
                    <a:lnTo>
                      <a:pt x="1648" y="652"/>
                    </a:lnTo>
                    <a:lnTo>
                      <a:pt x="1658" y="652"/>
                    </a:lnTo>
                    <a:lnTo>
                      <a:pt x="1658" y="650"/>
                    </a:lnTo>
                    <a:lnTo>
                      <a:pt x="1652" y="648"/>
                    </a:lnTo>
                    <a:lnTo>
                      <a:pt x="1652" y="644"/>
                    </a:lnTo>
                    <a:lnTo>
                      <a:pt x="1648" y="644"/>
                    </a:lnTo>
                    <a:lnTo>
                      <a:pt x="1648" y="648"/>
                    </a:lnTo>
                    <a:lnTo>
                      <a:pt x="1646" y="648"/>
                    </a:lnTo>
                    <a:lnTo>
                      <a:pt x="1642" y="642"/>
                    </a:lnTo>
                    <a:lnTo>
                      <a:pt x="1638" y="634"/>
                    </a:lnTo>
                    <a:lnTo>
                      <a:pt x="1634" y="630"/>
                    </a:lnTo>
                    <a:lnTo>
                      <a:pt x="1628" y="626"/>
                    </a:lnTo>
                    <a:lnTo>
                      <a:pt x="1616" y="624"/>
                    </a:lnTo>
                    <a:lnTo>
                      <a:pt x="1612" y="626"/>
                    </a:lnTo>
                    <a:lnTo>
                      <a:pt x="1616" y="634"/>
                    </a:lnTo>
                    <a:lnTo>
                      <a:pt x="1612" y="634"/>
                    </a:lnTo>
                    <a:lnTo>
                      <a:pt x="1610" y="632"/>
                    </a:lnTo>
                    <a:lnTo>
                      <a:pt x="1608" y="632"/>
                    </a:lnTo>
                    <a:lnTo>
                      <a:pt x="1606" y="636"/>
                    </a:lnTo>
                    <a:lnTo>
                      <a:pt x="1602" y="640"/>
                    </a:lnTo>
                    <a:lnTo>
                      <a:pt x="1602" y="642"/>
                    </a:lnTo>
                    <a:lnTo>
                      <a:pt x="1598" y="640"/>
                    </a:lnTo>
                    <a:lnTo>
                      <a:pt x="1600" y="636"/>
                    </a:lnTo>
                    <a:lnTo>
                      <a:pt x="1602" y="630"/>
                    </a:lnTo>
                    <a:lnTo>
                      <a:pt x="1600" y="630"/>
                    </a:lnTo>
                    <a:lnTo>
                      <a:pt x="1598" y="630"/>
                    </a:lnTo>
                    <a:lnTo>
                      <a:pt x="1598" y="626"/>
                    </a:lnTo>
                    <a:lnTo>
                      <a:pt x="1594" y="626"/>
                    </a:lnTo>
                    <a:lnTo>
                      <a:pt x="1594" y="630"/>
                    </a:lnTo>
                    <a:lnTo>
                      <a:pt x="1592" y="630"/>
                    </a:lnTo>
                    <a:lnTo>
                      <a:pt x="1592" y="632"/>
                    </a:lnTo>
                    <a:lnTo>
                      <a:pt x="1592" y="634"/>
                    </a:lnTo>
                    <a:lnTo>
                      <a:pt x="1588" y="634"/>
                    </a:lnTo>
                    <a:lnTo>
                      <a:pt x="1588" y="612"/>
                    </a:lnTo>
                    <a:lnTo>
                      <a:pt x="1566" y="612"/>
                    </a:lnTo>
                    <a:lnTo>
                      <a:pt x="1566" y="606"/>
                    </a:lnTo>
                    <a:lnTo>
                      <a:pt x="1570" y="600"/>
                    </a:lnTo>
                    <a:lnTo>
                      <a:pt x="1598" y="578"/>
                    </a:lnTo>
                    <a:lnTo>
                      <a:pt x="1602" y="578"/>
                    </a:lnTo>
                    <a:lnTo>
                      <a:pt x="1602" y="572"/>
                    </a:lnTo>
                    <a:lnTo>
                      <a:pt x="1602" y="570"/>
                    </a:lnTo>
                    <a:lnTo>
                      <a:pt x="1608" y="568"/>
                    </a:lnTo>
                    <a:lnTo>
                      <a:pt x="1610" y="558"/>
                    </a:lnTo>
                    <a:lnTo>
                      <a:pt x="1612" y="550"/>
                    </a:lnTo>
                    <a:lnTo>
                      <a:pt x="1616" y="552"/>
                    </a:lnTo>
                    <a:lnTo>
                      <a:pt x="1618" y="552"/>
                    </a:lnTo>
                    <a:lnTo>
                      <a:pt x="1624" y="542"/>
                    </a:lnTo>
                    <a:lnTo>
                      <a:pt x="1636" y="536"/>
                    </a:lnTo>
                    <a:lnTo>
                      <a:pt x="1636" y="530"/>
                    </a:lnTo>
                    <a:lnTo>
                      <a:pt x="1642" y="530"/>
                    </a:lnTo>
                    <a:lnTo>
                      <a:pt x="1646" y="530"/>
                    </a:lnTo>
                    <a:lnTo>
                      <a:pt x="1648" y="524"/>
                    </a:lnTo>
                    <a:lnTo>
                      <a:pt x="1648" y="516"/>
                    </a:lnTo>
                    <a:lnTo>
                      <a:pt x="1658" y="504"/>
                    </a:lnTo>
                    <a:lnTo>
                      <a:pt x="1672" y="494"/>
                    </a:lnTo>
                    <a:lnTo>
                      <a:pt x="1672" y="490"/>
                    </a:lnTo>
                    <a:lnTo>
                      <a:pt x="1676" y="490"/>
                    </a:lnTo>
                    <a:lnTo>
                      <a:pt x="1676" y="488"/>
                    </a:lnTo>
                    <a:lnTo>
                      <a:pt x="1676" y="486"/>
                    </a:lnTo>
                    <a:lnTo>
                      <a:pt x="1682" y="486"/>
                    </a:lnTo>
                    <a:lnTo>
                      <a:pt x="1684" y="488"/>
                    </a:lnTo>
                    <a:lnTo>
                      <a:pt x="1688" y="490"/>
                    </a:lnTo>
                    <a:lnTo>
                      <a:pt x="1706" y="490"/>
                    </a:lnTo>
                    <a:lnTo>
                      <a:pt x="1724" y="490"/>
                    </a:lnTo>
                    <a:lnTo>
                      <a:pt x="1724" y="494"/>
                    </a:lnTo>
                    <a:lnTo>
                      <a:pt x="1724" y="496"/>
                    </a:lnTo>
                    <a:lnTo>
                      <a:pt x="1724" y="500"/>
                    </a:lnTo>
                    <a:lnTo>
                      <a:pt x="1730" y="498"/>
                    </a:lnTo>
                    <a:lnTo>
                      <a:pt x="1734" y="490"/>
                    </a:lnTo>
                    <a:lnTo>
                      <a:pt x="1740" y="498"/>
                    </a:lnTo>
                    <a:lnTo>
                      <a:pt x="1746" y="498"/>
                    </a:lnTo>
                    <a:lnTo>
                      <a:pt x="1752" y="498"/>
                    </a:lnTo>
                    <a:lnTo>
                      <a:pt x="1758" y="496"/>
                    </a:lnTo>
                    <a:lnTo>
                      <a:pt x="1762" y="498"/>
                    </a:lnTo>
                    <a:lnTo>
                      <a:pt x="1764" y="500"/>
                    </a:lnTo>
                    <a:lnTo>
                      <a:pt x="1770" y="500"/>
                    </a:lnTo>
                    <a:lnTo>
                      <a:pt x="1770" y="486"/>
                    </a:lnTo>
                    <a:lnTo>
                      <a:pt x="1782" y="486"/>
                    </a:lnTo>
                    <a:lnTo>
                      <a:pt x="1794" y="488"/>
                    </a:lnTo>
                    <a:lnTo>
                      <a:pt x="1794" y="490"/>
                    </a:lnTo>
                    <a:lnTo>
                      <a:pt x="1798" y="490"/>
                    </a:lnTo>
                    <a:lnTo>
                      <a:pt x="1798" y="488"/>
                    </a:lnTo>
                    <a:lnTo>
                      <a:pt x="1808" y="486"/>
                    </a:lnTo>
                    <a:lnTo>
                      <a:pt x="1810" y="496"/>
                    </a:lnTo>
                    <a:lnTo>
                      <a:pt x="1816" y="496"/>
                    </a:lnTo>
                    <a:lnTo>
                      <a:pt x="1816" y="498"/>
                    </a:lnTo>
                    <a:lnTo>
                      <a:pt x="1816" y="500"/>
                    </a:lnTo>
                    <a:lnTo>
                      <a:pt x="1800" y="500"/>
                    </a:lnTo>
                    <a:lnTo>
                      <a:pt x="1802" y="512"/>
                    </a:lnTo>
                    <a:lnTo>
                      <a:pt x="1818" y="512"/>
                    </a:lnTo>
                    <a:lnTo>
                      <a:pt x="1818" y="508"/>
                    </a:lnTo>
                    <a:lnTo>
                      <a:pt x="1820" y="506"/>
                    </a:lnTo>
                    <a:lnTo>
                      <a:pt x="1824" y="508"/>
                    </a:lnTo>
                    <a:lnTo>
                      <a:pt x="1828" y="508"/>
                    </a:lnTo>
                    <a:lnTo>
                      <a:pt x="1828" y="506"/>
                    </a:lnTo>
                    <a:lnTo>
                      <a:pt x="1828" y="504"/>
                    </a:lnTo>
                    <a:lnTo>
                      <a:pt x="1830" y="504"/>
                    </a:lnTo>
                    <a:lnTo>
                      <a:pt x="1834" y="496"/>
                    </a:lnTo>
                    <a:lnTo>
                      <a:pt x="1844" y="496"/>
                    </a:lnTo>
                    <a:lnTo>
                      <a:pt x="1854" y="496"/>
                    </a:lnTo>
                    <a:lnTo>
                      <a:pt x="1854" y="494"/>
                    </a:lnTo>
                    <a:lnTo>
                      <a:pt x="1858" y="494"/>
                    </a:lnTo>
                    <a:lnTo>
                      <a:pt x="1856" y="488"/>
                    </a:lnTo>
                    <a:lnTo>
                      <a:pt x="1846" y="488"/>
                    </a:lnTo>
                    <a:lnTo>
                      <a:pt x="1846" y="490"/>
                    </a:lnTo>
                    <a:lnTo>
                      <a:pt x="1844" y="490"/>
                    </a:lnTo>
                    <a:lnTo>
                      <a:pt x="1844" y="472"/>
                    </a:lnTo>
                    <a:lnTo>
                      <a:pt x="1846" y="476"/>
                    </a:lnTo>
                    <a:lnTo>
                      <a:pt x="1848" y="470"/>
                    </a:lnTo>
                    <a:lnTo>
                      <a:pt x="1848" y="466"/>
                    </a:lnTo>
                    <a:lnTo>
                      <a:pt x="1854" y="462"/>
                    </a:lnTo>
                    <a:lnTo>
                      <a:pt x="1862" y="460"/>
                    </a:lnTo>
                    <a:lnTo>
                      <a:pt x="1866" y="458"/>
                    </a:lnTo>
                    <a:lnTo>
                      <a:pt x="1872" y="454"/>
                    </a:lnTo>
                    <a:lnTo>
                      <a:pt x="1872" y="450"/>
                    </a:lnTo>
                    <a:lnTo>
                      <a:pt x="1872" y="448"/>
                    </a:lnTo>
                    <a:lnTo>
                      <a:pt x="1874" y="448"/>
                    </a:lnTo>
                    <a:lnTo>
                      <a:pt x="1880" y="442"/>
                    </a:lnTo>
                    <a:lnTo>
                      <a:pt x="1882" y="436"/>
                    </a:lnTo>
                    <a:lnTo>
                      <a:pt x="1884" y="436"/>
                    </a:lnTo>
                    <a:lnTo>
                      <a:pt x="1890" y="434"/>
                    </a:lnTo>
                    <a:lnTo>
                      <a:pt x="1902" y="434"/>
                    </a:lnTo>
                    <a:lnTo>
                      <a:pt x="1910" y="432"/>
                    </a:lnTo>
                    <a:lnTo>
                      <a:pt x="1912" y="430"/>
                    </a:lnTo>
                    <a:lnTo>
                      <a:pt x="1916" y="430"/>
                    </a:lnTo>
                    <a:lnTo>
                      <a:pt x="1918" y="436"/>
                    </a:lnTo>
                    <a:lnTo>
                      <a:pt x="1926" y="436"/>
                    </a:lnTo>
                    <a:lnTo>
                      <a:pt x="1934" y="432"/>
                    </a:lnTo>
                    <a:lnTo>
                      <a:pt x="1930" y="442"/>
                    </a:lnTo>
                    <a:lnTo>
                      <a:pt x="1928" y="448"/>
                    </a:lnTo>
                    <a:lnTo>
                      <a:pt x="1926" y="450"/>
                    </a:lnTo>
                    <a:lnTo>
                      <a:pt x="1928" y="452"/>
                    </a:lnTo>
                    <a:lnTo>
                      <a:pt x="1928" y="454"/>
                    </a:lnTo>
                    <a:lnTo>
                      <a:pt x="1934" y="452"/>
                    </a:lnTo>
                    <a:lnTo>
                      <a:pt x="1934" y="458"/>
                    </a:lnTo>
                    <a:lnTo>
                      <a:pt x="1934" y="462"/>
                    </a:lnTo>
                    <a:lnTo>
                      <a:pt x="1938" y="454"/>
                    </a:lnTo>
                    <a:lnTo>
                      <a:pt x="1948" y="444"/>
                    </a:lnTo>
                    <a:lnTo>
                      <a:pt x="1958" y="436"/>
                    </a:lnTo>
                    <a:lnTo>
                      <a:pt x="1966" y="434"/>
                    </a:lnTo>
                    <a:lnTo>
                      <a:pt x="1972" y="434"/>
                    </a:lnTo>
                    <a:lnTo>
                      <a:pt x="1972" y="436"/>
                    </a:lnTo>
                    <a:lnTo>
                      <a:pt x="1974" y="436"/>
                    </a:lnTo>
                    <a:lnTo>
                      <a:pt x="1980" y="436"/>
                    </a:lnTo>
                    <a:lnTo>
                      <a:pt x="1976" y="430"/>
                    </a:lnTo>
                    <a:lnTo>
                      <a:pt x="1976" y="426"/>
                    </a:lnTo>
                    <a:lnTo>
                      <a:pt x="1976" y="424"/>
                    </a:lnTo>
                    <a:lnTo>
                      <a:pt x="1974" y="426"/>
                    </a:lnTo>
                    <a:lnTo>
                      <a:pt x="1974" y="424"/>
                    </a:lnTo>
                    <a:lnTo>
                      <a:pt x="1974" y="420"/>
                    </a:lnTo>
                    <a:lnTo>
                      <a:pt x="1984" y="412"/>
                    </a:lnTo>
                    <a:lnTo>
                      <a:pt x="1990" y="412"/>
                    </a:lnTo>
                    <a:lnTo>
                      <a:pt x="2004" y="416"/>
                    </a:lnTo>
                    <a:lnTo>
                      <a:pt x="2004" y="420"/>
                    </a:lnTo>
                    <a:lnTo>
                      <a:pt x="2000" y="420"/>
                    </a:lnTo>
                    <a:lnTo>
                      <a:pt x="2000" y="416"/>
                    </a:lnTo>
                    <a:lnTo>
                      <a:pt x="1998" y="416"/>
                    </a:lnTo>
                    <a:lnTo>
                      <a:pt x="1992" y="416"/>
                    </a:lnTo>
                    <a:lnTo>
                      <a:pt x="1990" y="420"/>
                    </a:lnTo>
                    <a:lnTo>
                      <a:pt x="1988" y="420"/>
                    </a:lnTo>
                    <a:lnTo>
                      <a:pt x="1984" y="442"/>
                    </a:lnTo>
                    <a:lnTo>
                      <a:pt x="1982" y="454"/>
                    </a:lnTo>
                    <a:lnTo>
                      <a:pt x="1980" y="458"/>
                    </a:lnTo>
                    <a:lnTo>
                      <a:pt x="1976" y="458"/>
                    </a:lnTo>
                    <a:lnTo>
                      <a:pt x="1966" y="458"/>
                    </a:lnTo>
                    <a:lnTo>
                      <a:pt x="1954" y="460"/>
                    </a:lnTo>
                    <a:lnTo>
                      <a:pt x="1954" y="466"/>
                    </a:lnTo>
                    <a:lnTo>
                      <a:pt x="1954" y="472"/>
                    </a:lnTo>
                    <a:lnTo>
                      <a:pt x="1952" y="472"/>
                    </a:lnTo>
                    <a:lnTo>
                      <a:pt x="1948" y="472"/>
                    </a:lnTo>
                    <a:lnTo>
                      <a:pt x="1948" y="478"/>
                    </a:lnTo>
                    <a:lnTo>
                      <a:pt x="1948" y="480"/>
                    </a:lnTo>
                    <a:lnTo>
                      <a:pt x="1938" y="488"/>
                    </a:lnTo>
                    <a:lnTo>
                      <a:pt x="1928" y="496"/>
                    </a:lnTo>
                    <a:lnTo>
                      <a:pt x="1918" y="512"/>
                    </a:lnTo>
                    <a:lnTo>
                      <a:pt x="1912" y="518"/>
                    </a:lnTo>
                    <a:lnTo>
                      <a:pt x="1906" y="524"/>
                    </a:lnTo>
                    <a:lnTo>
                      <a:pt x="1902" y="526"/>
                    </a:lnTo>
                    <a:lnTo>
                      <a:pt x="1902" y="524"/>
                    </a:lnTo>
                    <a:lnTo>
                      <a:pt x="1900" y="524"/>
                    </a:lnTo>
                    <a:lnTo>
                      <a:pt x="1898" y="524"/>
                    </a:lnTo>
                    <a:lnTo>
                      <a:pt x="1898" y="526"/>
                    </a:lnTo>
                    <a:lnTo>
                      <a:pt x="1894" y="530"/>
                    </a:lnTo>
                    <a:lnTo>
                      <a:pt x="1888" y="530"/>
                    </a:lnTo>
                    <a:lnTo>
                      <a:pt x="1882" y="530"/>
                    </a:lnTo>
                    <a:lnTo>
                      <a:pt x="1882" y="534"/>
                    </a:lnTo>
                    <a:lnTo>
                      <a:pt x="1884" y="534"/>
                    </a:lnTo>
                    <a:lnTo>
                      <a:pt x="1882" y="544"/>
                    </a:lnTo>
                    <a:lnTo>
                      <a:pt x="1882" y="550"/>
                    </a:lnTo>
                    <a:lnTo>
                      <a:pt x="1876" y="552"/>
                    </a:lnTo>
                    <a:lnTo>
                      <a:pt x="1872" y="552"/>
                    </a:lnTo>
                    <a:lnTo>
                      <a:pt x="1870" y="554"/>
                    </a:lnTo>
                    <a:lnTo>
                      <a:pt x="1866" y="566"/>
                    </a:lnTo>
                    <a:lnTo>
                      <a:pt x="1864" y="580"/>
                    </a:lnTo>
                    <a:lnTo>
                      <a:pt x="1864" y="598"/>
                    </a:lnTo>
                    <a:lnTo>
                      <a:pt x="1866" y="618"/>
                    </a:lnTo>
                    <a:lnTo>
                      <a:pt x="1882" y="688"/>
                    </a:lnTo>
                    <a:lnTo>
                      <a:pt x="1894" y="678"/>
                    </a:lnTo>
                    <a:lnTo>
                      <a:pt x="1906" y="668"/>
                    </a:lnTo>
                    <a:lnTo>
                      <a:pt x="1908" y="654"/>
                    </a:lnTo>
                    <a:lnTo>
                      <a:pt x="1908" y="650"/>
                    </a:lnTo>
                    <a:lnTo>
                      <a:pt x="1910" y="648"/>
                    </a:lnTo>
                    <a:lnTo>
                      <a:pt x="1922" y="644"/>
                    </a:lnTo>
                    <a:lnTo>
                      <a:pt x="1922" y="630"/>
                    </a:lnTo>
                    <a:lnTo>
                      <a:pt x="1922" y="624"/>
                    </a:lnTo>
                    <a:lnTo>
                      <a:pt x="1928" y="618"/>
                    </a:lnTo>
                    <a:lnTo>
                      <a:pt x="1934" y="616"/>
                    </a:lnTo>
                    <a:lnTo>
                      <a:pt x="1934" y="612"/>
                    </a:lnTo>
                    <a:lnTo>
                      <a:pt x="1938" y="608"/>
                    </a:lnTo>
                    <a:lnTo>
                      <a:pt x="1944" y="612"/>
                    </a:lnTo>
                    <a:lnTo>
                      <a:pt x="1946" y="612"/>
                    </a:lnTo>
                    <a:lnTo>
                      <a:pt x="1952" y="612"/>
                    </a:lnTo>
                    <a:lnTo>
                      <a:pt x="1958" y="604"/>
                    </a:lnTo>
                    <a:lnTo>
                      <a:pt x="1952" y="590"/>
                    </a:lnTo>
                    <a:lnTo>
                      <a:pt x="1952" y="582"/>
                    </a:lnTo>
                    <a:lnTo>
                      <a:pt x="1952" y="578"/>
                    </a:lnTo>
                    <a:lnTo>
                      <a:pt x="1954" y="576"/>
                    </a:lnTo>
                    <a:lnTo>
                      <a:pt x="1958" y="570"/>
                    </a:lnTo>
                    <a:lnTo>
                      <a:pt x="1966" y="568"/>
                    </a:lnTo>
                    <a:lnTo>
                      <a:pt x="1974" y="568"/>
                    </a:lnTo>
                    <a:lnTo>
                      <a:pt x="1974" y="560"/>
                    </a:lnTo>
                    <a:lnTo>
                      <a:pt x="1970" y="560"/>
                    </a:lnTo>
                    <a:lnTo>
                      <a:pt x="1966" y="560"/>
                    </a:lnTo>
                    <a:lnTo>
                      <a:pt x="1962" y="552"/>
                    </a:lnTo>
                    <a:lnTo>
                      <a:pt x="1962" y="544"/>
                    </a:lnTo>
                    <a:lnTo>
                      <a:pt x="1964" y="544"/>
                    </a:lnTo>
                    <a:lnTo>
                      <a:pt x="1966" y="540"/>
                    </a:lnTo>
                    <a:lnTo>
                      <a:pt x="1970" y="540"/>
                    </a:lnTo>
                    <a:lnTo>
                      <a:pt x="1970" y="534"/>
                    </a:lnTo>
                    <a:lnTo>
                      <a:pt x="1970" y="532"/>
                    </a:lnTo>
                    <a:lnTo>
                      <a:pt x="1972" y="532"/>
                    </a:lnTo>
                    <a:lnTo>
                      <a:pt x="1972" y="526"/>
                    </a:lnTo>
                    <a:lnTo>
                      <a:pt x="1966" y="526"/>
                    </a:lnTo>
                    <a:lnTo>
                      <a:pt x="1956" y="524"/>
                    </a:lnTo>
                    <a:lnTo>
                      <a:pt x="1956" y="516"/>
                    </a:lnTo>
                    <a:lnTo>
                      <a:pt x="1956" y="508"/>
                    </a:lnTo>
                    <a:lnTo>
                      <a:pt x="1972" y="496"/>
                    </a:lnTo>
                    <a:lnTo>
                      <a:pt x="1972" y="494"/>
                    </a:lnTo>
                    <a:lnTo>
                      <a:pt x="1972" y="490"/>
                    </a:lnTo>
                    <a:lnTo>
                      <a:pt x="1976" y="490"/>
                    </a:lnTo>
                    <a:lnTo>
                      <a:pt x="1976" y="486"/>
                    </a:lnTo>
                    <a:lnTo>
                      <a:pt x="1974" y="486"/>
                    </a:lnTo>
                    <a:lnTo>
                      <a:pt x="1974" y="484"/>
                    </a:lnTo>
                    <a:lnTo>
                      <a:pt x="1976" y="480"/>
                    </a:lnTo>
                    <a:lnTo>
                      <a:pt x="1980" y="476"/>
                    </a:lnTo>
                    <a:lnTo>
                      <a:pt x="2002" y="478"/>
                    </a:lnTo>
                    <a:lnTo>
                      <a:pt x="2002" y="472"/>
                    </a:lnTo>
                    <a:lnTo>
                      <a:pt x="2018" y="462"/>
                    </a:lnTo>
                    <a:lnTo>
                      <a:pt x="2016" y="472"/>
                    </a:lnTo>
                    <a:lnTo>
                      <a:pt x="2016" y="478"/>
                    </a:lnTo>
                    <a:lnTo>
                      <a:pt x="2018" y="480"/>
                    </a:lnTo>
                    <a:lnTo>
                      <a:pt x="2020" y="480"/>
                    </a:lnTo>
                    <a:lnTo>
                      <a:pt x="2020" y="478"/>
                    </a:lnTo>
                    <a:lnTo>
                      <a:pt x="2022" y="478"/>
                    </a:lnTo>
                    <a:lnTo>
                      <a:pt x="2028" y="470"/>
                    </a:lnTo>
                    <a:lnTo>
                      <a:pt x="2034" y="462"/>
                    </a:lnTo>
                    <a:lnTo>
                      <a:pt x="2040" y="458"/>
                    </a:lnTo>
                    <a:lnTo>
                      <a:pt x="2048" y="458"/>
                    </a:lnTo>
                    <a:lnTo>
                      <a:pt x="2056" y="460"/>
                    </a:lnTo>
                    <a:lnTo>
                      <a:pt x="2064" y="466"/>
                    </a:lnTo>
                    <a:lnTo>
                      <a:pt x="2064" y="472"/>
                    </a:lnTo>
                    <a:lnTo>
                      <a:pt x="2072" y="476"/>
                    </a:lnTo>
                    <a:lnTo>
                      <a:pt x="2076" y="478"/>
                    </a:lnTo>
                    <a:lnTo>
                      <a:pt x="2082" y="468"/>
                    </a:lnTo>
                    <a:lnTo>
                      <a:pt x="2090" y="458"/>
                    </a:lnTo>
                    <a:lnTo>
                      <a:pt x="2098" y="452"/>
                    </a:lnTo>
                    <a:lnTo>
                      <a:pt x="2108" y="448"/>
                    </a:lnTo>
                    <a:lnTo>
                      <a:pt x="2108" y="444"/>
                    </a:lnTo>
                    <a:lnTo>
                      <a:pt x="2108" y="442"/>
                    </a:lnTo>
                    <a:lnTo>
                      <a:pt x="2108" y="440"/>
                    </a:lnTo>
                    <a:lnTo>
                      <a:pt x="2110" y="440"/>
                    </a:lnTo>
                    <a:lnTo>
                      <a:pt x="2112" y="442"/>
                    </a:lnTo>
                    <a:lnTo>
                      <a:pt x="2116" y="442"/>
                    </a:lnTo>
                    <a:lnTo>
                      <a:pt x="2118" y="442"/>
                    </a:lnTo>
                    <a:lnTo>
                      <a:pt x="2120" y="436"/>
                    </a:lnTo>
                    <a:lnTo>
                      <a:pt x="2120" y="434"/>
                    </a:lnTo>
                    <a:lnTo>
                      <a:pt x="2122" y="434"/>
                    </a:lnTo>
                    <a:lnTo>
                      <a:pt x="2122" y="436"/>
                    </a:lnTo>
                    <a:lnTo>
                      <a:pt x="2126" y="436"/>
                    </a:lnTo>
                    <a:lnTo>
                      <a:pt x="2130" y="430"/>
                    </a:lnTo>
                    <a:lnTo>
                      <a:pt x="2138" y="426"/>
                    </a:lnTo>
                    <a:lnTo>
                      <a:pt x="2144" y="426"/>
                    </a:lnTo>
                    <a:lnTo>
                      <a:pt x="2154" y="422"/>
                    </a:lnTo>
                    <a:lnTo>
                      <a:pt x="2164" y="416"/>
                    </a:lnTo>
                    <a:lnTo>
                      <a:pt x="2174" y="416"/>
                    </a:lnTo>
                    <a:lnTo>
                      <a:pt x="2184" y="420"/>
                    </a:lnTo>
                    <a:lnTo>
                      <a:pt x="2192" y="420"/>
                    </a:lnTo>
                    <a:lnTo>
                      <a:pt x="2198" y="420"/>
                    </a:lnTo>
                    <a:lnTo>
                      <a:pt x="2204" y="414"/>
                    </a:lnTo>
                    <a:lnTo>
                      <a:pt x="2202" y="408"/>
                    </a:lnTo>
                    <a:lnTo>
                      <a:pt x="2202" y="406"/>
                    </a:lnTo>
                    <a:lnTo>
                      <a:pt x="2204" y="404"/>
                    </a:lnTo>
                    <a:lnTo>
                      <a:pt x="2202" y="404"/>
                    </a:lnTo>
                    <a:lnTo>
                      <a:pt x="2198" y="404"/>
                    </a:lnTo>
                    <a:lnTo>
                      <a:pt x="2190" y="378"/>
                    </a:lnTo>
                    <a:lnTo>
                      <a:pt x="2186" y="378"/>
                    </a:lnTo>
                    <a:lnTo>
                      <a:pt x="2186" y="372"/>
                    </a:lnTo>
                    <a:lnTo>
                      <a:pt x="2180" y="376"/>
                    </a:lnTo>
                    <a:lnTo>
                      <a:pt x="2182" y="376"/>
                    </a:lnTo>
                    <a:lnTo>
                      <a:pt x="2180" y="378"/>
                    </a:lnTo>
                    <a:lnTo>
                      <a:pt x="2176" y="378"/>
                    </a:lnTo>
                    <a:lnTo>
                      <a:pt x="2176" y="372"/>
                    </a:lnTo>
                    <a:lnTo>
                      <a:pt x="2176" y="370"/>
                    </a:lnTo>
                    <a:lnTo>
                      <a:pt x="2180" y="368"/>
                    </a:lnTo>
                    <a:lnTo>
                      <a:pt x="2170" y="368"/>
                    </a:lnTo>
                    <a:lnTo>
                      <a:pt x="2162" y="368"/>
                    </a:lnTo>
                    <a:lnTo>
                      <a:pt x="2162" y="362"/>
                    </a:lnTo>
                    <a:lnTo>
                      <a:pt x="2176" y="360"/>
                    </a:lnTo>
                    <a:lnTo>
                      <a:pt x="2182" y="366"/>
                    </a:lnTo>
                    <a:lnTo>
                      <a:pt x="2198" y="366"/>
                    </a:lnTo>
                    <a:lnTo>
                      <a:pt x="2210" y="368"/>
                    </a:lnTo>
                    <a:lnTo>
                      <a:pt x="2218" y="360"/>
                    </a:lnTo>
                    <a:lnTo>
                      <a:pt x="2222" y="350"/>
                    </a:lnTo>
                    <a:lnTo>
                      <a:pt x="2222" y="342"/>
                    </a:lnTo>
                    <a:lnTo>
                      <a:pt x="2216" y="340"/>
                    </a:lnTo>
                    <a:lnTo>
                      <a:pt x="2216" y="334"/>
                    </a:lnTo>
                    <a:lnTo>
                      <a:pt x="2218" y="332"/>
                    </a:lnTo>
                    <a:lnTo>
                      <a:pt x="2218" y="324"/>
                    </a:lnTo>
                    <a:lnTo>
                      <a:pt x="2228" y="322"/>
                    </a:lnTo>
                    <a:lnTo>
                      <a:pt x="2226" y="328"/>
                    </a:lnTo>
                    <a:lnTo>
                      <a:pt x="2228" y="330"/>
                    </a:lnTo>
                    <a:lnTo>
                      <a:pt x="2230" y="332"/>
                    </a:lnTo>
                    <a:lnTo>
                      <a:pt x="2226" y="332"/>
                    </a:lnTo>
                    <a:lnTo>
                      <a:pt x="2226" y="334"/>
                    </a:lnTo>
                    <a:lnTo>
                      <a:pt x="2228" y="342"/>
                    </a:lnTo>
                    <a:lnTo>
                      <a:pt x="2238" y="350"/>
                    </a:lnTo>
                    <a:lnTo>
                      <a:pt x="2240" y="350"/>
                    </a:lnTo>
                    <a:lnTo>
                      <a:pt x="2238" y="348"/>
                    </a:lnTo>
                    <a:lnTo>
                      <a:pt x="2248" y="342"/>
                    </a:lnTo>
                    <a:lnTo>
                      <a:pt x="2254" y="340"/>
                    </a:lnTo>
                    <a:lnTo>
                      <a:pt x="2262" y="342"/>
                    </a:lnTo>
                    <a:lnTo>
                      <a:pt x="2266" y="350"/>
                    </a:lnTo>
                    <a:lnTo>
                      <a:pt x="2274" y="352"/>
                    </a:lnTo>
                    <a:lnTo>
                      <a:pt x="2274" y="360"/>
                    </a:lnTo>
                    <a:lnTo>
                      <a:pt x="2272" y="362"/>
                    </a:lnTo>
                    <a:lnTo>
                      <a:pt x="2276" y="366"/>
                    </a:lnTo>
                    <a:lnTo>
                      <a:pt x="2284" y="368"/>
                    </a:lnTo>
                    <a:lnTo>
                      <a:pt x="2302" y="372"/>
                    </a:lnTo>
                    <a:lnTo>
                      <a:pt x="2302" y="378"/>
                    </a:lnTo>
                    <a:lnTo>
                      <a:pt x="2316" y="372"/>
                    </a:lnTo>
                    <a:lnTo>
                      <a:pt x="2316" y="378"/>
                    </a:lnTo>
                    <a:lnTo>
                      <a:pt x="2328" y="378"/>
                    </a:lnTo>
                    <a:lnTo>
                      <a:pt x="2328" y="376"/>
                    </a:lnTo>
                    <a:lnTo>
                      <a:pt x="2320" y="368"/>
                    </a:lnTo>
                    <a:lnTo>
                      <a:pt x="2320" y="362"/>
                    </a:lnTo>
                    <a:lnTo>
                      <a:pt x="2330" y="362"/>
                    </a:lnTo>
                    <a:lnTo>
                      <a:pt x="2330" y="352"/>
                    </a:lnTo>
                    <a:lnTo>
                      <a:pt x="2322" y="354"/>
                    </a:lnTo>
                    <a:lnTo>
                      <a:pt x="2322" y="350"/>
                    </a:lnTo>
                    <a:lnTo>
                      <a:pt x="2320" y="348"/>
                    </a:lnTo>
                    <a:lnTo>
                      <a:pt x="2330" y="348"/>
                    </a:lnTo>
                    <a:lnTo>
                      <a:pt x="2330" y="350"/>
                    </a:lnTo>
                    <a:lnTo>
                      <a:pt x="2334" y="350"/>
                    </a:lnTo>
                    <a:lnTo>
                      <a:pt x="2336" y="350"/>
                    </a:lnTo>
                    <a:lnTo>
                      <a:pt x="2346" y="350"/>
                    </a:lnTo>
                    <a:lnTo>
                      <a:pt x="2346" y="352"/>
                    </a:lnTo>
                    <a:lnTo>
                      <a:pt x="2348" y="352"/>
                    </a:lnTo>
                    <a:lnTo>
                      <a:pt x="2348" y="350"/>
                    </a:lnTo>
                    <a:lnTo>
                      <a:pt x="2346" y="344"/>
                    </a:lnTo>
                    <a:lnTo>
                      <a:pt x="2352" y="344"/>
                    </a:lnTo>
                    <a:lnTo>
                      <a:pt x="2352" y="334"/>
                    </a:lnTo>
                    <a:lnTo>
                      <a:pt x="2356" y="334"/>
                    </a:lnTo>
                    <a:lnTo>
                      <a:pt x="2338" y="326"/>
                    </a:lnTo>
                    <a:close/>
                    <a:moveTo>
                      <a:pt x="1770" y="196"/>
                    </a:moveTo>
                    <a:lnTo>
                      <a:pt x="1774" y="194"/>
                    </a:lnTo>
                    <a:lnTo>
                      <a:pt x="1772" y="198"/>
                    </a:lnTo>
                    <a:lnTo>
                      <a:pt x="1770" y="198"/>
                    </a:lnTo>
                    <a:lnTo>
                      <a:pt x="1770" y="196"/>
                    </a:lnTo>
                    <a:close/>
                    <a:moveTo>
                      <a:pt x="744" y="204"/>
                    </a:moveTo>
                    <a:lnTo>
                      <a:pt x="742" y="206"/>
                    </a:lnTo>
                    <a:lnTo>
                      <a:pt x="742" y="202"/>
                    </a:lnTo>
                    <a:lnTo>
                      <a:pt x="744" y="202"/>
                    </a:lnTo>
                    <a:lnTo>
                      <a:pt x="744" y="204"/>
                    </a:lnTo>
                    <a:close/>
                    <a:moveTo>
                      <a:pt x="84" y="458"/>
                    </a:moveTo>
                    <a:lnTo>
                      <a:pt x="84" y="466"/>
                    </a:lnTo>
                    <a:lnTo>
                      <a:pt x="82" y="466"/>
                    </a:lnTo>
                    <a:lnTo>
                      <a:pt x="82" y="470"/>
                    </a:lnTo>
                    <a:lnTo>
                      <a:pt x="62" y="474"/>
                    </a:lnTo>
                    <a:lnTo>
                      <a:pt x="62" y="468"/>
                    </a:lnTo>
                    <a:lnTo>
                      <a:pt x="52" y="458"/>
                    </a:lnTo>
                    <a:lnTo>
                      <a:pt x="52" y="452"/>
                    </a:lnTo>
                    <a:lnTo>
                      <a:pt x="48" y="448"/>
                    </a:lnTo>
                    <a:lnTo>
                      <a:pt x="44" y="440"/>
                    </a:lnTo>
                    <a:lnTo>
                      <a:pt x="52" y="438"/>
                    </a:lnTo>
                    <a:lnTo>
                      <a:pt x="56" y="432"/>
                    </a:lnTo>
                    <a:lnTo>
                      <a:pt x="64" y="440"/>
                    </a:lnTo>
                    <a:lnTo>
                      <a:pt x="72" y="444"/>
                    </a:lnTo>
                    <a:lnTo>
                      <a:pt x="74" y="444"/>
                    </a:lnTo>
                    <a:lnTo>
                      <a:pt x="80" y="444"/>
                    </a:lnTo>
                    <a:lnTo>
                      <a:pt x="82" y="450"/>
                    </a:lnTo>
                    <a:lnTo>
                      <a:pt x="82" y="456"/>
                    </a:lnTo>
                    <a:lnTo>
                      <a:pt x="84" y="456"/>
                    </a:lnTo>
                    <a:lnTo>
                      <a:pt x="84" y="458"/>
                    </a:lnTo>
                    <a:close/>
                    <a:moveTo>
                      <a:pt x="108" y="398"/>
                    </a:moveTo>
                    <a:lnTo>
                      <a:pt x="106" y="386"/>
                    </a:lnTo>
                    <a:lnTo>
                      <a:pt x="114" y="386"/>
                    </a:lnTo>
                    <a:lnTo>
                      <a:pt x="116" y="388"/>
                    </a:lnTo>
                    <a:lnTo>
                      <a:pt x="116" y="392"/>
                    </a:lnTo>
                    <a:lnTo>
                      <a:pt x="118" y="394"/>
                    </a:lnTo>
                    <a:lnTo>
                      <a:pt x="120" y="396"/>
                    </a:lnTo>
                    <a:lnTo>
                      <a:pt x="118" y="398"/>
                    </a:lnTo>
                    <a:lnTo>
                      <a:pt x="108" y="398"/>
                    </a:lnTo>
                    <a:close/>
                    <a:moveTo>
                      <a:pt x="136" y="444"/>
                    </a:moveTo>
                    <a:lnTo>
                      <a:pt x="136" y="450"/>
                    </a:lnTo>
                    <a:lnTo>
                      <a:pt x="130" y="456"/>
                    </a:lnTo>
                    <a:lnTo>
                      <a:pt x="120" y="444"/>
                    </a:lnTo>
                    <a:lnTo>
                      <a:pt x="110" y="438"/>
                    </a:lnTo>
                    <a:lnTo>
                      <a:pt x="110" y="432"/>
                    </a:lnTo>
                    <a:lnTo>
                      <a:pt x="118" y="434"/>
                    </a:lnTo>
                    <a:lnTo>
                      <a:pt x="116" y="430"/>
                    </a:lnTo>
                    <a:lnTo>
                      <a:pt x="116" y="428"/>
                    </a:lnTo>
                    <a:lnTo>
                      <a:pt x="118" y="428"/>
                    </a:lnTo>
                    <a:lnTo>
                      <a:pt x="118" y="430"/>
                    </a:lnTo>
                    <a:lnTo>
                      <a:pt x="120" y="430"/>
                    </a:lnTo>
                    <a:lnTo>
                      <a:pt x="124" y="422"/>
                    </a:lnTo>
                    <a:lnTo>
                      <a:pt x="124" y="420"/>
                    </a:lnTo>
                    <a:lnTo>
                      <a:pt x="120" y="416"/>
                    </a:lnTo>
                    <a:lnTo>
                      <a:pt x="118" y="420"/>
                    </a:lnTo>
                    <a:lnTo>
                      <a:pt x="116" y="420"/>
                    </a:lnTo>
                    <a:lnTo>
                      <a:pt x="114" y="416"/>
                    </a:lnTo>
                    <a:lnTo>
                      <a:pt x="114" y="412"/>
                    </a:lnTo>
                    <a:lnTo>
                      <a:pt x="116" y="412"/>
                    </a:lnTo>
                    <a:lnTo>
                      <a:pt x="128" y="416"/>
                    </a:lnTo>
                    <a:lnTo>
                      <a:pt x="128" y="424"/>
                    </a:lnTo>
                    <a:lnTo>
                      <a:pt x="130" y="434"/>
                    </a:lnTo>
                    <a:lnTo>
                      <a:pt x="136" y="440"/>
                    </a:lnTo>
                    <a:lnTo>
                      <a:pt x="136" y="444"/>
                    </a:lnTo>
                    <a:close/>
                    <a:moveTo>
                      <a:pt x="156" y="496"/>
                    </a:moveTo>
                    <a:lnTo>
                      <a:pt x="156" y="498"/>
                    </a:lnTo>
                    <a:lnTo>
                      <a:pt x="154" y="498"/>
                    </a:lnTo>
                    <a:lnTo>
                      <a:pt x="154" y="494"/>
                    </a:lnTo>
                    <a:lnTo>
                      <a:pt x="154" y="492"/>
                    </a:lnTo>
                    <a:lnTo>
                      <a:pt x="156" y="496"/>
                    </a:lnTo>
                    <a:close/>
                    <a:moveTo>
                      <a:pt x="144" y="468"/>
                    </a:moveTo>
                    <a:lnTo>
                      <a:pt x="144" y="466"/>
                    </a:lnTo>
                    <a:lnTo>
                      <a:pt x="146" y="466"/>
                    </a:lnTo>
                    <a:lnTo>
                      <a:pt x="152" y="466"/>
                    </a:lnTo>
                    <a:lnTo>
                      <a:pt x="154" y="468"/>
                    </a:lnTo>
                    <a:lnTo>
                      <a:pt x="152" y="470"/>
                    </a:lnTo>
                    <a:lnTo>
                      <a:pt x="146" y="470"/>
                    </a:lnTo>
                    <a:lnTo>
                      <a:pt x="144" y="468"/>
                    </a:lnTo>
                    <a:close/>
                    <a:moveTo>
                      <a:pt x="172" y="512"/>
                    </a:moveTo>
                    <a:lnTo>
                      <a:pt x="172" y="516"/>
                    </a:lnTo>
                    <a:lnTo>
                      <a:pt x="164" y="520"/>
                    </a:lnTo>
                    <a:lnTo>
                      <a:pt x="160" y="522"/>
                    </a:lnTo>
                    <a:lnTo>
                      <a:pt x="152" y="514"/>
                    </a:lnTo>
                    <a:lnTo>
                      <a:pt x="146" y="506"/>
                    </a:lnTo>
                    <a:lnTo>
                      <a:pt x="152" y="506"/>
                    </a:lnTo>
                    <a:lnTo>
                      <a:pt x="160" y="510"/>
                    </a:lnTo>
                    <a:lnTo>
                      <a:pt x="160" y="504"/>
                    </a:lnTo>
                    <a:lnTo>
                      <a:pt x="160" y="502"/>
                    </a:lnTo>
                    <a:lnTo>
                      <a:pt x="162" y="502"/>
                    </a:lnTo>
                    <a:lnTo>
                      <a:pt x="170" y="510"/>
                    </a:lnTo>
                    <a:lnTo>
                      <a:pt x="172" y="510"/>
                    </a:lnTo>
                    <a:lnTo>
                      <a:pt x="172" y="512"/>
                    </a:lnTo>
                    <a:close/>
                    <a:moveTo>
                      <a:pt x="308" y="786"/>
                    </a:moveTo>
                    <a:lnTo>
                      <a:pt x="308" y="784"/>
                    </a:lnTo>
                    <a:lnTo>
                      <a:pt x="310" y="786"/>
                    </a:lnTo>
                    <a:lnTo>
                      <a:pt x="310" y="788"/>
                    </a:lnTo>
                    <a:lnTo>
                      <a:pt x="308" y="788"/>
                    </a:lnTo>
                    <a:lnTo>
                      <a:pt x="308" y="786"/>
                    </a:lnTo>
                    <a:close/>
                    <a:moveTo>
                      <a:pt x="856" y="130"/>
                    </a:moveTo>
                    <a:lnTo>
                      <a:pt x="854" y="134"/>
                    </a:lnTo>
                    <a:lnTo>
                      <a:pt x="852" y="134"/>
                    </a:lnTo>
                    <a:lnTo>
                      <a:pt x="852" y="132"/>
                    </a:lnTo>
                    <a:lnTo>
                      <a:pt x="860" y="122"/>
                    </a:lnTo>
                    <a:lnTo>
                      <a:pt x="856" y="130"/>
                    </a:lnTo>
                    <a:close/>
                    <a:moveTo>
                      <a:pt x="1078" y="68"/>
                    </a:moveTo>
                    <a:lnTo>
                      <a:pt x="1080" y="62"/>
                    </a:lnTo>
                    <a:lnTo>
                      <a:pt x="1080" y="60"/>
                    </a:lnTo>
                    <a:lnTo>
                      <a:pt x="1082" y="62"/>
                    </a:lnTo>
                    <a:lnTo>
                      <a:pt x="1082" y="66"/>
                    </a:lnTo>
                    <a:lnTo>
                      <a:pt x="1090" y="66"/>
                    </a:lnTo>
                    <a:lnTo>
                      <a:pt x="1098" y="62"/>
                    </a:lnTo>
                    <a:lnTo>
                      <a:pt x="1114" y="58"/>
                    </a:lnTo>
                    <a:lnTo>
                      <a:pt x="1110" y="54"/>
                    </a:lnTo>
                    <a:lnTo>
                      <a:pt x="1114" y="52"/>
                    </a:lnTo>
                    <a:lnTo>
                      <a:pt x="1118" y="58"/>
                    </a:lnTo>
                    <a:lnTo>
                      <a:pt x="1116" y="60"/>
                    </a:lnTo>
                    <a:lnTo>
                      <a:pt x="1100" y="68"/>
                    </a:lnTo>
                    <a:lnTo>
                      <a:pt x="1086" y="80"/>
                    </a:lnTo>
                    <a:lnTo>
                      <a:pt x="1086" y="76"/>
                    </a:lnTo>
                    <a:lnTo>
                      <a:pt x="1078" y="72"/>
                    </a:lnTo>
                    <a:lnTo>
                      <a:pt x="1078" y="68"/>
                    </a:lnTo>
                    <a:close/>
                    <a:moveTo>
                      <a:pt x="1050" y="50"/>
                    </a:moveTo>
                    <a:lnTo>
                      <a:pt x="1052" y="44"/>
                    </a:lnTo>
                    <a:lnTo>
                      <a:pt x="1054" y="54"/>
                    </a:lnTo>
                    <a:lnTo>
                      <a:pt x="1046" y="54"/>
                    </a:lnTo>
                    <a:lnTo>
                      <a:pt x="1050" y="50"/>
                    </a:lnTo>
                    <a:close/>
                    <a:moveTo>
                      <a:pt x="1196" y="596"/>
                    </a:moveTo>
                    <a:lnTo>
                      <a:pt x="1198" y="606"/>
                    </a:lnTo>
                    <a:lnTo>
                      <a:pt x="1198" y="616"/>
                    </a:lnTo>
                    <a:lnTo>
                      <a:pt x="1190" y="626"/>
                    </a:lnTo>
                    <a:lnTo>
                      <a:pt x="1190" y="624"/>
                    </a:lnTo>
                    <a:lnTo>
                      <a:pt x="1184" y="624"/>
                    </a:lnTo>
                    <a:lnTo>
                      <a:pt x="1184" y="626"/>
                    </a:lnTo>
                    <a:lnTo>
                      <a:pt x="1182" y="630"/>
                    </a:lnTo>
                    <a:lnTo>
                      <a:pt x="1184" y="632"/>
                    </a:lnTo>
                    <a:lnTo>
                      <a:pt x="1188" y="634"/>
                    </a:lnTo>
                    <a:lnTo>
                      <a:pt x="1178" y="644"/>
                    </a:lnTo>
                    <a:lnTo>
                      <a:pt x="1178" y="648"/>
                    </a:lnTo>
                    <a:lnTo>
                      <a:pt x="1172" y="648"/>
                    </a:lnTo>
                    <a:lnTo>
                      <a:pt x="1166" y="648"/>
                    </a:lnTo>
                    <a:lnTo>
                      <a:pt x="1166" y="650"/>
                    </a:lnTo>
                    <a:lnTo>
                      <a:pt x="1164" y="652"/>
                    </a:lnTo>
                    <a:lnTo>
                      <a:pt x="1162" y="654"/>
                    </a:lnTo>
                    <a:lnTo>
                      <a:pt x="1162" y="658"/>
                    </a:lnTo>
                    <a:lnTo>
                      <a:pt x="1156" y="658"/>
                    </a:lnTo>
                    <a:lnTo>
                      <a:pt x="1152" y="658"/>
                    </a:lnTo>
                    <a:lnTo>
                      <a:pt x="1146" y="664"/>
                    </a:lnTo>
                    <a:lnTo>
                      <a:pt x="1142" y="672"/>
                    </a:lnTo>
                    <a:lnTo>
                      <a:pt x="1134" y="682"/>
                    </a:lnTo>
                    <a:lnTo>
                      <a:pt x="1130" y="686"/>
                    </a:lnTo>
                    <a:lnTo>
                      <a:pt x="1126" y="686"/>
                    </a:lnTo>
                    <a:lnTo>
                      <a:pt x="1120" y="686"/>
                    </a:lnTo>
                    <a:lnTo>
                      <a:pt x="1116" y="682"/>
                    </a:lnTo>
                    <a:lnTo>
                      <a:pt x="1110" y="680"/>
                    </a:lnTo>
                    <a:lnTo>
                      <a:pt x="1126" y="672"/>
                    </a:lnTo>
                    <a:lnTo>
                      <a:pt x="1130" y="668"/>
                    </a:lnTo>
                    <a:lnTo>
                      <a:pt x="1136" y="662"/>
                    </a:lnTo>
                    <a:lnTo>
                      <a:pt x="1138" y="654"/>
                    </a:lnTo>
                    <a:lnTo>
                      <a:pt x="1142" y="650"/>
                    </a:lnTo>
                    <a:lnTo>
                      <a:pt x="1146" y="650"/>
                    </a:lnTo>
                    <a:lnTo>
                      <a:pt x="1148" y="648"/>
                    </a:lnTo>
                    <a:lnTo>
                      <a:pt x="1152" y="644"/>
                    </a:lnTo>
                    <a:lnTo>
                      <a:pt x="1154" y="640"/>
                    </a:lnTo>
                    <a:lnTo>
                      <a:pt x="1156" y="636"/>
                    </a:lnTo>
                    <a:lnTo>
                      <a:pt x="1162" y="636"/>
                    </a:lnTo>
                    <a:lnTo>
                      <a:pt x="1170" y="626"/>
                    </a:lnTo>
                    <a:lnTo>
                      <a:pt x="1180" y="614"/>
                    </a:lnTo>
                    <a:lnTo>
                      <a:pt x="1196" y="582"/>
                    </a:lnTo>
                    <a:lnTo>
                      <a:pt x="1198" y="582"/>
                    </a:lnTo>
                    <a:lnTo>
                      <a:pt x="1200" y="582"/>
                    </a:lnTo>
                    <a:lnTo>
                      <a:pt x="1196" y="596"/>
                    </a:lnTo>
                    <a:close/>
                    <a:moveTo>
                      <a:pt x="1248" y="142"/>
                    </a:moveTo>
                    <a:lnTo>
                      <a:pt x="1246" y="150"/>
                    </a:lnTo>
                    <a:lnTo>
                      <a:pt x="1244" y="150"/>
                    </a:lnTo>
                    <a:lnTo>
                      <a:pt x="1242" y="158"/>
                    </a:lnTo>
                    <a:lnTo>
                      <a:pt x="1238" y="158"/>
                    </a:lnTo>
                    <a:lnTo>
                      <a:pt x="1242" y="156"/>
                    </a:lnTo>
                    <a:lnTo>
                      <a:pt x="1244" y="150"/>
                    </a:lnTo>
                    <a:lnTo>
                      <a:pt x="1242" y="144"/>
                    </a:lnTo>
                    <a:lnTo>
                      <a:pt x="1244" y="140"/>
                    </a:lnTo>
                    <a:lnTo>
                      <a:pt x="1248" y="138"/>
                    </a:lnTo>
                    <a:lnTo>
                      <a:pt x="1252" y="138"/>
                    </a:lnTo>
                    <a:lnTo>
                      <a:pt x="1248" y="142"/>
                    </a:lnTo>
                    <a:close/>
                    <a:moveTo>
                      <a:pt x="1642" y="160"/>
                    </a:moveTo>
                    <a:lnTo>
                      <a:pt x="1638" y="160"/>
                    </a:lnTo>
                    <a:lnTo>
                      <a:pt x="1642" y="158"/>
                    </a:lnTo>
                    <a:lnTo>
                      <a:pt x="1644" y="160"/>
                    </a:lnTo>
                    <a:lnTo>
                      <a:pt x="1646" y="162"/>
                    </a:lnTo>
                    <a:lnTo>
                      <a:pt x="1642" y="16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45" name="Freeform 1537"/>
              <p:cNvSpPr/>
              <p:nvPr/>
            </p:nvSpPr>
            <p:spPr bwMode="auto">
              <a:xfrm>
                <a:off x="3241675" y="1958975"/>
                <a:ext cx="19050" cy="22225"/>
              </a:xfrm>
              <a:custGeom>
                <a:gdLst>
                  <a:gd fmla="*/ 0 w 12" name="T0"/>
                  <a:gd fmla="*/ 8 h 14" name="T1"/>
                  <a:gd fmla="*/ 0 w 12" name="T2"/>
                  <a:gd fmla="*/ 14 h 14" name="T3"/>
                  <a:gd fmla="*/ 6 w 12" name="T4"/>
                  <a:gd fmla="*/ 12 h 14" name="T5"/>
                  <a:gd fmla="*/ 12 w 12" name="T6"/>
                  <a:gd fmla="*/ 6 h 14" name="T7"/>
                  <a:gd fmla="*/ 12 w 12" name="T8"/>
                  <a:gd fmla="*/ 0 h 14" name="T9"/>
                  <a:gd fmla="*/ 8 w 12" name="T10"/>
                  <a:gd fmla="*/ 0 h 14" name="T11"/>
                  <a:gd fmla="*/ 4 w 12" name="T12"/>
                  <a:gd fmla="*/ 4 h 14" name="T13"/>
                  <a:gd fmla="*/ 0 w 12" name="T14"/>
                  <a:gd fmla="*/ 8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12">
                    <a:moveTo>
                      <a:pt x="0" y="8"/>
                    </a:moveTo>
                    <a:lnTo>
                      <a:pt x="0" y="14"/>
                    </a:lnTo>
                    <a:lnTo>
                      <a:pt x="6" y="12"/>
                    </a:lnTo>
                    <a:lnTo>
                      <a:pt x="12" y="6"/>
                    </a:lnTo>
                    <a:lnTo>
                      <a:pt x="12" y="0"/>
                    </a:lnTo>
                    <a:lnTo>
                      <a:pt x="8" y="0"/>
                    </a:lnTo>
                    <a:lnTo>
                      <a:pt x="4" y="4"/>
                    </a:lnTo>
                    <a:lnTo>
                      <a:pt x="0" y="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46" name="Freeform 1538"/>
              <p:cNvSpPr/>
              <p:nvPr/>
            </p:nvSpPr>
            <p:spPr bwMode="auto">
              <a:xfrm>
                <a:off x="3819525" y="2752725"/>
                <a:ext cx="22225" cy="22225"/>
              </a:xfrm>
              <a:custGeom>
                <a:gdLst>
                  <a:gd fmla="*/ 6 w 14" name="T0"/>
                  <a:gd fmla="*/ 14 h 14" name="T1"/>
                  <a:gd fmla="*/ 8 w 14" name="T2"/>
                  <a:gd fmla="*/ 14 h 14" name="T3"/>
                  <a:gd fmla="*/ 14 w 14" name="T4"/>
                  <a:gd fmla="*/ 6 h 14" name="T5"/>
                  <a:gd fmla="*/ 6 w 14" name="T6"/>
                  <a:gd fmla="*/ 0 h 14" name="T7"/>
                  <a:gd fmla="*/ 4 w 14" name="T8"/>
                  <a:gd fmla="*/ 2 h 14" name="T9"/>
                  <a:gd fmla="*/ 0 w 14" name="T10"/>
                  <a:gd fmla="*/ 6 h 14" name="T11"/>
                  <a:gd fmla="*/ 0 w 14" name="T12"/>
                  <a:gd fmla="*/ 10 h 14" name="T13"/>
                  <a:gd fmla="*/ 4 w 14" name="T14"/>
                  <a:gd fmla="*/ 10 h 14" name="T15"/>
                  <a:gd fmla="*/ 4 w 14" name="T16"/>
                  <a:gd fmla="*/ 14 h 14" name="T17"/>
                  <a:gd fmla="*/ 6 w 14" name="T18"/>
                  <a:gd fmla="*/ 14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6" y="14"/>
                    </a:moveTo>
                    <a:lnTo>
                      <a:pt x="8" y="14"/>
                    </a:lnTo>
                    <a:lnTo>
                      <a:pt x="14" y="6"/>
                    </a:lnTo>
                    <a:lnTo>
                      <a:pt x="6" y="0"/>
                    </a:lnTo>
                    <a:lnTo>
                      <a:pt x="4" y="2"/>
                    </a:lnTo>
                    <a:lnTo>
                      <a:pt x="0" y="6"/>
                    </a:lnTo>
                    <a:lnTo>
                      <a:pt x="0" y="10"/>
                    </a:lnTo>
                    <a:lnTo>
                      <a:pt x="4" y="10"/>
                    </a:lnTo>
                    <a:lnTo>
                      <a:pt x="4" y="14"/>
                    </a:lnTo>
                    <a:lnTo>
                      <a:pt x="6" y="1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47" name="Freeform 1539"/>
              <p:cNvSpPr/>
              <p:nvPr/>
            </p:nvSpPr>
            <p:spPr bwMode="auto">
              <a:xfrm>
                <a:off x="4137025" y="2098675"/>
                <a:ext cx="34925" cy="25400"/>
              </a:xfrm>
              <a:custGeom>
                <a:gdLst>
                  <a:gd fmla="*/ 12 w 22" name="T0"/>
                  <a:gd fmla="*/ 16 h 16" name="T1"/>
                  <a:gd fmla="*/ 18 w 22" name="T2"/>
                  <a:gd fmla="*/ 16 h 16" name="T3"/>
                  <a:gd fmla="*/ 22 w 22" name="T4"/>
                  <a:gd fmla="*/ 12 h 16" name="T5"/>
                  <a:gd fmla="*/ 22 w 22" name="T6"/>
                  <a:gd fmla="*/ 10 h 16" name="T7"/>
                  <a:gd fmla="*/ 18 w 22" name="T8"/>
                  <a:gd fmla="*/ 10 h 16" name="T9"/>
                  <a:gd fmla="*/ 18 w 22" name="T10"/>
                  <a:gd fmla="*/ 8 h 16" name="T11"/>
                  <a:gd fmla="*/ 18 w 22" name="T12"/>
                  <a:gd fmla="*/ 4 h 16" name="T13"/>
                  <a:gd fmla="*/ 16 w 22" name="T14"/>
                  <a:gd fmla="*/ 8 h 16" name="T15"/>
                  <a:gd fmla="*/ 14 w 22" name="T16"/>
                  <a:gd fmla="*/ 0 h 16" name="T17"/>
                  <a:gd fmla="*/ 8 w 22" name="T18"/>
                  <a:gd fmla="*/ 0 h 16" name="T19"/>
                  <a:gd fmla="*/ 6 w 22" name="T20"/>
                  <a:gd fmla="*/ 0 h 16" name="T21"/>
                  <a:gd fmla="*/ 0 w 22" name="T22"/>
                  <a:gd fmla="*/ 16 h 16" name="T23"/>
                  <a:gd fmla="*/ 12 w 22" name="T24"/>
                  <a:gd fmla="*/ 16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22">
                    <a:moveTo>
                      <a:pt x="12" y="16"/>
                    </a:moveTo>
                    <a:lnTo>
                      <a:pt x="18" y="16"/>
                    </a:lnTo>
                    <a:lnTo>
                      <a:pt x="22" y="12"/>
                    </a:lnTo>
                    <a:lnTo>
                      <a:pt x="22" y="10"/>
                    </a:lnTo>
                    <a:lnTo>
                      <a:pt x="18" y="10"/>
                    </a:lnTo>
                    <a:lnTo>
                      <a:pt x="18" y="8"/>
                    </a:lnTo>
                    <a:lnTo>
                      <a:pt x="18" y="4"/>
                    </a:lnTo>
                    <a:lnTo>
                      <a:pt x="16" y="8"/>
                    </a:lnTo>
                    <a:lnTo>
                      <a:pt x="14" y="0"/>
                    </a:lnTo>
                    <a:lnTo>
                      <a:pt x="8" y="0"/>
                    </a:lnTo>
                    <a:lnTo>
                      <a:pt x="6" y="0"/>
                    </a:lnTo>
                    <a:lnTo>
                      <a:pt x="0" y="16"/>
                    </a:lnTo>
                    <a:lnTo>
                      <a:pt x="12" y="1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48" name="Freeform 1540"/>
              <p:cNvSpPr/>
              <p:nvPr/>
            </p:nvSpPr>
            <p:spPr bwMode="auto">
              <a:xfrm>
                <a:off x="4149725" y="3025775"/>
                <a:ext cx="9525" cy="15875"/>
              </a:xfrm>
              <a:custGeom>
                <a:gdLst>
                  <a:gd fmla="*/ 0 w 6" name="T0"/>
                  <a:gd fmla="*/ 8 h 10" name="T1"/>
                  <a:gd fmla="*/ 0 w 6" name="T2"/>
                  <a:gd fmla="*/ 10 h 10" name="T3"/>
                  <a:gd fmla="*/ 6 w 6" name="T4"/>
                  <a:gd fmla="*/ 2 h 10" name="T5"/>
                  <a:gd fmla="*/ 6 w 6" name="T6"/>
                  <a:gd fmla="*/ 0 h 10" name="T7"/>
                  <a:gd fmla="*/ 4 w 6" name="T8"/>
                  <a:gd fmla="*/ 0 h 10" name="T9"/>
                  <a:gd fmla="*/ 0 w 6" name="T10"/>
                  <a:gd fmla="*/ 8 h 10" name="T11"/>
                </a:gdLst>
                <a:cxnLst>
                  <a:cxn ang="0">
                    <a:pos x="T0" y="T1"/>
                  </a:cxn>
                  <a:cxn ang="0">
                    <a:pos x="T2" y="T3"/>
                  </a:cxn>
                  <a:cxn ang="0">
                    <a:pos x="T4" y="T5"/>
                  </a:cxn>
                  <a:cxn ang="0">
                    <a:pos x="T6" y="T7"/>
                  </a:cxn>
                  <a:cxn ang="0">
                    <a:pos x="T8" y="T9"/>
                  </a:cxn>
                  <a:cxn ang="0">
                    <a:pos x="T10" y="T11"/>
                  </a:cxn>
                </a:cxnLst>
                <a:rect b="b" l="0" r="r" t="0"/>
                <a:pathLst>
                  <a:path h="10" w="6">
                    <a:moveTo>
                      <a:pt x="0" y="8"/>
                    </a:moveTo>
                    <a:lnTo>
                      <a:pt x="0" y="10"/>
                    </a:lnTo>
                    <a:lnTo>
                      <a:pt x="6" y="2"/>
                    </a:lnTo>
                    <a:lnTo>
                      <a:pt x="6" y="0"/>
                    </a:lnTo>
                    <a:lnTo>
                      <a:pt x="4" y="0"/>
                    </a:lnTo>
                    <a:lnTo>
                      <a:pt x="0" y="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49" name="Freeform 1541"/>
              <p:cNvSpPr/>
              <p:nvPr/>
            </p:nvSpPr>
            <p:spPr bwMode="auto">
              <a:xfrm>
                <a:off x="4540250" y="2139950"/>
                <a:ext cx="25400" cy="22225"/>
              </a:xfrm>
              <a:custGeom>
                <a:gdLst>
                  <a:gd fmla="*/ 8 w 16" name="T0"/>
                  <a:gd fmla="*/ 14 h 14" name="T1"/>
                  <a:gd fmla="*/ 8 w 16" name="T2"/>
                  <a:gd fmla="*/ 12 h 14" name="T3"/>
                  <a:gd fmla="*/ 10 w 16" name="T4"/>
                  <a:gd fmla="*/ 12 h 14" name="T5"/>
                  <a:gd fmla="*/ 14 w 16" name="T6"/>
                  <a:gd fmla="*/ 12 h 14" name="T7"/>
                  <a:gd fmla="*/ 16 w 16" name="T8"/>
                  <a:gd fmla="*/ 10 h 14" name="T9"/>
                  <a:gd fmla="*/ 16 w 16" name="T10"/>
                  <a:gd fmla="*/ 8 h 14" name="T11"/>
                  <a:gd fmla="*/ 6 w 16" name="T12"/>
                  <a:gd fmla="*/ 0 h 14" name="T13"/>
                  <a:gd fmla="*/ 0 w 16" name="T14"/>
                  <a:gd fmla="*/ 10 h 14" name="T15"/>
                  <a:gd fmla="*/ 6 w 16" name="T16"/>
                  <a:gd fmla="*/ 12 h 14" name="T17"/>
                  <a:gd fmla="*/ 8 w 16" name="T18"/>
                  <a:gd fmla="*/ 14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6">
                    <a:moveTo>
                      <a:pt x="8" y="14"/>
                    </a:moveTo>
                    <a:lnTo>
                      <a:pt x="8" y="12"/>
                    </a:lnTo>
                    <a:lnTo>
                      <a:pt x="10" y="12"/>
                    </a:lnTo>
                    <a:lnTo>
                      <a:pt x="14" y="12"/>
                    </a:lnTo>
                    <a:lnTo>
                      <a:pt x="16" y="10"/>
                    </a:lnTo>
                    <a:lnTo>
                      <a:pt x="16" y="8"/>
                    </a:lnTo>
                    <a:lnTo>
                      <a:pt x="6" y="0"/>
                    </a:lnTo>
                    <a:lnTo>
                      <a:pt x="0" y="10"/>
                    </a:lnTo>
                    <a:lnTo>
                      <a:pt x="6" y="12"/>
                    </a:lnTo>
                    <a:lnTo>
                      <a:pt x="8" y="1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50" name="Freeform 1542"/>
              <p:cNvSpPr/>
              <p:nvPr/>
            </p:nvSpPr>
            <p:spPr bwMode="auto">
              <a:xfrm>
                <a:off x="4013200" y="3117850"/>
                <a:ext cx="15875" cy="28575"/>
              </a:xfrm>
              <a:custGeom>
                <a:gdLst>
                  <a:gd fmla="*/ 2 w 10" name="T0"/>
                  <a:gd fmla="*/ 12 h 18" name="T1"/>
                  <a:gd fmla="*/ 0 w 10" name="T2"/>
                  <a:gd fmla="*/ 16 h 18" name="T3"/>
                  <a:gd fmla="*/ 0 w 10" name="T4"/>
                  <a:gd fmla="*/ 18 h 18" name="T5"/>
                  <a:gd fmla="*/ 2 w 10" name="T6"/>
                  <a:gd fmla="*/ 16 h 18" name="T7"/>
                  <a:gd fmla="*/ 8 w 10" name="T8"/>
                  <a:gd fmla="*/ 8 h 18" name="T9"/>
                  <a:gd fmla="*/ 10 w 10" name="T10"/>
                  <a:gd fmla="*/ 4 h 18" name="T11"/>
                  <a:gd fmla="*/ 10 w 10" name="T12"/>
                  <a:gd fmla="*/ 0 h 18" name="T13"/>
                  <a:gd fmla="*/ 8 w 10" name="T14"/>
                  <a:gd fmla="*/ 0 h 18" name="T15"/>
                  <a:gd fmla="*/ 2 w 10" name="T16"/>
                  <a:gd fmla="*/ 12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0">
                    <a:moveTo>
                      <a:pt x="2" y="12"/>
                    </a:moveTo>
                    <a:lnTo>
                      <a:pt x="0" y="16"/>
                    </a:lnTo>
                    <a:lnTo>
                      <a:pt x="0" y="18"/>
                    </a:lnTo>
                    <a:lnTo>
                      <a:pt x="2" y="16"/>
                    </a:lnTo>
                    <a:lnTo>
                      <a:pt x="8" y="8"/>
                    </a:lnTo>
                    <a:lnTo>
                      <a:pt x="10" y="4"/>
                    </a:lnTo>
                    <a:lnTo>
                      <a:pt x="10" y="0"/>
                    </a:lnTo>
                    <a:lnTo>
                      <a:pt x="8" y="0"/>
                    </a:lnTo>
                    <a:lnTo>
                      <a:pt x="2" y="1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51" name="Freeform 1543"/>
              <p:cNvSpPr/>
              <p:nvPr/>
            </p:nvSpPr>
            <p:spPr bwMode="auto">
              <a:xfrm>
                <a:off x="3921125" y="2781300"/>
                <a:ext cx="66675" cy="288925"/>
              </a:xfrm>
              <a:custGeom>
                <a:gdLst>
                  <a:gd fmla="*/ 32 w 42" name="T0"/>
                  <a:gd fmla="*/ 98 h 182" name="T1"/>
                  <a:gd fmla="*/ 30 w 42" name="T2"/>
                  <a:gd fmla="*/ 92 h 182" name="T3"/>
                  <a:gd fmla="*/ 26 w 42" name="T4"/>
                  <a:gd fmla="*/ 92 h 182" name="T5"/>
                  <a:gd fmla="*/ 26 w 42" name="T6"/>
                  <a:gd fmla="*/ 82 h 182" name="T7"/>
                  <a:gd fmla="*/ 26 w 42" name="T8"/>
                  <a:gd fmla="*/ 70 h 182" name="T9"/>
                  <a:gd fmla="*/ 26 w 42" name="T10"/>
                  <a:gd fmla="*/ 56 h 182" name="T11"/>
                  <a:gd fmla="*/ 24 w 42" name="T12"/>
                  <a:gd fmla="*/ 48 h 182" name="T13"/>
                  <a:gd fmla="*/ 26 w 42" name="T14"/>
                  <a:gd fmla="*/ 44 h 182" name="T15"/>
                  <a:gd fmla="*/ 30 w 42" name="T16"/>
                  <a:gd fmla="*/ 38 h 182" name="T17"/>
                  <a:gd fmla="*/ 24 w 42" name="T18"/>
                  <a:gd fmla="*/ 32 h 182" name="T19"/>
                  <a:gd fmla="*/ 18 w 42" name="T20"/>
                  <a:gd fmla="*/ 24 h 182" name="T21"/>
                  <a:gd fmla="*/ 22 w 42" name="T22"/>
                  <a:gd fmla="*/ 16 h 182" name="T23"/>
                  <a:gd fmla="*/ 24 w 42" name="T24"/>
                  <a:gd fmla="*/ 10 h 182" name="T25"/>
                  <a:gd fmla="*/ 22 w 42" name="T26"/>
                  <a:gd fmla="*/ 6 h 182" name="T27"/>
                  <a:gd fmla="*/ 16 w 42" name="T28"/>
                  <a:gd fmla="*/ 0 h 182" name="T29"/>
                  <a:gd fmla="*/ 14 w 42" name="T30"/>
                  <a:gd fmla="*/ 6 h 182" name="T31"/>
                  <a:gd fmla="*/ 12 w 42" name="T32"/>
                  <a:gd fmla="*/ 8 h 182" name="T33"/>
                  <a:gd fmla="*/ 14 w 42" name="T34"/>
                  <a:gd fmla="*/ 16 h 182" name="T35"/>
                  <a:gd fmla="*/ 16 w 42" name="T36"/>
                  <a:gd fmla="*/ 20 h 182" name="T37"/>
                  <a:gd fmla="*/ 14 w 42" name="T38"/>
                  <a:gd fmla="*/ 26 h 182" name="T39"/>
                  <a:gd fmla="*/ 8 w 42" name="T40"/>
                  <a:gd fmla="*/ 28 h 182" name="T41"/>
                  <a:gd fmla="*/ 6 w 42" name="T42"/>
                  <a:gd fmla="*/ 34 h 182" name="T43"/>
                  <a:gd fmla="*/ 4 w 42" name="T44"/>
                  <a:gd fmla="*/ 36 h 182" name="T45"/>
                  <a:gd fmla="*/ 0 w 42" name="T46"/>
                  <a:gd fmla="*/ 46 h 182" name="T47"/>
                  <a:gd fmla="*/ 4 w 42" name="T48"/>
                  <a:gd fmla="*/ 54 h 182" name="T49"/>
                  <a:gd fmla="*/ 6 w 42" name="T50"/>
                  <a:gd fmla="*/ 66 h 182" name="T51"/>
                  <a:gd fmla="*/ 6 w 42" name="T52"/>
                  <a:gd fmla="*/ 92 h 182" name="T53"/>
                  <a:gd fmla="*/ 4 w 42" name="T54"/>
                  <a:gd fmla="*/ 116 h 182" name="T55"/>
                  <a:gd fmla="*/ 6 w 42" name="T56"/>
                  <a:gd fmla="*/ 116 h 182" name="T57"/>
                  <a:gd fmla="*/ 6 w 42" name="T58"/>
                  <a:gd fmla="*/ 118 h 182" name="T59"/>
                  <a:gd fmla="*/ 6 w 42" name="T60"/>
                  <a:gd fmla="*/ 124 h 182" name="T61"/>
                  <a:gd fmla="*/ 4 w 42" name="T62"/>
                  <a:gd fmla="*/ 126 h 182" name="T63"/>
                  <a:gd fmla="*/ 4 w 42" name="T64"/>
                  <a:gd fmla="*/ 128 h 182" name="T65"/>
                  <a:gd fmla="*/ 8 w 42" name="T66"/>
                  <a:gd fmla="*/ 136 h 182" name="T67"/>
                  <a:gd fmla="*/ 6 w 42" name="T68"/>
                  <a:gd fmla="*/ 156 h 182" name="T69"/>
                  <a:gd fmla="*/ 0 w 42" name="T70"/>
                  <a:gd fmla="*/ 180 h 182" name="T71"/>
                  <a:gd fmla="*/ 6 w 42" name="T72"/>
                  <a:gd fmla="*/ 172 h 182" name="T73"/>
                  <a:gd fmla="*/ 8 w 42" name="T74"/>
                  <a:gd fmla="*/ 166 h 182" name="T75"/>
                  <a:gd fmla="*/ 14 w 42" name="T76"/>
                  <a:gd fmla="*/ 170 h 182" name="T77"/>
                  <a:gd fmla="*/ 18 w 42" name="T78"/>
                  <a:gd fmla="*/ 174 h 182" name="T79"/>
                  <a:gd fmla="*/ 24 w 42" name="T80"/>
                  <a:gd fmla="*/ 182 h 182" name="T81"/>
                  <a:gd fmla="*/ 24 w 42" name="T82"/>
                  <a:gd fmla="*/ 178 h 182" name="T83"/>
                  <a:gd fmla="*/ 24 w 42" name="T84"/>
                  <a:gd fmla="*/ 172 h 182" name="T85"/>
                  <a:gd fmla="*/ 18 w 42" name="T86"/>
                  <a:gd fmla="*/ 162 h 182" name="T87"/>
                  <a:gd fmla="*/ 14 w 42" name="T88"/>
                  <a:gd fmla="*/ 152 h 182" name="T89"/>
                  <a:gd fmla="*/ 14 w 42" name="T90"/>
                  <a:gd fmla="*/ 142 h 182" name="T91"/>
                  <a:gd fmla="*/ 14 w 42" name="T92"/>
                  <a:gd fmla="*/ 130 h 182" name="T93"/>
                  <a:gd fmla="*/ 18 w 42" name="T94"/>
                  <a:gd fmla="*/ 110 h 182" name="T95"/>
                  <a:gd fmla="*/ 22 w 42" name="T96"/>
                  <a:gd fmla="*/ 110 h 182" name="T97"/>
                  <a:gd fmla="*/ 22 w 42" name="T98"/>
                  <a:gd fmla="*/ 106 h 182" name="T99"/>
                  <a:gd fmla="*/ 26 w 42" name="T100"/>
                  <a:gd fmla="*/ 106 h 182" name="T101"/>
                  <a:gd fmla="*/ 32 w 42" name="T102"/>
                  <a:gd fmla="*/ 106 h 182" name="T103"/>
                  <a:gd fmla="*/ 42 w 42" name="T104"/>
                  <a:gd fmla="*/ 116 h 182" name="T105"/>
                  <a:gd fmla="*/ 36 w 42" name="T106"/>
                  <a:gd fmla="*/ 102 h 182" name="T107"/>
                  <a:gd fmla="*/ 32 w 42" name="T108"/>
                  <a:gd fmla="*/ 98 h 18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82" w="42">
                    <a:moveTo>
                      <a:pt x="32" y="98"/>
                    </a:moveTo>
                    <a:lnTo>
                      <a:pt x="30" y="92"/>
                    </a:lnTo>
                    <a:lnTo>
                      <a:pt x="26" y="92"/>
                    </a:lnTo>
                    <a:lnTo>
                      <a:pt x="26" y="82"/>
                    </a:lnTo>
                    <a:lnTo>
                      <a:pt x="26" y="70"/>
                    </a:lnTo>
                    <a:lnTo>
                      <a:pt x="26" y="56"/>
                    </a:lnTo>
                    <a:lnTo>
                      <a:pt x="24" y="48"/>
                    </a:lnTo>
                    <a:lnTo>
                      <a:pt x="26" y="44"/>
                    </a:lnTo>
                    <a:lnTo>
                      <a:pt x="30" y="38"/>
                    </a:lnTo>
                    <a:lnTo>
                      <a:pt x="24" y="32"/>
                    </a:lnTo>
                    <a:lnTo>
                      <a:pt x="18" y="24"/>
                    </a:lnTo>
                    <a:lnTo>
                      <a:pt x="22" y="16"/>
                    </a:lnTo>
                    <a:lnTo>
                      <a:pt x="24" y="10"/>
                    </a:lnTo>
                    <a:lnTo>
                      <a:pt x="22" y="6"/>
                    </a:lnTo>
                    <a:lnTo>
                      <a:pt x="16" y="0"/>
                    </a:lnTo>
                    <a:lnTo>
                      <a:pt x="14" y="6"/>
                    </a:lnTo>
                    <a:lnTo>
                      <a:pt x="12" y="8"/>
                    </a:lnTo>
                    <a:lnTo>
                      <a:pt x="14" y="16"/>
                    </a:lnTo>
                    <a:lnTo>
                      <a:pt x="16" y="20"/>
                    </a:lnTo>
                    <a:lnTo>
                      <a:pt x="14" y="26"/>
                    </a:lnTo>
                    <a:lnTo>
                      <a:pt x="8" y="28"/>
                    </a:lnTo>
                    <a:lnTo>
                      <a:pt x="6" y="34"/>
                    </a:lnTo>
                    <a:lnTo>
                      <a:pt x="4" y="36"/>
                    </a:lnTo>
                    <a:lnTo>
                      <a:pt x="0" y="46"/>
                    </a:lnTo>
                    <a:lnTo>
                      <a:pt x="4" y="54"/>
                    </a:lnTo>
                    <a:lnTo>
                      <a:pt x="6" y="66"/>
                    </a:lnTo>
                    <a:lnTo>
                      <a:pt x="6" y="92"/>
                    </a:lnTo>
                    <a:lnTo>
                      <a:pt x="4" y="116"/>
                    </a:lnTo>
                    <a:lnTo>
                      <a:pt x="6" y="116"/>
                    </a:lnTo>
                    <a:lnTo>
                      <a:pt x="6" y="118"/>
                    </a:lnTo>
                    <a:lnTo>
                      <a:pt x="6" y="124"/>
                    </a:lnTo>
                    <a:lnTo>
                      <a:pt x="4" y="126"/>
                    </a:lnTo>
                    <a:lnTo>
                      <a:pt x="4" y="128"/>
                    </a:lnTo>
                    <a:lnTo>
                      <a:pt x="8" y="136"/>
                    </a:lnTo>
                    <a:lnTo>
                      <a:pt x="6" y="156"/>
                    </a:lnTo>
                    <a:lnTo>
                      <a:pt x="0" y="180"/>
                    </a:lnTo>
                    <a:lnTo>
                      <a:pt x="6" y="172"/>
                    </a:lnTo>
                    <a:lnTo>
                      <a:pt x="8" y="166"/>
                    </a:lnTo>
                    <a:lnTo>
                      <a:pt x="14" y="170"/>
                    </a:lnTo>
                    <a:lnTo>
                      <a:pt x="18" y="174"/>
                    </a:lnTo>
                    <a:lnTo>
                      <a:pt x="24" y="182"/>
                    </a:lnTo>
                    <a:lnTo>
                      <a:pt x="24" y="178"/>
                    </a:lnTo>
                    <a:lnTo>
                      <a:pt x="24" y="172"/>
                    </a:lnTo>
                    <a:lnTo>
                      <a:pt x="18" y="162"/>
                    </a:lnTo>
                    <a:lnTo>
                      <a:pt x="14" y="152"/>
                    </a:lnTo>
                    <a:lnTo>
                      <a:pt x="14" y="142"/>
                    </a:lnTo>
                    <a:lnTo>
                      <a:pt x="14" y="130"/>
                    </a:lnTo>
                    <a:lnTo>
                      <a:pt x="18" y="110"/>
                    </a:lnTo>
                    <a:lnTo>
                      <a:pt x="22" y="110"/>
                    </a:lnTo>
                    <a:lnTo>
                      <a:pt x="22" y="106"/>
                    </a:lnTo>
                    <a:lnTo>
                      <a:pt x="26" y="106"/>
                    </a:lnTo>
                    <a:lnTo>
                      <a:pt x="32" y="106"/>
                    </a:lnTo>
                    <a:lnTo>
                      <a:pt x="42" y="116"/>
                    </a:lnTo>
                    <a:lnTo>
                      <a:pt x="36" y="102"/>
                    </a:lnTo>
                    <a:lnTo>
                      <a:pt x="32" y="9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52" name="Freeform 1544"/>
              <p:cNvSpPr/>
              <p:nvPr/>
            </p:nvSpPr>
            <p:spPr bwMode="auto">
              <a:xfrm>
                <a:off x="4102100" y="3054350"/>
                <a:ext cx="15875" cy="25400"/>
              </a:xfrm>
              <a:custGeom>
                <a:gdLst>
                  <a:gd fmla="*/ 4 w 10" name="T0"/>
                  <a:gd fmla="*/ 6 h 16" name="T1"/>
                  <a:gd fmla="*/ 2 w 10" name="T2"/>
                  <a:gd fmla="*/ 12 h 16" name="T3"/>
                  <a:gd fmla="*/ 0 w 10" name="T4"/>
                  <a:gd fmla="*/ 16 h 16" name="T5"/>
                  <a:gd fmla="*/ 2 w 10" name="T6"/>
                  <a:gd fmla="*/ 16 h 16" name="T7"/>
                  <a:gd fmla="*/ 8 w 10" name="T8"/>
                  <a:gd fmla="*/ 12 h 16" name="T9"/>
                  <a:gd fmla="*/ 10 w 10" name="T10"/>
                  <a:gd fmla="*/ 6 h 16" name="T11"/>
                  <a:gd fmla="*/ 10 w 10" name="T12"/>
                  <a:gd fmla="*/ 2 h 16" name="T13"/>
                  <a:gd fmla="*/ 8 w 10" name="T14"/>
                  <a:gd fmla="*/ 0 h 16" name="T15"/>
                  <a:gd fmla="*/ 4 w 10" name="T16"/>
                  <a:gd fmla="*/ 6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0">
                    <a:moveTo>
                      <a:pt x="4" y="6"/>
                    </a:moveTo>
                    <a:lnTo>
                      <a:pt x="2" y="12"/>
                    </a:lnTo>
                    <a:lnTo>
                      <a:pt x="0" y="16"/>
                    </a:lnTo>
                    <a:lnTo>
                      <a:pt x="2" y="16"/>
                    </a:lnTo>
                    <a:lnTo>
                      <a:pt x="8" y="12"/>
                    </a:lnTo>
                    <a:lnTo>
                      <a:pt x="10" y="6"/>
                    </a:lnTo>
                    <a:lnTo>
                      <a:pt x="10" y="2"/>
                    </a:lnTo>
                    <a:lnTo>
                      <a:pt x="8" y="0"/>
                    </a:lnTo>
                    <a:lnTo>
                      <a:pt x="4" y="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53" name="Freeform 1545"/>
              <p:cNvSpPr/>
              <p:nvPr/>
            </p:nvSpPr>
            <p:spPr bwMode="auto">
              <a:xfrm>
                <a:off x="4041775" y="3089275"/>
                <a:ext cx="28575" cy="25400"/>
              </a:xfrm>
              <a:custGeom>
                <a:gdLst>
                  <a:gd fmla="*/ 14 w 18" name="T0"/>
                  <a:gd fmla="*/ 0 h 16" name="T1"/>
                  <a:gd fmla="*/ 12 w 18" name="T2"/>
                  <a:gd fmla="*/ 0 h 16" name="T3"/>
                  <a:gd fmla="*/ 6 w 18" name="T4"/>
                  <a:gd fmla="*/ 12 h 16" name="T5"/>
                  <a:gd fmla="*/ 2 w 18" name="T6"/>
                  <a:gd fmla="*/ 12 h 16" name="T7"/>
                  <a:gd fmla="*/ 0 w 18" name="T8"/>
                  <a:gd fmla="*/ 16 h 16" name="T9"/>
                  <a:gd fmla="*/ 4 w 18" name="T10"/>
                  <a:gd fmla="*/ 16 h 16" name="T11"/>
                  <a:gd fmla="*/ 18 w 18" name="T12"/>
                  <a:gd fmla="*/ 8 h 16" name="T13"/>
                  <a:gd fmla="*/ 18 w 18" name="T14"/>
                  <a:gd fmla="*/ 4 h 16" name="T15"/>
                  <a:gd fmla="*/ 14 w 18" name="T16"/>
                  <a:gd fmla="*/ 4 h 16" name="T17"/>
                  <a:gd fmla="*/ 14 w 18" name="T18"/>
                  <a:gd fmla="*/ 0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8">
                    <a:moveTo>
                      <a:pt x="14" y="0"/>
                    </a:moveTo>
                    <a:lnTo>
                      <a:pt x="12" y="0"/>
                    </a:lnTo>
                    <a:lnTo>
                      <a:pt x="6" y="12"/>
                    </a:lnTo>
                    <a:lnTo>
                      <a:pt x="2" y="12"/>
                    </a:lnTo>
                    <a:lnTo>
                      <a:pt x="0" y="16"/>
                    </a:lnTo>
                    <a:lnTo>
                      <a:pt x="4" y="16"/>
                    </a:lnTo>
                    <a:lnTo>
                      <a:pt x="18" y="8"/>
                    </a:lnTo>
                    <a:lnTo>
                      <a:pt x="18" y="4"/>
                    </a:lnTo>
                    <a:lnTo>
                      <a:pt x="14" y="4"/>
                    </a:lnTo>
                    <a:lnTo>
                      <a:pt x="14"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54" name="Freeform 1546"/>
              <p:cNvSpPr/>
              <p:nvPr/>
            </p:nvSpPr>
            <p:spPr bwMode="auto">
              <a:xfrm>
                <a:off x="4073525" y="3079750"/>
                <a:ext cx="6350" cy="19050"/>
              </a:xfrm>
              <a:custGeom>
                <a:gdLst>
                  <a:gd fmla="*/ 0 w 4" name="T0"/>
                  <a:gd fmla="*/ 12 h 12" name="T1"/>
                  <a:gd fmla="*/ 2 w 4" name="T2"/>
                  <a:gd fmla="*/ 12 h 12" name="T3"/>
                  <a:gd fmla="*/ 4 w 4" name="T4"/>
                  <a:gd fmla="*/ 12 h 12" name="T5"/>
                  <a:gd fmla="*/ 4 w 4" name="T6"/>
                  <a:gd fmla="*/ 4 h 12" name="T7"/>
                  <a:gd fmla="*/ 4 w 4" name="T8"/>
                  <a:gd fmla="*/ 0 h 12" name="T9"/>
                  <a:gd fmla="*/ 0 w 4" name="T10"/>
                  <a:gd fmla="*/ 6 h 12" name="T11"/>
                  <a:gd fmla="*/ 0 w 4" name="T12"/>
                  <a:gd fmla="*/ 12 h 12" name="T13"/>
                </a:gdLst>
                <a:cxnLst>
                  <a:cxn ang="0">
                    <a:pos x="T0" y="T1"/>
                  </a:cxn>
                  <a:cxn ang="0">
                    <a:pos x="T2" y="T3"/>
                  </a:cxn>
                  <a:cxn ang="0">
                    <a:pos x="T4" y="T5"/>
                  </a:cxn>
                  <a:cxn ang="0">
                    <a:pos x="T6" y="T7"/>
                  </a:cxn>
                  <a:cxn ang="0">
                    <a:pos x="T8" y="T9"/>
                  </a:cxn>
                  <a:cxn ang="0">
                    <a:pos x="T10" y="T11"/>
                  </a:cxn>
                  <a:cxn ang="0">
                    <a:pos x="T12" y="T13"/>
                  </a:cxn>
                </a:cxnLst>
                <a:rect b="b" l="0" r="r" t="0"/>
                <a:pathLst>
                  <a:path h="12" w="4">
                    <a:moveTo>
                      <a:pt x="0" y="12"/>
                    </a:moveTo>
                    <a:lnTo>
                      <a:pt x="2" y="12"/>
                    </a:lnTo>
                    <a:lnTo>
                      <a:pt x="4" y="12"/>
                    </a:lnTo>
                    <a:lnTo>
                      <a:pt x="4" y="4"/>
                    </a:lnTo>
                    <a:lnTo>
                      <a:pt x="4" y="0"/>
                    </a:lnTo>
                    <a:lnTo>
                      <a:pt x="0" y="6"/>
                    </a:lnTo>
                    <a:lnTo>
                      <a:pt x="0" y="1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55" name="Freeform 1547"/>
              <p:cNvSpPr/>
              <p:nvPr/>
            </p:nvSpPr>
            <p:spPr bwMode="auto">
              <a:xfrm>
                <a:off x="2755900" y="1638300"/>
                <a:ext cx="28575" cy="12700"/>
              </a:xfrm>
              <a:custGeom>
                <a:gdLst>
                  <a:gd fmla="*/ 18 w 18" name="T0"/>
                  <a:gd fmla="*/ 2 h 8" name="T1"/>
                  <a:gd fmla="*/ 8 w 18" name="T2"/>
                  <a:gd fmla="*/ 0 h 8" name="T3"/>
                  <a:gd fmla="*/ 0 w 18" name="T4"/>
                  <a:gd fmla="*/ 0 h 8" name="T5"/>
                  <a:gd fmla="*/ 4 w 18" name="T6"/>
                  <a:gd fmla="*/ 8 h 8" name="T7"/>
                  <a:gd fmla="*/ 18 w 18" name="T8"/>
                  <a:gd fmla="*/ 2 h 8" name="T9"/>
                </a:gdLst>
                <a:cxnLst>
                  <a:cxn ang="0">
                    <a:pos x="T0" y="T1"/>
                  </a:cxn>
                  <a:cxn ang="0">
                    <a:pos x="T2" y="T3"/>
                  </a:cxn>
                  <a:cxn ang="0">
                    <a:pos x="T4" y="T5"/>
                  </a:cxn>
                  <a:cxn ang="0">
                    <a:pos x="T6" y="T7"/>
                  </a:cxn>
                  <a:cxn ang="0">
                    <a:pos x="T8" y="T9"/>
                  </a:cxn>
                </a:cxnLst>
                <a:rect b="b" l="0" r="r" t="0"/>
                <a:pathLst>
                  <a:path h="8" w="18">
                    <a:moveTo>
                      <a:pt x="18" y="2"/>
                    </a:moveTo>
                    <a:lnTo>
                      <a:pt x="8" y="0"/>
                    </a:lnTo>
                    <a:lnTo>
                      <a:pt x="0" y="0"/>
                    </a:lnTo>
                    <a:lnTo>
                      <a:pt x="4" y="8"/>
                    </a:lnTo>
                    <a:lnTo>
                      <a:pt x="18"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56" name="Freeform 1548"/>
              <p:cNvSpPr/>
              <p:nvPr/>
            </p:nvSpPr>
            <p:spPr bwMode="auto">
              <a:xfrm>
                <a:off x="2482850" y="2000250"/>
                <a:ext cx="19050" cy="25400"/>
              </a:xfrm>
              <a:custGeom>
                <a:gdLst>
                  <a:gd fmla="*/ 8 w 12" name="T0"/>
                  <a:gd fmla="*/ 16 h 16" name="T1"/>
                  <a:gd fmla="*/ 12 w 12" name="T2"/>
                  <a:gd fmla="*/ 16 h 16" name="T3"/>
                  <a:gd fmla="*/ 12 w 12" name="T4"/>
                  <a:gd fmla="*/ 6 h 16" name="T5"/>
                  <a:gd fmla="*/ 8 w 12" name="T6"/>
                  <a:gd fmla="*/ 0 h 16" name="T7"/>
                  <a:gd fmla="*/ 0 w 12" name="T8"/>
                  <a:gd fmla="*/ 8 h 16" name="T9"/>
                  <a:gd fmla="*/ 4 w 12" name="T10"/>
                  <a:gd fmla="*/ 16 h 16" name="T11"/>
                  <a:gd fmla="*/ 8 w 12" name="T12"/>
                  <a:gd fmla="*/ 16 h 16" name="T13"/>
                </a:gdLst>
                <a:cxnLst>
                  <a:cxn ang="0">
                    <a:pos x="T0" y="T1"/>
                  </a:cxn>
                  <a:cxn ang="0">
                    <a:pos x="T2" y="T3"/>
                  </a:cxn>
                  <a:cxn ang="0">
                    <a:pos x="T4" y="T5"/>
                  </a:cxn>
                  <a:cxn ang="0">
                    <a:pos x="T6" y="T7"/>
                  </a:cxn>
                  <a:cxn ang="0">
                    <a:pos x="T8" y="T9"/>
                  </a:cxn>
                  <a:cxn ang="0">
                    <a:pos x="T10" y="T11"/>
                  </a:cxn>
                  <a:cxn ang="0">
                    <a:pos x="T12" y="T13"/>
                  </a:cxn>
                </a:cxnLst>
                <a:rect b="b" l="0" r="r" t="0"/>
                <a:pathLst>
                  <a:path h="16" w="12">
                    <a:moveTo>
                      <a:pt x="8" y="16"/>
                    </a:moveTo>
                    <a:lnTo>
                      <a:pt x="12" y="16"/>
                    </a:lnTo>
                    <a:lnTo>
                      <a:pt x="12" y="6"/>
                    </a:lnTo>
                    <a:lnTo>
                      <a:pt x="8" y="0"/>
                    </a:lnTo>
                    <a:lnTo>
                      <a:pt x="0" y="8"/>
                    </a:lnTo>
                    <a:lnTo>
                      <a:pt x="4" y="16"/>
                    </a:lnTo>
                    <a:lnTo>
                      <a:pt x="8" y="1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57" name="Freeform 1549"/>
              <p:cNvSpPr/>
              <p:nvPr/>
            </p:nvSpPr>
            <p:spPr bwMode="auto">
              <a:xfrm>
                <a:off x="2451100" y="2028825"/>
                <a:ext cx="31750" cy="19050"/>
              </a:xfrm>
              <a:custGeom>
                <a:gdLst>
                  <a:gd fmla="*/ 20 w 20" name="T0"/>
                  <a:gd fmla="*/ 10 h 12" name="T1"/>
                  <a:gd fmla="*/ 20 w 20" name="T2"/>
                  <a:gd fmla="*/ 2 h 12" name="T3"/>
                  <a:gd fmla="*/ 14 w 20" name="T4"/>
                  <a:gd fmla="*/ 2 h 12" name="T5"/>
                  <a:gd fmla="*/ 10 w 20" name="T6"/>
                  <a:gd fmla="*/ 0 h 12" name="T7"/>
                  <a:gd fmla="*/ 4 w 20" name="T8"/>
                  <a:gd fmla="*/ 8 h 12" name="T9"/>
                  <a:gd fmla="*/ 4 w 20" name="T10"/>
                  <a:gd fmla="*/ 10 h 12" name="T11"/>
                  <a:gd fmla="*/ 0 w 20" name="T12"/>
                  <a:gd fmla="*/ 12 h 12" name="T13"/>
                  <a:gd fmla="*/ 6 w 20" name="T14"/>
                  <a:gd fmla="*/ 12 h 12" name="T15"/>
                  <a:gd fmla="*/ 20 w 20" name="T16"/>
                  <a:gd fmla="*/ 1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20">
                    <a:moveTo>
                      <a:pt x="20" y="10"/>
                    </a:moveTo>
                    <a:lnTo>
                      <a:pt x="20" y="2"/>
                    </a:lnTo>
                    <a:lnTo>
                      <a:pt x="14" y="2"/>
                    </a:lnTo>
                    <a:lnTo>
                      <a:pt x="10" y="0"/>
                    </a:lnTo>
                    <a:lnTo>
                      <a:pt x="4" y="8"/>
                    </a:lnTo>
                    <a:lnTo>
                      <a:pt x="4" y="10"/>
                    </a:lnTo>
                    <a:lnTo>
                      <a:pt x="0" y="12"/>
                    </a:lnTo>
                    <a:lnTo>
                      <a:pt x="6" y="12"/>
                    </a:lnTo>
                    <a:lnTo>
                      <a:pt x="20" y="1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58" name="Freeform 1550"/>
              <p:cNvSpPr/>
              <p:nvPr/>
            </p:nvSpPr>
            <p:spPr bwMode="auto">
              <a:xfrm>
                <a:off x="2286000" y="1984375"/>
                <a:ext cx="22225" cy="19050"/>
              </a:xfrm>
              <a:custGeom>
                <a:gdLst>
                  <a:gd fmla="*/ 14 w 14" name="T0"/>
                  <a:gd fmla="*/ 12 h 12" name="T1"/>
                  <a:gd fmla="*/ 10 w 14" name="T2"/>
                  <a:gd fmla="*/ 8 h 12" name="T3"/>
                  <a:gd fmla="*/ 10 w 14" name="T4"/>
                  <a:gd fmla="*/ 4 h 12" name="T5"/>
                  <a:gd fmla="*/ 14 w 14" name="T6"/>
                  <a:gd fmla="*/ 2 h 12" name="T7"/>
                  <a:gd fmla="*/ 4 w 14" name="T8"/>
                  <a:gd fmla="*/ 0 h 12" name="T9"/>
                  <a:gd fmla="*/ 0 w 14" name="T10"/>
                  <a:gd fmla="*/ 10 h 12" name="T11"/>
                  <a:gd fmla="*/ 0 w 14" name="T12"/>
                  <a:gd fmla="*/ 12 h 12" name="T13"/>
                  <a:gd fmla="*/ 4 w 14" name="T14"/>
                  <a:gd fmla="*/ 12 h 12" name="T15"/>
                  <a:gd fmla="*/ 14 w 14" name="T16"/>
                  <a:gd fmla="*/ 12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14">
                    <a:moveTo>
                      <a:pt x="14" y="12"/>
                    </a:moveTo>
                    <a:lnTo>
                      <a:pt x="10" y="8"/>
                    </a:lnTo>
                    <a:lnTo>
                      <a:pt x="10" y="4"/>
                    </a:lnTo>
                    <a:lnTo>
                      <a:pt x="14" y="2"/>
                    </a:lnTo>
                    <a:lnTo>
                      <a:pt x="4" y="0"/>
                    </a:lnTo>
                    <a:lnTo>
                      <a:pt x="0" y="10"/>
                    </a:lnTo>
                    <a:lnTo>
                      <a:pt x="0" y="12"/>
                    </a:lnTo>
                    <a:lnTo>
                      <a:pt x="4" y="12"/>
                    </a:lnTo>
                    <a:lnTo>
                      <a:pt x="14" y="1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59" name="Freeform 1551"/>
              <p:cNvSpPr/>
              <p:nvPr/>
            </p:nvSpPr>
            <p:spPr bwMode="auto">
              <a:xfrm>
                <a:off x="2114550" y="1638300"/>
                <a:ext cx="57150" cy="31750"/>
              </a:xfrm>
              <a:custGeom>
                <a:gdLst>
                  <a:gd fmla="*/ 8 w 36" name="T0"/>
                  <a:gd fmla="*/ 20 h 20" name="T1"/>
                  <a:gd fmla="*/ 16 w 36" name="T2"/>
                  <a:gd fmla="*/ 20 h 20" name="T3"/>
                  <a:gd fmla="*/ 16 w 36" name="T4"/>
                  <a:gd fmla="*/ 16 h 20" name="T5"/>
                  <a:gd fmla="*/ 32 w 36" name="T6"/>
                  <a:gd fmla="*/ 8 h 20" name="T7"/>
                  <a:gd fmla="*/ 36 w 36" name="T8"/>
                  <a:gd fmla="*/ 4 h 20" name="T9"/>
                  <a:gd fmla="*/ 36 w 36" name="T10"/>
                  <a:gd fmla="*/ 2 h 20" name="T11"/>
                  <a:gd fmla="*/ 34 w 36" name="T12"/>
                  <a:gd fmla="*/ 0 h 20" name="T13"/>
                  <a:gd fmla="*/ 26 w 36" name="T14"/>
                  <a:gd fmla="*/ 0 h 20" name="T15"/>
                  <a:gd fmla="*/ 18 w 36" name="T16"/>
                  <a:gd fmla="*/ 0 h 20" name="T17"/>
                  <a:gd fmla="*/ 14 w 36" name="T18"/>
                  <a:gd fmla="*/ 4 h 20" name="T19"/>
                  <a:gd fmla="*/ 4 w 36" name="T20"/>
                  <a:gd fmla="*/ 4 h 20" name="T21"/>
                  <a:gd fmla="*/ 6 w 36" name="T22"/>
                  <a:gd fmla="*/ 10 h 20" name="T23"/>
                  <a:gd fmla="*/ 4 w 36" name="T24"/>
                  <a:gd fmla="*/ 8 h 20" name="T25"/>
                  <a:gd fmla="*/ 4 w 36" name="T26"/>
                  <a:gd fmla="*/ 10 h 20" name="T27"/>
                  <a:gd fmla="*/ 0 w 36" name="T28"/>
                  <a:gd fmla="*/ 16 h 20" name="T29"/>
                  <a:gd fmla="*/ 6 w 36" name="T30"/>
                  <a:gd fmla="*/ 16 h 20" name="T31"/>
                  <a:gd fmla="*/ 8 w 36" name="T32"/>
                  <a:gd fmla="*/ 20 h 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0" w="36">
                    <a:moveTo>
                      <a:pt x="8" y="20"/>
                    </a:moveTo>
                    <a:lnTo>
                      <a:pt x="16" y="20"/>
                    </a:lnTo>
                    <a:lnTo>
                      <a:pt x="16" y="16"/>
                    </a:lnTo>
                    <a:lnTo>
                      <a:pt x="32" y="8"/>
                    </a:lnTo>
                    <a:lnTo>
                      <a:pt x="36" y="4"/>
                    </a:lnTo>
                    <a:lnTo>
                      <a:pt x="36" y="2"/>
                    </a:lnTo>
                    <a:lnTo>
                      <a:pt x="34" y="0"/>
                    </a:lnTo>
                    <a:lnTo>
                      <a:pt x="26" y="0"/>
                    </a:lnTo>
                    <a:lnTo>
                      <a:pt x="18" y="0"/>
                    </a:lnTo>
                    <a:lnTo>
                      <a:pt x="14" y="4"/>
                    </a:lnTo>
                    <a:lnTo>
                      <a:pt x="4" y="4"/>
                    </a:lnTo>
                    <a:lnTo>
                      <a:pt x="6" y="10"/>
                    </a:lnTo>
                    <a:lnTo>
                      <a:pt x="4" y="8"/>
                    </a:lnTo>
                    <a:lnTo>
                      <a:pt x="4" y="10"/>
                    </a:lnTo>
                    <a:lnTo>
                      <a:pt x="0" y="16"/>
                    </a:lnTo>
                    <a:lnTo>
                      <a:pt x="6" y="16"/>
                    </a:lnTo>
                    <a:lnTo>
                      <a:pt x="8" y="2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60" name="Freeform 1552"/>
              <p:cNvSpPr/>
              <p:nvPr/>
            </p:nvSpPr>
            <p:spPr bwMode="auto">
              <a:xfrm>
                <a:off x="2959100" y="1714500"/>
                <a:ext cx="114300" cy="73025"/>
              </a:xfrm>
              <a:custGeom>
                <a:gdLst>
                  <a:gd fmla="*/ 0 w 72" name="T0"/>
                  <a:gd fmla="*/ 46 h 46" name="T1"/>
                  <a:gd fmla="*/ 10 w 72" name="T2"/>
                  <a:gd fmla="*/ 46 h 46" name="T3"/>
                  <a:gd fmla="*/ 12 w 72" name="T4"/>
                  <a:gd fmla="*/ 46 h 46" name="T5"/>
                  <a:gd fmla="*/ 18 w 72" name="T6"/>
                  <a:gd fmla="*/ 44 h 46" name="T7"/>
                  <a:gd fmla="*/ 20 w 72" name="T8"/>
                  <a:gd fmla="*/ 38 h 46" name="T9"/>
                  <a:gd fmla="*/ 26 w 72" name="T10"/>
                  <a:gd fmla="*/ 36 h 46" name="T11"/>
                  <a:gd fmla="*/ 36 w 72" name="T12"/>
                  <a:gd fmla="*/ 38 h 46" name="T13"/>
                  <a:gd fmla="*/ 44 w 72" name="T14"/>
                  <a:gd fmla="*/ 38 h 46" name="T15"/>
                  <a:gd fmla="*/ 52 w 72" name="T16"/>
                  <a:gd fmla="*/ 38 h 46" name="T17"/>
                  <a:gd fmla="*/ 62 w 72" name="T18"/>
                  <a:gd fmla="*/ 34 h 46" name="T19"/>
                  <a:gd fmla="*/ 64 w 72" name="T20"/>
                  <a:gd fmla="*/ 34 h 46" name="T21"/>
                  <a:gd fmla="*/ 68 w 72" name="T22"/>
                  <a:gd fmla="*/ 34 h 46" name="T23"/>
                  <a:gd fmla="*/ 72 w 72" name="T24"/>
                  <a:gd fmla="*/ 28 h 46" name="T25"/>
                  <a:gd fmla="*/ 72 w 72" name="T26"/>
                  <a:gd fmla="*/ 24 h 46" name="T27"/>
                  <a:gd fmla="*/ 44 w 72" name="T28"/>
                  <a:gd fmla="*/ 6 h 46" name="T29"/>
                  <a:gd fmla="*/ 38 w 72" name="T30"/>
                  <a:gd fmla="*/ 8 h 46" name="T31"/>
                  <a:gd fmla="*/ 36 w 72" name="T32"/>
                  <a:gd fmla="*/ 10 h 46" name="T33"/>
                  <a:gd fmla="*/ 36 w 72" name="T34"/>
                  <a:gd fmla="*/ 8 h 46" name="T35"/>
                  <a:gd fmla="*/ 36 w 72" name="T36"/>
                  <a:gd fmla="*/ 6 h 46" name="T37"/>
                  <a:gd fmla="*/ 38 w 72" name="T38"/>
                  <a:gd fmla="*/ 2 h 46" name="T39"/>
                  <a:gd fmla="*/ 34 w 72" name="T40"/>
                  <a:gd fmla="*/ 0 h 46" name="T41"/>
                  <a:gd fmla="*/ 30 w 72" name="T42"/>
                  <a:gd fmla="*/ 0 h 46" name="T43"/>
                  <a:gd fmla="*/ 30 w 72" name="T44"/>
                  <a:gd fmla="*/ 2 h 46" name="T45"/>
                  <a:gd fmla="*/ 28 w 72" name="T46"/>
                  <a:gd fmla="*/ 2 h 46" name="T47"/>
                  <a:gd fmla="*/ 26 w 72" name="T48"/>
                  <a:gd fmla="*/ 2 h 46" name="T49"/>
                  <a:gd fmla="*/ 26 w 72" name="T50"/>
                  <a:gd fmla="*/ 6 h 46" name="T51"/>
                  <a:gd fmla="*/ 28 w 72" name="T52"/>
                  <a:gd fmla="*/ 6 h 46" name="T53"/>
                  <a:gd fmla="*/ 12 w 72" name="T54"/>
                  <a:gd fmla="*/ 26 h 46" name="T55"/>
                  <a:gd fmla="*/ 12 w 72" name="T56"/>
                  <a:gd fmla="*/ 32 h 46" name="T57"/>
                  <a:gd fmla="*/ 12 w 72" name="T58"/>
                  <a:gd fmla="*/ 36 h 46" name="T59"/>
                  <a:gd fmla="*/ 8 w 72" name="T60"/>
                  <a:gd fmla="*/ 42 h 46" name="T61"/>
                  <a:gd fmla="*/ 0 w 72" name="T62"/>
                  <a:gd fmla="*/ 46 h 4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6" w="72">
                    <a:moveTo>
                      <a:pt x="0" y="46"/>
                    </a:moveTo>
                    <a:lnTo>
                      <a:pt x="10" y="46"/>
                    </a:lnTo>
                    <a:lnTo>
                      <a:pt x="12" y="46"/>
                    </a:lnTo>
                    <a:lnTo>
                      <a:pt x="18" y="44"/>
                    </a:lnTo>
                    <a:lnTo>
                      <a:pt x="20" y="38"/>
                    </a:lnTo>
                    <a:lnTo>
                      <a:pt x="26" y="36"/>
                    </a:lnTo>
                    <a:lnTo>
                      <a:pt x="36" y="38"/>
                    </a:lnTo>
                    <a:lnTo>
                      <a:pt x="44" y="38"/>
                    </a:lnTo>
                    <a:lnTo>
                      <a:pt x="52" y="38"/>
                    </a:lnTo>
                    <a:lnTo>
                      <a:pt x="62" y="34"/>
                    </a:lnTo>
                    <a:lnTo>
                      <a:pt x="64" y="34"/>
                    </a:lnTo>
                    <a:lnTo>
                      <a:pt x="68" y="34"/>
                    </a:lnTo>
                    <a:lnTo>
                      <a:pt x="72" y="28"/>
                    </a:lnTo>
                    <a:lnTo>
                      <a:pt x="72" y="24"/>
                    </a:lnTo>
                    <a:lnTo>
                      <a:pt x="44" y="6"/>
                    </a:lnTo>
                    <a:lnTo>
                      <a:pt x="38" y="8"/>
                    </a:lnTo>
                    <a:lnTo>
                      <a:pt x="36" y="10"/>
                    </a:lnTo>
                    <a:lnTo>
                      <a:pt x="36" y="8"/>
                    </a:lnTo>
                    <a:lnTo>
                      <a:pt x="36" y="6"/>
                    </a:lnTo>
                    <a:lnTo>
                      <a:pt x="38" y="2"/>
                    </a:lnTo>
                    <a:lnTo>
                      <a:pt x="34" y="0"/>
                    </a:lnTo>
                    <a:lnTo>
                      <a:pt x="30" y="0"/>
                    </a:lnTo>
                    <a:lnTo>
                      <a:pt x="30" y="2"/>
                    </a:lnTo>
                    <a:lnTo>
                      <a:pt x="28" y="2"/>
                    </a:lnTo>
                    <a:lnTo>
                      <a:pt x="26" y="2"/>
                    </a:lnTo>
                    <a:lnTo>
                      <a:pt x="26" y="6"/>
                    </a:lnTo>
                    <a:lnTo>
                      <a:pt x="28" y="6"/>
                    </a:lnTo>
                    <a:lnTo>
                      <a:pt x="12" y="26"/>
                    </a:lnTo>
                    <a:lnTo>
                      <a:pt x="12" y="32"/>
                    </a:lnTo>
                    <a:lnTo>
                      <a:pt x="12" y="36"/>
                    </a:lnTo>
                    <a:lnTo>
                      <a:pt x="8" y="42"/>
                    </a:lnTo>
                    <a:lnTo>
                      <a:pt x="0" y="4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61" name="Freeform 1553"/>
              <p:cNvSpPr/>
              <p:nvPr/>
            </p:nvSpPr>
            <p:spPr bwMode="auto">
              <a:xfrm>
                <a:off x="2806700" y="1638300"/>
                <a:ext cx="168275" cy="114300"/>
              </a:xfrm>
              <a:custGeom>
                <a:gdLst>
                  <a:gd fmla="*/ 16 w 106" name="T0"/>
                  <a:gd fmla="*/ 34 h 72" name="T1"/>
                  <a:gd fmla="*/ 18 w 106" name="T2"/>
                  <a:gd fmla="*/ 38 h 72" name="T3"/>
                  <a:gd fmla="*/ 26 w 106" name="T4"/>
                  <a:gd fmla="*/ 40 h 72" name="T5"/>
                  <a:gd fmla="*/ 36 w 106" name="T6"/>
                  <a:gd fmla="*/ 40 h 72" name="T7"/>
                  <a:gd fmla="*/ 52 w 106" name="T8"/>
                  <a:gd fmla="*/ 36 h 72" name="T9"/>
                  <a:gd fmla="*/ 52 w 106" name="T10"/>
                  <a:gd fmla="*/ 40 h 72" name="T11"/>
                  <a:gd fmla="*/ 44 w 106" name="T12"/>
                  <a:gd fmla="*/ 40 h 72" name="T13"/>
                  <a:gd fmla="*/ 40 w 106" name="T14"/>
                  <a:gd fmla="*/ 44 h 72" name="T15"/>
                  <a:gd fmla="*/ 34 w 106" name="T16"/>
                  <a:gd fmla="*/ 46 h 72" name="T17"/>
                  <a:gd fmla="*/ 34 w 106" name="T18"/>
                  <a:gd fmla="*/ 50 h 72" name="T19"/>
                  <a:gd fmla="*/ 18 w 106" name="T20"/>
                  <a:gd fmla="*/ 56 h 72" name="T21"/>
                  <a:gd fmla="*/ 18 w 106" name="T22"/>
                  <a:gd fmla="*/ 62 h 72" name="T23"/>
                  <a:gd fmla="*/ 34 w 106" name="T24"/>
                  <a:gd fmla="*/ 64 h 72" name="T25"/>
                  <a:gd fmla="*/ 44 w 106" name="T26"/>
                  <a:gd fmla="*/ 64 h 72" name="T27"/>
                  <a:gd fmla="*/ 48 w 106" name="T28"/>
                  <a:gd fmla="*/ 68 h 72" name="T29"/>
                  <a:gd fmla="*/ 62 w 106" name="T30"/>
                  <a:gd fmla="*/ 68 h 72" name="T31"/>
                  <a:gd fmla="*/ 70 w 106" name="T32"/>
                  <a:gd fmla="*/ 72 h 72" name="T33"/>
                  <a:gd fmla="*/ 76 w 106" name="T34"/>
                  <a:gd fmla="*/ 68 h 72" name="T35"/>
                  <a:gd fmla="*/ 88 w 106" name="T36"/>
                  <a:gd fmla="*/ 66 h 72" name="T37"/>
                  <a:gd fmla="*/ 90 w 106" name="T38"/>
                  <a:gd fmla="*/ 66 h 72" name="T39"/>
                  <a:gd fmla="*/ 96 w 106" name="T40"/>
                  <a:gd fmla="*/ 66 h 72" name="T41"/>
                  <a:gd fmla="*/ 98 w 106" name="T42"/>
                  <a:gd fmla="*/ 64 h 72" name="T43"/>
                  <a:gd fmla="*/ 98 w 106" name="T44"/>
                  <a:gd fmla="*/ 58 h 72" name="T45"/>
                  <a:gd fmla="*/ 106 w 106" name="T46"/>
                  <a:gd fmla="*/ 54 h 72" name="T47"/>
                  <a:gd fmla="*/ 104 w 106" name="T48"/>
                  <a:gd fmla="*/ 46 h 72" name="T49"/>
                  <a:gd fmla="*/ 98 w 106" name="T50"/>
                  <a:gd fmla="*/ 44 h 72" name="T51"/>
                  <a:gd fmla="*/ 96 w 106" name="T52"/>
                  <a:gd fmla="*/ 40 h 72" name="T53"/>
                  <a:gd fmla="*/ 90 w 106" name="T54"/>
                  <a:gd fmla="*/ 50 h 72" name="T55"/>
                  <a:gd fmla="*/ 88 w 106" name="T56"/>
                  <a:gd fmla="*/ 50 h 72" name="T57"/>
                  <a:gd fmla="*/ 86 w 106" name="T58"/>
                  <a:gd fmla="*/ 50 h 72" name="T59"/>
                  <a:gd fmla="*/ 88 w 106" name="T60"/>
                  <a:gd fmla="*/ 38 h 72" name="T61"/>
                  <a:gd fmla="*/ 80 w 106" name="T62"/>
                  <a:gd fmla="*/ 34 h 72" name="T63"/>
                  <a:gd fmla="*/ 80 w 106" name="T64"/>
                  <a:gd fmla="*/ 38 h 72" name="T65"/>
                  <a:gd fmla="*/ 64 w 106" name="T66"/>
                  <a:gd fmla="*/ 40 h 72" name="T67"/>
                  <a:gd fmla="*/ 76 w 106" name="T68"/>
                  <a:gd fmla="*/ 36 h 72" name="T69"/>
                  <a:gd fmla="*/ 76 w 106" name="T70"/>
                  <a:gd fmla="*/ 26 h 72" name="T71"/>
                  <a:gd fmla="*/ 78 w 106" name="T72"/>
                  <a:gd fmla="*/ 26 h 72" name="T73"/>
                  <a:gd fmla="*/ 78 w 106" name="T74"/>
                  <a:gd fmla="*/ 22 h 72" name="T75"/>
                  <a:gd fmla="*/ 48 w 106" name="T76"/>
                  <a:gd fmla="*/ 0 h 72" name="T77"/>
                  <a:gd fmla="*/ 42 w 106" name="T78"/>
                  <a:gd fmla="*/ 8 h 72" name="T79"/>
                  <a:gd fmla="*/ 40 w 106" name="T80"/>
                  <a:gd fmla="*/ 10 h 72" name="T81"/>
                  <a:gd fmla="*/ 34 w 106" name="T82"/>
                  <a:gd fmla="*/ 12 h 72" name="T83"/>
                  <a:gd fmla="*/ 32 w 106" name="T84"/>
                  <a:gd fmla="*/ 12 h 72" name="T85"/>
                  <a:gd fmla="*/ 26 w 106" name="T86"/>
                  <a:gd fmla="*/ 12 h 72" name="T87"/>
                  <a:gd fmla="*/ 22 w 106" name="T88"/>
                  <a:gd fmla="*/ 28 h 72" name="T89"/>
                  <a:gd fmla="*/ 16 w 106" name="T90"/>
                  <a:gd fmla="*/ 28 h 72" name="T91"/>
                  <a:gd fmla="*/ 8 w 106" name="T92"/>
                  <a:gd fmla="*/ 28 h 72" name="T93"/>
                  <a:gd fmla="*/ 0 w 106" name="T94"/>
                  <a:gd fmla="*/ 34 h 72" name="T95"/>
                  <a:gd fmla="*/ 8 w 106" name="T96"/>
                  <a:gd fmla="*/ 34 h 72" name="T97"/>
                  <a:gd fmla="*/ 16 w 106" name="T98"/>
                  <a:gd fmla="*/ 34 h 7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2" w="105">
                    <a:moveTo>
                      <a:pt x="16" y="34"/>
                    </a:moveTo>
                    <a:lnTo>
                      <a:pt x="18" y="38"/>
                    </a:lnTo>
                    <a:lnTo>
                      <a:pt x="26" y="40"/>
                    </a:lnTo>
                    <a:lnTo>
                      <a:pt x="36" y="40"/>
                    </a:lnTo>
                    <a:lnTo>
                      <a:pt x="52" y="36"/>
                    </a:lnTo>
                    <a:lnTo>
                      <a:pt x="52" y="40"/>
                    </a:lnTo>
                    <a:lnTo>
                      <a:pt x="44" y="40"/>
                    </a:lnTo>
                    <a:lnTo>
                      <a:pt x="40" y="44"/>
                    </a:lnTo>
                    <a:lnTo>
                      <a:pt x="34" y="46"/>
                    </a:lnTo>
                    <a:lnTo>
                      <a:pt x="34" y="50"/>
                    </a:lnTo>
                    <a:lnTo>
                      <a:pt x="18" y="56"/>
                    </a:lnTo>
                    <a:lnTo>
                      <a:pt x="18" y="62"/>
                    </a:lnTo>
                    <a:lnTo>
                      <a:pt x="34" y="64"/>
                    </a:lnTo>
                    <a:lnTo>
                      <a:pt x="44" y="64"/>
                    </a:lnTo>
                    <a:lnTo>
                      <a:pt x="48" y="68"/>
                    </a:lnTo>
                    <a:lnTo>
                      <a:pt x="62" y="68"/>
                    </a:lnTo>
                    <a:lnTo>
                      <a:pt x="70" y="72"/>
                    </a:lnTo>
                    <a:lnTo>
                      <a:pt x="76" y="68"/>
                    </a:lnTo>
                    <a:lnTo>
                      <a:pt x="88" y="66"/>
                    </a:lnTo>
                    <a:lnTo>
                      <a:pt x="90" y="66"/>
                    </a:lnTo>
                    <a:lnTo>
                      <a:pt x="96" y="66"/>
                    </a:lnTo>
                    <a:lnTo>
                      <a:pt x="98" y="64"/>
                    </a:lnTo>
                    <a:lnTo>
                      <a:pt x="98" y="58"/>
                    </a:lnTo>
                    <a:lnTo>
                      <a:pt x="106" y="54"/>
                    </a:lnTo>
                    <a:lnTo>
                      <a:pt x="104" y="46"/>
                    </a:lnTo>
                    <a:lnTo>
                      <a:pt x="98" y="44"/>
                    </a:lnTo>
                    <a:lnTo>
                      <a:pt x="96" y="40"/>
                    </a:lnTo>
                    <a:lnTo>
                      <a:pt x="90" y="50"/>
                    </a:lnTo>
                    <a:lnTo>
                      <a:pt x="88" y="50"/>
                    </a:lnTo>
                    <a:lnTo>
                      <a:pt x="86" y="50"/>
                    </a:lnTo>
                    <a:lnTo>
                      <a:pt x="88" y="38"/>
                    </a:lnTo>
                    <a:lnTo>
                      <a:pt x="80" y="34"/>
                    </a:lnTo>
                    <a:lnTo>
                      <a:pt x="80" y="38"/>
                    </a:lnTo>
                    <a:lnTo>
                      <a:pt x="64" y="40"/>
                    </a:lnTo>
                    <a:lnTo>
                      <a:pt x="76" y="36"/>
                    </a:lnTo>
                    <a:lnTo>
                      <a:pt x="76" y="26"/>
                    </a:lnTo>
                    <a:lnTo>
                      <a:pt x="78" y="26"/>
                    </a:lnTo>
                    <a:lnTo>
                      <a:pt x="78" y="22"/>
                    </a:lnTo>
                    <a:lnTo>
                      <a:pt x="48" y="0"/>
                    </a:lnTo>
                    <a:lnTo>
                      <a:pt x="42" y="8"/>
                    </a:lnTo>
                    <a:lnTo>
                      <a:pt x="40" y="10"/>
                    </a:lnTo>
                    <a:lnTo>
                      <a:pt x="34" y="12"/>
                    </a:lnTo>
                    <a:lnTo>
                      <a:pt x="32" y="12"/>
                    </a:lnTo>
                    <a:lnTo>
                      <a:pt x="26" y="12"/>
                    </a:lnTo>
                    <a:lnTo>
                      <a:pt x="22" y="28"/>
                    </a:lnTo>
                    <a:lnTo>
                      <a:pt x="16" y="28"/>
                    </a:lnTo>
                    <a:lnTo>
                      <a:pt x="8" y="28"/>
                    </a:lnTo>
                    <a:lnTo>
                      <a:pt x="0" y="34"/>
                    </a:lnTo>
                    <a:lnTo>
                      <a:pt x="8" y="34"/>
                    </a:lnTo>
                    <a:lnTo>
                      <a:pt x="16" y="3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62" name="Freeform 1554"/>
              <p:cNvSpPr/>
              <p:nvPr/>
            </p:nvSpPr>
            <p:spPr bwMode="auto">
              <a:xfrm>
                <a:off x="2784475" y="1698625"/>
                <a:ext cx="47625" cy="31750"/>
              </a:xfrm>
              <a:custGeom>
                <a:gdLst>
                  <a:gd fmla="*/ 0 w 30" name="T0"/>
                  <a:gd fmla="*/ 20 h 20" name="T1"/>
                  <a:gd fmla="*/ 30 w 30" name="T2"/>
                  <a:gd fmla="*/ 18 h 20" name="T3"/>
                  <a:gd fmla="*/ 30 w 30" name="T4"/>
                  <a:gd fmla="*/ 16 h 20" name="T5"/>
                  <a:gd fmla="*/ 30 w 30" name="T6"/>
                  <a:gd fmla="*/ 12 h 20" name="T7"/>
                  <a:gd fmla="*/ 30 w 30" name="T8"/>
                  <a:gd fmla="*/ 10 h 20" name="T9"/>
                  <a:gd fmla="*/ 22 w 30" name="T10"/>
                  <a:gd fmla="*/ 6 h 20" name="T11"/>
                  <a:gd fmla="*/ 18 w 30" name="T12"/>
                  <a:gd fmla="*/ 2 h 20" name="T13"/>
                  <a:gd fmla="*/ 2 w 30" name="T14"/>
                  <a:gd fmla="*/ 0 h 20" name="T15"/>
                  <a:gd fmla="*/ 0 w 30" name="T16"/>
                  <a:gd fmla="*/ 12 h 20" name="T17"/>
                  <a:gd fmla="*/ 0 w 30" name="T18"/>
                  <a:gd fmla="*/ 20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30">
                    <a:moveTo>
                      <a:pt x="0" y="20"/>
                    </a:moveTo>
                    <a:lnTo>
                      <a:pt x="30" y="18"/>
                    </a:lnTo>
                    <a:lnTo>
                      <a:pt x="30" y="16"/>
                    </a:lnTo>
                    <a:lnTo>
                      <a:pt x="30" y="12"/>
                    </a:lnTo>
                    <a:lnTo>
                      <a:pt x="30" y="10"/>
                    </a:lnTo>
                    <a:lnTo>
                      <a:pt x="22" y="6"/>
                    </a:lnTo>
                    <a:lnTo>
                      <a:pt x="18" y="2"/>
                    </a:lnTo>
                    <a:lnTo>
                      <a:pt x="2" y="0"/>
                    </a:lnTo>
                    <a:lnTo>
                      <a:pt x="0" y="12"/>
                    </a:lnTo>
                    <a:lnTo>
                      <a:pt x="0" y="2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63" name="Freeform 1555"/>
              <p:cNvSpPr/>
              <p:nvPr/>
            </p:nvSpPr>
            <p:spPr bwMode="auto">
              <a:xfrm>
                <a:off x="1936750" y="1679575"/>
                <a:ext cx="9525" cy="6350"/>
              </a:xfrm>
              <a:custGeom>
                <a:gdLst>
                  <a:gd fmla="*/ 0 w 6" name="T0"/>
                  <a:gd fmla="*/ 0 h 4" name="T1"/>
                  <a:gd fmla="*/ 0 w 6" name="T2"/>
                  <a:gd fmla="*/ 4 h 4" name="T3"/>
                  <a:gd fmla="*/ 6 w 6" name="T4"/>
                  <a:gd fmla="*/ 4 h 4" name="T5"/>
                  <a:gd fmla="*/ 2 w 6" name="T6"/>
                  <a:gd fmla="*/ 2 h 4" name="T7"/>
                  <a:gd fmla="*/ 2 w 6" name="T8"/>
                  <a:gd fmla="*/ 0 h 4" name="T9"/>
                  <a:gd fmla="*/ 0 w 6" name="T10"/>
                  <a:gd fmla="*/ 0 h 4" name="T11"/>
                </a:gdLst>
                <a:cxnLst>
                  <a:cxn ang="0">
                    <a:pos x="T0" y="T1"/>
                  </a:cxn>
                  <a:cxn ang="0">
                    <a:pos x="T2" y="T3"/>
                  </a:cxn>
                  <a:cxn ang="0">
                    <a:pos x="T4" y="T5"/>
                  </a:cxn>
                  <a:cxn ang="0">
                    <a:pos x="T6" y="T7"/>
                  </a:cxn>
                  <a:cxn ang="0">
                    <a:pos x="T8" y="T9"/>
                  </a:cxn>
                  <a:cxn ang="0">
                    <a:pos x="T10" y="T11"/>
                  </a:cxn>
                </a:cxnLst>
                <a:rect b="b" l="0" r="r" t="0"/>
                <a:pathLst>
                  <a:path h="4" w="6">
                    <a:moveTo>
                      <a:pt x="0" y="0"/>
                    </a:moveTo>
                    <a:lnTo>
                      <a:pt x="0" y="4"/>
                    </a:lnTo>
                    <a:lnTo>
                      <a:pt x="6" y="4"/>
                    </a:lnTo>
                    <a:lnTo>
                      <a:pt x="2" y="2"/>
                    </a:lnTo>
                    <a:lnTo>
                      <a:pt x="2"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64" name="Freeform 1556"/>
              <p:cNvSpPr/>
              <p:nvPr/>
            </p:nvSpPr>
            <p:spPr bwMode="auto">
              <a:xfrm>
                <a:off x="1847850" y="1695450"/>
                <a:ext cx="15875" cy="15875"/>
              </a:xfrm>
              <a:custGeom>
                <a:gdLst>
                  <a:gd fmla="*/ 2 w 10" name="T0"/>
                  <a:gd fmla="*/ 0 h 10" name="T1"/>
                  <a:gd fmla="*/ 0 w 10" name="T2"/>
                  <a:gd fmla="*/ 2 h 10" name="T3"/>
                  <a:gd fmla="*/ 0 w 10" name="T4"/>
                  <a:gd fmla="*/ 8 h 10" name="T5"/>
                  <a:gd fmla="*/ 10 w 10" name="T6"/>
                  <a:gd fmla="*/ 10 h 10" name="T7"/>
                  <a:gd fmla="*/ 8 w 10" name="T8"/>
                  <a:gd fmla="*/ 2 h 10" name="T9"/>
                  <a:gd fmla="*/ 4 w 10" name="T10"/>
                  <a:gd fmla="*/ 2 h 10" name="T11"/>
                  <a:gd fmla="*/ 2 w 10"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10">
                    <a:moveTo>
                      <a:pt x="2" y="0"/>
                    </a:moveTo>
                    <a:lnTo>
                      <a:pt x="0" y="2"/>
                    </a:lnTo>
                    <a:lnTo>
                      <a:pt x="0" y="8"/>
                    </a:lnTo>
                    <a:lnTo>
                      <a:pt x="10" y="10"/>
                    </a:lnTo>
                    <a:lnTo>
                      <a:pt x="8" y="2"/>
                    </a:lnTo>
                    <a:lnTo>
                      <a:pt x="4" y="2"/>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65" name="Freeform 1557"/>
              <p:cNvSpPr>
                <a:spLocks noEditPoints="1"/>
              </p:cNvSpPr>
              <p:nvPr/>
            </p:nvSpPr>
            <p:spPr bwMode="auto">
              <a:xfrm>
                <a:off x="1851025" y="1844675"/>
                <a:ext cx="371475" cy="295275"/>
              </a:xfrm>
              <a:custGeom>
                <a:gdLst>
                  <a:gd fmla="*/ 12 w 234" name="T0"/>
                  <a:gd fmla="*/ 134 h 186" name="T1"/>
                  <a:gd fmla="*/ 0 w 234" name="T2"/>
                  <a:gd fmla="*/ 146 h 186" name="T3"/>
                  <a:gd fmla="*/ 10 w 234" name="T4"/>
                  <a:gd fmla="*/ 150 h 186" name="T5"/>
                  <a:gd fmla="*/ 18 w 234" name="T6"/>
                  <a:gd fmla="*/ 154 h 186" name="T7"/>
                  <a:gd fmla="*/ 28 w 234" name="T8"/>
                  <a:gd fmla="*/ 150 h 186" name="T9"/>
                  <a:gd fmla="*/ 34 w 234" name="T10"/>
                  <a:gd fmla="*/ 162 h 186" name="T11"/>
                  <a:gd fmla="*/ 42 w 234" name="T12"/>
                  <a:gd fmla="*/ 168 h 186" name="T13"/>
                  <a:gd fmla="*/ 28 w 234" name="T14"/>
                  <a:gd fmla="*/ 172 h 186" name="T15"/>
                  <a:gd fmla="*/ 26 w 234" name="T16"/>
                  <a:gd fmla="*/ 180 h 186" name="T17"/>
                  <a:gd fmla="*/ 56 w 234" name="T18"/>
                  <a:gd fmla="*/ 178 h 186" name="T19"/>
                  <a:gd fmla="*/ 78 w 234" name="T20"/>
                  <a:gd fmla="*/ 182 h 186" name="T21"/>
                  <a:gd fmla="*/ 80 w 234" name="T22"/>
                  <a:gd fmla="*/ 172 h 186" name="T23"/>
                  <a:gd fmla="*/ 84 w 234" name="T24"/>
                  <a:gd fmla="*/ 178 h 186" name="T25"/>
                  <a:gd fmla="*/ 88 w 234" name="T26"/>
                  <a:gd fmla="*/ 170 h 186" name="T27"/>
                  <a:gd fmla="*/ 72 w 234" name="T28"/>
                  <a:gd fmla="*/ 164 h 186" name="T29"/>
                  <a:gd fmla="*/ 60 w 234" name="T30"/>
                  <a:gd fmla="*/ 134 h 186" name="T31"/>
                  <a:gd fmla="*/ 62 w 234" name="T32"/>
                  <a:gd fmla="*/ 124 h 186" name="T33"/>
                  <a:gd fmla="*/ 62 w 234" name="T34"/>
                  <a:gd fmla="*/ 100 h 186" name="T35"/>
                  <a:gd fmla="*/ 60 w 234" name="T36"/>
                  <a:gd fmla="*/ 96 h 186" name="T37"/>
                  <a:gd fmla="*/ 70 w 234" name="T38"/>
                  <a:gd fmla="*/ 100 h 186" name="T39"/>
                  <a:gd fmla="*/ 74 w 234" name="T40"/>
                  <a:gd fmla="*/ 92 h 186" name="T41"/>
                  <a:gd fmla="*/ 78 w 234" name="T42"/>
                  <a:gd fmla="*/ 88 h 186" name="T43"/>
                  <a:gd fmla="*/ 82 w 234" name="T44"/>
                  <a:gd fmla="*/ 88 h 186" name="T45"/>
                  <a:gd fmla="*/ 84 w 234" name="T46"/>
                  <a:gd fmla="*/ 78 h 186" name="T47"/>
                  <a:gd fmla="*/ 96 w 234" name="T48"/>
                  <a:gd fmla="*/ 78 h 186" name="T49"/>
                  <a:gd fmla="*/ 106 w 234" name="T50"/>
                  <a:gd fmla="*/ 62 h 186" name="T51"/>
                  <a:gd fmla="*/ 128 w 234" name="T52"/>
                  <a:gd fmla="*/ 52 h 186" name="T53"/>
                  <a:gd fmla="*/ 146 w 234" name="T54"/>
                  <a:gd fmla="*/ 44 h 186" name="T55"/>
                  <a:gd fmla="*/ 172 w 234" name="T56"/>
                  <a:gd fmla="*/ 40 h 186" name="T57"/>
                  <a:gd fmla="*/ 210 w 234" name="T58"/>
                  <a:gd fmla="*/ 26 h 186" name="T59"/>
                  <a:gd fmla="*/ 218 w 234" name="T60"/>
                  <a:gd fmla="*/ 0 h 186" name="T61"/>
                  <a:gd fmla="*/ 202 w 234" name="T62"/>
                  <a:gd fmla="*/ 10 h 186" name="T63"/>
                  <a:gd fmla="*/ 180 w 234" name="T64"/>
                  <a:gd fmla="*/ 22 h 186" name="T65"/>
                  <a:gd fmla="*/ 162 w 234" name="T66"/>
                  <a:gd fmla="*/ 24 h 186" name="T67"/>
                  <a:gd fmla="*/ 156 w 234" name="T68"/>
                  <a:gd fmla="*/ 22 h 186" name="T69"/>
                  <a:gd fmla="*/ 146 w 234" name="T70"/>
                  <a:gd fmla="*/ 22 h 186" name="T71"/>
                  <a:gd fmla="*/ 138 w 234" name="T72"/>
                  <a:gd fmla="*/ 26 h 186" name="T73"/>
                  <a:gd fmla="*/ 112 w 234" name="T74"/>
                  <a:gd fmla="*/ 32 h 186" name="T75"/>
                  <a:gd fmla="*/ 98 w 234" name="T76"/>
                  <a:gd fmla="*/ 36 h 186" name="T77"/>
                  <a:gd fmla="*/ 74 w 234" name="T78"/>
                  <a:gd fmla="*/ 42 h 186" name="T79"/>
                  <a:gd fmla="*/ 66 w 234" name="T80"/>
                  <a:gd fmla="*/ 46 h 186" name="T81"/>
                  <a:gd fmla="*/ 60 w 234" name="T82"/>
                  <a:gd fmla="*/ 50 h 186" name="T83"/>
                  <a:gd fmla="*/ 56 w 234" name="T84"/>
                  <a:gd fmla="*/ 54 h 186" name="T85"/>
                  <a:gd fmla="*/ 56 w 234" name="T86"/>
                  <a:gd fmla="*/ 60 h 186" name="T87"/>
                  <a:gd fmla="*/ 46 w 234" name="T88"/>
                  <a:gd fmla="*/ 64 h 186" name="T89"/>
                  <a:gd fmla="*/ 44 w 234" name="T90"/>
                  <a:gd fmla="*/ 70 h 186" name="T91"/>
                  <a:gd fmla="*/ 30 w 234" name="T92"/>
                  <a:gd fmla="*/ 76 h 186" name="T93"/>
                  <a:gd fmla="*/ 20 w 234" name="T94"/>
                  <a:gd fmla="*/ 80 h 186" name="T95"/>
                  <a:gd fmla="*/ 30 w 234" name="T96"/>
                  <a:gd fmla="*/ 90 h 186" name="T97"/>
                  <a:gd fmla="*/ 34 w 234" name="T98"/>
                  <a:gd fmla="*/ 98 h 186" name="T99"/>
                  <a:gd fmla="*/ 12 w 234" name="T100"/>
                  <a:gd fmla="*/ 108 h 186" name="T101"/>
                  <a:gd fmla="*/ 12 w 234" name="T102"/>
                  <a:gd fmla="*/ 122 h 186" name="T103"/>
                  <a:gd fmla="*/ 16 w 234" name="T104"/>
                  <a:gd fmla="*/ 126 h 186" name="T105"/>
                  <a:gd fmla="*/ 46 w 234" name="T106"/>
                  <a:gd fmla="*/ 96 h 186" name="T107"/>
                  <a:gd fmla="*/ 44 w 234" name="T108"/>
                  <a:gd fmla="*/ 96 h 1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86" w="234">
                    <a:moveTo>
                      <a:pt x="10" y="128"/>
                    </a:moveTo>
                    <a:lnTo>
                      <a:pt x="12" y="132"/>
                    </a:lnTo>
                    <a:lnTo>
                      <a:pt x="12" y="134"/>
                    </a:lnTo>
                    <a:lnTo>
                      <a:pt x="6" y="136"/>
                    </a:lnTo>
                    <a:lnTo>
                      <a:pt x="0" y="140"/>
                    </a:lnTo>
                    <a:lnTo>
                      <a:pt x="0" y="146"/>
                    </a:lnTo>
                    <a:lnTo>
                      <a:pt x="2" y="158"/>
                    </a:lnTo>
                    <a:lnTo>
                      <a:pt x="8" y="158"/>
                    </a:lnTo>
                    <a:lnTo>
                      <a:pt x="10" y="150"/>
                    </a:lnTo>
                    <a:lnTo>
                      <a:pt x="12" y="150"/>
                    </a:lnTo>
                    <a:lnTo>
                      <a:pt x="16" y="152"/>
                    </a:lnTo>
                    <a:lnTo>
                      <a:pt x="18" y="154"/>
                    </a:lnTo>
                    <a:lnTo>
                      <a:pt x="20" y="152"/>
                    </a:lnTo>
                    <a:lnTo>
                      <a:pt x="20" y="150"/>
                    </a:lnTo>
                    <a:lnTo>
                      <a:pt x="28" y="150"/>
                    </a:lnTo>
                    <a:lnTo>
                      <a:pt x="28" y="154"/>
                    </a:lnTo>
                    <a:lnTo>
                      <a:pt x="28" y="162"/>
                    </a:lnTo>
                    <a:lnTo>
                      <a:pt x="34" y="162"/>
                    </a:lnTo>
                    <a:lnTo>
                      <a:pt x="36" y="162"/>
                    </a:lnTo>
                    <a:lnTo>
                      <a:pt x="42" y="160"/>
                    </a:lnTo>
                    <a:lnTo>
                      <a:pt x="42" y="168"/>
                    </a:lnTo>
                    <a:lnTo>
                      <a:pt x="36" y="168"/>
                    </a:lnTo>
                    <a:lnTo>
                      <a:pt x="28" y="168"/>
                    </a:lnTo>
                    <a:lnTo>
                      <a:pt x="28" y="172"/>
                    </a:lnTo>
                    <a:lnTo>
                      <a:pt x="34" y="172"/>
                    </a:lnTo>
                    <a:lnTo>
                      <a:pt x="34" y="176"/>
                    </a:lnTo>
                    <a:lnTo>
                      <a:pt x="26" y="180"/>
                    </a:lnTo>
                    <a:lnTo>
                      <a:pt x="44" y="180"/>
                    </a:lnTo>
                    <a:lnTo>
                      <a:pt x="52" y="186"/>
                    </a:lnTo>
                    <a:lnTo>
                      <a:pt x="56" y="178"/>
                    </a:lnTo>
                    <a:lnTo>
                      <a:pt x="60" y="180"/>
                    </a:lnTo>
                    <a:lnTo>
                      <a:pt x="62" y="182"/>
                    </a:lnTo>
                    <a:lnTo>
                      <a:pt x="78" y="182"/>
                    </a:lnTo>
                    <a:lnTo>
                      <a:pt x="74" y="178"/>
                    </a:lnTo>
                    <a:lnTo>
                      <a:pt x="72" y="172"/>
                    </a:lnTo>
                    <a:lnTo>
                      <a:pt x="80" y="172"/>
                    </a:lnTo>
                    <a:lnTo>
                      <a:pt x="82" y="176"/>
                    </a:lnTo>
                    <a:lnTo>
                      <a:pt x="82" y="178"/>
                    </a:lnTo>
                    <a:lnTo>
                      <a:pt x="84" y="178"/>
                    </a:lnTo>
                    <a:lnTo>
                      <a:pt x="96" y="176"/>
                    </a:lnTo>
                    <a:lnTo>
                      <a:pt x="96" y="170"/>
                    </a:lnTo>
                    <a:lnTo>
                      <a:pt x="88" y="170"/>
                    </a:lnTo>
                    <a:lnTo>
                      <a:pt x="82" y="170"/>
                    </a:lnTo>
                    <a:lnTo>
                      <a:pt x="78" y="168"/>
                    </a:lnTo>
                    <a:lnTo>
                      <a:pt x="72" y="164"/>
                    </a:lnTo>
                    <a:lnTo>
                      <a:pt x="66" y="154"/>
                    </a:lnTo>
                    <a:lnTo>
                      <a:pt x="62" y="144"/>
                    </a:lnTo>
                    <a:lnTo>
                      <a:pt x="60" y="134"/>
                    </a:lnTo>
                    <a:lnTo>
                      <a:pt x="64" y="132"/>
                    </a:lnTo>
                    <a:lnTo>
                      <a:pt x="62" y="126"/>
                    </a:lnTo>
                    <a:lnTo>
                      <a:pt x="62" y="124"/>
                    </a:lnTo>
                    <a:lnTo>
                      <a:pt x="70" y="108"/>
                    </a:lnTo>
                    <a:lnTo>
                      <a:pt x="70" y="104"/>
                    </a:lnTo>
                    <a:lnTo>
                      <a:pt x="62" y="100"/>
                    </a:lnTo>
                    <a:lnTo>
                      <a:pt x="56" y="98"/>
                    </a:lnTo>
                    <a:lnTo>
                      <a:pt x="54" y="98"/>
                    </a:lnTo>
                    <a:lnTo>
                      <a:pt x="60" y="96"/>
                    </a:lnTo>
                    <a:lnTo>
                      <a:pt x="62" y="98"/>
                    </a:lnTo>
                    <a:lnTo>
                      <a:pt x="62" y="100"/>
                    </a:lnTo>
                    <a:lnTo>
                      <a:pt x="70" y="100"/>
                    </a:lnTo>
                    <a:lnTo>
                      <a:pt x="74" y="98"/>
                    </a:lnTo>
                    <a:lnTo>
                      <a:pt x="74" y="96"/>
                    </a:lnTo>
                    <a:lnTo>
                      <a:pt x="74" y="92"/>
                    </a:lnTo>
                    <a:lnTo>
                      <a:pt x="74" y="90"/>
                    </a:lnTo>
                    <a:lnTo>
                      <a:pt x="74" y="88"/>
                    </a:lnTo>
                    <a:lnTo>
                      <a:pt x="78" y="88"/>
                    </a:lnTo>
                    <a:lnTo>
                      <a:pt x="78" y="90"/>
                    </a:lnTo>
                    <a:lnTo>
                      <a:pt x="82" y="90"/>
                    </a:lnTo>
                    <a:lnTo>
                      <a:pt x="82" y="88"/>
                    </a:lnTo>
                    <a:lnTo>
                      <a:pt x="80" y="82"/>
                    </a:lnTo>
                    <a:lnTo>
                      <a:pt x="88" y="82"/>
                    </a:lnTo>
                    <a:lnTo>
                      <a:pt x="84" y="78"/>
                    </a:lnTo>
                    <a:lnTo>
                      <a:pt x="84" y="76"/>
                    </a:lnTo>
                    <a:lnTo>
                      <a:pt x="88" y="72"/>
                    </a:lnTo>
                    <a:lnTo>
                      <a:pt x="96" y="78"/>
                    </a:lnTo>
                    <a:lnTo>
                      <a:pt x="98" y="68"/>
                    </a:lnTo>
                    <a:lnTo>
                      <a:pt x="102" y="68"/>
                    </a:lnTo>
                    <a:lnTo>
                      <a:pt x="106" y="62"/>
                    </a:lnTo>
                    <a:lnTo>
                      <a:pt x="108" y="58"/>
                    </a:lnTo>
                    <a:lnTo>
                      <a:pt x="126" y="58"/>
                    </a:lnTo>
                    <a:lnTo>
                      <a:pt x="128" y="52"/>
                    </a:lnTo>
                    <a:lnTo>
                      <a:pt x="134" y="44"/>
                    </a:lnTo>
                    <a:lnTo>
                      <a:pt x="142" y="44"/>
                    </a:lnTo>
                    <a:lnTo>
                      <a:pt x="146" y="44"/>
                    </a:lnTo>
                    <a:lnTo>
                      <a:pt x="160" y="44"/>
                    </a:lnTo>
                    <a:lnTo>
                      <a:pt x="170" y="36"/>
                    </a:lnTo>
                    <a:lnTo>
                      <a:pt x="172" y="40"/>
                    </a:lnTo>
                    <a:lnTo>
                      <a:pt x="174" y="42"/>
                    </a:lnTo>
                    <a:lnTo>
                      <a:pt x="182" y="34"/>
                    </a:lnTo>
                    <a:lnTo>
                      <a:pt x="210" y="26"/>
                    </a:lnTo>
                    <a:lnTo>
                      <a:pt x="234" y="18"/>
                    </a:lnTo>
                    <a:lnTo>
                      <a:pt x="228" y="0"/>
                    </a:lnTo>
                    <a:lnTo>
                      <a:pt x="218" y="0"/>
                    </a:lnTo>
                    <a:lnTo>
                      <a:pt x="212" y="6"/>
                    </a:lnTo>
                    <a:lnTo>
                      <a:pt x="206" y="10"/>
                    </a:lnTo>
                    <a:lnTo>
                      <a:pt x="202" y="10"/>
                    </a:lnTo>
                    <a:lnTo>
                      <a:pt x="200" y="8"/>
                    </a:lnTo>
                    <a:lnTo>
                      <a:pt x="190" y="16"/>
                    </a:lnTo>
                    <a:lnTo>
                      <a:pt x="180" y="22"/>
                    </a:lnTo>
                    <a:lnTo>
                      <a:pt x="172" y="22"/>
                    </a:lnTo>
                    <a:lnTo>
                      <a:pt x="166" y="22"/>
                    </a:lnTo>
                    <a:lnTo>
                      <a:pt x="162" y="24"/>
                    </a:lnTo>
                    <a:lnTo>
                      <a:pt x="160" y="26"/>
                    </a:lnTo>
                    <a:lnTo>
                      <a:pt x="160" y="22"/>
                    </a:lnTo>
                    <a:lnTo>
                      <a:pt x="156" y="22"/>
                    </a:lnTo>
                    <a:lnTo>
                      <a:pt x="154" y="24"/>
                    </a:lnTo>
                    <a:lnTo>
                      <a:pt x="152" y="24"/>
                    </a:lnTo>
                    <a:lnTo>
                      <a:pt x="146" y="22"/>
                    </a:lnTo>
                    <a:lnTo>
                      <a:pt x="144" y="18"/>
                    </a:lnTo>
                    <a:lnTo>
                      <a:pt x="138" y="18"/>
                    </a:lnTo>
                    <a:lnTo>
                      <a:pt x="138" y="26"/>
                    </a:lnTo>
                    <a:lnTo>
                      <a:pt x="126" y="26"/>
                    </a:lnTo>
                    <a:lnTo>
                      <a:pt x="112" y="26"/>
                    </a:lnTo>
                    <a:lnTo>
                      <a:pt x="112" y="32"/>
                    </a:lnTo>
                    <a:lnTo>
                      <a:pt x="108" y="32"/>
                    </a:lnTo>
                    <a:lnTo>
                      <a:pt x="102" y="32"/>
                    </a:lnTo>
                    <a:lnTo>
                      <a:pt x="98" y="36"/>
                    </a:lnTo>
                    <a:lnTo>
                      <a:pt x="96" y="42"/>
                    </a:lnTo>
                    <a:lnTo>
                      <a:pt x="84" y="42"/>
                    </a:lnTo>
                    <a:lnTo>
                      <a:pt x="74" y="42"/>
                    </a:lnTo>
                    <a:lnTo>
                      <a:pt x="72" y="44"/>
                    </a:lnTo>
                    <a:lnTo>
                      <a:pt x="72" y="46"/>
                    </a:lnTo>
                    <a:lnTo>
                      <a:pt x="66" y="46"/>
                    </a:lnTo>
                    <a:lnTo>
                      <a:pt x="64" y="46"/>
                    </a:lnTo>
                    <a:lnTo>
                      <a:pt x="62" y="44"/>
                    </a:lnTo>
                    <a:lnTo>
                      <a:pt x="60" y="50"/>
                    </a:lnTo>
                    <a:lnTo>
                      <a:pt x="62" y="50"/>
                    </a:lnTo>
                    <a:lnTo>
                      <a:pt x="62" y="52"/>
                    </a:lnTo>
                    <a:lnTo>
                      <a:pt x="56" y="54"/>
                    </a:lnTo>
                    <a:lnTo>
                      <a:pt x="56" y="58"/>
                    </a:lnTo>
                    <a:lnTo>
                      <a:pt x="62" y="60"/>
                    </a:lnTo>
                    <a:lnTo>
                      <a:pt x="56" y="60"/>
                    </a:lnTo>
                    <a:lnTo>
                      <a:pt x="54" y="60"/>
                    </a:lnTo>
                    <a:lnTo>
                      <a:pt x="52" y="58"/>
                    </a:lnTo>
                    <a:lnTo>
                      <a:pt x="46" y="64"/>
                    </a:lnTo>
                    <a:lnTo>
                      <a:pt x="46" y="62"/>
                    </a:lnTo>
                    <a:lnTo>
                      <a:pt x="44" y="62"/>
                    </a:lnTo>
                    <a:lnTo>
                      <a:pt x="44" y="70"/>
                    </a:lnTo>
                    <a:lnTo>
                      <a:pt x="42" y="70"/>
                    </a:lnTo>
                    <a:lnTo>
                      <a:pt x="34" y="72"/>
                    </a:lnTo>
                    <a:lnTo>
                      <a:pt x="30" y="76"/>
                    </a:lnTo>
                    <a:lnTo>
                      <a:pt x="28" y="80"/>
                    </a:lnTo>
                    <a:lnTo>
                      <a:pt x="26" y="78"/>
                    </a:lnTo>
                    <a:lnTo>
                      <a:pt x="20" y="80"/>
                    </a:lnTo>
                    <a:lnTo>
                      <a:pt x="20" y="82"/>
                    </a:lnTo>
                    <a:lnTo>
                      <a:pt x="30" y="88"/>
                    </a:lnTo>
                    <a:lnTo>
                      <a:pt x="30" y="90"/>
                    </a:lnTo>
                    <a:lnTo>
                      <a:pt x="26" y="96"/>
                    </a:lnTo>
                    <a:lnTo>
                      <a:pt x="30" y="96"/>
                    </a:lnTo>
                    <a:lnTo>
                      <a:pt x="34" y="98"/>
                    </a:lnTo>
                    <a:lnTo>
                      <a:pt x="34" y="100"/>
                    </a:lnTo>
                    <a:lnTo>
                      <a:pt x="26" y="104"/>
                    </a:lnTo>
                    <a:lnTo>
                      <a:pt x="12" y="108"/>
                    </a:lnTo>
                    <a:lnTo>
                      <a:pt x="16" y="118"/>
                    </a:lnTo>
                    <a:lnTo>
                      <a:pt x="16" y="122"/>
                    </a:lnTo>
                    <a:lnTo>
                      <a:pt x="12" y="122"/>
                    </a:lnTo>
                    <a:lnTo>
                      <a:pt x="12" y="124"/>
                    </a:lnTo>
                    <a:lnTo>
                      <a:pt x="16" y="124"/>
                    </a:lnTo>
                    <a:lnTo>
                      <a:pt x="16" y="126"/>
                    </a:lnTo>
                    <a:lnTo>
                      <a:pt x="10" y="128"/>
                    </a:lnTo>
                    <a:close/>
                    <a:moveTo>
                      <a:pt x="44" y="96"/>
                    </a:moveTo>
                    <a:lnTo>
                      <a:pt x="46" y="96"/>
                    </a:lnTo>
                    <a:lnTo>
                      <a:pt x="48" y="98"/>
                    </a:lnTo>
                    <a:lnTo>
                      <a:pt x="44" y="98"/>
                    </a:lnTo>
                    <a:lnTo>
                      <a:pt x="44" y="9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66" name="Freeform 1558"/>
              <p:cNvSpPr/>
              <p:nvPr/>
            </p:nvSpPr>
            <p:spPr bwMode="auto">
              <a:xfrm>
                <a:off x="2019300" y="2139950"/>
                <a:ext cx="38100" cy="28575"/>
              </a:xfrm>
              <a:custGeom>
                <a:gdLst>
                  <a:gd fmla="*/ 18 w 24" name="T0"/>
                  <a:gd fmla="*/ 18 h 18" name="T1"/>
                  <a:gd fmla="*/ 24 w 24" name="T2"/>
                  <a:gd fmla="*/ 18 h 18" name="T3"/>
                  <a:gd fmla="*/ 24 w 24" name="T4"/>
                  <a:gd fmla="*/ 10 h 18" name="T5"/>
                  <a:gd fmla="*/ 6 w 24" name="T6"/>
                  <a:gd fmla="*/ 0 h 18" name="T7"/>
                  <a:gd fmla="*/ 4 w 24" name="T8"/>
                  <a:gd fmla="*/ 0 h 18" name="T9"/>
                  <a:gd fmla="*/ 0 w 24" name="T10"/>
                  <a:gd fmla="*/ 0 h 18" name="T11"/>
                  <a:gd fmla="*/ 0 w 24" name="T12"/>
                  <a:gd fmla="*/ 4 h 18" name="T13"/>
                  <a:gd fmla="*/ 0 w 24" name="T14"/>
                  <a:gd fmla="*/ 12 h 18" name="T15"/>
                  <a:gd fmla="*/ 6 w 24" name="T16"/>
                  <a:gd fmla="*/ 12 h 18" name="T17"/>
                  <a:gd fmla="*/ 12 w 24" name="T18"/>
                  <a:gd fmla="*/ 14 h 18" name="T19"/>
                  <a:gd fmla="*/ 12 w 24" name="T20"/>
                  <a:gd fmla="*/ 18 h 18" name="T21"/>
                  <a:gd fmla="*/ 18 w 24" name="T22"/>
                  <a:gd fmla="*/ 18 h 1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 w="24">
                    <a:moveTo>
                      <a:pt x="18" y="18"/>
                    </a:moveTo>
                    <a:lnTo>
                      <a:pt x="24" y="18"/>
                    </a:lnTo>
                    <a:lnTo>
                      <a:pt x="24" y="10"/>
                    </a:lnTo>
                    <a:lnTo>
                      <a:pt x="6" y="0"/>
                    </a:lnTo>
                    <a:lnTo>
                      <a:pt x="4" y="0"/>
                    </a:lnTo>
                    <a:lnTo>
                      <a:pt x="0" y="0"/>
                    </a:lnTo>
                    <a:lnTo>
                      <a:pt x="0" y="4"/>
                    </a:lnTo>
                    <a:lnTo>
                      <a:pt x="0" y="12"/>
                    </a:lnTo>
                    <a:lnTo>
                      <a:pt x="6" y="12"/>
                    </a:lnTo>
                    <a:lnTo>
                      <a:pt x="12" y="14"/>
                    </a:lnTo>
                    <a:lnTo>
                      <a:pt x="12" y="18"/>
                    </a:lnTo>
                    <a:lnTo>
                      <a:pt x="18" y="1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67" name="Rectangle 1559"/>
              <p:cNvSpPr>
                <a:spLocks noChangeArrowheads="1"/>
              </p:cNvSpPr>
              <p:nvPr/>
            </p:nvSpPr>
            <p:spPr bwMode="auto">
              <a:xfrm>
                <a:off x="1911350" y="1666875"/>
                <a:ext cx="6350" cy="3175"/>
              </a:xfrm>
              <a:prstGeom prst="rect">
                <a:avLst/>
              </a:pr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68" name="Freeform 1560"/>
              <p:cNvSpPr/>
              <p:nvPr/>
            </p:nvSpPr>
            <p:spPr bwMode="auto">
              <a:xfrm>
                <a:off x="1876425" y="1670050"/>
                <a:ext cx="31750" cy="22225"/>
              </a:xfrm>
              <a:custGeom>
                <a:gdLst>
                  <a:gd fmla="*/ 18 w 20" name="T0"/>
                  <a:gd fmla="*/ 14 h 14" name="T1"/>
                  <a:gd fmla="*/ 20 w 20" name="T2"/>
                  <a:gd fmla="*/ 6 h 14" name="T3"/>
                  <a:gd fmla="*/ 10 w 20" name="T4"/>
                  <a:gd fmla="*/ 0 h 14" name="T5"/>
                  <a:gd fmla="*/ 0 w 20" name="T6"/>
                  <a:gd fmla="*/ 6 h 14" name="T7"/>
                  <a:gd fmla="*/ 0 w 20" name="T8"/>
                  <a:gd fmla="*/ 8 h 14" name="T9"/>
                  <a:gd fmla="*/ 2 w 20" name="T10"/>
                  <a:gd fmla="*/ 8 h 14" name="T11"/>
                  <a:gd fmla="*/ 18 w 20"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20">
                    <a:moveTo>
                      <a:pt x="18" y="14"/>
                    </a:moveTo>
                    <a:lnTo>
                      <a:pt x="20" y="6"/>
                    </a:lnTo>
                    <a:lnTo>
                      <a:pt x="10" y="0"/>
                    </a:lnTo>
                    <a:lnTo>
                      <a:pt x="0" y="6"/>
                    </a:lnTo>
                    <a:lnTo>
                      <a:pt x="0" y="8"/>
                    </a:lnTo>
                    <a:lnTo>
                      <a:pt x="2" y="8"/>
                    </a:lnTo>
                    <a:lnTo>
                      <a:pt x="18" y="1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69" name="Freeform 1561"/>
              <p:cNvSpPr/>
              <p:nvPr/>
            </p:nvSpPr>
            <p:spPr bwMode="auto">
              <a:xfrm>
                <a:off x="2047875" y="1644650"/>
                <a:ext cx="47625" cy="41275"/>
              </a:xfrm>
              <a:custGeom>
                <a:gdLst>
                  <a:gd fmla="*/ 14 w 30" name="T0"/>
                  <a:gd fmla="*/ 26 h 26" name="T1"/>
                  <a:gd fmla="*/ 12 w 30" name="T2"/>
                  <a:gd fmla="*/ 16 h 26" name="T3"/>
                  <a:gd fmla="*/ 30 w 30" name="T4"/>
                  <a:gd fmla="*/ 16 h 26" name="T5"/>
                  <a:gd fmla="*/ 24 w 30" name="T6"/>
                  <a:gd fmla="*/ 8 h 26" name="T7"/>
                  <a:gd fmla="*/ 20 w 30" name="T8"/>
                  <a:gd fmla="*/ 6 h 26" name="T9"/>
                  <a:gd fmla="*/ 20 w 30" name="T10"/>
                  <a:gd fmla="*/ 0 h 26" name="T11"/>
                  <a:gd fmla="*/ 14 w 30" name="T12"/>
                  <a:gd fmla="*/ 0 h 26" name="T13"/>
                  <a:gd fmla="*/ 10 w 30" name="T14"/>
                  <a:gd fmla="*/ 0 h 26" name="T15"/>
                  <a:gd fmla="*/ 2 w 30" name="T16"/>
                  <a:gd fmla="*/ 12 h 26" name="T17"/>
                  <a:gd fmla="*/ 0 w 30" name="T18"/>
                  <a:gd fmla="*/ 16 h 26" name="T19"/>
                  <a:gd fmla="*/ 0 w 30" name="T20"/>
                  <a:gd fmla="*/ 18 h 26" name="T21"/>
                  <a:gd fmla="*/ 0 w 30" name="T22"/>
                  <a:gd fmla="*/ 22 h 26" name="T23"/>
                  <a:gd fmla="*/ 4 w 30" name="T24"/>
                  <a:gd fmla="*/ 24 h 26" name="T25"/>
                  <a:gd fmla="*/ 14 w 30" name="T26"/>
                  <a:gd fmla="*/ 26 h 2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6" w="30">
                    <a:moveTo>
                      <a:pt x="14" y="26"/>
                    </a:moveTo>
                    <a:lnTo>
                      <a:pt x="12" y="16"/>
                    </a:lnTo>
                    <a:lnTo>
                      <a:pt x="30" y="16"/>
                    </a:lnTo>
                    <a:lnTo>
                      <a:pt x="24" y="8"/>
                    </a:lnTo>
                    <a:lnTo>
                      <a:pt x="20" y="6"/>
                    </a:lnTo>
                    <a:lnTo>
                      <a:pt x="20" y="0"/>
                    </a:lnTo>
                    <a:lnTo>
                      <a:pt x="14" y="0"/>
                    </a:lnTo>
                    <a:lnTo>
                      <a:pt x="10" y="0"/>
                    </a:lnTo>
                    <a:lnTo>
                      <a:pt x="2" y="12"/>
                    </a:lnTo>
                    <a:lnTo>
                      <a:pt x="0" y="16"/>
                    </a:lnTo>
                    <a:lnTo>
                      <a:pt x="0" y="18"/>
                    </a:lnTo>
                    <a:lnTo>
                      <a:pt x="0" y="22"/>
                    </a:lnTo>
                    <a:lnTo>
                      <a:pt x="4" y="24"/>
                    </a:lnTo>
                    <a:lnTo>
                      <a:pt x="14" y="2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70" name="Freeform 1562"/>
              <p:cNvSpPr/>
              <p:nvPr/>
            </p:nvSpPr>
            <p:spPr bwMode="auto">
              <a:xfrm>
                <a:off x="2876550" y="1860550"/>
                <a:ext cx="28575" cy="12700"/>
              </a:xfrm>
              <a:custGeom>
                <a:gdLst>
                  <a:gd fmla="*/ 18 w 18" name="T0"/>
                  <a:gd fmla="*/ 0 h 8" name="T1"/>
                  <a:gd fmla="*/ 0 w 18" name="T2"/>
                  <a:gd fmla="*/ 0 h 8" name="T3"/>
                  <a:gd fmla="*/ 0 w 18" name="T4"/>
                  <a:gd fmla="*/ 8 h 8" name="T5"/>
                  <a:gd fmla="*/ 8 w 18" name="T6"/>
                  <a:gd fmla="*/ 8 h 8" name="T7"/>
                  <a:gd fmla="*/ 16 w 18" name="T8"/>
                  <a:gd fmla="*/ 8 h 8" name="T9"/>
                  <a:gd fmla="*/ 18 w 18" name="T10"/>
                  <a:gd fmla="*/ 0 h 8" name="T11"/>
                </a:gdLst>
                <a:cxnLst>
                  <a:cxn ang="0">
                    <a:pos x="T0" y="T1"/>
                  </a:cxn>
                  <a:cxn ang="0">
                    <a:pos x="T2" y="T3"/>
                  </a:cxn>
                  <a:cxn ang="0">
                    <a:pos x="T4" y="T5"/>
                  </a:cxn>
                  <a:cxn ang="0">
                    <a:pos x="T6" y="T7"/>
                  </a:cxn>
                  <a:cxn ang="0">
                    <a:pos x="T8" y="T9"/>
                  </a:cxn>
                  <a:cxn ang="0">
                    <a:pos x="T10" y="T11"/>
                  </a:cxn>
                </a:cxnLst>
                <a:rect b="b" l="0" r="r" t="0"/>
                <a:pathLst>
                  <a:path h="8" w="18">
                    <a:moveTo>
                      <a:pt x="18" y="0"/>
                    </a:moveTo>
                    <a:lnTo>
                      <a:pt x="0" y="0"/>
                    </a:lnTo>
                    <a:lnTo>
                      <a:pt x="0" y="8"/>
                    </a:lnTo>
                    <a:lnTo>
                      <a:pt x="8" y="8"/>
                    </a:lnTo>
                    <a:lnTo>
                      <a:pt x="16" y="8"/>
                    </a:lnTo>
                    <a:lnTo>
                      <a:pt x="18"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71" name="Freeform 1563"/>
              <p:cNvSpPr/>
              <p:nvPr/>
            </p:nvSpPr>
            <p:spPr bwMode="auto">
              <a:xfrm>
                <a:off x="1114425" y="2743200"/>
                <a:ext cx="82550" cy="50800"/>
              </a:xfrm>
              <a:custGeom>
                <a:gdLst>
                  <a:gd fmla="*/ 40 w 52" name="T0"/>
                  <a:gd fmla="*/ 14 h 32" name="T1"/>
                  <a:gd fmla="*/ 34 w 52" name="T2"/>
                  <a:gd fmla="*/ 14 h 32" name="T3"/>
                  <a:gd fmla="*/ 30 w 52" name="T4"/>
                  <a:gd fmla="*/ 12 h 32" name="T5"/>
                  <a:gd fmla="*/ 20 w 52" name="T6"/>
                  <a:gd fmla="*/ 2 h 32" name="T7"/>
                  <a:gd fmla="*/ 12 w 52" name="T8"/>
                  <a:gd fmla="*/ 4 h 32" name="T9"/>
                  <a:gd fmla="*/ 16 w 52" name="T10"/>
                  <a:gd fmla="*/ 0 h 32" name="T11"/>
                  <a:gd fmla="*/ 10 w 52" name="T12"/>
                  <a:gd fmla="*/ 0 h 32" name="T13"/>
                  <a:gd fmla="*/ 2 w 52" name="T14"/>
                  <a:gd fmla="*/ 4 h 32" name="T15"/>
                  <a:gd fmla="*/ 2 w 52" name="T16"/>
                  <a:gd fmla="*/ 12 h 32" name="T17"/>
                  <a:gd fmla="*/ 2 w 52" name="T18"/>
                  <a:gd fmla="*/ 18 h 32" name="T19"/>
                  <a:gd fmla="*/ 0 w 52" name="T20"/>
                  <a:gd fmla="*/ 20 h 32" name="T21"/>
                  <a:gd fmla="*/ 6 w 52" name="T22"/>
                  <a:gd fmla="*/ 24 h 32" name="T23"/>
                  <a:gd fmla="*/ 18 w 52" name="T24"/>
                  <a:gd fmla="*/ 30 h 32" name="T25"/>
                  <a:gd fmla="*/ 28 w 52" name="T26"/>
                  <a:gd fmla="*/ 30 h 32" name="T27"/>
                  <a:gd fmla="*/ 36 w 52" name="T28"/>
                  <a:gd fmla="*/ 32 h 32" name="T29"/>
                  <a:gd fmla="*/ 44 w 52" name="T30"/>
                  <a:gd fmla="*/ 32 h 32" name="T31"/>
                  <a:gd fmla="*/ 52 w 52" name="T32"/>
                  <a:gd fmla="*/ 30 h 32" name="T33"/>
                  <a:gd fmla="*/ 48 w 52" name="T34"/>
                  <a:gd fmla="*/ 14 h 32" name="T35"/>
                  <a:gd fmla="*/ 40 w 52" name="T36"/>
                  <a:gd fmla="*/ 14 h 3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2" w="52">
                    <a:moveTo>
                      <a:pt x="40" y="14"/>
                    </a:moveTo>
                    <a:lnTo>
                      <a:pt x="34" y="14"/>
                    </a:lnTo>
                    <a:lnTo>
                      <a:pt x="30" y="12"/>
                    </a:lnTo>
                    <a:lnTo>
                      <a:pt x="20" y="2"/>
                    </a:lnTo>
                    <a:lnTo>
                      <a:pt x="12" y="4"/>
                    </a:lnTo>
                    <a:lnTo>
                      <a:pt x="16" y="0"/>
                    </a:lnTo>
                    <a:lnTo>
                      <a:pt x="10" y="0"/>
                    </a:lnTo>
                    <a:lnTo>
                      <a:pt x="2" y="4"/>
                    </a:lnTo>
                    <a:lnTo>
                      <a:pt x="2" y="12"/>
                    </a:lnTo>
                    <a:lnTo>
                      <a:pt x="2" y="18"/>
                    </a:lnTo>
                    <a:lnTo>
                      <a:pt x="0" y="20"/>
                    </a:lnTo>
                    <a:lnTo>
                      <a:pt x="6" y="24"/>
                    </a:lnTo>
                    <a:lnTo>
                      <a:pt x="18" y="30"/>
                    </a:lnTo>
                    <a:lnTo>
                      <a:pt x="28" y="30"/>
                    </a:lnTo>
                    <a:lnTo>
                      <a:pt x="36" y="32"/>
                    </a:lnTo>
                    <a:lnTo>
                      <a:pt x="44" y="32"/>
                    </a:lnTo>
                    <a:lnTo>
                      <a:pt x="52" y="30"/>
                    </a:lnTo>
                    <a:lnTo>
                      <a:pt x="48" y="14"/>
                    </a:lnTo>
                    <a:lnTo>
                      <a:pt x="40" y="1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72" name="Freeform 1564"/>
              <p:cNvSpPr/>
              <p:nvPr/>
            </p:nvSpPr>
            <p:spPr bwMode="auto">
              <a:xfrm>
                <a:off x="1644650" y="1651000"/>
                <a:ext cx="209550" cy="47625"/>
              </a:xfrm>
              <a:custGeom>
                <a:gdLst>
                  <a:gd fmla="*/ 18 w 132" name="T0"/>
                  <a:gd fmla="*/ 22 h 30" name="T1"/>
                  <a:gd fmla="*/ 38 w 132" name="T2"/>
                  <a:gd fmla="*/ 18 h 30" name="T3"/>
                  <a:gd fmla="*/ 40 w 132" name="T4"/>
                  <a:gd fmla="*/ 22 h 30" name="T5"/>
                  <a:gd fmla="*/ 48 w 132" name="T6"/>
                  <a:gd fmla="*/ 20 h 30" name="T7"/>
                  <a:gd fmla="*/ 50 w 132" name="T8"/>
                  <a:gd fmla="*/ 18 h 30" name="T9"/>
                  <a:gd fmla="*/ 56 w 132" name="T10"/>
                  <a:gd fmla="*/ 10 h 30" name="T11"/>
                  <a:gd fmla="*/ 66 w 132" name="T12"/>
                  <a:gd fmla="*/ 14 h 30" name="T13"/>
                  <a:gd fmla="*/ 74 w 132" name="T14"/>
                  <a:gd fmla="*/ 18 h 30" name="T15"/>
                  <a:gd fmla="*/ 68 w 132" name="T16"/>
                  <a:gd fmla="*/ 26 h 30" name="T17"/>
                  <a:gd fmla="*/ 76 w 132" name="T18"/>
                  <a:gd fmla="*/ 26 h 30" name="T19"/>
                  <a:gd fmla="*/ 78 w 132" name="T20"/>
                  <a:gd fmla="*/ 26 h 30" name="T21"/>
                  <a:gd fmla="*/ 82 w 132" name="T22"/>
                  <a:gd fmla="*/ 30 h 30" name="T23"/>
                  <a:gd fmla="*/ 86 w 132" name="T24"/>
                  <a:gd fmla="*/ 30 h 30" name="T25"/>
                  <a:gd fmla="*/ 90 w 132" name="T26"/>
                  <a:gd fmla="*/ 26 h 30" name="T27"/>
                  <a:gd fmla="*/ 96 w 132" name="T28"/>
                  <a:gd fmla="*/ 22 h 30" name="T29"/>
                  <a:gd fmla="*/ 102 w 132" name="T30"/>
                  <a:gd fmla="*/ 20 h 30" name="T31"/>
                  <a:gd fmla="*/ 108 w 132" name="T32"/>
                  <a:gd fmla="*/ 20 h 30" name="T33"/>
                  <a:gd fmla="*/ 114 w 132" name="T34"/>
                  <a:gd fmla="*/ 22 h 30" name="T35"/>
                  <a:gd fmla="*/ 114 w 132" name="T36"/>
                  <a:gd fmla="*/ 18 h 30" name="T37"/>
                  <a:gd fmla="*/ 132 w 132" name="T38"/>
                  <a:gd fmla="*/ 14 h 30" name="T39"/>
                  <a:gd fmla="*/ 132 w 132" name="T40"/>
                  <a:gd fmla="*/ 8 h 30" name="T41"/>
                  <a:gd fmla="*/ 124 w 132" name="T42"/>
                  <a:gd fmla="*/ 10 h 30" name="T43"/>
                  <a:gd fmla="*/ 122 w 132" name="T44"/>
                  <a:gd fmla="*/ 10 h 30" name="T45"/>
                  <a:gd fmla="*/ 124 w 132" name="T46"/>
                  <a:gd fmla="*/ 4 h 30" name="T47"/>
                  <a:gd fmla="*/ 112 w 132" name="T48"/>
                  <a:gd fmla="*/ 4 h 30" name="T49"/>
                  <a:gd fmla="*/ 112 w 132" name="T50"/>
                  <a:gd fmla="*/ 8 h 30" name="T51"/>
                  <a:gd fmla="*/ 110 w 132" name="T52"/>
                  <a:gd fmla="*/ 10 h 30" name="T53"/>
                  <a:gd fmla="*/ 100 w 132" name="T54"/>
                  <a:gd fmla="*/ 14 h 30" name="T55"/>
                  <a:gd fmla="*/ 90 w 132" name="T56"/>
                  <a:gd fmla="*/ 14 h 30" name="T57"/>
                  <a:gd fmla="*/ 68 w 132" name="T58"/>
                  <a:gd fmla="*/ 10 h 30" name="T59"/>
                  <a:gd fmla="*/ 92 w 132" name="T60"/>
                  <a:gd fmla="*/ 10 h 30" name="T61"/>
                  <a:gd fmla="*/ 100 w 132" name="T62"/>
                  <a:gd fmla="*/ 10 h 30" name="T63"/>
                  <a:gd fmla="*/ 90 w 132" name="T64"/>
                  <a:gd fmla="*/ 8 h 30" name="T65"/>
                  <a:gd fmla="*/ 82 w 132" name="T66"/>
                  <a:gd fmla="*/ 2 h 30" name="T67"/>
                  <a:gd fmla="*/ 72 w 132" name="T68"/>
                  <a:gd fmla="*/ 0 h 30" name="T69"/>
                  <a:gd fmla="*/ 68 w 132" name="T70"/>
                  <a:gd fmla="*/ 4 h 30" name="T71"/>
                  <a:gd fmla="*/ 60 w 132" name="T72"/>
                  <a:gd fmla="*/ 4 h 30" name="T73"/>
                  <a:gd fmla="*/ 54 w 132" name="T74"/>
                  <a:gd fmla="*/ 4 h 30" name="T75"/>
                  <a:gd fmla="*/ 46 w 132" name="T76"/>
                  <a:gd fmla="*/ 2 h 30" name="T77"/>
                  <a:gd fmla="*/ 38 w 132" name="T78"/>
                  <a:gd fmla="*/ 2 h 30" name="T79"/>
                  <a:gd fmla="*/ 18 w 132" name="T80"/>
                  <a:gd fmla="*/ 10 h 30" name="T81"/>
                  <a:gd fmla="*/ 14 w 132" name="T82"/>
                  <a:gd fmla="*/ 10 h 30" name="T83"/>
                  <a:gd fmla="*/ 12 w 132" name="T84"/>
                  <a:gd fmla="*/ 8 h 30" name="T85"/>
                  <a:gd fmla="*/ 10 w 132" name="T86"/>
                  <a:gd fmla="*/ 10 h 30" name="T87"/>
                  <a:gd fmla="*/ 4 w 132" name="T88"/>
                  <a:gd fmla="*/ 14 h 30" name="T89"/>
                  <a:gd fmla="*/ 0 w 132" name="T90"/>
                  <a:gd fmla="*/ 20 h 30" name="T91"/>
                  <a:gd fmla="*/ 18 w 132" name="T92"/>
                  <a:gd fmla="*/ 20 h 30" name="T93"/>
                  <a:gd fmla="*/ 18 w 132" name="T94"/>
                  <a:gd fmla="*/ 22 h 3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0" w="132">
                    <a:moveTo>
                      <a:pt x="18" y="22"/>
                    </a:moveTo>
                    <a:lnTo>
                      <a:pt x="38" y="18"/>
                    </a:lnTo>
                    <a:lnTo>
                      <a:pt x="40" y="22"/>
                    </a:lnTo>
                    <a:lnTo>
                      <a:pt x="48" y="20"/>
                    </a:lnTo>
                    <a:lnTo>
                      <a:pt x="50" y="18"/>
                    </a:lnTo>
                    <a:lnTo>
                      <a:pt x="56" y="10"/>
                    </a:lnTo>
                    <a:lnTo>
                      <a:pt x="66" y="14"/>
                    </a:lnTo>
                    <a:lnTo>
                      <a:pt x="74" y="18"/>
                    </a:lnTo>
                    <a:lnTo>
                      <a:pt x="68" y="26"/>
                    </a:lnTo>
                    <a:lnTo>
                      <a:pt x="76" y="26"/>
                    </a:lnTo>
                    <a:lnTo>
                      <a:pt x="78" y="26"/>
                    </a:lnTo>
                    <a:lnTo>
                      <a:pt x="82" y="30"/>
                    </a:lnTo>
                    <a:lnTo>
                      <a:pt x="86" y="30"/>
                    </a:lnTo>
                    <a:lnTo>
                      <a:pt x="90" y="26"/>
                    </a:lnTo>
                    <a:lnTo>
                      <a:pt x="96" y="22"/>
                    </a:lnTo>
                    <a:lnTo>
                      <a:pt x="102" y="20"/>
                    </a:lnTo>
                    <a:lnTo>
                      <a:pt x="108" y="20"/>
                    </a:lnTo>
                    <a:lnTo>
                      <a:pt x="114" y="22"/>
                    </a:lnTo>
                    <a:lnTo>
                      <a:pt x="114" y="18"/>
                    </a:lnTo>
                    <a:lnTo>
                      <a:pt x="132" y="14"/>
                    </a:lnTo>
                    <a:lnTo>
                      <a:pt x="132" y="8"/>
                    </a:lnTo>
                    <a:lnTo>
                      <a:pt x="124" y="10"/>
                    </a:lnTo>
                    <a:lnTo>
                      <a:pt x="122" y="10"/>
                    </a:lnTo>
                    <a:lnTo>
                      <a:pt x="124" y="4"/>
                    </a:lnTo>
                    <a:lnTo>
                      <a:pt x="112" y="4"/>
                    </a:lnTo>
                    <a:lnTo>
                      <a:pt x="112" y="8"/>
                    </a:lnTo>
                    <a:lnTo>
                      <a:pt x="110" y="10"/>
                    </a:lnTo>
                    <a:lnTo>
                      <a:pt x="100" y="14"/>
                    </a:lnTo>
                    <a:lnTo>
                      <a:pt x="90" y="14"/>
                    </a:lnTo>
                    <a:lnTo>
                      <a:pt x="68" y="10"/>
                    </a:lnTo>
                    <a:lnTo>
                      <a:pt x="92" y="10"/>
                    </a:lnTo>
                    <a:lnTo>
                      <a:pt x="100" y="10"/>
                    </a:lnTo>
                    <a:lnTo>
                      <a:pt x="90" y="8"/>
                    </a:lnTo>
                    <a:lnTo>
                      <a:pt x="82" y="2"/>
                    </a:lnTo>
                    <a:lnTo>
                      <a:pt x="72" y="0"/>
                    </a:lnTo>
                    <a:lnTo>
                      <a:pt x="68" y="4"/>
                    </a:lnTo>
                    <a:lnTo>
                      <a:pt x="60" y="4"/>
                    </a:lnTo>
                    <a:lnTo>
                      <a:pt x="54" y="4"/>
                    </a:lnTo>
                    <a:lnTo>
                      <a:pt x="46" y="2"/>
                    </a:lnTo>
                    <a:lnTo>
                      <a:pt x="38" y="2"/>
                    </a:lnTo>
                    <a:lnTo>
                      <a:pt x="18" y="10"/>
                    </a:lnTo>
                    <a:lnTo>
                      <a:pt x="14" y="10"/>
                    </a:lnTo>
                    <a:lnTo>
                      <a:pt x="12" y="8"/>
                    </a:lnTo>
                    <a:lnTo>
                      <a:pt x="10" y="10"/>
                    </a:lnTo>
                    <a:lnTo>
                      <a:pt x="4" y="14"/>
                    </a:lnTo>
                    <a:lnTo>
                      <a:pt x="0" y="20"/>
                    </a:lnTo>
                    <a:lnTo>
                      <a:pt x="18" y="20"/>
                    </a:lnTo>
                    <a:lnTo>
                      <a:pt x="18" y="2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73" name="Freeform 1565"/>
              <p:cNvSpPr/>
              <p:nvPr/>
            </p:nvSpPr>
            <p:spPr bwMode="auto">
              <a:xfrm>
                <a:off x="1933575" y="1628775"/>
                <a:ext cx="19050" cy="9525"/>
              </a:xfrm>
              <a:custGeom>
                <a:gdLst>
                  <a:gd fmla="*/ 12 w 12" name="T0"/>
                  <a:gd fmla="*/ 6 h 6" name="T1"/>
                  <a:gd fmla="*/ 10 w 12" name="T2"/>
                  <a:gd fmla="*/ 4 h 6" name="T3"/>
                  <a:gd fmla="*/ 10 w 12" name="T4"/>
                  <a:gd fmla="*/ 0 h 6" name="T5"/>
                  <a:gd fmla="*/ 0 w 12" name="T6"/>
                  <a:gd fmla="*/ 0 h 6" name="T7"/>
                  <a:gd fmla="*/ 4 w 12" name="T8"/>
                  <a:gd fmla="*/ 6 h 6" name="T9"/>
                  <a:gd fmla="*/ 12 w 12" name="T10"/>
                  <a:gd fmla="*/ 6 h 6" name="T11"/>
                </a:gdLst>
                <a:cxnLst>
                  <a:cxn ang="0">
                    <a:pos x="T0" y="T1"/>
                  </a:cxn>
                  <a:cxn ang="0">
                    <a:pos x="T2" y="T3"/>
                  </a:cxn>
                  <a:cxn ang="0">
                    <a:pos x="T4" y="T5"/>
                  </a:cxn>
                  <a:cxn ang="0">
                    <a:pos x="T6" y="T7"/>
                  </a:cxn>
                  <a:cxn ang="0">
                    <a:pos x="T8" y="T9"/>
                  </a:cxn>
                  <a:cxn ang="0">
                    <a:pos x="T10" y="T11"/>
                  </a:cxn>
                </a:cxnLst>
                <a:rect b="b" l="0" r="r" t="0"/>
                <a:pathLst>
                  <a:path h="6" w="12">
                    <a:moveTo>
                      <a:pt x="12" y="6"/>
                    </a:moveTo>
                    <a:lnTo>
                      <a:pt x="10" y="4"/>
                    </a:lnTo>
                    <a:lnTo>
                      <a:pt x="10" y="0"/>
                    </a:lnTo>
                    <a:lnTo>
                      <a:pt x="0" y="0"/>
                    </a:lnTo>
                    <a:lnTo>
                      <a:pt x="4" y="6"/>
                    </a:lnTo>
                    <a:lnTo>
                      <a:pt x="12" y="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74" name="Freeform 1566"/>
              <p:cNvSpPr/>
              <p:nvPr/>
            </p:nvSpPr>
            <p:spPr bwMode="auto">
              <a:xfrm>
                <a:off x="1790700" y="2168525"/>
                <a:ext cx="28575" cy="31750"/>
              </a:xfrm>
              <a:custGeom>
                <a:gdLst>
                  <a:gd fmla="*/ 4 w 18" name="T0"/>
                  <a:gd fmla="*/ 2 h 20" name="T1"/>
                  <a:gd fmla="*/ 0 w 18" name="T2"/>
                  <a:gd fmla="*/ 4 h 20" name="T3"/>
                  <a:gd fmla="*/ 0 w 18" name="T4"/>
                  <a:gd fmla="*/ 10 h 20" name="T5"/>
                  <a:gd fmla="*/ 0 w 18" name="T6"/>
                  <a:gd fmla="*/ 14 h 20" name="T7"/>
                  <a:gd fmla="*/ 2 w 18" name="T8"/>
                  <a:gd fmla="*/ 18 h 20" name="T9"/>
                  <a:gd fmla="*/ 4 w 18" name="T10"/>
                  <a:gd fmla="*/ 20 h 20" name="T11"/>
                  <a:gd fmla="*/ 10 w 18" name="T12"/>
                  <a:gd fmla="*/ 20 h 20" name="T13"/>
                  <a:gd fmla="*/ 12 w 18" name="T14"/>
                  <a:gd fmla="*/ 18 h 20" name="T15"/>
                  <a:gd fmla="*/ 18 w 18" name="T16"/>
                  <a:gd fmla="*/ 14 h 20" name="T17"/>
                  <a:gd fmla="*/ 18 w 18" name="T18"/>
                  <a:gd fmla="*/ 10 h 20" name="T19"/>
                  <a:gd fmla="*/ 18 w 18" name="T20"/>
                  <a:gd fmla="*/ 4 h 20" name="T21"/>
                  <a:gd fmla="*/ 8 w 18" name="T22"/>
                  <a:gd fmla="*/ 0 h 20" name="T23"/>
                  <a:gd fmla="*/ 4 w 18" name="T24"/>
                  <a:gd fmla="*/ 2 h 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 w="18">
                    <a:moveTo>
                      <a:pt x="4" y="2"/>
                    </a:moveTo>
                    <a:lnTo>
                      <a:pt x="0" y="4"/>
                    </a:lnTo>
                    <a:lnTo>
                      <a:pt x="0" y="10"/>
                    </a:lnTo>
                    <a:lnTo>
                      <a:pt x="0" y="14"/>
                    </a:lnTo>
                    <a:lnTo>
                      <a:pt x="2" y="18"/>
                    </a:lnTo>
                    <a:lnTo>
                      <a:pt x="4" y="20"/>
                    </a:lnTo>
                    <a:lnTo>
                      <a:pt x="10" y="20"/>
                    </a:lnTo>
                    <a:lnTo>
                      <a:pt x="12" y="18"/>
                    </a:lnTo>
                    <a:lnTo>
                      <a:pt x="18" y="14"/>
                    </a:lnTo>
                    <a:lnTo>
                      <a:pt x="18" y="10"/>
                    </a:lnTo>
                    <a:lnTo>
                      <a:pt x="18" y="4"/>
                    </a:lnTo>
                    <a:lnTo>
                      <a:pt x="8" y="0"/>
                    </a:lnTo>
                    <a:lnTo>
                      <a:pt x="4"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75" name="Freeform 1567"/>
              <p:cNvSpPr/>
              <p:nvPr/>
            </p:nvSpPr>
            <p:spPr bwMode="auto">
              <a:xfrm>
                <a:off x="1819275" y="1692275"/>
                <a:ext cx="19050" cy="6350"/>
              </a:xfrm>
              <a:custGeom>
                <a:gdLst>
                  <a:gd fmla="*/ 12 w 12" name="T0"/>
                  <a:gd fmla="*/ 4 h 4" name="T1"/>
                  <a:gd fmla="*/ 10 w 12" name="T2"/>
                  <a:gd fmla="*/ 0 h 4" name="T3"/>
                  <a:gd fmla="*/ 8 w 12" name="T4"/>
                  <a:gd fmla="*/ 0 h 4" name="T5"/>
                  <a:gd fmla="*/ 4 w 12" name="T6"/>
                  <a:gd fmla="*/ 0 h 4" name="T7"/>
                  <a:gd fmla="*/ 0 w 12" name="T8"/>
                  <a:gd fmla="*/ 0 h 4" name="T9"/>
                  <a:gd fmla="*/ 2 w 12" name="T10"/>
                  <a:gd fmla="*/ 2 h 4" name="T11"/>
                  <a:gd fmla="*/ 2 w 12" name="T12"/>
                  <a:gd fmla="*/ 4 h 4" name="T13"/>
                  <a:gd fmla="*/ 12 w 1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12">
                    <a:moveTo>
                      <a:pt x="12" y="4"/>
                    </a:moveTo>
                    <a:lnTo>
                      <a:pt x="10" y="0"/>
                    </a:lnTo>
                    <a:lnTo>
                      <a:pt x="8" y="0"/>
                    </a:lnTo>
                    <a:lnTo>
                      <a:pt x="4" y="0"/>
                    </a:lnTo>
                    <a:lnTo>
                      <a:pt x="0" y="0"/>
                    </a:lnTo>
                    <a:lnTo>
                      <a:pt x="2" y="2"/>
                    </a:lnTo>
                    <a:lnTo>
                      <a:pt x="2" y="4"/>
                    </a:lnTo>
                    <a:lnTo>
                      <a:pt x="12"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76" name="Freeform 1568"/>
              <p:cNvSpPr/>
              <p:nvPr/>
            </p:nvSpPr>
            <p:spPr bwMode="auto">
              <a:xfrm>
                <a:off x="2012950" y="1555750"/>
                <a:ext cx="15875" cy="9525"/>
              </a:xfrm>
              <a:custGeom>
                <a:gdLst>
                  <a:gd fmla="*/ 0 w 10" name="T0"/>
                  <a:gd fmla="*/ 0 h 6" name="T1"/>
                  <a:gd fmla="*/ 0 w 10" name="T2"/>
                  <a:gd fmla="*/ 6 h 6" name="T3"/>
                  <a:gd fmla="*/ 10 w 10" name="T4"/>
                  <a:gd fmla="*/ 2 h 6" name="T5"/>
                  <a:gd fmla="*/ 0 w 10" name="T6"/>
                  <a:gd fmla="*/ 0 h 6" name="T7"/>
                </a:gdLst>
                <a:cxnLst>
                  <a:cxn ang="0">
                    <a:pos x="T0" y="T1"/>
                  </a:cxn>
                  <a:cxn ang="0">
                    <a:pos x="T2" y="T3"/>
                  </a:cxn>
                  <a:cxn ang="0">
                    <a:pos x="T4" y="T5"/>
                  </a:cxn>
                  <a:cxn ang="0">
                    <a:pos x="T6" y="T7"/>
                  </a:cxn>
                </a:cxnLst>
                <a:rect b="b" l="0" r="r" t="0"/>
                <a:pathLst>
                  <a:path h="6" w="10">
                    <a:moveTo>
                      <a:pt x="0" y="0"/>
                    </a:moveTo>
                    <a:lnTo>
                      <a:pt x="0" y="6"/>
                    </a:lnTo>
                    <a:lnTo>
                      <a:pt x="10" y="2"/>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77" name="Freeform 1569"/>
              <p:cNvSpPr/>
              <p:nvPr/>
            </p:nvSpPr>
            <p:spPr bwMode="auto">
              <a:xfrm>
                <a:off x="2006600" y="1616075"/>
                <a:ext cx="6350" cy="12700"/>
              </a:xfrm>
              <a:custGeom>
                <a:gdLst>
                  <a:gd fmla="*/ 4 w 4" name="T0"/>
                  <a:gd fmla="*/ 0 h 8" name="T1"/>
                  <a:gd fmla="*/ 2 w 4" name="T2"/>
                  <a:gd fmla="*/ 0 h 8" name="T3"/>
                  <a:gd fmla="*/ 0 w 4" name="T4"/>
                  <a:gd fmla="*/ 6 h 8" name="T5"/>
                  <a:gd fmla="*/ 0 w 4" name="T6"/>
                  <a:gd fmla="*/ 8 h 8" name="T7"/>
                  <a:gd fmla="*/ 4 w 4" name="T8"/>
                  <a:gd fmla="*/ 8 h 8" name="T9"/>
                  <a:gd fmla="*/ 4 w 4" name="T10"/>
                  <a:gd fmla="*/ 4 h 8" name="T11"/>
                  <a:gd fmla="*/ 4 w 4"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4">
                    <a:moveTo>
                      <a:pt x="4" y="0"/>
                    </a:moveTo>
                    <a:lnTo>
                      <a:pt x="2" y="0"/>
                    </a:lnTo>
                    <a:lnTo>
                      <a:pt x="0" y="6"/>
                    </a:lnTo>
                    <a:lnTo>
                      <a:pt x="0" y="8"/>
                    </a:lnTo>
                    <a:lnTo>
                      <a:pt x="4" y="8"/>
                    </a:lnTo>
                    <a:lnTo>
                      <a:pt x="4" y="4"/>
                    </a:lnTo>
                    <a:lnTo>
                      <a:pt x="4"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78" name="Freeform 1570"/>
              <p:cNvSpPr/>
              <p:nvPr/>
            </p:nvSpPr>
            <p:spPr bwMode="auto">
              <a:xfrm>
                <a:off x="2025650" y="1692275"/>
                <a:ext cx="22225" cy="22225"/>
              </a:xfrm>
              <a:custGeom>
                <a:gdLst>
                  <a:gd fmla="*/ 0 w 14" name="T0"/>
                  <a:gd fmla="*/ 6 h 14" name="T1"/>
                  <a:gd fmla="*/ 10 w 14" name="T2"/>
                  <a:gd fmla="*/ 14 h 14" name="T3"/>
                  <a:gd fmla="*/ 14 w 14" name="T4"/>
                  <a:gd fmla="*/ 2 h 14" name="T5"/>
                  <a:gd fmla="*/ 6 w 14" name="T6"/>
                  <a:gd fmla="*/ 0 h 14" name="T7"/>
                  <a:gd fmla="*/ 0 w 14" name="T8"/>
                  <a:gd fmla="*/ 4 h 14" name="T9"/>
                  <a:gd fmla="*/ 0 w 14" name="T10"/>
                  <a:gd fmla="*/ 6 h 14" name="T11"/>
                </a:gdLst>
                <a:cxnLst>
                  <a:cxn ang="0">
                    <a:pos x="T0" y="T1"/>
                  </a:cxn>
                  <a:cxn ang="0">
                    <a:pos x="T2" y="T3"/>
                  </a:cxn>
                  <a:cxn ang="0">
                    <a:pos x="T4" y="T5"/>
                  </a:cxn>
                  <a:cxn ang="0">
                    <a:pos x="T6" y="T7"/>
                  </a:cxn>
                  <a:cxn ang="0">
                    <a:pos x="T8" y="T9"/>
                  </a:cxn>
                  <a:cxn ang="0">
                    <a:pos x="T10" y="T11"/>
                  </a:cxn>
                </a:cxnLst>
                <a:rect b="b" l="0" r="r" t="0"/>
                <a:pathLst>
                  <a:path h="14" w="14">
                    <a:moveTo>
                      <a:pt x="0" y="6"/>
                    </a:moveTo>
                    <a:lnTo>
                      <a:pt x="10" y="14"/>
                    </a:lnTo>
                    <a:lnTo>
                      <a:pt x="14" y="2"/>
                    </a:lnTo>
                    <a:lnTo>
                      <a:pt x="6" y="0"/>
                    </a:lnTo>
                    <a:lnTo>
                      <a:pt x="0" y="4"/>
                    </a:lnTo>
                    <a:lnTo>
                      <a:pt x="0" y="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79" name="Freeform 1571"/>
              <p:cNvSpPr/>
              <p:nvPr/>
            </p:nvSpPr>
            <p:spPr bwMode="auto">
              <a:xfrm>
                <a:off x="2003425" y="1666875"/>
                <a:ext cx="25400" cy="25400"/>
              </a:xfrm>
              <a:custGeom>
                <a:gdLst>
                  <a:gd fmla="*/ 0 w 16" name="T0"/>
                  <a:gd fmla="*/ 16 h 16" name="T1"/>
                  <a:gd fmla="*/ 2 w 16" name="T2"/>
                  <a:gd fmla="*/ 16 h 16" name="T3"/>
                  <a:gd fmla="*/ 6 w 16" name="T4"/>
                  <a:gd fmla="*/ 16 h 16" name="T5"/>
                  <a:gd fmla="*/ 10 w 16" name="T6"/>
                  <a:gd fmla="*/ 12 h 16" name="T7"/>
                  <a:gd fmla="*/ 10 w 16" name="T8"/>
                  <a:gd fmla="*/ 8 h 16" name="T9"/>
                  <a:gd fmla="*/ 16 w 16" name="T10"/>
                  <a:gd fmla="*/ 4 h 16" name="T11"/>
                  <a:gd fmla="*/ 14 w 16" name="T12"/>
                  <a:gd fmla="*/ 2 h 16" name="T13"/>
                  <a:gd fmla="*/ 0 w 16" name="T14"/>
                  <a:gd fmla="*/ 0 h 16" name="T15"/>
                  <a:gd fmla="*/ 0 w 16" name="T16"/>
                  <a:gd fmla="*/ 16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6">
                    <a:moveTo>
                      <a:pt x="0" y="16"/>
                    </a:moveTo>
                    <a:lnTo>
                      <a:pt x="2" y="16"/>
                    </a:lnTo>
                    <a:lnTo>
                      <a:pt x="6" y="16"/>
                    </a:lnTo>
                    <a:lnTo>
                      <a:pt x="10" y="12"/>
                    </a:lnTo>
                    <a:lnTo>
                      <a:pt x="10" y="8"/>
                    </a:lnTo>
                    <a:lnTo>
                      <a:pt x="16" y="4"/>
                    </a:lnTo>
                    <a:lnTo>
                      <a:pt x="14" y="2"/>
                    </a:lnTo>
                    <a:lnTo>
                      <a:pt x="0" y="0"/>
                    </a:lnTo>
                    <a:lnTo>
                      <a:pt x="0" y="1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80" name="Freeform 1572"/>
              <p:cNvSpPr/>
              <p:nvPr/>
            </p:nvSpPr>
            <p:spPr bwMode="auto">
              <a:xfrm>
                <a:off x="2009775" y="1584325"/>
                <a:ext cx="9525" cy="9525"/>
              </a:xfrm>
              <a:custGeom>
                <a:gdLst>
                  <a:gd fmla="*/ 6 w 6" name="T0"/>
                  <a:gd fmla="*/ 2 h 6" name="T1"/>
                  <a:gd fmla="*/ 6 w 6" name="T2"/>
                  <a:gd fmla="*/ 0 h 6" name="T3"/>
                  <a:gd fmla="*/ 2 w 6" name="T4"/>
                  <a:gd fmla="*/ 0 h 6" name="T5"/>
                  <a:gd fmla="*/ 0 w 6" name="T6"/>
                  <a:gd fmla="*/ 6 h 6" name="T7"/>
                  <a:gd fmla="*/ 2 w 6" name="T8"/>
                  <a:gd fmla="*/ 6 h 6" name="T9"/>
                  <a:gd fmla="*/ 6 w 6" name="T10"/>
                  <a:gd fmla="*/ 2 h 6" name="T11"/>
                </a:gdLst>
                <a:cxnLst>
                  <a:cxn ang="0">
                    <a:pos x="T0" y="T1"/>
                  </a:cxn>
                  <a:cxn ang="0">
                    <a:pos x="T2" y="T3"/>
                  </a:cxn>
                  <a:cxn ang="0">
                    <a:pos x="T4" y="T5"/>
                  </a:cxn>
                  <a:cxn ang="0">
                    <a:pos x="T6" y="T7"/>
                  </a:cxn>
                  <a:cxn ang="0">
                    <a:pos x="T8" y="T9"/>
                  </a:cxn>
                  <a:cxn ang="0">
                    <a:pos x="T10" y="T11"/>
                  </a:cxn>
                </a:cxnLst>
                <a:rect b="b" l="0" r="r" t="0"/>
                <a:pathLst>
                  <a:path h="6" w="6">
                    <a:moveTo>
                      <a:pt x="6" y="2"/>
                    </a:moveTo>
                    <a:lnTo>
                      <a:pt x="6" y="0"/>
                    </a:lnTo>
                    <a:lnTo>
                      <a:pt x="2" y="0"/>
                    </a:lnTo>
                    <a:lnTo>
                      <a:pt x="0" y="6"/>
                    </a:lnTo>
                    <a:lnTo>
                      <a:pt x="2" y="6"/>
                    </a:lnTo>
                    <a:lnTo>
                      <a:pt x="6"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81" name="Freeform 1573"/>
              <p:cNvSpPr/>
              <p:nvPr/>
            </p:nvSpPr>
            <p:spPr bwMode="auto">
              <a:xfrm>
                <a:off x="1952625" y="1609725"/>
                <a:ext cx="50800" cy="31750"/>
              </a:xfrm>
              <a:custGeom>
                <a:gdLst>
                  <a:gd fmla="*/ 20 w 32" name="T0"/>
                  <a:gd fmla="*/ 18 h 20" name="T1"/>
                  <a:gd fmla="*/ 16 w 32" name="T2"/>
                  <a:gd fmla="*/ 16 h 20" name="T3"/>
                  <a:gd fmla="*/ 2 w 32" name="T4"/>
                  <a:gd fmla="*/ 18 h 20" name="T5"/>
                  <a:gd fmla="*/ 2 w 32" name="T6"/>
                  <a:gd fmla="*/ 20 h 20" name="T7"/>
                  <a:gd fmla="*/ 20 w 32" name="T8"/>
                  <a:gd fmla="*/ 20 h 20" name="T9"/>
                  <a:gd fmla="*/ 24 w 32" name="T10"/>
                  <a:gd fmla="*/ 18 h 20" name="T11"/>
                  <a:gd fmla="*/ 28 w 32" name="T12"/>
                  <a:gd fmla="*/ 16 h 20" name="T13"/>
                  <a:gd fmla="*/ 26 w 32" name="T14"/>
                  <a:gd fmla="*/ 12 h 20" name="T15"/>
                  <a:gd fmla="*/ 24 w 32" name="T16"/>
                  <a:gd fmla="*/ 10 h 20" name="T17"/>
                  <a:gd fmla="*/ 20 w 32" name="T18"/>
                  <a:gd fmla="*/ 10 h 20" name="T19"/>
                  <a:gd fmla="*/ 16 w 32" name="T20"/>
                  <a:gd fmla="*/ 10 h 20" name="T21"/>
                  <a:gd fmla="*/ 16 w 32" name="T22"/>
                  <a:gd fmla="*/ 8 h 20" name="T23"/>
                  <a:gd fmla="*/ 14 w 32" name="T24"/>
                  <a:gd fmla="*/ 4 h 20" name="T25"/>
                  <a:gd fmla="*/ 16 w 32" name="T26"/>
                  <a:gd fmla="*/ 4 h 20" name="T27"/>
                  <a:gd fmla="*/ 20 w 32" name="T28"/>
                  <a:gd fmla="*/ 8 h 20" name="T29"/>
                  <a:gd fmla="*/ 24 w 32" name="T30"/>
                  <a:gd fmla="*/ 10 h 20" name="T31"/>
                  <a:gd fmla="*/ 32 w 32" name="T32"/>
                  <a:gd fmla="*/ 8 h 20" name="T33"/>
                  <a:gd fmla="*/ 32 w 32" name="T34"/>
                  <a:gd fmla="*/ 2 h 20" name="T35"/>
                  <a:gd fmla="*/ 24 w 32" name="T36"/>
                  <a:gd fmla="*/ 0 h 20" name="T37"/>
                  <a:gd fmla="*/ 16 w 32" name="T38"/>
                  <a:gd fmla="*/ 2 h 20" name="T39"/>
                  <a:gd fmla="*/ 14 w 32" name="T40"/>
                  <a:gd fmla="*/ 2 h 20" name="T41"/>
                  <a:gd fmla="*/ 2 w 32" name="T42"/>
                  <a:gd fmla="*/ 0 h 20" name="T43"/>
                  <a:gd fmla="*/ 0 w 32" name="T44"/>
                  <a:gd fmla="*/ 8 h 20" name="T45"/>
                  <a:gd fmla="*/ 18 w 32" name="T46"/>
                  <a:gd fmla="*/ 12 h 20" name="T47"/>
                  <a:gd fmla="*/ 20 w 32" name="T48"/>
                  <a:gd fmla="*/ 18 h 2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 w="32">
                    <a:moveTo>
                      <a:pt x="20" y="18"/>
                    </a:moveTo>
                    <a:lnTo>
                      <a:pt x="16" y="16"/>
                    </a:lnTo>
                    <a:lnTo>
                      <a:pt x="2" y="18"/>
                    </a:lnTo>
                    <a:lnTo>
                      <a:pt x="2" y="20"/>
                    </a:lnTo>
                    <a:lnTo>
                      <a:pt x="20" y="20"/>
                    </a:lnTo>
                    <a:lnTo>
                      <a:pt x="24" y="18"/>
                    </a:lnTo>
                    <a:lnTo>
                      <a:pt x="28" y="16"/>
                    </a:lnTo>
                    <a:lnTo>
                      <a:pt x="26" y="12"/>
                    </a:lnTo>
                    <a:lnTo>
                      <a:pt x="24" y="10"/>
                    </a:lnTo>
                    <a:lnTo>
                      <a:pt x="20" y="10"/>
                    </a:lnTo>
                    <a:lnTo>
                      <a:pt x="16" y="10"/>
                    </a:lnTo>
                    <a:lnTo>
                      <a:pt x="16" y="8"/>
                    </a:lnTo>
                    <a:lnTo>
                      <a:pt x="14" y="4"/>
                    </a:lnTo>
                    <a:lnTo>
                      <a:pt x="16" y="4"/>
                    </a:lnTo>
                    <a:lnTo>
                      <a:pt x="20" y="8"/>
                    </a:lnTo>
                    <a:lnTo>
                      <a:pt x="24" y="10"/>
                    </a:lnTo>
                    <a:lnTo>
                      <a:pt x="32" y="8"/>
                    </a:lnTo>
                    <a:lnTo>
                      <a:pt x="32" y="2"/>
                    </a:lnTo>
                    <a:lnTo>
                      <a:pt x="24" y="0"/>
                    </a:lnTo>
                    <a:lnTo>
                      <a:pt x="16" y="2"/>
                    </a:lnTo>
                    <a:lnTo>
                      <a:pt x="14" y="2"/>
                    </a:lnTo>
                    <a:lnTo>
                      <a:pt x="2" y="0"/>
                    </a:lnTo>
                    <a:lnTo>
                      <a:pt x="0" y="8"/>
                    </a:lnTo>
                    <a:lnTo>
                      <a:pt x="18" y="12"/>
                    </a:lnTo>
                    <a:lnTo>
                      <a:pt x="20" y="1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82" name="Freeform 1574"/>
              <p:cNvSpPr/>
              <p:nvPr/>
            </p:nvSpPr>
            <p:spPr bwMode="auto">
              <a:xfrm>
                <a:off x="1936750" y="1609725"/>
                <a:ext cx="12700" cy="12700"/>
              </a:xfrm>
              <a:custGeom>
                <a:gdLst>
                  <a:gd fmla="*/ 8 w 8" name="T0"/>
                  <a:gd fmla="*/ 8 h 8" name="T1"/>
                  <a:gd fmla="*/ 8 w 8" name="T2"/>
                  <a:gd fmla="*/ 4 h 8" name="T3"/>
                  <a:gd fmla="*/ 6 w 8" name="T4"/>
                  <a:gd fmla="*/ 2 h 8" name="T5"/>
                  <a:gd fmla="*/ 0 w 8" name="T6"/>
                  <a:gd fmla="*/ 0 h 8" name="T7"/>
                  <a:gd fmla="*/ 2 w 8" name="T8"/>
                  <a:gd fmla="*/ 4 h 8" name="T9"/>
                  <a:gd fmla="*/ 8 w 8" name="T10"/>
                  <a:gd fmla="*/ 8 h 8" name="T11"/>
                </a:gdLst>
                <a:cxnLst>
                  <a:cxn ang="0">
                    <a:pos x="T0" y="T1"/>
                  </a:cxn>
                  <a:cxn ang="0">
                    <a:pos x="T2" y="T3"/>
                  </a:cxn>
                  <a:cxn ang="0">
                    <a:pos x="T4" y="T5"/>
                  </a:cxn>
                  <a:cxn ang="0">
                    <a:pos x="T6" y="T7"/>
                  </a:cxn>
                  <a:cxn ang="0">
                    <a:pos x="T8" y="T9"/>
                  </a:cxn>
                  <a:cxn ang="0">
                    <a:pos x="T10" y="T11"/>
                  </a:cxn>
                </a:cxnLst>
                <a:rect b="b" l="0" r="r" t="0"/>
                <a:pathLst>
                  <a:path h="8" w="8">
                    <a:moveTo>
                      <a:pt x="8" y="8"/>
                    </a:moveTo>
                    <a:lnTo>
                      <a:pt x="8" y="4"/>
                    </a:lnTo>
                    <a:lnTo>
                      <a:pt x="6" y="2"/>
                    </a:lnTo>
                    <a:lnTo>
                      <a:pt x="0" y="0"/>
                    </a:lnTo>
                    <a:lnTo>
                      <a:pt x="2" y="4"/>
                    </a:lnTo>
                    <a:lnTo>
                      <a:pt x="8" y="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83" name="Freeform 1575"/>
              <p:cNvSpPr/>
              <p:nvPr/>
            </p:nvSpPr>
            <p:spPr bwMode="auto">
              <a:xfrm>
                <a:off x="1968500" y="1673225"/>
                <a:ext cx="25400" cy="22225"/>
              </a:xfrm>
              <a:custGeom>
                <a:gdLst>
                  <a:gd fmla="*/ 16 w 16" name="T0"/>
                  <a:gd fmla="*/ 4 h 14" name="T1"/>
                  <a:gd fmla="*/ 14 w 16" name="T2"/>
                  <a:gd fmla="*/ 0 h 14" name="T3"/>
                  <a:gd fmla="*/ 8 w 16" name="T4"/>
                  <a:gd fmla="*/ 0 h 14" name="T5"/>
                  <a:gd fmla="*/ 4 w 16" name="T6"/>
                  <a:gd fmla="*/ 6 h 14" name="T7"/>
                  <a:gd fmla="*/ 0 w 16" name="T8"/>
                  <a:gd fmla="*/ 8 h 14" name="T9"/>
                  <a:gd fmla="*/ 6 w 16" name="T10"/>
                  <a:gd fmla="*/ 14 h 14" name="T11"/>
                  <a:gd fmla="*/ 14 w 16" name="T12"/>
                  <a:gd fmla="*/ 14 h 14" name="T13"/>
                  <a:gd fmla="*/ 16 w 16" name="T14"/>
                  <a:gd fmla="*/ 14 h 14" name="T15"/>
                  <a:gd fmla="*/ 16 w 16" name="T16"/>
                  <a:gd fmla="*/ 12 h 14" name="T17"/>
                  <a:gd fmla="*/ 14 w 16" name="T18"/>
                  <a:gd fmla="*/ 8 h 14" name="T19"/>
                  <a:gd fmla="*/ 16 w 16" name="T20"/>
                  <a:gd fmla="*/ 8 h 14" name="T21"/>
                  <a:gd fmla="*/ 16 w 16" name="T22"/>
                  <a:gd fmla="*/ 4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16">
                    <a:moveTo>
                      <a:pt x="16" y="4"/>
                    </a:moveTo>
                    <a:lnTo>
                      <a:pt x="14" y="0"/>
                    </a:lnTo>
                    <a:lnTo>
                      <a:pt x="8" y="0"/>
                    </a:lnTo>
                    <a:lnTo>
                      <a:pt x="4" y="6"/>
                    </a:lnTo>
                    <a:lnTo>
                      <a:pt x="0" y="8"/>
                    </a:lnTo>
                    <a:lnTo>
                      <a:pt x="6" y="14"/>
                    </a:lnTo>
                    <a:lnTo>
                      <a:pt x="14" y="14"/>
                    </a:lnTo>
                    <a:lnTo>
                      <a:pt x="16" y="14"/>
                    </a:lnTo>
                    <a:lnTo>
                      <a:pt x="16" y="12"/>
                    </a:lnTo>
                    <a:lnTo>
                      <a:pt x="14" y="8"/>
                    </a:lnTo>
                    <a:lnTo>
                      <a:pt x="16" y="8"/>
                    </a:lnTo>
                    <a:lnTo>
                      <a:pt x="16"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84" name="Freeform 1576"/>
              <p:cNvSpPr/>
              <p:nvPr/>
            </p:nvSpPr>
            <p:spPr bwMode="auto">
              <a:xfrm>
                <a:off x="1952625" y="1581150"/>
                <a:ext cx="28575" cy="19050"/>
              </a:xfrm>
              <a:custGeom>
                <a:gdLst>
                  <a:gd fmla="*/ 2 w 18" name="T0"/>
                  <a:gd fmla="*/ 12 h 12" name="T1"/>
                  <a:gd fmla="*/ 16 w 18" name="T2"/>
                  <a:gd fmla="*/ 8 h 12" name="T3"/>
                  <a:gd fmla="*/ 18 w 18" name="T4"/>
                  <a:gd fmla="*/ 4 h 12" name="T5"/>
                  <a:gd fmla="*/ 16 w 18" name="T6"/>
                  <a:gd fmla="*/ 2 h 12" name="T7"/>
                  <a:gd fmla="*/ 10 w 18" name="T8"/>
                  <a:gd fmla="*/ 0 h 12" name="T9"/>
                  <a:gd fmla="*/ 10 w 18" name="T10"/>
                  <a:gd fmla="*/ 4 h 12" name="T11"/>
                  <a:gd fmla="*/ 2 w 18" name="T12"/>
                  <a:gd fmla="*/ 8 h 12" name="T13"/>
                  <a:gd fmla="*/ 0 w 18" name="T14"/>
                  <a:gd fmla="*/ 8 h 12" name="T15"/>
                  <a:gd fmla="*/ 0 w 18" name="T16"/>
                  <a:gd fmla="*/ 10 h 12" name="T17"/>
                  <a:gd fmla="*/ 2 w 18" name="T18"/>
                  <a:gd fmla="*/ 10 h 12" name="T19"/>
                  <a:gd fmla="*/ 0 w 18" name="T20"/>
                  <a:gd fmla="*/ 12 h 12" name="T21"/>
                  <a:gd fmla="*/ 2 w 18" name="T22"/>
                  <a:gd fmla="*/ 12 h 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 w="18">
                    <a:moveTo>
                      <a:pt x="2" y="12"/>
                    </a:moveTo>
                    <a:lnTo>
                      <a:pt x="16" y="8"/>
                    </a:lnTo>
                    <a:lnTo>
                      <a:pt x="18" y="4"/>
                    </a:lnTo>
                    <a:lnTo>
                      <a:pt x="16" y="2"/>
                    </a:lnTo>
                    <a:lnTo>
                      <a:pt x="10" y="0"/>
                    </a:lnTo>
                    <a:lnTo>
                      <a:pt x="10" y="4"/>
                    </a:lnTo>
                    <a:lnTo>
                      <a:pt x="2" y="8"/>
                    </a:lnTo>
                    <a:lnTo>
                      <a:pt x="0" y="8"/>
                    </a:lnTo>
                    <a:lnTo>
                      <a:pt x="0" y="10"/>
                    </a:lnTo>
                    <a:lnTo>
                      <a:pt x="2" y="10"/>
                    </a:lnTo>
                    <a:lnTo>
                      <a:pt x="0" y="12"/>
                    </a:lnTo>
                    <a:lnTo>
                      <a:pt x="2" y="1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85" name="Freeform 1577"/>
              <p:cNvSpPr/>
              <p:nvPr/>
            </p:nvSpPr>
            <p:spPr bwMode="auto">
              <a:xfrm>
                <a:off x="1990725" y="1571625"/>
                <a:ext cx="15875" cy="12700"/>
              </a:xfrm>
              <a:custGeom>
                <a:gdLst>
                  <a:gd fmla="*/ 4 w 10" name="T0"/>
                  <a:gd fmla="*/ 8 h 8" name="T1"/>
                  <a:gd fmla="*/ 8 w 10" name="T2"/>
                  <a:gd fmla="*/ 6 h 8" name="T3"/>
                  <a:gd fmla="*/ 10 w 10" name="T4"/>
                  <a:gd fmla="*/ 6 h 8" name="T5"/>
                  <a:gd fmla="*/ 10 w 10" name="T6"/>
                  <a:gd fmla="*/ 4 h 8" name="T7"/>
                  <a:gd fmla="*/ 2 w 10" name="T8"/>
                  <a:gd fmla="*/ 0 h 8" name="T9"/>
                  <a:gd fmla="*/ 0 w 10" name="T10"/>
                  <a:gd fmla="*/ 6 h 8" name="T11"/>
                  <a:gd fmla="*/ 2 w 10" name="T12"/>
                  <a:gd fmla="*/ 6 h 8" name="T13"/>
                  <a:gd fmla="*/ 4 w 10"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0">
                    <a:moveTo>
                      <a:pt x="4" y="8"/>
                    </a:moveTo>
                    <a:lnTo>
                      <a:pt x="8" y="6"/>
                    </a:lnTo>
                    <a:lnTo>
                      <a:pt x="10" y="6"/>
                    </a:lnTo>
                    <a:lnTo>
                      <a:pt x="10" y="4"/>
                    </a:lnTo>
                    <a:lnTo>
                      <a:pt x="2" y="0"/>
                    </a:lnTo>
                    <a:lnTo>
                      <a:pt x="0" y="6"/>
                    </a:lnTo>
                    <a:lnTo>
                      <a:pt x="2" y="6"/>
                    </a:lnTo>
                    <a:lnTo>
                      <a:pt x="4" y="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86" name="Freeform 1578"/>
              <p:cNvSpPr/>
              <p:nvPr/>
            </p:nvSpPr>
            <p:spPr bwMode="auto">
              <a:xfrm>
                <a:off x="2003425" y="1609725"/>
                <a:ext cx="6350" cy="3175"/>
              </a:xfrm>
              <a:custGeom>
                <a:gdLst>
                  <a:gd fmla="*/ 2 w 4" name="T0"/>
                  <a:gd fmla="*/ 2 h 2" name="T1"/>
                  <a:gd fmla="*/ 4 w 4" name="T2"/>
                  <a:gd fmla="*/ 2 h 2" name="T3"/>
                  <a:gd fmla="*/ 0 w 4" name="T4"/>
                  <a:gd fmla="*/ 0 h 2" name="T5"/>
                  <a:gd fmla="*/ 2 w 4" name="T6"/>
                  <a:gd fmla="*/ 2 h 2" name="T7"/>
                </a:gdLst>
                <a:cxnLst>
                  <a:cxn ang="0">
                    <a:pos x="T0" y="T1"/>
                  </a:cxn>
                  <a:cxn ang="0">
                    <a:pos x="T2" y="T3"/>
                  </a:cxn>
                  <a:cxn ang="0">
                    <a:pos x="T4" y="T5"/>
                  </a:cxn>
                  <a:cxn ang="0">
                    <a:pos x="T6" y="T7"/>
                  </a:cxn>
                </a:cxnLst>
                <a:rect b="b" l="0" r="r" t="0"/>
                <a:pathLst>
                  <a:path h="2" w="4">
                    <a:moveTo>
                      <a:pt x="2" y="2"/>
                    </a:moveTo>
                    <a:lnTo>
                      <a:pt x="4" y="2"/>
                    </a:lnTo>
                    <a:lnTo>
                      <a:pt x="0" y="0"/>
                    </a:lnTo>
                    <a:lnTo>
                      <a:pt x="2"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87" name="Freeform 1579"/>
              <p:cNvSpPr/>
              <p:nvPr/>
            </p:nvSpPr>
            <p:spPr bwMode="auto">
              <a:xfrm>
                <a:off x="1149350" y="2981325"/>
                <a:ext cx="193675" cy="152400"/>
              </a:xfrm>
              <a:custGeom>
                <a:gdLst>
                  <a:gd fmla="*/ 122 w 122" name="T0"/>
                  <a:gd fmla="*/ 66 h 96" name="T1"/>
                  <a:gd fmla="*/ 118 w 122" name="T2"/>
                  <a:gd fmla="*/ 66 h 96" name="T3"/>
                  <a:gd fmla="*/ 112 w 122" name="T4"/>
                  <a:gd fmla="*/ 66 h 96" name="T5"/>
                  <a:gd fmla="*/ 106 w 122" name="T6"/>
                  <a:gd fmla="*/ 62 h 96" name="T7"/>
                  <a:gd fmla="*/ 106 w 122" name="T8"/>
                  <a:gd fmla="*/ 56 h 96" name="T9"/>
                  <a:gd fmla="*/ 102 w 122" name="T10"/>
                  <a:gd fmla="*/ 54 h 96" name="T11"/>
                  <a:gd fmla="*/ 106 w 122" name="T12"/>
                  <a:gd fmla="*/ 46 h 96" name="T13"/>
                  <a:gd fmla="*/ 106 w 122" name="T14"/>
                  <a:gd fmla="*/ 38 h 96" name="T15"/>
                  <a:gd fmla="*/ 106 w 122" name="T16"/>
                  <a:gd fmla="*/ 32 h 96" name="T17"/>
                  <a:gd fmla="*/ 98 w 122" name="T18"/>
                  <a:gd fmla="*/ 22 h 96" name="T19"/>
                  <a:gd fmla="*/ 92 w 122" name="T20"/>
                  <a:gd fmla="*/ 10 h 96" name="T21"/>
                  <a:gd fmla="*/ 82 w 122" name="T22"/>
                  <a:gd fmla="*/ 0 h 96" name="T23"/>
                  <a:gd fmla="*/ 78 w 122" name="T24"/>
                  <a:gd fmla="*/ 6 h 96" name="T25"/>
                  <a:gd fmla="*/ 70 w 122" name="T26"/>
                  <a:gd fmla="*/ 8 h 96" name="T27"/>
                  <a:gd fmla="*/ 62 w 122" name="T28"/>
                  <a:gd fmla="*/ 14 h 96" name="T29"/>
                  <a:gd fmla="*/ 56 w 122" name="T30"/>
                  <a:gd fmla="*/ 14 h 96" name="T31"/>
                  <a:gd fmla="*/ 46 w 122" name="T32"/>
                  <a:gd fmla="*/ 8 h 96" name="T33"/>
                  <a:gd fmla="*/ 40 w 122" name="T34"/>
                  <a:gd fmla="*/ 6 h 96" name="T35"/>
                  <a:gd fmla="*/ 32 w 122" name="T36"/>
                  <a:gd fmla="*/ 16 h 96" name="T37"/>
                  <a:gd fmla="*/ 22 w 122" name="T38"/>
                  <a:gd fmla="*/ 24 h 96" name="T39"/>
                  <a:gd fmla="*/ 18 w 122" name="T40"/>
                  <a:gd fmla="*/ 36 h 96" name="T41"/>
                  <a:gd fmla="*/ 16 w 122" name="T42"/>
                  <a:gd fmla="*/ 48 h 96" name="T43"/>
                  <a:gd fmla="*/ 8 w 122" name="T44"/>
                  <a:gd fmla="*/ 56 h 96" name="T45"/>
                  <a:gd fmla="*/ 0 w 122" name="T46"/>
                  <a:gd fmla="*/ 58 h 96" name="T47"/>
                  <a:gd fmla="*/ 8 w 122" name="T48"/>
                  <a:gd fmla="*/ 70 h 96" name="T49"/>
                  <a:gd fmla="*/ 12 w 122" name="T50"/>
                  <a:gd fmla="*/ 74 h 96" name="T51"/>
                  <a:gd fmla="*/ 16 w 122" name="T52"/>
                  <a:gd fmla="*/ 76 h 96" name="T53"/>
                  <a:gd fmla="*/ 22 w 122" name="T54"/>
                  <a:gd fmla="*/ 74 h 96" name="T55"/>
                  <a:gd fmla="*/ 26 w 122" name="T56"/>
                  <a:gd fmla="*/ 74 h 96" name="T57"/>
                  <a:gd fmla="*/ 34 w 122" name="T58"/>
                  <a:gd fmla="*/ 80 h 96" name="T59"/>
                  <a:gd fmla="*/ 26 w 122" name="T60"/>
                  <a:gd fmla="*/ 82 h 96" name="T61"/>
                  <a:gd fmla="*/ 34 w 122" name="T62"/>
                  <a:gd fmla="*/ 90 h 96" name="T63"/>
                  <a:gd fmla="*/ 40 w 122" name="T64"/>
                  <a:gd fmla="*/ 90 h 96" name="T65"/>
                  <a:gd fmla="*/ 40 w 122" name="T66"/>
                  <a:gd fmla="*/ 94 h 96" name="T67"/>
                  <a:gd fmla="*/ 42 w 122" name="T68"/>
                  <a:gd fmla="*/ 96 h 96" name="T69"/>
                  <a:gd fmla="*/ 50 w 122" name="T70"/>
                  <a:gd fmla="*/ 96 h 96" name="T71"/>
                  <a:gd fmla="*/ 54 w 122" name="T72"/>
                  <a:gd fmla="*/ 96 h 96" name="T73"/>
                  <a:gd fmla="*/ 66 w 122" name="T74"/>
                  <a:gd fmla="*/ 96 h 96" name="T75"/>
                  <a:gd fmla="*/ 74 w 122" name="T76"/>
                  <a:gd fmla="*/ 92 h 96" name="T77"/>
                  <a:gd fmla="*/ 84 w 122" name="T78"/>
                  <a:gd fmla="*/ 86 h 96" name="T79"/>
                  <a:gd fmla="*/ 90 w 122" name="T80"/>
                  <a:gd fmla="*/ 92 h 96" name="T81"/>
                  <a:gd fmla="*/ 100 w 122" name="T82"/>
                  <a:gd fmla="*/ 90 h 96" name="T83"/>
                  <a:gd fmla="*/ 110 w 122" name="T84"/>
                  <a:gd fmla="*/ 92 h 96" name="T85"/>
                  <a:gd fmla="*/ 112 w 122" name="T86"/>
                  <a:gd fmla="*/ 86 h 96" name="T87"/>
                  <a:gd fmla="*/ 118 w 122" name="T88"/>
                  <a:gd fmla="*/ 84 h 96" name="T89"/>
                  <a:gd fmla="*/ 118 w 122" name="T90"/>
                  <a:gd fmla="*/ 66 h 96" name="T91"/>
                  <a:gd fmla="*/ 122 w 122" name="T92"/>
                  <a:gd fmla="*/ 66 h 9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96" w="122">
                    <a:moveTo>
                      <a:pt x="122" y="66"/>
                    </a:moveTo>
                    <a:lnTo>
                      <a:pt x="122" y="66"/>
                    </a:lnTo>
                    <a:lnTo>
                      <a:pt x="120" y="64"/>
                    </a:lnTo>
                    <a:lnTo>
                      <a:pt x="118" y="66"/>
                    </a:lnTo>
                    <a:lnTo>
                      <a:pt x="116" y="66"/>
                    </a:lnTo>
                    <a:lnTo>
                      <a:pt x="112" y="66"/>
                    </a:lnTo>
                    <a:lnTo>
                      <a:pt x="110" y="64"/>
                    </a:lnTo>
                    <a:lnTo>
                      <a:pt x="106" y="62"/>
                    </a:lnTo>
                    <a:lnTo>
                      <a:pt x="106" y="58"/>
                    </a:lnTo>
                    <a:lnTo>
                      <a:pt x="106" y="56"/>
                    </a:lnTo>
                    <a:lnTo>
                      <a:pt x="106" y="54"/>
                    </a:lnTo>
                    <a:lnTo>
                      <a:pt x="102" y="54"/>
                    </a:lnTo>
                    <a:lnTo>
                      <a:pt x="106" y="52"/>
                    </a:lnTo>
                    <a:lnTo>
                      <a:pt x="106" y="46"/>
                    </a:lnTo>
                    <a:lnTo>
                      <a:pt x="106" y="42"/>
                    </a:lnTo>
                    <a:lnTo>
                      <a:pt x="106" y="38"/>
                    </a:lnTo>
                    <a:lnTo>
                      <a:pt x="102" y="36"/>
                    </a:lnTo>
                    <a:lnTo>
                      <a:pt x="106" y="32"/>
                    </a:lnTo>
                    <a:lnTo>
                      <a:pt x="102" y="26"/>
                    </a:lnTo>
                    <a:lnTo>
                      <a:pt x="98" y="22"/>
                    </a:lnTo>
                    <a:lnTo>
                      <a:pt x="94" y="16"/>
                    </a:lnTo>
                    <a:lnTo>
                      <a:pt x="92" y="10"/>
                    </a:lnTo>
                    <a:lnTo>
                      <a:pt x="88" y="4"/>
                    </a:lnTo>
                    <a:lnTo>
                      <a:pt x="82" y="0"/>
                    </a:lnTo>
                    <a:lnTo>
                      <a:pt x="80" y="0"/>
                    </a:lnTo>
                    <a:lnTo>
                      <a:pt x="78" y="6"/>
                    </a:lnTo>
                    <a:lnTo>
                      <a:pt x="74" y="8"/>
                    </a:lnTo>
                    <a:lnTo>
                      <a:pt x="70" y="8"/>
                    </a:lnTo>
                    <a:lnTo>
                      <a:pt x="66" y="10"/>
                    </a:lnTo>
                    <a:lnTo>
                      <a:pt x="62" y="14"/>
                    </a:lnTo>
                    <a:lnTo>
                      <a:pt x="60" y="16"/>
                    </a:lnTo>
                    <a:lnTo>
                      <a:pt x="56" y="14"/>
                    </a:lnTo>
                    <a:lnTo>
                      <a:pt x="52" y="10"/>
                    </a:lnTo>
                    <a:lnTo>
                      <a:pt x="46" y="8"/>
                    </a:lnTo>
                    <a:lnTo>
                      <a:pt x="42" y="8"/>
                    </a:lnTo>
                    <a:lnTo>
                      <a:pt x="40" y="6"/>
                    </a:lnTo>
                    <a:lnTo>
                      <a:pt x="34" y="4"/>
                    </a:lnTo>
                    <a:lnTo>
                      <a:pt x="32" y="16"/>
                    </a:lnTo>
                    <a:lnTo>
                      <a:pt x="28" y="22"/>
                    </a:lnTo>
                    <a:lnTo>
                      <a:pt x="22" y="24"/>
                    </a:lnTo>
                    <a:lnTo>
                      <a:pt x="18" y="28"/>
                    </a:lnTo>
                    <a:lnTo>
                      <a:pt x="18" y="36"/>
                    </a:lnTo>
                    <a:lnTo>
                      <a:pt x="18" y="44"/>
                    </a:lnTo>
                    <a:lnTo>
                      <a:pt x="16" y="48"/>
                    </a:lnTo>
                    <a:lnTo>
                      <a:pt x="12" y="54"/>
                    </a:lnTo>
                    <a:lnTo>
                      <a:pt x="8" y="56"/>
                    </a:lnTo>
                    <a:lnTo>
                      <a:pt x="6" y="58"/>
                    </a:lnTo>
                    <a:lnTo>
                      <a:pt x="0" y="58"/>
                    </a:lnTo>
                    <a:lnTo>
                      <a:pt x="6" y="62"/>
                    </a:lnTo>
                    <a:lnTo>
                      <a:pt x="8" y="70"/>
                    </a:lnTo>
                    <a:lnTo>
                      <a:pt x="8" y="72"/>
                    </a:lnTo>
                    <a:lnTo>
                      <a:pt x="12" y="74"/>
                    </a:lnTo>
                    <a:lnTo>
                      <a:pt x="14" y="74"/>
                    </a:lnTo>
                    <a:lnTo>
                      <a:pt x="16" y="76"/>
                    </a:lnTo>
                    <a:lnTo>
                      <a:pt x="18" y="80"/>
                    </a:lnTo>
                    <a:lnTo>
                      <a:pt x="22" y="74"/>
                    </a:lnTo>
                    <a:lnTo>
                      <a:pt x="24" y="74"/>
                    </a:lnTo>
                    <a:lnTo>
                      <a:pt x="26" y="74"/>
                    </a:lnTo>
                    <a:lnTo>
                      <a:pt x="32" y="76"/>
                    </a:lnTo>
                    <a:lnTo>
                      <a:pt x="34" y="80"/>
                    </a:lnTo>
                    <a:lnTo>
                      <a:pt x="28" y="80"/>
                    </a:lnTo>
                    <a:lnTo>
                      <a:pt x="26" y="82"/>
                    </a:lnTo>
                    <a:lnTo>
                      <a:pt x="28" y="84"/>
                    </a:lnTo>
                    <a:lnTo>
                      <a:pt x="34" y="90"/>
                    </a:lnTo>
                    <a:lnTo>
                      <a:pt x="36" y="90"/>
                    </a:lnTo>
                    <a:lnTo>
                      <a:pt x="40" y="90"/>
                    </a:lnTo>
                    <a:lnTo>
                      <a:pt x="42" y="92"/>
                    </a:lnTo>
                    <a:lnTo>
                      <a:pt x="40" y="94"/>
                    </a:lnTo>
                    <a:lnTo>
                      <a:pt x="40" y="96"/>
                    </a:lnTo>
                    <a:lnTo>
                      <a:pt x="42" y="96"/>
                    </a:lnTo>
                    <a:lnTo>
                      <a:pt x="46" y="96"/>
                    </a:lnTo>
                    <a:lnTo>
                      <a:pt x="50" y="96"/>
                    </a:lnTo>
                    <a:lnTo>
                      <a:pt x="52" y="96"/>
                    </a:lnTo>
                    <a:lnTo>
                      <a:pt x="54" y="96"/>
                    </a:lnTo>
                    <a:lnTo>
                      <a:pt x="60" y="96"/>
                    </a:lnTo>
                    <a:lnTo>
                      <a:pt x="66" y="96"/>
                    </a:lnTo>
                    <a:lnTo>
                      <a:pt x="72" y="94"/>
                    </a:lnTo>
                    <a:lnTo>
                      <a:pt x="74" y="92"/>
                    </a:lnTo>
                    <a:lnTo>
                      <a:pt x="80" y="90"/>
                    </a:lnTo>
                    <a:lnTo>
                      <a:pt x="84" y="86"/>
                    </a:lnTo>
                    <a:lnTo>
                      <a:pt x="88" y="92"/>
                    </a:lnTo>
                    <a:lnTo>
                      <a:pt x="90" y="92"/>
                    </a:lnTo>
                    <a:lnTo>
                      <a:pt x="94" y="92"/>
                    </a:lnTo>
                    <a:lnTo>
                      <a:pt x="100" y="90"/>
                    </a:lnTo>
                    <a:lnTo>
                      <a:pt x="106" y="90"/>
                    </a:lnTo>
                    <a:lnTo>
                      <a:pt x="110" y="92"/>
                    </a:lnTo>
                    <a:lnTo>
                      <a:pt x="116" y="90"/>
                    </a:lnTo>
                    <a:lnTo>
                      <a:pt x="112" y="86"/>
                    </a:lnTo>
                    <a:lnTo>
                      <a:pt x="112" y="84"/>
                    </a:lnTo>
                    <a:lnTo>
                      <a:pt x="118" y="84"/>
                    </a:lnTo>
                    <a:lnTo>
                      <a:pt x="120" y="74"/>
                    </a:lnTo>
                    <a:lnTo>
                      <a:pt x="118" y="66"/>
                    </a:lnTo>
                    <a:lnTo>
                      <a:pt x="122" y="66"/>
                    </a:lnTo>
                    <a:lnTo>
                      <a:pt x="122" y="66"/>
                    </a:lnTo>
                    <a:lnTo>
                      <a:pt x="122" y="6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88" name="Freeform 1580"/>
              <p:cNvSpPr/>
              <p:nvPr/>
            </p:nvSpPr>
            <p:spPr bwMode="auto">
              <a:xfrm>
                <a:off x="1825625" y="3695700"/>
                <a:ext cx="22225" cy="31750"/>
              </a:xfrm>
              <a:custGeom>
                <a:gdLst>
                  <a:gd fmla="*/ 0 w 14" name="T0"/>
                  <a:gd fmla="*/ 16 h 20" name="T1"/>
                  <a:gd fmla="*/ 8 w 14" name="T2"/>
                  <a:gd fmla="*/ 18 h 20" name="T3"/>
                  <a:gd fmla="*/ 14 w 14" name="T4"/>
                  <a:gd fmla="*/ 20 h 20" name="T5"/>
                  <a:gd fmla="*/ 14 w 14" name="T6"/>
                  <a:gd fmla="*/ 4 h 20" name="T7"/>
                  <a:gd fmla="*/ 10 w 14" name="T8"/>
                  <a:gd fmla="*/ 0 h 20" name="T9"/>
                  <a:gd fmla="*/ 8 w 14" name="T10"/>
                  <a:gd fmla="*/ 0 h 20" name="T11"/>
                  <a:gd fmla="*/ 6 w 14" name="T12"/>
                  <a:gd fmla="*/ 4 h 20" name="T13"/>
                  <a:gd fmla="*/ 2 w 14" name="T14"/>
                  <a:gd fmla="*/ 16 h 20" name="T15"/>
                  <a:gd fmla="*/ 0 w 14" name="T16"/>
                  <a:gd fmla="*/ 16 h 20" name="T17"/>
                  <a:gd fmla="*/ 0 w 14" name="T18"/>
                  <a:gd fmla="*/ 16 h 20" name="T19"/>
                  <a:gd fmla="*/ 0 w 14" name="T20"/>
                  <a:gd fmla="*/ 16 h 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 w="14">
                    <a:moveTo>
                      <a:pt x="0" y="16"/>
                    </a:moveTo>
                    <a:lnTo>
                      <a:pt x="8" y="18"/>
                    </a:lnTo>
                    <a:lnTo>
                      <a:pt x="14" y="20"/>
                    </a:lnTo>
                    <a:lnTo>
                      <a:pt x="14" y="4"/>
                    </a:lnTo>
                    <a:lnTo>
                      <a:pt x="10" y="0"/>
                    </a:lnTo>
                    <a:lnTo>
                      <a:pt x="8" y="0"/>
                    </a:lnTo>
                    <a:lnTo>
                      <a:pt x="6" y="4"/>
                    </a:lnTo>
                    <a:lnTo>
                      <a:pt x="2" y="16"/>
                    </a:lnTo>
                    <a:lnTo>
                      <a:pt x="0" y="16"/>
                    </a:lnTo>
                    <a:lnTo>
                      <a:pt x="0" y="16"/>
                    </a:lnTo>
                    <a:lnTo>
                      <a:pt x="0" y="1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89" name="Freeform 1581"/>
              <p:cNvSpPr/>
              <p:nvPr/>
            </p:nvSpPr>
            <p:spPr bwMode="auto">
              <a:xfrm>
                <a:off x="447675" y="3190875"/>
                <a:ext cx="60325" cy="161925"/>
              </a:xfrm>
              <a:custGeom>
                <a:gdLst>
                  <a:gd fmla="*/ 34 w 38" name="T0"/>
                  <a:gd fmla="*/ 100 h 102" name="T1"/>
                  <a:gd fmla="*/ 34 w 38" name="T2"/>
                  <a:gd fmla="*/ 100 h 102" name="T3"/>
                  <a:gd fmla="*/ 34 w 38" name="T4"/>
                  <a:gd fmla="*/ 96 h 102" name="T5"/>
                  <a:gd fmla="*/ 34 w 38" name="T6"/>
                  <a:gd fmla="*/ 90 h 102" name="T7"/>
                  <a:gd fmla="*/ 34 w 38" name="T8"/>
                  <a:gd fmla="*/ 86 h 102" name="T9"/>
                  <a:gd fmla="*/ 30 w 38" name="T10"/>
                  <a:gd fmla="*/ 86 h 102" name="T11"/>
                  <a:gd fmla="*/ 28 w 38" name="T12"/>
                  <a:gd fmla="*/ 84 h 102" name="T13"/>
                  <a:gd fmla="*/ 28 w 38" name="T14"/>
                  <a:gd fmla="*/ 78 h 102" name="T15"/>
                  <a:gd fmla="*/ 30 w 38" name="T16"/>
                  <a:gd fmla="*/ 76 h 102" name="T17"/>
                  <a:gd fmla="*/ 34 w 38" name="T18"/>
                  <a:gd fmla="*/ 70 h 102" name="T19"/>
                  <a:gd fmla="*/ 30 w 38" name="T20"/>
                  <a:gd fmla="*/ 68 h 102" name="T21"/>
                  <a:gd fmla="*/ 28 w 38" name="T22"/>
                  <a:gd fmla="*/ 64 h 102" name="T23"/>
                  <a:gd fmla="*/ 28 w 38" name="T24"/>
                  <a:gd fmla="*/ 60 h 102" name="T25"/>
                  <a:gd fmla="*/ 30 w 38" name="T26"/>
                  <a:gd fmla="*/ 58 h 102" name="T27"/>
                  <a:gd fmla="*/ 34 w 38" name="T28"/>
                  <a:gd fmla="*/ 52 h 102" name="T29"/>
                  <a:gd fmla="*/ 30 w 38" name="T30"/>
                  <a:gd fmla="*/ 48 h 102" name="T31"/>
                  <a:gd fmla="*/ 30 w 38" name="T32"/>
                  <a:gd fmla="*/ 42 h 102" name="T33"/>
                  <a:gd fmla="*/ 36 w 38" name="T34"/>
                  <a:gd fmla="*/ 36 h 102" name="T35"/>
                  <a:gd fmla="*/ 36 w 38" name="T36"/>
                  <a:gd fmla="*/ 34 h 102" name="T37"/>
                  <a:gd fmla="*/ 36 w 38" name="T38"/>
                  <a:gd fmla="*/ 32 h 102" name="T39"/>
                  <a:gd fmla="*/ 34 w 38" name="T40"/>
                  <a:gd fmla="*/ 24 h 102" name="T41"/>
                  <a:gd fmla="*/ 30 w 38" name="T42"/>
                  <a:gd fmla="*/ 18 h 102" name="T43"/>
                  <a:gd fmla="*/ 34 w 38" name="T44"/>
                  <a:gd fmla="*/ 18 h 102" name="T45"/>
                  <a:gd fmla="*/ 38 w 38" name="T46"/>
                  <a:gd fmla="*/ 10 h 102" name="T47"/>
                  <a:gd fmla="*/ 38 w 38" name="T48"/>
                  <a:gd fmla="*/ 8 h 102" name="T49"/>
                  <a:gd fmla="*/ 36 w 38" name="T50"/>
                  <a:gd fmla="*/ 6 h 102" name="T51"/>
                  <a:gd fmla="*/ 36 w 38" name="T52"/>
                  <a:gd fmla="*/ 4 h 102" name="T53"/>
                  <a:gd fmla="*/ 30 w 38" name="T54"/>
                  <a:gd fmla="*/ 4 h 102" name="T55"/>
                  <a:gd fmla="*/ 20 w 38" name="T56"/>
                  <a:gd fmla="*/ 4 h 102" name="T57"/>
                  <a:gd fmla="*/ 18 w 38" name="T58"/>
                  <a:gd fmla="*/ 6 h 102" name="T59"/>
                  <a:gd fmla="*/ 18 w 38" name="T60"/>
                  <a:gd fmla="*/ 0 h 102" name="T61"/>
                  <a:gd fmla="*/ 16 w 38" name="T62"/>
                  <a:gd fmla="*/ 0 h 102" name="T63"/>
                  <a:gd fmla="*/ 10 w 38" name="T64"/>
                  <a:gd fmla="*/ 0 h 102" name="T65"/>
                  <a:gd fmla="*/ 4 w 38" name="T66"/>
                  <a:gd fmla="*/ 4 h 102" name="T67"/>
                  <a:gd fmla="*/ 10 w 38" name="T68"/>
                  <a:gd fmla="*/ 16 h 102" name="T69"/>
                  <a:gd fmla="*/ 10 w 38" name="T70"/>
                  <a:gd fmla="*/ 24 h 102" name="T71"/>
                  <a:gd fmla="*/ 10 w 38" name="T72"/>
                  <a:gd fmla="*/ 34 h 102" name="T73"/>
                  <a:gd fmla="*/ 4 w 38" name="T74"/>
                  <a:gd fmla="*/ 34 h 102" name="T75"/>
                  <a:gd fmla="*/ 2 w 38" name="T76"/>
                  <a:gd fmla="*/ 52 h 102" name="T77"/>
                  <a:gd fmla="*/ 0 w 38" name="T78"/>
                  <a:gd fmla="*/ 52 h 102" name="T79"/>
                  <a:gd fmla="*/ 0 w 38" name="T80"/>
                  <a:gd fmla="*/ 68 h 102" name="T81"/>
                  <a:gd fmla="*/ 2 w 38" name="T82"/>
                  <a:gd fmla="*/ 66 h 102" name="T83"/>
                  <a:gd fmla="*/ 2 w 38" name="T84"/>
                  <a:gd fmla="*/ 68 h 102" name="T85"/>
                  <a:gd fmla="*/ 2 w 38" name="T86"/>
                  <a:gd fmla="*/ 70 h 102" name="T87"/>
                  <a:gd fmla="*/ 2 w 38" name="T88"/>
                  <a:gd fmla="*/ 74 h 102" name="T89"/>
                  <a:gd fmla="*/ 4 w 38" name="T90"/>
                  <a:gd fmla="*/ 78 h 102" name="T91"/>
                  <a:gd fmla="*/ 4 w 38" name="T92"/>
                  <a:gd fmla="*/ 90 h 102" name="T93"/>
                  <a:gd fmla="*/ 2 w 38" name="T94"/>
                  <a:gd fmla="*/ 102 h 102" name="T95"/>
                  <a:gd fmla="*/ 18 w 38" name="T96"/>
                  <a:gd fmla="*/ 102 h 102" name="T97"/>
                  <a:gd fmla="*/ 34 w 38" name="T98"/>
                  <a:gd fmla="*/ 100 h 102" name="T99"/>
                  <a:gd fmla="*/ 34 w 38" name="T100"/>
                  <a:gd fmla="*/ 100 h 102" name="T101"/>
                  <a:gd fmla="*/ 34 w 38" name="T102"/>
                  <a:gd fmla="*/ 100 h 10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2" w="38">
                    <a:moveTo>
                      <a:pt x="34" y="100"/>
                    </a:moveTo>
                    <a:lnTo>
                      <a:pt x="34" y="100"/>
                    </a:lnTo>
                    <a:lnTo>
                      <a:pt x="34" y="96"/>
                    </a:lnTo>
                    <a:lnTo>
                      <a:pt x="34" y="90"/>
                    </a:lnTo>
                    <a:lnTo>
                      <a:pt x="34" y="86"/>
                    </a:lnTo>
                    <a:lnTo>
                      <a:pt x="30" y="86"/>
                    </a:lnTo>
                    <a:lnTo>
                      <a:pt x="28" y="84"/>
                    </a:lnTo>
                    <a:lnTo>
                      <a:pt x="28" y="78"/>
                    </a:lnTo>
                    <a:lnTo>
                      <a:pt x="30" y="76"/>
                    </a:lnTo>
                    <a:lnTo>
                      <a:pt x="34" y="70"/>
                    </a:lnTo>
                    <a:lnTo>
                      <a:pt x="30" y="68"/>
                    </a:lnTo>
                    <a:lnTo>
                      <a:pt x="28" y="64"/>
                    </a:lnTo>
                    <a:lnTo>
                      <a:pt x="28" y="60"/>
                    </a:lnTo>
                    <a:lnTo>
                      <a:pt x="30" y="58"/>
                    </a:lnTo>
                    <a:lnTo>
                      <a:pt x="34" y="52"/>
                    </a:lnTo>
                    <a:lnTo>
                      <a:pt x="30" y="48"/>
                    </a:lnTo>
                    <a:lnTo>
                      <a:pt x="30" y="42"/>
                    </a:lnTo>
                    <a:lnTo>
                      <a:pt x="36" y="36"/>
                    </a:lnTo>
                    <a:lnTo>
                      <a:pt x="36" y="34"/>
                    </a:lnTo>
                    <a:lnTo>
                      <a:pt x="36" y="32"/>
                    </a:lnTo>
                    <a:lnTo>
                      <a:pt x="34" y="24"/>
                    </a:lnTo>
                    <a:lnTo>
                      <a:pt x="30" y="18"/>
                    </a:lnTo>
                    <a:lnTo>
                      <a:pt x="34" y="18"/>
                    </a:lnTo>
                    <a:lnTo>
                      <a:pt x="38" y="10"/>
                    </a:lnTo>
                    <a:lnTo>
                      <a:pt x="38" y="8"/>
                    </a:lnTo>
                    <a:lnTo>
                      <a:pt x="36" y="6"/>
                    </a:lnTo>
                    <a:lnTo>
                      <a:pt x="36" y="4"/>
                    </a:lnTo>
                    <a:lnTo>
                      <a:pt x="30" y="4"/>
                    </a:lnTo>
                    <a:lnTo>
                      <a:pt x="20" y="4"/>
                    </a:lnTo>
                    <a:lnTo>
                      <a:pt x="18" y="6"/>
                    </a:lnTo>
                    <a:lnTo>
                      <a:pt x="18" y="0"/>
                    </a:lnTo>
                    <a:lnTo>
                      <a:pt x="16" y="0"/>
                    </a:lnTo>
                    <a:lnTo>
                      <a:pt x="10" y="0"/>
                    </a:lnTo>
                    <a:lnTo>
                      <a:pt x="4" y="4"/>
                    </a:lnTo>
                    <a:lnTo>
                      <a:pt x="10" y="16"/>
                    </a:lnTo>
                    <a:lnTo>
                      <a:pt x="10" y="24"/>
                    </a:lnTo>
                    <a:lnTo>
                      <a:pt x="10" y="34"/>
                    </a:lnTo>
                    <a:lnTo>
                      <a:pt x="4" y="34"/>
                    </a:lnTo>
                    <a:lnTo>
                      <a:pt x="2" y="52"/>
                    </a:lnTo>
                    <a:lnTo>
                      <a:pt x="0" y="52"/>
                    </a:lnTo>
                    <a:lnTo>
                      <a:pt x="0" y="68"/>
                    </a:lnTo>
                    <a:lnTo>
                      <a:pt x="2" y="66"/>
                    </a:lnTo>
                    <a:lnTo>
                      <a:pt x="2" y="68"/>
                    </a:lnTo>
                    <a:lnTo>
                      <a:pt x="2" y="70"/>
                    </a:lnTo>
                    <a:lnTo>
                      <a:pt x="2" y="74"/>
                    </a:lnTo>
                    <a:lnTo>
                      <a:pt x="4" y="78"/>
                    </a:lnTo>
                    <a:lnTo>
                      <a:pt x="4" y="90"/>
                    </a:lnTo>
                    <a:lnTo>
                      <a:pt x="2" y="102"/>
                    </a:lnTo>
                    <a:lnTo>
                      <a:pt x="18" y="102"/>
                    </a:lnTo>
                    <a:lnTo>
                      <a:pt x="34" y="100"/>
                    </a:lnTo>
                    <a:lnTo>
                      <a:pt x="34" y="100"/>
                    </a:lnTo>
                    <a:lnTo>
                      <a:pt x="34" y="10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90" name="Freeform 1582"/>
              <p:cNvSpPr/>
              <p:nvPr/>
            </p:nvSpPr>
            <p:spPr bwMode="auto">
              <a:xfrm>
                <a:off x="987425" y="2765425"/>
                <a:ext cx="247650" cy="203200"/>
              </a:xfrm>
              <a:custGeom>
                <a:gdLst>
                  <a:gd fmla="*/ 80 w 156" name="T0"/>
                  <a:gd fmla="*/ 8 h 128" name="T1"/>
                  <a:gd fmla="*/ 78 w 156" name="T2"/>
                  <a:gd fmla="*/ 4 h 128" name="T3"/>
                  <a:gd fmla="*/ 70 w 156" name="T4"/>
                  <a:gd fmla="*/ 8 h 128" name="T5"/>
                  <a:gd fmla="*/ 62 w 156" name="T6"/>
                  <a:gd fmla="*/ 4 h 128" name="T7"/>
                  <a:gd fmla="*/ 64 w 156" name="T8"/>
                  <a:gd fmla="*/ 2 h 128" name="T9"/>
                  <a:gd fmla="*/ 56 w 156" name="T10"/>
                  <a:gd fmla="*/ 0 h 128" name="T11"/>
                  <a:gd fmla="*/ 36 w 156" name="T12"/>
                  <a:gd fmla="*/ 8 h 128" name="T13"/>
                  <a:gd fmla="*/ 10 w 156" name="T14"/>
                  <a:gd fmla="*/ 18 h 128" name="T15"/>
                  <a:gd fmla="*/ 2 w 156" name="T16"/>
                  <a:gd fmla="*/ 22 h 128" name="T17"/>
                  <a:gd fmla="*/ 0 w 156" name="T18"/>
                  <a:gd fmla="*/ 34 h 128" name="T19"/>
                  <a:gd fmla="*/ 2 w 156" name="T20"/>
                  <a:gd fmla="*/ 40 h 128" name="T21"/>
                  <a:gd fmla="*/ 6 w 156" name="T22"/>
                  <a:gd fmla="*/ 56 h 128" name="T23"/>
                  <a:gd fmla="*/ 8 w 156" name="T24"/>
                  <a:gd fmla="*/ 80 h 128" name="T25"/>
                  <a:gd fmla="*/ 18 w 156" name="T26"/>
                  <a:gd fmla="*/ 82 h 128" name="T27"/>
                  <a:gd fmla="*/ 24 w 156" name="T28"/>
                  <a:gd fmla="*/ 88 h 128" name="T29"/>
                  <a:gd fmla="*/ 28 w 156" name="T30"/>
                  <a:gd fmla="*/ 84 h 128" name="T31"/>
                  <a:gd fmla="*/ 36 w 156" name="T32"/>
                  <a:gd fmla="*/ 92 h 128" name="T33"/>
                  <a:gd fmla="*/ 46 w 156" name="T34"/>
                  <a:gd fmla="*/ 92 h 128" name="T35"/>
                  <a:gd fmla="*/ 48 w 156" name="T36"/>
                  <a:gd fmla="*/ 98 h 128" name="T37"/>
                  <a:gd fmla="*/ 54 w 156" name="T38"/>
                  <a:gd fmla="*/ 100 h 128" name="T39"/>
                  <a:gd fmla="*/ 60 w 156" name="T40"/>
                  <a:gd fmla="*/ 108 h 128" name="T41"/>
                  <a:gd fmla="*/ 70 w 156" name="T42"/>
                  <a:gd fmla="*/ 108 h 128" name="T43"/>
                  <a:gd fmla="*/ 82 w 156" name="T44"/>
                  <a:gd fmla="*/ 112 h 128" name="T45"/>
                  <a:gd fmla="*/ 90 w 156" name="T46"/>
                  <a:gd fmla="*/ 116 h 128" name="T47"/>
                  <a:gd fmla="*/ 96 w 156" name="T48"/>
                  <a:gd fmla="*/ 110 h 128" name="T49"/>
                  <a:gd fmla="*/ 108 w 156" name="T50"/>
                  <a:gd fmla="*/ 106 h 128" name="T51"/>
                  <a:gd fmla="*/ 116 w 156" name="T52"/>
                  <a:gd fmla="*/ 106 h 128" name="T53"/>
                  <a:gd fmla="*/ 126 w 156" name="T54"/>
                  <a:gd fmla="*/ 110 h 128" name="T55"/>
                  <a:gd fmla="*/ 132 w 156" name="T56"/>
                  <a:gd fmla="*/ 116 h 128" name="T57"/>
                  <a:gd fmla="*/ 136 w 156" name="T58"/>
                  <a:gd fmla="*/ 124 h 128" name="T59"/>
                  <a:gd fmla="*/ 142 w 156" name="T60"/>
                  <a:gd fmla="*/ 128 h 128" name="T61"/>
                  <a:gd fmla="*/ 148 w 156" name="T62"/>
                  <a:gd fmla="*/ 126 h 128" name="T63"/>
                  <a:gd fmla="*/ 148 w 156" name="T64"/>
                  <a:gd fmla="*/ 118 h 128" name="T65"/>
                  <a:gd fmla="*/ 152 w 156" name="T66"/>
                  <a:gd fmla="*/ 106 h 128" name="T67"/>
                  <a:gd fmla="*/ 154 w 156" name="T68"/>
                  <a:gd fmla="*/ 90 h 128" name="T69"/>
                  <a:gd fmla="*/ 152 w 156" name="T70"/>
                  <a:gd fmla="*/ 84 h 128" name="T71"/>
                  <a:gd fmla="*/ 154 w 156" name="T72"/>
                  <a:gd fmla="*/ 74 h 128" name="T73"/>
                  <a:gd fmla="*/ 154 w 156" name="T74"/>
                  <a:gd fmla="*/ 70 h 128" name="T75"/>
                  <a:gd fmla="*/ 152 w 156" name="T76"/>
                  <a:gd fmla="*/ 58 h 128" name="T77"/>
                  <a:gd fmla="*/ 154 w 156" name="T78"/>
                  <a:gd fmla="*/ 46 h 128" name="T79"/>
                  <a:gd fmla="*/ 156 w 156" name="T80"/>
                  <a:gd fmla="*/ 36 h 128" name="T81"/>
                  <a:gd fmla="*/ 154 w 156" name="T82"/>
                  <a:gd fmla="*/ 26 h 128" name="T83"/>
                  <a:gd fmla="*/ 154 w 156" name="T84"/>
                  <a:gd fmla="*/ 20 h 128" name="T85"/>
                  <a:gd fmla="*/ 138 w 156" name="T86"/>
                  <a:gd fmla="*/ 16 h 128" name="T87"/>
                  <a:gd fmla="*/ 124 w 156" name="T88"/>
                  <a:gd fmla="*/ 18 h 128" name="T89"/>
                  <a:gd fmla="*/ 108 w 156" name="T90"/>
                  <a:gd fmla="*/ 16 h 128" name="T91"/>
                  <a:gd fmla="*/ 84 w 156" name="T92"/>
                  <a:gd fmla="*/ 10 h 128" name="T93"/>
                  <a:gd fmla="*/ 80 w 156" name="T94"/>
                  <a:gd fmla="*/ 8 h 128" name="T95"/>
                  <a:gd fmla="*/ 80 w 156" name="T96"/>
                  <a:gd fmla="*/ 8 h 12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8" w="156">
                    <a:moveTo>
                      <a:pt x="80" y="8"/>
                    </a:moveTo>
                    <a:lnTo>
                      <a:pt x="80" y="8"/>
                    </a:lnTo>
                    <a:lnTo>
                      <a:pt x="78" y="8"/>
                    </a:lnTo>
                    <a:lnTo>
                      <a:pt x="78" y="4"/>
                    </a:lnTo>
                    <a:lnTo>
                      <a:pt x="74" y="4"/>
                    </a:lnTo>
                    <a:lnTo>
                      <a:pt x="70" y="8"/>
                    </a:lnTo>
                    <a:lnTo>
                      <a:pt x="64" y="10"/>
                    </a:lnTo>
                    <a:lnTo>
                      <a:pt x="62" y="4"/>
                    </a:lnTo>
                    <a:lnTo>
                      <a:pt x="64" y="4"/>
                    </a:lnTo>
                    <a:lnTo>
                      <a:pt x="64" y="2"/>
                    </a:lnTo>
                    <a:lnTo>
                      <a:pt x="62" y="0"/>
                    </a:lnTo>
                    <a:lnTo>
                      <a:pt x="56" y="0"/>
                    </a:lnTo>
                    <a:lnTo>
                      <a:pt x="46" y="2"/>
                    </a:lnTo>
                    <a:lnTo>
                      <a:pt x="36" y="8"/>
                    </a:lnTo>
                    <a:lnTo>
                      <a:pt x="24" y="16"/>
                    </a:lnTo>
                    <a:lnTo>
                      <a:pt x="10" y="18"/>
                    </a:lnTo>
                    <a:lnTo>
                      <a:pt x="2" y="18"/>
                    </a:lnTo>
                    <a:lnTo>
                      <a:pt x="2" y="22"/>
                    </a:lnTo>
                    <a:lnTo>
                      <a:pt x="0" y="30"/>
                    </a:lnTo>
                    <a:lnTo>
                      <a:pt x="0" y="34"/>
                    </a:lnTo>
                    <a:lnTo>
                      <a:pt x="2" y="38"/>
                    </a:lnTo>
                    <a:lnTo>
                      <a:pt x="2" y="40"/>
                    </a:lnTo>
                    <a:lnTo>
                      <a:pt x="2" y="52"/>
                    </a:lnTo>
                    <a:lnTo>
                      <a:pt x="6" y="56"/>
                    </a:lnTo>
                    <a:lnTo>
                      <a:pt x="6" y="58"/>
                    </a:lnTo>
                    <a:lnTo>
                      <a:pt x="8" y="80"/>
                    </a:lnTo>
                    <a:lnTo>
                      <a:pt x="10" y="82"/>
                    </a:lnTo>
                    <a:lnTo>
                      <a:pt x="18" y="82"/>
                    </a:lnTo>
                    <a:lnTo>
                      <a:pt x="24" y="84"/>
                    </a:lnTo>
                    <a:lnTo>
                      <a:pt x="24" y="88"/>
                    </a:lnTo>
                    <a:lnTo>
                      <a:pt x="26" y="88"/>
                    </a:lnTo>
                    <a:lnTo>
                      <a:pt x="28" y="84"/>
                    </a:lnTo>
                    <a:lnTo>
                      <a:pt x="30" y="88"/>
                    </a:lnTo>
                    <a:lnTo>
                      <a:pt x="36" y="92"/>
                    </a:lnTo>
                    <a:lnTo>
                      <a:pt x="42" y="94"/>
                    </a:lnTo>
                    <a:lnTo>
                      <a:pt x="46" y="92"/>
                    </a:lnTo>
                    <a:lnTo>
                      <a:pt x="48" y="94"/>
                    </a:lnTo>
                    <a:lnTo>
                      <a:pt x="48" y="98"/>
                    </a:lnTo>
                    <a:lnTo>
                      <a:pt x="52" y="100"/>
                    </a:lnTo>
                    <a:lnTo>
                      <a:pt x="54" y="100"/>
                    </a:lnTo>
                    <a:lnTo>
                      <a:pt x="56" y="106"/>
                    </a:lnTo>
                    <a:lnTo>
                      <a:pt x="60" y="108"/>
                    </a:lnTo>
                    <a:lnTo>
                      <a:pt x="64" y="110"/>
                    </a:lnTo>
                    <a:lnTo>
                      <a:pt x="70" y="108"/>
                    </a:lnTo>
                    <a:lnTo>
                      <a:pt x="74" y="110"/>
                    </a:lnTo>
                    <a:lnTo>
                      <a:pt x="82" y="112"/>
                    </a:lnTo>
                    <a:lnTo>
                      <a:pt x="88" y="116"/>
                    </a:lnTo>
                    <a:lnTo>
                      <a:pt x="90" y="116"/>
                    </a:lnTo>
                    <a:lnTo>
                      <a:pt x="92" y="112"/>
                    </a:lnTo>
                    <a:lnTo>
                      <a:pt x="96" y="110"/>
                    </a:lnTo>
                    <a:lnTo>
                      <a:pt x="100" y="110"/>
                    </a:lnTo>
                    <a:lnTo>
                      <a:pt x="108" y="106"/>
                    </a:lnTo>
                    <a:lnTo>
                      <a:pt x="110" y="102"/>
                    </a:lnTo>
                    <a:lnTo>
                      <a:pt x="116" y="106"/>
                    </a:lnTo>
                    <a:lnTo>
                      <a:pt x="120" y="108"/>
                    </a:lnTo>
                    <a:lnTo>
                      <a:pt x="126" y="110"/>
                    </a:lnTo>
                    <a:lnTo>
                      <a:pt x="128" y="112"/>
                    </a:lnTo>
                    <a:lnTo>
                      <a:pt x="132" y="116"/>
                    </a:lnTo>
                    <a:lnTo>
                      <a:pt x="134" y="118"/>
                    </a:lnTo>
                    <a:lnTo>
                      <a:pt x="136" y="124"/>
                    </a:lnTo>
                    <a:lnTo>
                      <a:pt x="138" y="128"/>
                    </a:lnTo>
                    <a:lnTo>
                      <a:pt x="142" y="128"/>
                    </a:lnTo>
                    <a:lnTo>
                      <a:pt x="146" y="128"/>
                    </a:lnTo>
                    <a:lnTo>
                      <a:pt x="148" y="126"/>
                    </a:lnTo>
                    <a:lnTo>
                      <a:pt x="152" y="124"/>
                    </a:lnTo>
                    <a:lnTo>
                      <a:pt x="148" y="118"/>
                    </a:lnTo>
                    <a:lnTo>
                      <a:pt x="148" y="112"/>
                    </a:lnTo>
                    <a:lnTo>
                      <a:pt x="152" y="106"/>
                    </a:lnTo>
                    <a:lnTo>
                      <a:pt x="156" y="94"/>
                    </a:lnTo>
                    <a:lnTo>
                      <a:pt x="154" y="90"/>
                    </a:lnTo>
                    <a:lnTo>
                      <a:pt x="152" y="88"/>
                    </a:lnTo>
                    <a:lnTo>
                      <a:pt x="152" y="84"/>
                    </a:lnTo>
                    <a:lnTo>
                      <a:pt x="154" y="80"/>
                    </a:lnTo>
                    <a:lnTo>
                      <a:pt x="154" y="74"/>
                    </a:lnTo>
                    <a:lnTo>
                      <a:pt x="154" y="72"/>
                    </a:lnTo>
                    <a:lnTo>
                      <a:pt x="154" y="70"/>
                    </a:lnTo>
                    <a:lnTo>
                      <a:pt x="152" y="62"/>
                    </a:lnTo>
                    <a:lnTo>
                      <a:pt x="152" y="58"/>
                    </a:lnTo>
                    <a:lnTo>
                      <a:pt x="154" y="58"/>
                    </a:lnTo>
                    <a:lnTo>
                      <a:pt x="154" y="46"/>
                    </a:lnTo>
                    <a:lnTo>
                      <a:pt x="156" y="40"/>
                    </a:lnTo>
                    <a:lnTo>
                      <a:pt x="156" y="36"/>
                    </a:lnTo>
                    <a:lnTo>
                      <a:pt x="156" y="34"/>
                    </a:lnTo>
                    <a:lnTo>
                      <a:pt x="154" y="26"/>
                    </a:lnTo>
                    <a:lnTo>
                      <a:pt x="152" y="20"/>
                    </a:lnTo>
                    <a:lnTo>
                      <a:pt x="154" y="20"/>
                    </a:lnTo>
                    <a:lnTo>
                      <a:pt x="148" y="18"/>
                    </a:lnTo>
                    <a:lnTo>
                      <a:pt x="138" y="16"/>
                    </a:lnTo>
                    <a:lnTo>
                      <a:pt x="132" y="16"/>
                    </a:lnTo>
                    <a:lnTo>
                      <a:pt x="124" y="18"/>
                    </a:lnTo>
                    <a:lnTo>
                      <a:pt x="116" y="18"/>
                    </a:lnTo>
                    <a:lnTo>
                      <a:pt x="108" y="16"/>
                    </a:lnTo>
                    <a:lnTo>
                      <a:pt x="98" y="16"/>
                    </a:lnTo>
                    <a:lnTo>
                      <a:pt x="84" y="10"/>
                    </a:lnTo>
                    <a:lnTo>
                      <a:pt x="80" y="4"/>
                    </a:lnTo>
                    <a:lnTo>
                      <a:pt x="80" y="8"/>
                    </a:lnTo>
                    <a:lnTo>
                      <a:pt x="80" y="8"/>
                    </a:lnTo>
                    <a:lnTo>
                      <a:pt x="80" y="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91" name="Freeform 1583"/>
              <p:cNvSpPr>
                <a:spLocks noEditPoints="1"/>
              </p:cNvSpPr>
              <p:nvPr/>
            </p:nvSpPr>
            <p:spPr bwMode="auto">
              <a:xfrm>
                <a:off x="3359150" y="3917950"/>
                <a:ext cx="212725" cy="381000"/>
              </a:xfrm>
              <a:custGeom>
                <a:gdLst>
                  <a:gd fmla="*/ 114 w 134" name="T0"/>
                  <a:gd fmla="*/ 182 h 240" name="T1"/>
                  <a:gd fmla="*/ 94 w 134" name="T2"/>
                  <a:gd fmla="*/ 192 h 240" name="T3"/>
                  <a:gd fmla="*/ 80 w 134" name="T4"/>
                  <a:gd fmla="*/ 190 h 240" name="T5"/>
                  <a:gd fmla="*/ 70 w 134" name="T6"/>
                  <a:gd fmla="*/ 206 h 240" name="T7"/>
                  <a:gd fmla="*/ 76 w 134" name="T8"/>
                  <a:gd fmla="*/ 204 h 240" name="T9"/>
                  <a:gd fmla="*/ 98 w 134" name="T10"/>
                  <a:gd fmla="*/ 206 h 240" name="T11"/>
                  <a:gd fmla="*/ 102 w 134" name="T12"/>
                  <a:gd fmla="*/ 228 h 240" name="T13"/>
                  <a:gd fmla="*/ 122 w 134" name="T14"/>
                  <a:gd fmla="*/ 236 h 240" name="T15"/>
                  <a:gd fmla="*/ 122 w 134" name="T16"/>
                  <a:gd fmla="*/ 210 h 240" name="T17"/>
                  <a:gd fmla="*/ 134 w 134" name="T18"/>
                  <a:gd fmla="*/ 190 h 240" name="T19"/>
                  <a:gd fmla="*/ 120 w 134" name="T20"/>
                  <a:gd fmla="*/ 172 h 240" name="T21"/>
                  <a:gd fmla="*/ 98 w 134" name="T22"/>
                  <a:gd fmla="*/ 156 h 240" name="T23"/>
                  <a:gd fmla="*/ 106 w 134" name="T24"/>
                  <a:gd fmla="*/ 156 h 240" name="T25"/>
                  <a:gd fmla="*/ 88 w 134" name="T26"/>
                  <a:gd fmla="*/ 156 h 240" name="T27"/>
                  <a:gd fmla="*/ 88 w 134" name="T28"/>
                  <a:gd fmla="*/ 156 h 240" name="T29"/>
                  <a:gd fmla="*/ 70 w 134" name="T30"/>
                  <a:gd fmla="*/ 156 h 240" name="T31"/>
                  <a:gd fmla="*/ 88 w 134" name="T32"/>
                  <a:gd fmla="*/ 172 h 240" name="T33"/>
                  <a:gd fmla="*/ 102 w 134" name="T34"/>
                  <a:gd fmla="*/ 154 h 240" name="T35"/>
                  <a:gd fmla="*/ 90 w 134" name="T36"/>
                  <a:gd fmla="*/ 150 h 240" name="T37"/>
                  <a:gd fmla="*/ 106 w 134" name="T38"/>
                  <a:gd fmla="*/ 136 h 240" name="T39"/>
                  <a:gd fmla="*/ 112 w 134" name="T40"/>
                  <a:gd fmla="*/ 150 h 240" name="T41"/>
                  <a:gd fmla="*/ 114 w 134" name="T42"/>
                  <a:gd fmla="*/ 136 h 240" name="T43"/>
                  <a:gd fmla="*/ 32 w 134" name="T44"/>
                  <a:gd fmla="*/ 136 h 240" name="T45"/>
                  <a:gd fmla="*/ 16 w 134" name="T46"/>
                  <a:gd fmla="*/ 166 h 240" name="T47"/>
                  <a:gd fmla="*/ 0 w 134" name="T48"/>
                  <a:gd fmla="*/ 184 h 240" name="T49"/>
                  <a:gd fmla="*/ 22 w 134" name="T50"/>
                  <a:gd fmla="*/ 172 h 240" name="T51"/>
                  <a:gd fmla="*/ 32 w 134" name="T52"/>
                  <a:gd fmla="*/ 136 h 240" name="T53"/>
                  <a:gd fmla="*/ 68 w 134" name="T54"/>
                  <a:gd fmla="*/ 142 h 240" name="T55"/>
                  <a:gd fmla="*/ 84 w 134" name="T56"/>
                  <a:gd fmla="*/ 136 h 240" name="T57"/>
                  <a:gd fmla="*/ 88 w 134" name="T58"/>
                  <a:gd fmla="*/ 120 h 240" name="T59"/>
                  <a:gd fmla="*/ 94 w 134" name="T60"/>
                  <a:gd fmla="*/ 122 h 240" name="T61"/>
                  <a:gd fmla="*/ 38 w 134" name="T62"/>
                  <a:gd fmla="*/ 120 h 240" name="T63"/>
                  <a:gd fmla="*/ 38 w 134" name="T64"/>
                  <a:gd fmla="*/ 120 h 240" name="T65"/>
                  <a:gd fmla="*/ 70 w 134" name="T66"/>
                  <a:gd fmla="*/ 118 h 240" name="T67"/>
                  <a:gd fmla="*/ 106 w 134" name="T68"/>
                  <a:gd fmla="*/ 110 h 240" name="T69"/>
                  <a:gd fmla="*/ 112 w 134" name="T70"/>
                  <a:gd fmla="*/ 130 h 240" name="T71"/>
                  <a:gd fmla="*/ 120 w 134" name="T72"/>
                  <a:gd fmla="*/ 114 h 240" name="T73"/>
                  <a:gd fmla="*/ 106 w 134" name="T74"/>
                  <a:gd fmla="*/ 110 h 240" name="T75"/>
                  <a:gd fmla="*/ 58 w 134" name="T76"/>
                  <a:gd fmla="*/ 108 h 240" name="T77"/>
                  <a:gd fmla="*/ 60 w 134" name="T78"/>
                  <a:gd fmla="*/ 100 h 240" name="T79"/>
                  <a:gd fmla="*/ 48 w 134" name="T80"/>
                  <a:gd fmla="*/ 94 h 240" name="T81"/>
                  <a:gd fmla="*/ 104 w 134" name="T82"/>
                  <a:gd fmla="*/ 86 h 240" name="T83"/>
                  <a:gd fmla="*/ 50 w 134" name="T84"/>
                  <a:gd fmla="*/ 32 h 240" name="T85"/>
                  <a:gd fmla="*/ 42 w 134" name="T86"/>
                  <a:gd fmla="*/ 48 h 240" name="T87"/>
                  <a:gd fmla="*/ 40 w 134" name="T88"/>
                  <a:gd fmla="*/ 54 h 240" name="T89"/>
                  <a:gd fmla="*/ 52 w 134" name="T90"/>
                  <a:gd fmla="*/ 68 h 240" name="T91"/>
                  <a:gd fmla="*/ 78 w 134" name="T92"/>
                  <a:gd fmla="*/ 92 h 240" name="T93"/>
                  <a:gd fmla="*/ 98 w 134" name="T94"/>
                  <a:gd fmla="*/ 110 h 240" name="T95"/>
                  <a:gd fmla="*/ 86 w 134" name="T96"/>
                  <a:gd fmla="*/ 84 h 240" name="T97"/>
                  <a:gd fmla="*/ 62 w 134" name="T98"/>
                  <a:gd fmla="*/ 64 h 240" name="T99"/>
                  <a:gd fmla="*/ 78 w 134" name="T100"/>
                  <a:gd fmla="*/ 32 h 240" name="T101"/>
                  <a:gd fmla="*/ 74 w 134" name="T102"/>
                  <a:gd fmla="*/ 0 h 240" name="T103"/>
                  <a:gd fmla="*/ 52 w 134" name="T104"/>
                  <a:gd fmla="*/ 0 h 24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40" w="134">
                    <a:moveTo>
                      <a:pt x="120" y="172"/>
                    </a:moveTo>
                    <a:lnTo>
                      <a:pt x="120" y="172"/>
                    </a:lnTo>
                    <a:lnTo>
                      <a:pt x="120" y="176"/>
                    </a:lnTo>
                    <a:lnTo>
                      <a:pt x="120" y="182"/>
                    </a:lnTo>
                    <a:lnTo>
                      <a:pt x="114" y="182"/>
                    </a:lnTo>
                    <a:lnTo>
                      <a:pt x="108" y="182"/>
                    </a:lnTo>
                    <a:lnTo>
                      <a:pt x="108" y="190"/>
                    </a:lnTo>
                    <a:lnTo>
                      <a:pt x="104" y="190"/>
                    </a:lnTo>
                    <a:lnTo>
                      <a:pt x="94" y="190"/>
                    </a:lnTo>
                    <a:lnTo>
                      <a:pt x="94" y="192"/>
                    </a:lnTo>
                    <a:lnTo>
                      <a:pt x="90" y="192"/>
                    </a:lnTo>
                    <a:lnTo>
                      <a:pt x="90" y="190"/>
                    </a:lnTo>
                    <a:lnTo>
                      <a:pt x="88" y="186"/>
                    </a:lnTo>
                    <a:lnTo>
                      <a:pt x="84" y="186"/>
                    </a:lnTo>
                    <a:lnTo>
                      <a:pt x="80" y="190"/>
                    </a:lnTo>
                    <a:lnTo>
                      <a:pt x="78" y="192"/>
                    </a:lnTo>
                    <a:lnTo>
                      <a:pt x="74" y="192"/>
                    </a:lnTo>
                    <a:lnTo>
                      <a:pt x="70" y="194"/>
                    </a:lnTo>
                    <a:lnTo>
                      <a:pt x="68" y="200"/>
                    </a:lnTo>
                    <a:lnTo>
                      <a:pt x="70" y="206"/>
                    </a:lnTo>
                    <a:lnTo>
                      <a:pt x="66" y="206"/>
                    </a:lnTo>
                    <a:lnTo>
                      <a:pt x="66" y="210"/>
                    </a:lnTo>
                    <a:lnTo>
                      <a:pt x="68" y="212"/>
                    </a:lnTo>
                    <a:lnTo>
                      <a:pt x="70" y="212"/>
                    </a:lnTo>
                    <a:lnTo>
                      <a:pt x="76" y="204"/>
                    </a:lnTo>
                    <a:lnTo>
                      <a:pt x="76" y="202"/>
                    </a:lnTo>
                    <a:lnTo>
                      <a:pt x="78" y="202"/>
                    </a:lnTo>
                    <a:lnTo>
                      <a:pt x="80" y="204"/>
                    </a:lnTo>
                    <a:lnTo>
                      <a:pt x="78" y="206"/>
                    </a:lnTo>
                    <a:lnTo>
                      <a:pt x="98" y="206"/>
                    </a:lnTo>
                    <a:lnTo>
                      <a:pt x="98" y="210"/>
                    </a:lnTo>
                    <a:lnTo>
                      <a:pt x="94" y="212"/>
                    </a:lnTo>
                    <a:lnTo>
                      <a:pt x="96" y="222"/>
                    </a:lnTo>
                    <a:lnTo>
                      <a:pt x="96" y="224"/>
                    </a:lnTo>
                    <a:lnTo>
                      <a:pt x="102" y="228"/>
                    </a:lnTo>
                    <a:lnTo>
                      <a:pt x="106" y="230"/>
                    </a:lnTo>
                    <a:lnTo>
                      <a:pt x="114" y="232"/>
                    </a:lnTo>
                    <a:lnTo>
                      <a:pt x="114" y="240"/>
                    </a:lnTo>
                    <a:lnTo>
                      <a:pt x="116" y="238"/>
                    </a:lnTo>
                    <a:lnTo>
                      <a:pt x="122" y="236"/>
                    </a:lnTo>
                    <a:lnTo>
                      <a:pt x="120" y="220"/>
                    </a:lnTo>
                    <a:lnTo>
                      <a:pt x="124" y="222"/>
                    </a:lnTo>
                    <a:lnTo>
                      <a:pt x="124" y="220"/>
                    </a:lnTo>
                    <a:lnTo>
                      <a:pt x="122" y="214"/>
                    </a:lnTo>
                    <a:lnTo>
                      <a:pt x="122" y="210"/>
                    </a:lnTo>
                    <a:lnTo>
                      <a:pt x="124" y="210"/>
                    </a:lnTo>
                    <a:lnTo>
                      <a:pt x="130" y="202"/>
                    </a:lnTo>
                    <a:lnTo>
                      <a:pt x="134" y="196"/>
                    </a:lnTo>
                    <a:lnTo>
                      <a:pt x="134" y="194"/>
                    </a:lnTo>
                    <a:lnTo>
                      <a:pt x="134" y="190"/>
                    </a:lnTo>
                    <a:lnTo>
                      <a:pt x="130" y="186"/>
                    </a:lnTo>
                    <a:lnTo>
                      <a:pt x="130" y="182"/>
                    </a:lnTo>
                    <a:lnTo>
                      <a:pt x="126" y="172"/>
                    </a:lnTo>
                    <a:lnTo>
                      <a:pt x="120" y="172"/>
                    </a:lnTo>
                    <a:lnTo>
                      <a:pt x="120" y="172"/>
                    </a:lnTo>
                    <a:lnTo>
                      <a:pt x="120" y="172"/>
                    </a:lnTo>
                    <a:close/>
                    <a:moveTo>
                      <a:pt x="104" y="156"/>
                    </a:moveTo>
                    <a:lnTo>
                      <a:pt x="104" y="156"/>
                    </a:lnTo>
                    <a:lnTo>
                      <a:pt x="102" y="156"/>
                    </a:lnTo>
                    <a:lnTo>
                      <a:pt x="98" y="156"/>
                    </a:lnTo>
                    <a:lnTo>
                      <a:pt x="98" y="164"/>
                    </a:lnTo>
                    <a:lnTo>
                      <a:pt x="106" y="164"/>
                    </a:lnTo>
                    <a:lnTo>
                      <a:pt x="108" y="164"/>
                    </a:lnTo>
                    <a:lnTo>
                      <a:pt x="106" y="158"/>
                    </a:lnTo>
                    <a:lnTo>
                      <a:pt x="106" y="156"/>
                    </a:lnTo>
                    <a:lnTo>
                      <a:pt x="104" y="156"/>
                    </a:lnTo>
                    <a:lnTo>
                      <a:pt x="104" y="156"/>
                    </a:lnTo>
                    <a:lnTo>
                      <a:pt x="104" y="156"/>
                    </a:lnTo>
                    <a:close/>
                    <a:moveTo>
                      <a:pt x="88" y="156"/>
                    </a:moveTo>
                    <a:lnTo>
                      <a:pt x="88" y="156"/>
                    </a:lnTo>
                    <a:lnTo>
                      <a:pt x="88" y="160"/>
                    </a:lnTo>
                    <a:lnTo>
                      <a:pt x="86" y="160"/>
                    </a:lnTo>
                    <a:lnTo>
                      <a:pt x="86" y="158"/>
                    </a:lnTo>
                    <a:lnTo>
                      <a:pt x="88" y="156"/>
                    </a:lnTo>
                    <a:lnTo>
                      <a:pt x="88" y="156"/>
                    </a:lnTo>
                    <a:lnTo>
                      <a:pt x="88" y="156"/>
                    </a:lnTo>
                    <a:close/>
                    <a:moveTo>
                      <a:pt x="84" y="142"/>
                    </a:moveTo>
                    <a:lnTo>
                      <a:pt x="84" y="142"/>
                    </a:lnTo>
                    <a:lnTo>
                      <a:pt x="80" y="156"/>
                    </a:lnTo>
                    <a:lnTo>
                      <a:pt x="70" y="156"/>
                    </a:lnTo>
                    <a:lnTo>
                      <a:pt x="74" y="160"/>
                    </a:lnTo>
                    <a:lnTo>
                      <a:pt x="74" y="166"/>
                    </a:lnTo>
                    <a:lnTo>
                      <a:pt x="80" y="168"/>
                    </a:lnTo>
                    <a:lnTo>
                      <a:pt x="84" y="172"/>
                    </a:lnTo>
                    <a:lnTo>
                      <a:pt x="88" y="172"/>
                    </a:lnTo>
                    <a:lnTo>
                      <a:pt x="86" y="168"/>
                    </a:lnTo>
                    <a:lnTo>
                      <a:pt x="86" y="164"/>
                    </a:lnTo>
                    <a:lnTo>
                      <a:pt x="88" y="164"/>
                    </a:lnTo>
                    <a:lnTo>
                      <a:pt x="88" y="166"/>
                    </a:lnTo>
                    <a:lnTo>
                      <a:pt x="102" y="154"/>
                    </a:lnTo>
                    <a:lnTo>
                      <a:pt x="102" y="148"/>
                    </a:lnTo>
                    <a:lnTo>
                      <a:pt x="102" y="146"/>
                    </a:lnTo>
                    <a:lnTo>
                      <a:pt x="96" y="142"/>
                    </a:lnTo>
                    <a:lnTo>
                      <a:pt x="90" y="154"/>
                    </a:lnTo>
                    <a:lnTo>
                      <a:pt x="90" y="150"/>
                    </a:lnTo>
                    <a:lnTo>
                      <a:pt x="90" y="142"/>
                    </a:lnTo>
                    <a:lnTo>
                      <a:pt x="84" y="142"/>
                    </a:lnTo>
                    <a:lnTo>
                      <a:pt x="84" y="142"/>
                    </a:lnTo>
                    <a:lnTo>
                      <a:pt x="84" y="142"/>
                    </a:lnTo>
                    <a:close/>
                    <a:moveTo>
                      <a:pt x="106" y="136"/>
                    </a:moveTo>
                    <a:lnTo>
                      <a:pt x="106" y="136"/>
                    </a:lnTo>
                    <a:lnTo>
                      <a:pt x="108" y="138"/>
                    </a:lnTo>
                    <a:lnTo>
                      <a:pt x="112" y="138"/>
                    </a:lnTo>
                    <a:lnTo>
                      <a:pt x="112" y="146"/>
                    </a:lnTo>
                    <a:lnTo>
                      <a:pt x="112" y="150"/>
                    </a:lnTo>
                    <a:lnTo>
                      <a:pt x="122" y="156"/>
                    </a:lnTo>
                    <a:lnTo>
                      <a:pt x="122" y="154"/>
                    </a:lnTo>
                    <a:lnTo>
                      <a:pt x="120" y="154"/>
                    </a:lnTo>
                    <a:lnTo>
                      <a:pt x="120" y="138"/>
                    </a:lnTo>
                    <a:lnTo>
                      <a:pt x="114" y="136"/>
                    </a:lnTo>
                    <a:lnTo>
                      <a:pt x="106" y="136"/>
                    </a:lnTo>
                    <a:lnTo>
                      <a:pt x="106" y="136"/>
                    </a:lnTo>
                    <a:lnTo>
                      <a:pt x="106" y="136"/>
                    </a:lnTo>
                    <a:close/>
                    <a:moveTo>
                      <a:pt x="32" y="136"/>
                    </a:moveTo>
                    <a:lnTo>
                      <a:pt x="32" y="136"/>
                    </a:lnTo>
                    <a:lnTo>
                      <a:pt x="32" y="140"/>
                    </a:lnTo>
                    <a:lnTo>
                      <a:pt x="32" y="142"/>
                    </a:lnTo>
                    <a:lnTo>
                      <a:pt x="28" y="142"/>
                    </a:lnTo>
                    <a:lnTo>
                      <a:pt x="22" y="158"/>
                    </a:lnTo>
                    <a:lnTo>
                      <a:pt x="16" y="166"/>
                    </a:lnTo>
                    <a:lnTo>
                      <a:pt x="14" y="172"/>
                    </a:lnTo>
                    <a:lnTo>
                      <a:pt x="6" y="176"/>
                    </a:lnTo>
                    <a:lnTo>
                      <a:pt x="4" y="176"/>
                    </a:lnTo>
                    <a:lnTo>
                      <a:pt x="2" y="178"/>
                    </a:lnTo>
                    <a:lnTo>
                      <a:pt x="0" y="184"/>
                    </a:lnTo>
                    <a:lnTo>
                      <a:pt x="0" y="186"/>
                    </a:lnTo>
                    <a:lnTo>
                      <a:pt x="2" y="186"/>
                    </a:lnTo>
                    <a:lnTo>
                      <a:pt x="10" y="182"/>
                    </a:lnTo>
                    <a:lnTo>
                      <a:pt x="20" y="176"/>
                    </a:lnTo>
                    <a:lnTo>
                      <a:pt x="22" y="172"/>
                    </a:lnTo>
                    <a:lnTo>
                      <a:pt x="22" y="164"/>
                    </a:lnTo>
                    <a:lnTo>
                      <a:pt x="30" y="158"/>
                    </a:lnTo>
                    <a:lnTo>
                      <a:pt x="34" y="154"/>
                    </a:lnTo>
                    <a:lnTo>
                      <a:pt x="38" y="150"/>
                    </a:lnTo>
                    <a:lnTo>
                      <a:pt x="32" y="136"/>
                    </a:lnTo>
                    <a:lnTo>
                      <a:pt x="32" y="136"/>
                    </a:lnTo>
                    <a:lnTo>
                      <a:pt x="32" y="136"/>
                    </a:lnTo>
                    <a:close/>
                    <a:moveTo>
                      <a:pt x="70" y="130"/>
                    </a:moveTo>
                    <a:lnTo>
                      <a:pt x="70" y="130"/>
                    </a:lnTo>
                    <a:lnTo>
                      <a:pt x="68" y="142"/>
                    </a:lnTo>
                    <a:lnTo>
                      <a:pt x="68" y="148"/>
                    </a:lnTo>
                    <a:lnTo>
                      <a:pt x="70" y="148"/>
                    </a:lnTo>
                    <a:lnTo>
                      <a:pt x="80" y="146"/>
                    </a:lnTo>
                    <a:lnTo>
                      <a:pt x="80" y="140"/>
                    </a:lnTo>
                    <a:lnTo>
                      <a:pt x="84" y="136"/>
                    </a:lnTo>
                    <a:lnTo>
                      <a:pt x="70" y="130"/>
                    </a:lnTo>
                    <a:lnTo>
                      <a:pt x="70" y="130"/>
                    </a:lnTo>
                    <a:lnTo>
                      <a:pt x="70" y="130"/>
                    </a:lnTo>
                    <a:close/>
                    <a:moveTo>
                      <a:pt x="88" y="120"/>
                    </a:moveTo>
                    <a:lnTo>
                      <a:pt x="88" y="120"/>
                    </a:lnTo>
                    <a:lnTo>
                      <a:pt x="86" y="122"/>
                    </a:lnTo>
                    <a:lnTo>
                      <a:pt x="86" y="124"/>
                    </a:lnTo>
                    <a:lnTo>
                      <a:pt x="96" y="128"/>
                    </a:lnTo>
                    <a:lnTo>
                      <a:pt x="98" y="128"/>
                    </a:lnTo>
                    <a:lnTo>
                      <a:pt x="94" y="122"/>
                    </a:lnTo>
                    <a:lnTo>
                      <a:pt x="88" y="120"/>
                    </a:lnTo>
                    <a:lnTo>
                      <a:pt x="88" y="120"/>
                    </a:lnTo>
                    <a:lnTo>
                      <a:pt x="88" y="120"/>
                    </a:lnTo>
                    <a:close/>
                    <a:moveTo>
                      <a:pt x="38" y="120"/>
                    </a:moveTo>
                    <a:lnTo>
                      <a:pt x="38" y="120"/>
                    </a:lnTo>
                    <a:lnTo>
                      <a:pt x="40" y="124"/>
                    </a:lnTo>
                    <a:lnTo>
                      <a:pt x="42" y="124"/>
                    </a:lnTo>
                    <a:lnTo>
                      <a:pt x="42" y="122"/>
                    </a:lnTo>
                    <a:lnTo>
                      <a:pt x="38" y="120"/>
                    </a:lnTo>
                    <a:lnTo>
                      <a:pt x="38" y="120"/>
                    </a:lnTo>
                    <a:lnTo>
                      <a:pt x="38" y="120"/>
                    </a:lnTo>
                    <a:close/>
                    <a:moveTo>
                      <a:pt x="68" y="114"/>
                    </a:moveTo>
                    <a:lnTo>
                      <a:pt x="70" y="120"/>
                    </a:lnTo>
                    <a:lnTo>
                      <a:pt x="74" y="120"/>
                    </a:lnTo>
                    <a:lnTo>
                      <a:pt x="70" y="118"/>
                    </a:lnTo>
                    <a:lnTo>
                      <a:pt x="68" y="114"/>
                    </a:lnTo>
                    <a:lnTo>
                      <a:pt x="68" y="114"/>
                    </a:lnTo>
                    <a:lnTo>
                      <a:pt x="68" y="114"/>
                    </a:lnTo>
                    <a:close/>
                    <a:moveTo>
                      <a:pt x="106" y="110"/>
                    </a:moveTo>
                    <a:lnTo>
                      <a:pt x="106" y="110"/>
                    </a:lnTo>
                    <a:lnTo>
                      <a:pt x="108" y="114"/>
                    </a:lnTo>
                    <a:lnTo>
                      <a:pt x="106" y="118"/>
                    </a:lnTo>
                    <a:lnTo>
                      <a:pt x="112" y="124"/>
                    </a:lnTo>
                    <a:lnTo>
                      <a:pt x="114" y="128"/>
                    </a:lnTo>
                    <a:lnTo>
                      <a:pt x="112" y="130"/>
                    </a:lnTo>
                    <a:lnTo>
                      <a:pt x="116" y="132"/>
                    </a:lnTo>
                    <a:lnTo>
                      <a:pt x="120" y="132"/>
                    </a:lnTo>
                    <a:lnTo>
                      <a:pt x="116" y="128"/>
                    </a:lnTo>
                    <a:lnTo>
                      <a:pt x="120" y="120"/>
                    </a:lnTo>
                    <a:lnTo>
                      <a:pt x="120" y="114"/>
                    </a:lnTo>
                    <a:lnTo>
                      <a:pt x="116" y="110"/>
                    </a:lnTo>
                    <a:lnTo>
                      <a:pt x="112" y="110"/>
                    </a:lnTo>
                    <a:lnTo>
                      <a:pt x="106" y="110"/>
                    </a:lnTo>
                    <a:lnTo>
                      <a:pt x="106" y="110"/>
                    </a:lnTo>
                    <a:lnTo>
                      <a:pt x="106" y="110"/>
                    </a:lnTo>
                    <a:close/>
                    <a:moveTo>
                      <a:pt x="48" y="94"/>
                    </a:moveTo>
                    <a:lnTo>
                      <a:pt x="48" y="94"/>
                    </a:lnTo>
                    <a:lnTo>
                      <a:pt x="48" y="96"/>
                    </a:lnTo>
                    <a:lnTo>
                      <a:pt x="44" y="100"/>
                    </a:lnTo>
                    <a:lnTo>
                      <a:pt x="58" y="108"/>
                    </a:lnTo>
                    <a:lnTo>
                      <a:pt x="58" y="112"/>
                    </a:lnTo>
                    <a:lnTo>
                      <a:pt x="58" y="118"/>
                    </a:lnTo>
                    <a:lnTo>
                      <a:pt x="62" y="118"/>
                    </a:lnTo>
                    <a:lnTo>
                      <a:pt x="60" y="104"/>
                    </a:lnTo>
                    <a:lnTo>
                      <a:pt x="60" y="100"/>
                    </a:lnTo>
                    <a:lnTo>
                      <a:pt x="58" y="96"/>
                    </a:lnTo>
                    <a:lnTo>
                      <a:pt x="52" y="94"/>
                    </a:lnTo>
                    <a:lnTo>
                      <a:pt x="48" y="94"/>
                    </a:lnTo>
                    <a:lnTo>
                      <a:pt x="48" y="94"/>
                    </a:lnTo>
                    <a:lnTo>
                      <a:pt x="48" y="94"/>
                    </a:lnTo>
                    <a:close/>
                    <a:moveTo>
                      <a:pt x="104" y="86"/>
                    </a:moveTo>
                    <a:lnTo>
                      <a:pt x="106" y="92"/>
                    </a:lnTo>
                    <a:lnTo>
                      <a:pt x="106" y="90"/>
                    </a:lnTo>
                    <a:lnTo>
                      <a:pt x="104" y="86"/>
                    </a:lnTo>
                    <a:lnTo>
                      <a:pt x="104" y="86"/>
                    </a:lnTo>
                    <a:lnTo>
                      <a:pt x="104" y="86"/>
                    </a:lnTo>
                    <a:close/>
                    <a:moveTo>
                      <a:pt x="52" y="0"/>
                    </a:moveTo>
                    <a:lnTo>
                      <a:pt x="52" y="0"/>
                    </a:lnTo>
                    <a:lnTo>
                      <a:pt x="50" y="18"/>
                    </a:lnTo>
                    <a:lnTo>
                      <a:pt x="50" y="32"/>
                    </a:lnTo>
                    <a:lnTo>
                      <a:pt x="44" y="36"/>
                    </a:lnTo>
                    <a:lnTo>
                      <a:pt x="44" y="42"/>
                    </a:lnTo>
                    <a:lnTo>
                      <a:pt x="48" y="42"/>
                    </a:lnTo>
                    <a:lnTo>
                      <a:pt x="48" y="48"/>
                    </a:lnTo>
                    <a:lnTo>
                      <a:pt x="42" y="48"/>
                    </a:lnTo>
                    <a:lnTo>
                      <a:pt x="40" y="46"/>
                    </a:lnTo>
                    <a:lnTo>
                      <a:pt x="38" y="46"/>
                    </a:lnTo>
                    <a:lnTo>
                      <a:pt x="38" y="48"/>
                    </a:lnTo>
                    <a:lnTo>
                      <a:pt x="38" y="54"/>
                    </a:lnTo>
                    <a:lnTo>
                      <a:pt x="40" y="54"/>
                    </a:lnTo>
                    <a:lnTo>
                      <a:pt x="42" y="66"/>
                    </a:lnTo>
                    <a:lnTo>
                      <a:pt x="48" y="74"/>
                    </a:lnTo>
                    <a:lnTo>
                      <a:pt x="50" y="72"/>
                    </a:lnTo>
                    <a:lnTo>
                      <a:pt x="50" y="68"/>
                    </a:lnTo>
                    <a:lnTo>
                      <a:pt x="52" y="68"/>
                    </a:lnTo>
                    <a:lnTo>
                      <a:pt x="52" y="82"/>
                    </a:lnTo>
                    <a:lnTo>
                      <a:pt x="56" y="94"/>
                    </a:lnTo>
                    <a:lnTo>
                      <a:pt x="70" y="92"/>
                    </a:lnTo>
                    <a:lnTo>
                      <a:pt x="80" y="100"/>
                    </a:lnTo>
                    <a:lnTo>
                      <a:pt x="78" y="92"/>
                    </a:lnTo>
                    <a:lnTo>
                      <a:pt x="78" y="90"/>
                    </a:lnTo>
                    <a:lnTo>
                      <a:pt x="80" y="90"/>
                    </a:lnTo>
                    <a:lnTo>
                      <a:pt x="88" y="96"/>
                    </a:lnTo>
                    <a:lnTo>
                      <a:pt x="94" y="108"/>
                    </a:lnTo>
                    <a:lnTo>
                      <a:pt x="98" y="110"/>
                    </a:lnTo>
                    <a:lnTo>
                      <a:pt x="98" y="104"/>
                    </a:lnTo>
                    <a:lnTo>
                      <a:pt x="102" y="102"/>
                    </a:lnTo>
                    <a:lnTo>
                      <a:pt x="96" y="92"/>
                    </a:lnTo>
                    <a:lnTo>
                      <a:pt x="94" y="84"/>
                    </a:lnTo>
                    <a:lnTo>
                      <a:pt x="86" y="84"/>
                    </a:lnTo>
                    <a:lnTo>
                      <a:pt x="86" y="78"/>
                    </a:lnTo>
                    <a:lnTo>
                      <a:pt x="66" y="84"/>
                    </a:lnTo>
                    <a:lnTo>
                      <a:pt x="62" y="72"/>
                    </a:lnTo>
                    <a:lnTo>
                      <a:pt x="60" y="66"/>
                    </a:lnTo>
                    <a:lnTo>
                      <a:pt x="62" y="64"/>
                    </a:lnTo>
                    <a:lnTo>
                      <a:pt x="62" y="58"/>
                    </a:lnTo>
                    <a:lnTo>
                      <a:pt x="60" y="54"/>
                    </a:lnTo>
                    <a:lnTo>
                      <a:pt x="62" y="54"/>
                    </a:lnTo>
                    <a:lnTo>
                      <a:pt x="70" y="42"/>
                    </a:lnTo>
                    <a:lnTo>
                      <a:pt x="78" y="32"/>
                    </a:lnTo>
                    <a:lnTo>
                      <a:pt x="78" y="30"/>
                    </a:lnTo>
                    <a:lnTo>
                      <a:pt x="76" y="24"/>
                    </a:lnTo>
                    <a:lnTo>
                      <a:pt x="70" y="20"/>
                    </a:lnTo>
                    <a:lnTo>
                      <a:pt x="74" y="10"/>
                    </a:lnTo>
                    <a:lnTo>
                      <a:pt x="74" y="0"/>
                    </a:lnTo>
                    <a:lnTo>
                      <a:pt x="70" y="2"/>
                    </a:lnTo>
                    <a:lnTo>
                      <a:pt x="70" y="4"/>
                    </a:lnTo>
                    <a:lnTo>
                      <a:pt x="66" y="4"/>
                    </a:lnTo>
                    <a:lnTo>
                      <a:pt x="60" y="4"/>
                    </a:lnTo>
                    <a:lnTo>
                      <a:pt x="52" y="0"/>
                    </a:lnTo>
                    <a:lnTo>
                      <a:pt x="52" y="0"/>
                    </a:lnTo>
                    <a:lnTo>
                      <a:pt x="5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92" name="Freeform 1584"/>
              <p:cNvSpPr>
                <a:spLocks noEditPoints="1"/>
              </p:cNvSpPr>
              <p:nvPr/>
            </p:nvSpPr>
            <p:spPr bwMode="auto">
              <a:xfrm>
                <a:off x="3892550" y="4521200"/>
                <a:ext cx="346075" cy="244475"/>
              </a:xfrm>
              <a:custGeom>
                <a:gdLst>
                  <a:gd fmla="*/ 24 w 218" name="T0"/>
                  <a:gd fmla="*/ 126 h 154" name="T1"/>
                  <a:gd fmla="*/ 40 w 218" name="T2"/>
                  <a:gd fmla="*/ 116 h 154" name="T3"/>
                  <a:gd fmla="*/ 60 w 218" name="T4"/>
                  <a:gd fmla="*/ 106 h 154" name="T5"/>
                  <a:gd fmla="*/ 80 w 218" name="T6"/>
                  <a:gd fmla="*/ 124 h 154" name="T7"/>
                  <a:gd fmla="*/ 88 w 218" name="T8"/>
                  <a:gd fmla="*/ 130 h 154" name="T9"/>
                  <a:gd fmla="*/ 108 w 218" name="T10"/>
                  <a:gd fmla="*/ 148 h 154" name="T11"/>
                  <a:gd fmla="*/ 138 w 218" name="T12"/>
                  <a:gd fmla="*/ 146 h 154" name="T13"/>
                  <a:gd fmla="*/ 132 w 218" name="T14"/>
                  <a:gd fmla="*/ 142 h 154" name="T15"/>
                  <a:gd fmla="*/ 120 w 218" name="T16"/>
                  <a:gd fmla="*/ 136 h 154" name="T17"/>
                  <a:gd fmla="*/ 120 w 218" name="T18"/>
                  <a:gd fmla="*/ 126 h 154" name="T19"/>
                  <a:gd fmla="*/ 108 w 218" name="T20"/>
                  <a:gd fmla="*/ 120 h 154" name="T21"/>
                  <a:gd fmla="*/ 106 w 218" name="T22"/>
                  <a:gd fmla="*/ 108 h 154" name="T23"/>
                  <a:gd fmla="*/ 96 w 218" name="T24"/>
                  <a:gd fmla="*/ 102 h 154" name="T25"/>
                  <a:gd fmla="*/ 102 w 218" name="T26"/>
                  <a:gd fmla="*/ 82 h 154" name="T27"/>
                  <a:gd fmla="*/ 88 w 218" name="T28"/>
                  <a:gd fmla="*/ 70 h 154" name="T29"/>
                  <a:gd fmla="*/ 78 w 218" name="T30"/>
                  <a:gd fmla="*/ 58 h 154" name="T31"/>
                  <a:gd fmla="*/ 70 w 218" name="T32"/>
                  <a:gd fmla="*/ 54 h 154" name="T33"/>
                  <a:gd fmla="*/ 60 w 218" name="T34"/>
                  <a:gd fmla="*/ 36 h 154" name="T35"/>
                  <a:gd fmla="*/ 50 w 218" name="T36"/>
                  <a:gd fmla="*/ 28 h 154" name="T37"/>
                  <a:gd fmla="*/ 14 w 218" name="T38"/>
                  <a:gd fmla="*/ 18 h 154" name="T39"/>
                  <a:gd fmla="*/ 0 w 218" name="T40"/>
                  <a:gd fmla="*/ 82 h 154" name="T41"/>
                  <a:gd fmla="*/ 2 w 218" name="T42"/>
                  <a:gd fmla="*/ 126 h 154" name="T43"/>
                  <a:gd fmla="*/ 142 w 218" name="T44"/>
                  <a:gd fmla="*/ 138 h 154" name="T45"/>
                  <a:gd fmla="*/ 140 w 218" name="T46"/>
                  <a:gd fmla="*/ 134 h 154" name="T47"/>
                  <a:gd fmla="*/ 196 w 218" name="T48"/>
                  <a:gd fmla="*/ 52 h 154" name="T49"/>
                  <a:gd fmla="*/ 208 w 218" name="T50"/>
                  <a:gd fmla="*/ 88 h 154" name="T51"/>
                  <a:gd fmla="*/ 218 w 218" name="T52"/>
                  <a:gd fmla="*/ 82 h 154" name="T53"/>
                  <a:gd fmla="*/ 196 w 218" name="T54"/>
                  <a:gd fmla="*/ 52 h 154" name="T55"/>
                  <a:gd fmla="*/ 160 w 218" name="T56"/>
                  <a:gd fmla="*/ 38 h 154" name="T57"/>
                  <a:gd fmla="*/ 158 w 218" name="T58"/>
                  <a:gd fmla="*/ 44 h 154" name="T59"/>
                  <a:gd fmla="*/ 152 w 218" name="T60"/>
                  <a:gd fmla="*/ 56 h 154" name="T61"/>
                  <a:gd fmla="*/ 144 w 218" name="T62"/>
                  <a:gd fmla="*/ 58 h 154" name="T63"/>
                  <a:gd fmla="*/ 134 w 218" name="T64"/>
                  <a:gd fmla="*/ 58 h 154" name="T65"/>
                  <a:gd fmla="*/ 116 w 218" name="T66"/>
                  <a:gd fmla="*/ 66 h 154" name="T67"/>
                  <a:gd fmla="*/ 132 w 218" name="T68"/>
                  <a:gd fmla="*/ 74 h 154" name="T69"/>
                  <a:gd fmla="*/ 154 w 218" name="T70"/>
                  <a:gd fmla="*/ 64 h 154" name="T71"/>
                  <a:gd fmla="*/ 166 w 218" name="T72"/>
                  <a:gd fmla="*/ 56 h 154" name="T73"/>
                  <a:gd fmla="*/ 160 w 218" name="T74"/>
                  <a:gd fmla="*/ 38 h 154" name="T75"/>
                  <a:gd fmla="*/ 162 w 218" name="T76"/>
                  <a:gd fmla="*/ 22 h 154" name="T77"/>
                  <a:gd fmla="*/ 170 w 218" name="T78"/>
                  <a:gd fmla="*/ 46 h 154" name="T79"/>
                  <a:gd fmla="*/ 172 w 218" name="T80"/>
                  <a:gd fmla="*/ 38 h 154" name="T81"/>
                  <a:gd fmla="*/ 176 w 218" name="T82"/>
                  <a:gd fmla="*/ 36 h 154" name="T83"/>
                  <a:gd fmla="*/ 162 w 218" name="T84"/>
                  <a:gd fmla="*/ 22 h 154" name="T85"/>
                  <a:gd fmla="*/ 154 w 218" name="T86"/>
                  <a:gd fmla="*/ 22 h 154" name="T87"/>
                  <a:gd fmla="*/ 160 w 218" name="T88"/>
                  <a:gd fmla="*/ 20 h 154" name="T89"/>
                  <a:gd fmla="*/ 144 w 218" name="T90"/>
                  <a:gd fmla="*/ 12 h 154" name="T91"/>
                  <a:gd fmla="*/ 138 w 218" name="T92"/>
                  <a:gd fmla="*/ 14 h 154" name="T93"/>
                  <a:gd fmla="*/ 142 w 218" name="T94"/>
                  <a:gd fmla="*/ 10 h 154" name="T95"/>
                  <a:gd fmla="*/ 134 w 218" name="T96"/>
                  <a:gd fmla="*/ 8 h 154" name="T97"/>
                  <a:gd fmla="*/ 84 w 218" name="T98"/>
                  <a:gd fmla="*/ 2 h 154" name="T99"/>
                  <a:gd fmla="*/ 88 w 218" name="T100"/>
                  <a:gd fmla="*/ 2 h 154" name="T101"/>
                  <a:gd fmla="*/ 84 w 218" name="T102"/>
                  <a:gd fmla="*/ 0 h 15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54" w="218">
                    <a:moveTo>
                      <a:pt x="2" y="126"/>
                    </a:moveTo>
                    <a:lnTo>
                      <a:pt x="2" y="126"/>
                    </a:lnTo>
                    <a:lnTo>
                      <a:pt x="24" y="126"/>
                    </a:lnTo>
                    <a:lnTo>
                      <a:pt x="34" y="124"/>
                    </a:lnTo>
                    <a:lnTo>
                      <a:pt x="38" y="120"/>
                    </a:lnTo>
                    <a:lnTo>
                      <a:pt x="40" y="116"/>
                    </a:lnTo>
                    <a:lnTo>
                      <a:pt x="40" y="110"/>
                    </a:lnTo>
                    <a:lnTo>
                      <a:pt x="40" y="106"/>
                    </a:lnTo>
                    <a:lnTo>
                      <a:pt x="60" y="106"/>
                    </a:lnTo>
                    <a:lnTo>
                      <a:pt x="74" y="110"/>
                    </a:lnTo>
                    <a:lnTo>
                      <a:pt x="80" y="116"/>
                    </a:lnTo>
                    <a:lnTo>
                      <a:pt x="80" y="124"/>
                    </a:lnTo>
                    <a:lnTo>
                      <a:pt x="84" y="126"/>
                    </a:lnTo>
                    <a:lnTo>
                      <a:pt x="84" y="128"/>
                    </a:lnTo>
                    <a:lnTo>
                      <a:pt x="88" y="130"/>
                    </a:lnTo>
                    <a:lnTo>
                      <a:pt x="94" y="130"/>
                    </a:lnTo>
                    <a:lnTo>
                      <a:pt x="102" y="144"/>
                    </a:lnTo>
                    <a:lnTo>
                      <a:pt x="108" y="148"/>
                    </a:lnTo>
                    <a:lnTo>
                      <a:pt x="120" y="148"/>
                    </a:lnTo>
                    <a:lnTo>
                      <a:pt x="138" y="154"/>
                    </a:lnTo>
                    <a:lnTo>
                      <a:pt x="138" y="146"/>
                    </a:lnTo>
                    <a:lnTo>
                      <a:pt x="134" y="146"/>
                    </a:lnTo>
                    <a:lnTo>
                      <a:pt x="130" y="144"/>
                    </a:lnTo>
                    <a:lnTo>
                      <a:pt x="132" y="142"/>
                    </a:lnTo>
                    <a:lnTo>
                      <a:pt x="132" y="138"/>
                    </a:lnTo>
                    <a:lnTo>
                      <a:pt x="126" y="136"/>
                    </a:lnTo>
                    <a:lnTo>
                      <a:pt x="120" y="136"/>
                    </a:lnTo>
                    <a:lnTo>
                      <a:pt x="120" y="134"/>
                    </a:lnTo>
                    <a:lnTo>
                      <a:pt x="120" y="130"/>
                    </a:lnTo>
                    <a:lnTo>
                      <a:pt x="120" y="126"/>
                    </a:lnTo>
                    <a:lnTo>
                      <a:pt x="116" y="126"/>
                    </a:lnTo>
                    <a:lnTo>
                      <a:pt x="112" y="126"/>
                    </a:lnTo>
                    <a:lnTo>
                      <a:pt x="108" y="120"/>
                    </a:lnTo>
                    <a:lnTo>
                      <a:pt x="108" y="118"/>
                    </a:lnTo>
                    <a:lnTo>
                      <a:pt x="108" y="112"/>
                    </a:lnTo>
                    <a:lnTo>
                      <a:pt x="106" y="108"/>
                    </a:lnTo>
                    <a:lnTo>
                      <a:pt x="104" y="108"/>
                    </a:lnTo>
                    <a:lnTo>
                      <a:pt x="98" y="108"/>
                    </a:lnTo>
                    <a:lnTo>
                      <a:pt x="96" y="102"/>
                    </a:lnTo>
                    <a:lnTo>
                      <a:pt x="94" y="98"/>
                    </a:lnTo>
                    <a:lnTo>
                      <a:pt x="92" y="88"/>
                    </a:lnTo>
                    <a:lnTo>
                      <a:pt x="102" y="82"/>
                    </a:lnTo>
                    <a:lnTo>
                      <a:pt x="102" y="70"/>
                    </a:lnTo>
                    <a:lnTo>
                      <a:pt x="94" y="70"/>
                    </a:lnTo>
                    <a:lnTo>
                      <a:pt x="88" y="70"/>
                    </a:lnTo>
                    <a:lnTo>
                      <a:pt x="86" y="64"/>
                    </a:lnTo>
                    <a:lnTo>
                      <a:pt x="84" y="58"/>
                    </a:lnTo>
                    <a:lnTo>
                      <a:pt x="78" y="58"/>
                    </a:lnTo>
                    <a:lnTo>
                      <a:pt x="74" y="58"/>
                    </a:lnTo>
                    <a:lnTo>
                      <a:pt x="70" y="56"/>
                    </a:lnTo>
                    <a:lnTo>
                      <a:pt x="70" y="54"/>
                    </a:lnTo>
                    <a:lnTo>
                      <a:pt x="70" y="48"/>
                    </a:lnTo>
                    <a:lnTo>
                      <a:pt x="62" y="38"/>
                    </a:lnTo>
                    <a:lnTo>
                      <a:pt x="60" y="36"/>
                    </a:lnTo>
                    <a:lnTo>
                      <a:pt x="56" y="38"/>
                    </a:lnTo>
                    <a:lnTo>
                      <a:pt x="52" y="32"/>
                    </a:lnTo>
                    <a:lnTo>
                      <a:pt x="50" y="28"/>
                    </a:lnTo>
                    <a:lnTo>
                      <a:pt x="40" y="26"/>
                    </a:lnTo>
                    <a:lnTo>
                      <a:pt x="32" y="22"/>
                    </a:lnTo>
                    <a:lnTo>
                      <a:pt x="14" y="18"/>
                    </a:lnTo>
                    <a:lnTo>
                      <a:pt x="0" y="10"/>
                    </a:lnTo>
                    <a:lnTo>
                      <a:pt x="2" y="76"/>
                    </a:lnTo>
                    <a:lnTo>
                      <a:pt x="0" y="82"/>
                    </a:lnTo>
                    <a:lnTo>
                      <a:pt x="2" y="88"/>
                    </a:lnTo>
                    <a:lnTo>
                      <a:pt x="2" y="126"/>
                    </a:lnTo>
                    <a:lnTo>
                      <a:pt x="2" y="126"/>
                    </a:lnTo>
                    <a:lnTo>
                      <a:pt x="2" y="126"/>
                    </a:lnTo>
                    <a:close/>
                    <a:moveTo>
                      <a:pt x="140" y="134"/>
                    </a:moveTo>
                    <a:lnTo>
                      <a:pt x="142" y="138"/>
                    </a:lnTo>
                    <a:lnTo>
                      <a:pt x="144" y="138"/>
                    </a:lnTo>
                    <a:lnTo>
                      <a:pt x="144" y="136"/>
                    </a:lnTo>
                    <a:lnTo>
                      <a:pt x="140" y="134"/>
                    </a:lnTo>
                    <a:lnTo>
                      <a:pt x="140" y="134"/>
                    </a:lnTo>
                    <a:lnTo>
                      <a:pt x="140" y="134"/>
                    </a:lnTo>
                    <a:close/>
                    <a:moveTo>
                      <a:pt x="196" y="52"/>
                    </a:moveTo>
                    <a:lnTo>
                      <a:pt x="196" y="52"/>
                    </a:lnTo>
                    <a:lnTo>
                      <a:pt x="200" y="72"/>
                    </a:lnTo>
                    <a:lnTo>
                      <a:pt x="208" y="88"/>
                    </a:lnTo>
                    <a:lnTo>
                      <a:pt x="214" y="88"/>
                    </a:lnTo>
                    <a:lnTo>
                      <a:pt x="216" y="84"/>
                    </a:lnTo>
                    <a:lnTo>
                      <a:pt x="218" y="82"/>
                    </a:lnTo>
                    <a:lnTo>
                      <a:pt x="218" y="76"/>
                    </a:lnTo>
                    <a:lnTo>
                      <a:pt x="196" y="52"/>
                    </a:lnTo>
                    <a:lnTo>
                      <a:pt x="196" y="52"/>
                    </a:lnTo>
                    <a:lnTo>
                      <a:pt x="196" y="52"/>
                    </a:lnTo>
                    <a:close/>
                    <a:moveTo>
                      <a:pt x="160" y="38"/>
                    </a:moveTo>
                    <a:lnTo>
                      <a:pt x="160" y="38"/>
                    </a:lnTo>
                    <a:lnTo>
                      <a:pt x="160" y="40"/>
                    </a:lnTo>
                    <a:lnTo>
                      <a:pt x="154" y="40"/>
                    </a:lnTo>
                    <a:lnTo>
                      <a:pt x="158" y="44"/>
                    </a:lnTo>
                    <a:lnTo>
                      <a:pt x="158" y="48"/>
                    </a:lnTo>
                    <a:lnTo>
                      <a:pt x="154" y="48"/>
                    </a:lnTo>
                    <a:lnTo>
                      <a:pt x="152" y="56"/>
                    </a:lnTo>
                    <a:lnTo>
                      <a:pt x="150" y="56"/>
                    </a:lnTo>
                    <a:lnTo>
                      <a:pt x="150" y="58"/>
                    </a:lnTo>
                    <a:lnTo>
                      <a:pt x="144" y="58"/>
                    </a:lnTo>
                    <a:lnTo>
                      <a:pt x="138" y="58"/>
                    </a:lnTo>
                    <a:lnTo>
                      <a:pt x="138" y="56"/>
                    </a:lnTo>
                    <a:lnTo>
                      <a:pt x="134" y="58"/>
                    </a:lnTo>
                    <a:lnTo>
                      <a:pt x="134" y="62"/>
                    </a:lnTo>
                    <a:lnTo>
                      <a:pt x="114" y="62"/>
                    </a:lnTo>
                    <a:lnTo>
                      <a:pt x="116" y="66"/>
                    </a:lnTo>
                    <a:lnTo>
                      <a:pt x="122" y="72"/>
                    </a:lnTo>
                    <a:lnTo>
                      <a:pt x="124" y="74"/>
                    </a:lnTo>
                    <a:lnTo>
                      <a:pt x="132" y="74"/>
                    </a:lnTo>
                    <a:lnTo>
                      <a:pt x="142" y="72"/>
                    </a:lnTo>
                    <a:lnTo>
                      <a:pt x="150" y="70"/>
                    </a:lnTo>
                    <a:lnTo>
                      <a:pt x="154" y="64"/>
                    </a:lnTo>
                    <a:lnTo>
                      <a:pt x="158" y="62"/>
                    </a:lnTo>
                    <a:lnTo>
                      <a:pt x="158" y="56"/>
                    </a:lnTo>
                    <a:lnTo>
                      <a:pt x="166" y="56"/>
                    </a:lnTo>
                    <a:lnTo>
                      <a:pt x="166" y="52"/>
                    </a:lnTo>
                    <a:lnTo>
                      <a:pt x="168" y="40"/>
                    </a:lnTo>
                    <a:lnTo>
                      <a:pt x="160" y="38"/>
                    </a:lnTo>
                    <a:lnTo>
                      <a:pt x="160" y="38"/>
                    </a:lnTo>
                    <a:lnTo>
                      <a:pt x="160" y="38"/>
                    </a:lnTo>
                    <a:close/>
                    <a:moveTo>
                      <a:pt x="162" y="22"/>
                    </a:moveTo>
                    <a:lnTo>
                      <a:pt x="162" y="22"/>
                    </a:lnTo>
                    <a:lnTo>
                      <a:pt x="168" y="32"/>
                    </a:lnTo>
                    <a:lnTo>
                      <a:pt x="170" y="46"/>
                    </a:lnTo>
                    <a:lnTo>
                      <a:pt x="172" y="44"/>
                    </a:lnTo>
                    <a:lnTo>
                      <a:pt x="176" y="40"/>
                    </a:lnTo>
                    <a:lnTo>
                      <a:pt x="172" y="38"/>
                    </a:lnTo>
                    <a:lnTo>
                      <a:pt x="176" y="40"/>
                    </a:lnTo>
                    <a:lnTo>
                      <a:pt x="176" y="38"/>
                    </a:lnTo>
                    <a:lnTo>
                      <a:pt x="176" y="36"/>
                    </a:lnTo>
                    <a:lnTo>
                      <a:pt x="162" y="22"/>
                    </a:lnTo>
                    <a:lnTo>
                      <a:pt x="162" y="22"/>
                    </a:lnTo>
                    <a:lnTo>
                      <a:pt x="162" y="22"/>
                    </a:lnTo>
                    <a:close/>
                    <a:moveTo>
                      <a:pt x="144" y="12"/>
                    </a:moveTo>
                    <a:lnTo>
                      <a:pt x="144" y="18"/>
                    </a:lnTo>
                    <a:lnTo>
                      <a:pt x="154" y="22"/>
                    </a:lnTo>
                    <a:lnTo>
                      <a:pt x="160" y="26"/>
                    </a:lnTo>
                    <a:lnTo>
                      <a:pt x="160" y="22"/>
                    </a:lnTo>
                    <a:lnTo>
                      <a:pt x="160" y="20"/>
                    </a:lnTo>
                    <a:lnTo>
                      <a:pt x="144" y="12"/>
                    </a:lnTo>
                    <a:lnTo>
                      <a:pt x="144" y="12"/>
                    </a:lnTo>
                    <a:lnTo>
                      <a:pt x="144" y="12"/>
                    </a:lnTo>
                    <a:close/>
                    <a:moveTo>
                      <a:pt x="134" y="8"/>
                    </a:moveTo>
                    <a:lnTo>
                      <a:pt x="134" y="8"/>
                    </a:lnTo>
                    <a:lnTo>
                      <a:pt x="138" y="14"/>
                    </a:lnTo>
                    <a:lnTo>
                      <a:pt x="140" y="14"/>
                    </a:lnTo>
                    <a:lnTo>
                      <a:pt x="140" y="12"/>
                    </a:lnTo>
                    <a:lnTo>
                      <a:pt x="142" y="10"/>
                    </a:lnTo>
                    <a:lnTo>
                      <a:pt x="140" y="10"/>
                    </a:lnTo>
                    <a:lnTo>
                      <a:pt x="134" y="8"/>
                    </a:lnTo>
                    <a:lnTo>
                      <a:pt x="134" y="8"/>
                    </a:lnTo>
                    <a:lnTo>
                      <a:pt x="134" y="8"/>
                    </a:lnTo>
                    <a:close/>
                    <a:moveTo>
                      <a:pt x="84" y="0"/>
                    </a:moveTo>
                    <a:lnTo>
                      <a:pt x="84" y="2"/>
                    </a:lnTo>
                    <a:lnTo>
                      <a:pt x="92" y="2"/>
                    </a:lnTo>
                    <a:lnTo>
                      <a:pt x="94" y="2"/>
                    </a:lnTo>
                    <a:lnTo>
                      <a:pt x="88" y="2"/>
                    </a:lnTo>
                    <a:lnTo>
                      <a:pt x="84" y="0"/>
                    </a:lnTo>
                    <a:lnTo>
                      <a:pt x="84" y="0"/>
                    </a:lnTo>
                    <a:lnTo>
                      <a:pt x="84"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93" name="Freeform 1585"/>
              <p:cNvSpPr/>
              <p:nvPr/>
            </p:nvSpPr>
            <p:spPr bwMode="auto">
              <a:xfrm>
                <a:off x="2076450" y="3368675"/>
                <a:ext cx="352425" cy="396875"/>
              </a:xfrm>
              <a:custGeom>
                <a:gdLst>
                  <a:gd fmla="*/ 104 w 222" name="T0"/>
                  <a:gd fmla="*/ 244 h 250" name="T1"/>
                  <a:gd fmla="*/ 114 w 222" name="T2"/>
                  <a:gd fmla="*/ 234 h 250" name="T3"/>
                  <a:gd fmla="*/ 122 w 222" name="T4"/>
                  <a:gd fmla="*/ 222 h 250" name="T5"/>
                  <a:gd fmla="*/ 114 w 222" name="T6"/>
                  <a:gd fmla="*/ 210 h 250" name="T7"/>
                  <a:gd fmla="*/ 112 w 222" name="T8"/>
                  <a:gd fmla="*/ 192 h 250" name="T9"/>
                  <a:gd fmla="*/ 122 w 222" name="T10"/>
                  <a:gd fmla="*/ 182 h 250" name="T11"/>
                  <a:gd fmla="*/ 130 w 222" name="T12"/>
                  <a:gd fmla="*/ 182 h 250" name="T13"/>
                  <a:gd fmla="*/ 144 w 222" name="T14"/>
                  <a:gd fmla="*/ 170 h 250" name="T15"/>
                  <a:gd fmla="*/ 150 w 222" name="T16"/>
                  <a:gd fmla="*/ 154 h 250" name="T17"/>
                  <a:gd fmla="*/ 164 w 222" name="T18"/>
                  <a:gd fmla="*/ 146 h 250" name="T19"/>
                  <a:gd fmla="*/ 174 w 222" name="T20"/>
                  <a:gd fmla="*/ 134 h 250" name="T21"/>
                  <a:gd fmla="*/ 176 w 222" name="T22"/>
                  <a:gd fmla="*/ 116 h 250" name="T23"/>
                  <a:gd fmla="*/ 184 w 222" name="T24"/>
                  <a:gd fmla="*/ 102 h 250" name="T25"/>
                  <a:gd fmla="*/ 178 w 222" name="T26"/>
                  <a:gd fmla="*/ 90 h 250" name="T27"/>
                  <a:gd fmla="*/ 172 w 222" name="T28"/>
                  <a:gd fmla="*/ 82 h 250" name="T29"/>
                  <a:gd fmla="*/ 164 w 222" name="T30"/>
                  <a:gd fmla="*/ 64 h 250" name="T31"/>
                  <a:gd fmla="*/ 172 w 222" name="T32"/>
                  <a:gd fmla="*/ 54 h 250" name="T33"/>
                  <a:gd fmla="*/ 182 w 222" name="T34"/>
                  <a:gd fmla="*/ 54 h 250" name="T35"/>
                  <a:gd fmla="*/ 186 w 222" name="T36"/>
                  <a:gd fmla="*/ 48 h 250" name="T37"/>
                  <a:gd fmla="*/ 202 w 222" name="T38"/>
                  <a:gd fmla="*/ 44 h 250" name="T39"/>
                  <a:gd fmla="*/ 212 w 222" name="T40"/>
                  <a:gd fmla="*/ 34 h 250" name="T41"/>
                  <a:gd fmla="*/ 222 w 222" name="T42"/>
                  <a:gd fmla="*/ 20 h 250" name="T43"/>
                  <a:gd fmla="*/ 212 w 222" name="T44"/>
                  <a:gd fmla="*/ 10 h 250" name="T45"/>
                  <a:gd fmla="*/ 186 w 222" name="T46"/>
                  <a:gd fmla="*/ 0 h 250" name="T47"/>
                  <a:gd fmla="*/ 176 w 222" name="T48"/>
                  <a:gd fmla="*/ 2 h 250" name="T49"/>
                  <a:gd fmla="*/ 158 w 222" name="T50"/>
                  <a:gd fmla="*/ 8 h 250" name="T51"/>
                  <a:gd fmla="*/ 132 w 222" name="T52"/>
                  <a:gd fmla="*/ 18 h 250" name="T53"/>
                  <a:gd fmla="*/ 128 w 222" name="T54"/>
                  <a:gd fmla="*/ 30 h 250" name="T55"/>
                  <a:gd fmla="*/ 130 w 222" name="T56"/>
                  <a:gd fmla="*/ 46 h 250" name="T57"/>
                  <a:gd fmla="*/ 114 w 222" name="T58"/>
                  <a:gd fmla="*/ 46 h 250" name="T59"/>
                  <a:gd fmla="*/ 118 w 222" name="T60"/>
                  <a:gd fmla="*/ 56 h 250" name="T61"/>
                  <a:gd fmla="*/ 112 w 222" name="T62"/>
                  <a:gd fmla="*/ 70 h 250" name="T63"/>
                  <a:gd fmla="*/ 110 w 222" name="T64"/>
                  <a:gd fmla="*/ 82 h 250" name="T65"/>
                  <a:gd fmla="*/ 100 w 222" name="T66"/>
                  <a:gd fmla="*/ 82 h 250" name="T67"/>
                  <a:gd fmla="*/ 92 w 222" name="T68"/>
                  <a:gd fmla="*/ 82 h 250" name="T69"/>
                  <a:gd fmla="*/ 90 w 222" name="T70"/>
                  <a:gd fmla="*/ 92 h 250" name="T71"/>
                  <a:gd fmla="*/ 84 w 222" name="T72"/>
                  <a:gd fmla="*/ 100 h 250" name="T73"/>
                  <a:gd fmla="*/ 68 w 222" name="T74"/>
                  <a:gd fmla="*/ 110 h 250" name="T75"/>
                  <a:gd fmla="*/ 62 w 222" name="T76"/>
                  <a:gd fmla="*/ 120 h 250" name="T77"/>
                  <a:gd fmla="*/ 50 w 222" name="T78"/>
                  <a:gd fmla="*/ 128 h 250" name="T79"/>
                  <a:gd fmla="*/ 44 w 222" name="T80"/>
                  <a:gd fmla="*/ 134 h 250" name="T81"/>
                  <a:gd fmla="*/ 22 w 222" name="T82"/>
                  <a:gd fmla="*/ 134 h 250" name="T83"/>
                  <a:gd fmla="*/ 2 w 222" name="T84"/>
                  <a:gd fmla="*/ 126 h 250" name="T85"/>
                  <a:gd fmla="*/ 8 w 222" name="T86"/>
                  <a:gd fmla="*/ 146 h 250" name="T87"/>
                  <a:gd fmla="*/ 16 w 222" name="T88"/>
                  <a:gd fmla="*/ 160 h 250" name="T89"/>
                  <a:gd fmla="*/ 26 w 222" name="T90"/>
                  <a:gd fmla="*/ 170 h 250" name="T91"/>
                  <a:gd fmla="*/ 32 w 222" name="T92"/>
                  <a:gd fmla="*/ 180 h 250" name="T93"/>
                  <a:gd fmla="*/ 28 w 222" name="T94"/>
                  <a:gd fmla="*/ 190 h 250" name="T95"/>
                  <a:gd fmla="*/ 10 w 222" name="T96"/>
                  <a:gd fmla="*/ 196 h 250" name="T97"/>
                  <a:gd fmla="*/ 0 w 222" name="T98"/>
                  <a:gd fmla="*/ 224 h 250" name="T99"/>
                  <a:gd fmla="*/ 32 w 222" name="T100"/>
                  <a:gd fmla="*/ 218 h 250" name="T101"/>
                  <a:gd fmla="*/ 62 w 222" name="T102"/>
                  <a:gd fmla="*/ 216 h 250" name="T103"/>
                  <a:gd fmla="*/ 76 w 222" name="T104"/>
                  <a:gd fmla="*/ 226 h 250" name="T105"/>
                  <a:gd fmla="*/ 74 w 222" name="T106"/>
                  <a:gd fmla="*/ 228 h 250" name="T107"/>
                  <a:gd fmla="*/ 74 w 222" name="T108"/>
                  <a:gd fmla="*/ 234 h 250" name="T109"/>
                  <a:gd fmla="*/ 82 w 222" name="T110"/>
                  <a:gd fmla="*/ 234 h 250" name="T111"/>
                  <a:gd fmla="*/ 86 w 222" name="T112"/>
                  <a:gd fmla="*/ 242 h 250" name="T113"/>
                  <a:gd fmla="*/ 90 w 222" name="T114"/>
                  <a:gd fmla="*/ 246 h 250" name="T115"/>
                  <a:gd fmla="*/ 100 w 222" name="T116"/>
                  <a:gd fmla="*/ 250 h 25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50" w="221">
                    <a:moveTo>
                      <a:pt x="100" y="250"/>
                    </a:moveTo>
                    <a:lnTo>
                      <a:pt x="104" y="244"/>
                    </a:lnTo>
                    <a:lnTo>
                      <a:pt x="108" y="236"/>
                    </a:lnTo>
                    <a:lnTo>
                      <a:pt x="114" y="234"/>
                    </a:lnTo>
                    <a:lnTo>
                      <a:pt x="126" y="232"/>
                    </a:lnTo>
                    <a:lnTo>
                      <a:pt x="122" y="222"/>
                    </a:lnTo>
                    <a:lnTo>
                      <a:pt x="114" y="214"/>
                    </a:lnTo>
                    <a:lnTo>
                      <a:pt x="114" y="210"/>
                    </a:lnTo>
                    <a:lnTo>
                      <a:pt x="120" y="204"/>
                    </a:lnTo>
                    <a:lnTo>
                      <a:pt x="112" y="192"/>
                    </a:lnTo>
                    <a:lnTo>
                      <a:pt x="118" y="188"/>
                    </a:lnTo>
                    <a:lnTo>
                      <a:pt x="122" y="182"/>
                    </a:lnTo>
                    <a:lnTo>
                      <a:pt x="126" y="178"/>
                    </a:lnTo>
                    <a:lnTo>
                      <a:pt x="130" y="182"/>
                    </a:lnTo>
                    <a:lnTo>
                      <a:pt x="136" y="174"/>
                    </a:lnTo>
                    <a:lnTo>
                      <a:pt x="144" y="170"/>
                    </a:lnTo>
                    <a:lnTo>
                      <a:pt x="146" y="162"/>
                    </a:lnTo>
                    <a:lnTo>
                      <a:pt x="150" y="154"/>
                    </a:lnTo>
                    <a:lnTo>
                      <a:pt x="158" y="152"/>
                    </a:lnTo>
                    <a:lnTo>
                      <a:pt x="164" y="146"/>
                    </a:lnTo>
                    <a:lnTo>
                      <a:pt x="166" y="138"/>
                    </a:lnTo>
                    <a:lnTo>
                      <a:pt x="174" y="134"/>
                    </a:lnTo>
                    <a:lnTo>
                      <a:pt x="174" y="126"/>
                    </a:lnTo>
                    <a:lnTo>
                      <a:pt x="176" y="116"/>
                    </a:lnTo>
                    <a:lnTo>
                      <a:pt x="182" y="110"/>
                    </a:lnTo>
                    <a:lnTo>
                      <a:pt x="184" y="102"/>
                    </a:lnTo>
                    <a:lnTo>
                      <a:pt x="184" y="98"/>
                    </a:lnTo>
                    <a:lnTo>
                      <a:pt x="178" y="90"/>
                    </a:lnTo>
                    <a:lnTo>
                      <a:pt x="174" y="84"/>
                    </a:lnTo>
                    <a:lnTo>
                      <a:pt x="172" y="82"/>
                    </a:lnTo>
                    <a:lnTo>
                      <a:pt x="168" y="70"/>
                    </a:lnTo>
                    <a:lnTo>
                      <a:pt x="164" y="64"/>
                    </a:lnTo>
                    <a:lnTo>
                      <a:pt x="164" y="58"/>
                    </a:lnTo>
                    <a:lnTo>
                      <a:pt x="172" y="54"/>
                    </a:lnTo>
                    <a:lnTo>
                      <a:pt x="176" y="54"/>
                    </a:lnTo>
                    <a:lnTo>
                      <a:pt x="182" y="54"/>
                    </a:lnTo>
                    <a:lnTo>
                      <a:pt x="184" y="52"/>
                    </a:lnTo>
                    <a:lnTo>
                      <a:pt x="186" y="48"/>
                    </a:lnTo>
                    <a:lnTo>
                      <a:pt x="192" y="46"/>
                    </a:lnTo>
                    <a:lnTo>
                      <a:pt x="202" y="44"/>
                    </a:lnTo>
                    <a:lnTo>
                      <a:pt x="210" y="38"/>
                    </a:lnTo>
                    <a:lnTo>
                      <a:pt x="212" y="34"/>
                    </a:lnTo>
                    <a:lnTo>
                      <a:pt x="218" y="28"/>
                    </a:lnTo>
                    <a:lnTo>
                      <a:pt x="222" y="20"/>
                    </a:lnTo>
                    <a:lnTo>
                      <a:pt x="214" y="16"/>
                    </a:lnTo>
                    <a:lnTo>
                      <a:pt x="212" y="10"/>
                    </a:lnTo>
                    <a:lnTo>
                      <a:pt x="196" y="0"/>
                    </a:lnTo>
                    <a:lnTo>
                      <a:pt x="186" y="0"/>
                    </a:lnTo>
                    <a:lnTo>
                      <a:pt x="182" y="2"/>
                    </a:lnTo>
                    <a:lnTo>
                      <a:pt x="176" y="2"/>
                    </a:lnTo>
                    <a:lnTo>
                      <a:pt x="168" y="2"/>
                    </a:lnTo>
                    <a:lnTo>
                      <a:pt x="158" y="8"/>
                    </a:lnTo>
                    <a:lnTo>
                      <a:pt x="150" y="8"/>
                    </a:lnTo>
                    <a:lnTo>
                      <a:pt x="132" y="18"/>
                    </a:lnTo>
                    <a:lnTo>
                      <a:pt x="132" y="28"/>
                    </a:lnTo>
                    <a:lnTo>
                      <a:pt x="128" y="30"/>
                    </a:lnTo>
                    <a:lnTo>
                      <a:pt x="132" y="36"/>
                    </a:lnTo>
                    <a:lnTo>
                      <a:pt x="130" y="46"/>
                    </a:lnTo>
                    <a:lnTo>
                      <a:pt x="122" y="46"/>
                    </a:lnTo>
                    <a:lnTo>
                      <a:pt x="114" y="46"/>
                    </a:lnTo>
                    <a:lnTo>
                      <a:pt x="112" y="52"/>
                    </a:lnTo>
                    <a:lnTo>
                      <a:pt x="118" y="56"/>
                    </a:lnTo>
                    <a:lnTo>
                      <a:pt x="118" y="64"/>
                    </a:lnTo>
                    <a:lnTo>
                      <a:pt x="112" y="70"/>
                    </a:lnTo>
                    <a:lnTo>
                      <a:pt x="112" y="76"/>
                    </a:lnTo>
                    <a:lnTo>
                      <a:pt x="110" y="82"/>
                    </a:lnTo>
                    <a:lnTo>
                      <a:pt x="104" y="84"/>
                    </a:lnTo>
                    <a:lnTo>
                      <a:pt x="100" y="82"/>
                    </a:lnTo>
                    <a:lnTo>
                      <a:pt x="94" y="76"/>
                    </a:lnTo>
                    <a:lnTo>
                      <a:pt x="92" y="82"/>
                    </a:lnTo>
                    <a:lnTo>
                      <a:pt x="84" y="88"/>
                    </a:lnTo>
                    <a:lnTo>
                      <a:pt x="90" y="92"/>
                    </a:lnTo>
                    <a:lnTo>
                      <a:pt x="86" y="98"/>
                    </a:lnTo>
                    <a:lnTo>
                      <a:pt x="84" y="100"/>
                    </a:lnTo>
                    <a:lnTo>
                      <a:pt x="80" y="98"/>
                    </a:lnTo>
                    <a:lnTo>
                      <a:pt x="68" y="110"/>
                    </a:lnTo>
                    <a:lnTo>
                      <a:pt x="64" y="116"/>
                    </a:lnTo>
                    <a:lnTo>
                      <a:pt x="62" y="120"/>
                    </a:lnTo>
                    <a:lnTo>
                      <a:pt x="58" y="128"/>
                    </a:lnTo>
                    <a:lnTo>
                      <a:pt x="50" y="128"/>
                    </a:lnTo>
                    <a:lnTo>
                      <a:pt x="50" y="136"/>
                    </a:lnTo>
                    <a:lnTo>
                      <a:pt x="44" y="134"/>
                    </a:lnTo>
                    <a:lnTo>
                      <a:pt x="28" y="134"/>
                    </a:lnTo>
                    <a:lnTo>
                      <a:pt x="22" y="134"/>
                    </a:lnTo>
                    <a:lnTo>
                      <a:pt x="18" y="136"/>
                    </a:lnTo>
                    <a:lnTo>
                      <a:pt x="2" y="126"/>
                    </a:lnTo>
                    <a:lnTo>
                      <a:pt x="10" y="142"/>
                    </a:lnTo>
                    <a:lnTo>
                      <a:pt x="8" y="146"/>
                    </a:lnTo>
                    <a:lnTo>
                      <a:pt x="10" y="152"/>
                    </a:lnTo>
                    <a:lnTo>
                      <a:pt x="16" y="160"/>
                    </a:lnTo>
                    <a:lnTo>
                      <a:pt x="22" y="162"/>
                    </a:lnTo>
                    <a:lnTo>
                      <a:pt x="26" y="170"/>
                    </a:lnTo>
                    <a:lnTo>
                      <a:pt x="28" y="178"/>
                    </a:lnTo>
                    <a:lnTo>
                      <a:pt x="32" y="180"/>
                    </a:lnTo>
                    <a:lnTo>
                      <a:pt x="32" y="188"/>
                    </a:lnTo>
                    <a:lnTo>
                      <a:pt x="28" y="190"/>
                    </a:lnTo>
                    <a:lnTo>
                      <a:pt x="18" y="192"/>
                    </a:lnTo>
                    <a:lnTo>
                      <a:pt x="10" y="196"/>
                    </a:lnTo>
                    <a:lnTo>
                      <a:pt x="2" y="208"/>
                    </a:lnTo>
                    <a:lnTo>
                      <a:pt x="0" y="224"/>
                    </a:lnTo>
                    <a:lnTo>
                      <a:pt x="12" y="224"/>
                    </a:lnTo>
                    <a:lnTo>
                      <a:pt x="32" y="218"/>
                    </a:lnTo>
                    <a:lnTo>
                      <a:pt x="54" y="216"/>
                    </a:lnTo>
                    <a:lnTo>
                      <a:pt x="62" y="216"/>
                    </a:lnTo>
                    <a:lnTo>
                      <a:pt x="68" y="218"/>
                    </a:lnTo>
                    <a:lnTo>
                      <a:pt x="76" y="226"/>
                    </a:lnTo>
                    <a:lnTo>
                      <a:pt x="76" y="228"/>
                    </a:lnTo>
                    <a:lnTo>
                      <a:pt x="74" y="228"/>
                    </a:lnTo>
                    <a:lnTo>
                      <a:pt x="72" y="232"/>
                    </a:lnTo>
                    <a:lnTo>
                      <a:pt x="74" y="234"/>
                    </a:lnTo>
                    <a:lnTo>
                      <a:pt x="76" y="234"/>
                    </a:lnTo>
                    <a:lnTo>
                      <a:pt x="82" y="234"/>
                    </a:lnTo>
                    <a:lnTo>
                      <a:pt x="86" y="236"/>
                    </a:lnTo>
                    <a:lnTo>
                      <a:pt x="86" y="242"/>
                    </a:lnTo>
                    <a:lnTo>
                      <a:pt x="86" y="246"/>
                    </a:lnTo>
                    <a:lnTo>
                      <a:pt x="90" y="246"/>
                    </a:lnTo>
                    <a:lnTo>
                      <a:pt x="100" y="250"/>
                    </a:lnTo>
                    <a:lnTo>
                      <a:pt x="100" y="250"/>
                    </a:lnTo>
                    <a:lnTo>
                      <a:pt x="100" y="25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94" name="Freeform 1586"/>
              <p:cNvSpPr>
                <a:spLocks noEditPoints="1"/>
              </p:cNvSpPr>
              <p:nvPr/>
            </p:nvSpPr>
            <p:spPr bwMode="auto">
              <a:xfrm>
                <a:off x="1857375" y="3695700"/>
                <a:ext cx="174625" cy="269875"/>
              </a:xfrm>
              <a:custGeom>
                <a:gdLst>
                  <a:gd fmla="*/ 56 w 110" name="T0"/>
                  <a:gd fmla="*/ 10 h 170" name="T1"/>
                  <a:gd fmla="*/ 54 w 110" name="T2"/>
                  <a:gd fmla="*/ 4 h 170" name="T3"/>
                  <a:gd fmla="*/ 64 w 110" name="T4"/>
                  <a:gd fmla="*/ 14 h 170" name="T5"/>
                  <a:gd fmla="*/ 64 w 110" name="T6"/>
                  <a:gd fmla="*/ 14 h 170" name="T7"/>
                  <a:gd fmla="*/ 20 w 110" name="T8"/>
                  <a:gd fmla="*/ 170 h 170" name="T9"/>
                  <a:gd fmla="*/ 34 w 110" name="T10"/>
                  <a:gd fmla="*/ 162 h 170" name="T11"/>
                  <a:gd fmla="*/ 38 w 110" name="T12"/>
                  <a:gd fmla="*/ 164 h 170" name="T13"/>
                  <a:gd fmla="*/ 44 w 110" name="T14"/>
                  <a:gd fmla="*/ 160 h 170" name="T15"/>
                  <a:gd fmla="*/ 46 w 110" name="T16"/>
                  <a:gd fmla="*/ 152 h 170" name="T17"/>
                  <a:gd fmla="*/ 54 w 110" name="T18"/>
                  <a:gd fmla="*/ 150 h 170" name="T19"/>
                  <a:gd fmla="*/ 68 w 110" name="T20"/>
                  <a:gd fmla="*/ 142 h 170" name="T21"/>
                  <a:gd fmla="*/ 86 w 110" name="T22"/>
                  <a:gd fmla="*/ 132 h 170" name="T23"/>
                  <a:gd fmla="*/ 86 w 110" name="T24"/>
                  <a:gd fmla="*/ 120 h 170" name="T25"/>
                  <a:gd fmla="*/ 92 w 110" name="T26"/>
                  <a:gd fmla="*/ 106 h 170" name="T27"/>
                  <a:gd fmla="*/ 98 w 110" name="T28"/>
                  <a:gd fmla="*/ 88 h 170" name="T29"/>
                  <a:gd fmla="*/ 110 w 110" name="T30"/>
                  <a:gd fmla="*/ 70 h 170" name="T31"/>
                  <a:gd fmla="*/ 108 w 110" name="T32"/>
                  <a:gd fmla="*/ 60 h 170" name="T33"/>
                  <a:gd fmla="*/ 104 w 110" name="T34"/>
                  <a:gd fmla="*/ 52 h 170" name="T35"/>
                  <a:gd fmla="*/ 96 w 110" name="T36"/>
                  <a:gd fmla="*/ 40 h 170" name="T37"/>
                  <a:gd fmla="*/ 80 w 110" name="T38"/>
                  <a:gd fmla="*/ 34 h 170" name="T39"/>
                  <a:gd fmla="*/ 64 w 110" name="T40"/>
                  <a:gd fmla="*/ 18 h 170" name="T41"/>
                  <a:gd fmla="*/ 60 w 110" name="T42"/>
                  <a:gd fmla="*/ 20 h 170" name="T43"/>
                  <a:gd fmla="*/ 56 w 110" name="T44"/>
                  <a:gd fmla="*/ 20 h 170" name="T45"/>
                  <a:gd fmla="*/ 54 w 110" name="T46"/>
                  <a:gd fmla="*/ 24 h 170" name="T47"/>
                  <a:gd fmla="*/ 52 w 110" name="T48"/>
                  <a:gd fmla="*/ 30 h 170" name="T49"/>
                  <a:gd fmla="*/ 52 w 110" name="T50"/>
                  <a:gd fmla="*/ 32 h 170" name="T51"/>
                  <a:gd fmla="*/ 52 w 110" name="T52"/>
                  <a:gd fmla="*/ 46 h 170" name="T53"/>
                  <a:gd fmla="*/ 46 w 110" name="T54"/>
                  <a:gd fmla="*/ 56 h 170" name="T55"/>
                  <a:gd fmla="*/ 54 w 110" name="T56"/>
                  <a:gd fmla="*/ 88 h 170" name="T57"/>
                  <a:gd fmla="*/ 46 w 110" name="T58"/>
                  <a:gd fmla="*/ 112 h 170" name="T59"/>
                  <a:gd fmla="*/ 0 w 110" name="T60"/>
                  <a:gd fmla="*/ 134 h 170" name="T61"/>
                  <a:gd fmla="*/ 20 w 110" name="T62"/>
                  <a:gd fmla="*/ 170 h 170" name="T63"/>
                  <a:gd fmla="*/ 20 w 110" name="T64"/>
                  <a:gd fmla="*/ 170 h 17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0" w="110">
                    <a:moveTo>
                      <a:pt x="64" y="14"/>
                    </a:moveTo>
                    <a:lnTo>
                      <a:pt x="56" y="10"/>
                    </a:lnTo>
                    <a:lnTo>
                      <a:pt x="60" y="4"/>
                    </a:lnTo>
                    <a:lnTo>
                      <a:pt x="54" y="4"/>
                    </a:lnTo>
                    <a:lnTo>
                      <a:pt x="60" y="0"/>
                    </a:lnTo>
                    <a:lnTo>
                      <a:pt x="64" y="14"/>
                    </a:lnTo>
                    <a:lnTo>
                      <a:pt x="64" y="14"/>
                    </a:lnTo>
                    <a:lnTo>
                      <a:pt x="64" y="14"/>
                    </a:lnTo>
                    <a:close/>
                    <a:moveTo>
                      <a:pt x="20" y="170"/>
                    </a:moveTo>
                    <a:lnTo>
                      <a:pt x="20" y="170"/>
                    </a:lnTo>
                    <a:lnTo>
                      <a:pt x="26" y="170"/>
                    </a:lnTo>
                    <a:lnTo>
                      <a:pt x="34" y="162"/>
                    </a:lnTo>
                    <a:lnTo>
                      <a:pt x="36" y="162"/>
                    </a:lnTo>
                    <a:lnTo>
                      <a:pt x="38" y="164"/>
                    </a:lnTo>
                    <a:lnTo>
                      <a:pt x="42" y="162"/>
                    </a:lnTo>
                    <a:lnTo>
                      <a:pt x="44" y="160"/>
                    </a:lnTo>
                    <a:lnTo>
                      <a:pt x="44" y="154"/>
                    </a:lnTo>
                    <a:lnTo>
                      <a:pt x="46" y="152"/>
                    </a:lnTo>
                    <a:lnTo>
                      <a:pt x="50" y="150"/>
                    </a:lnTo>
                    <a:lnTo>
                      <a:pt x="54" y="150"/>
                    </a:lnTo>
                    <a:lnTo>
                      <a:pt x="62" y="150"/>
                    </a:lnTo>
                    <a:lnTo>
                      <a:pt x="68" y="142"/>
                    </a:lnTo>
                    <a:lnTo>
                      <a:pt x="70" y="136"/>
                    </a:lnTo>
                    <a:lnTo>
                      <a:pt x="86" y="132"/>
                    </a:lnTo>
                    <a:lnTo>
                      <a:pt x="82" y="126"/>
                    </a:lnTo>
                    <a:lnTo>
                      <a:pt x="86" y="120"/>
                    </a:lnTo>
                    <a:lnTo>
                      <a:pt x="88" y="106"/>
                    </a:lnTo>
                    <a:lnTo>
                      <a:pt x="92" y="106"/>
                    </a:lnTo>
                    <a:lnTo>
                      <a:pt x="96" y="98"/>
                    </a:lnTo>
                    <a:lnTo>
                      <a:pt x="98" y="88"/>
                    </a:lnTo>
                    <a:lnTo>
                      <a:pt x="108" y="78"/>
                    </a:lnTo>
                    <a:lnTo>
                      <a:pt x="110" y="70"/>
                    </a:lnTo>
                    <a:lnTo>
                      <a:pt x="110" y="62"/>
                    </a:lnTo>
                    <a:lnTo>
                      <a:pt x="108" y="60"/>
                    </a:lnTo>
                    <a:lnTo>
                      <a:pt x="106" y="60"/>
                    </a:lnTo>
                    <a:lnTo>
                      <a:pt x="104" y="52"/>
                    </a:lnTo>
                    <a:lnTo>
                      <a:pt x="98" y="42"/>
                    </a:lnTo>
                    <a:lnTo>
                      <a:pt x="96" y="40"/>
                    </a:lnTo>
                    <a:lnTo>
                      <a:pt x="90" y="40"/>
                    </a:lnTo>
                    <a:lnTo>
                      <a:pt x="80" y="34"/>
                    </a:lnTo>
                    <a:lnTo>
                      <a:pt x="72" y="28"/>
                    </a:lnTo>
                    <a:lnTo>
                      <a:pt x="64" y="18"/>
                    </a:lnTo>
                    <a:lnTo>
                      <a:pt x="62" y="18"/>
                    </a:lnTo>
                    <a:lnTo>
                      <a:pt x="60" y="20"/>
                    </a:lnTo>
                    <a:lnTo>
                      <a:pt x="60" y="22"/>
                    </a:lnTo>
                    <a:lnTo>
                      <a:pt x="56" y="20"/>
                    </a:lnTo>
                    <a:lnTo>
                      <a:pt x="54" y="20"/>
                    </a:lnTo>
                    <a:lnTo>
                      <a:pt x="54" y="24"/>
                    </a:lnTo>
                    <a:lnTo>
                      <a:pt x="56" y="24"/>
                    </a:lnTo>
                    <a:lnTo>
                      <a:pt x="52" y="30"/>
                    </a:lnTo>
                    <a:lnTo>
                      <a:pt x="50" y="32"/>
                    </a:lnTo>
                    <a:lnTo>
                      <a:pt x="52" y="32"/>
                    </a:lnTo>
                    <a:lnTo>
                      <a:pt x="54" y="38"/>
                    </a:lnTo>
                    <a:lnTo>
                      <a:pt x="52" y="46"/>
                    </a:lnTo>
                    <a:lnTo>
                      <a:pt x="46" y="52"/>
                    </a:lnTo>
                    <a:lnTo>
                      <a:pt x="46" y="56"/>
                    </a:lnTo>
                    <a:lnTo>
                      <a:pt x="56" y="68"/>
                    </a:lnTo>
                    <a:lnTo>
                      <a:pt x="54" y="88"/>
                    </a:lnTo>
                    <a:lnTo>
                      <a:pt x="50" y="104"/>
                    </a:lnTo>
                    <a:lnTo>
                      <a:pt x="46" y="112"/>
                    </a:lnTo>
                    <a:lnTo>
                      <a:pt x="0" y="132"/>
                    </a:lnTo>
                    <a:lnTo>
                      <a:pt x="0" y="134"/>
                    </a:lnTo>
                    <a:lnTo>
                      <a:pt x="14" y="162"/>
                    </a:lnTo>
                    <a:lnTo>
                      <a:pt x="20" y="170"/>
                    </a:lnTo>
                    <a:lnTo>
                      <a:pt x="20" y="170"/>
                    </a:lnTo>
                    <a:lnTo>
                      <a:pt x="20" y="17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95" name="Freeform 1587"/>
              <p:cNvSpPr/>
              <p:nvPr/>
            </p:nvSpPr>
            <p:spPr bwMode="auto">
              <a:xfrm>
                <a:off x="774700" y="2089150"/>
                <a:ext cx="609600" cy="552450"/>
              </a:xfrm>
              <a:custGeom>
                <a:gdLst>
                  <a:gd fmla="*/ 102 w 384" name="T0"/>
                  <a:gd fmla="*/ 312 h 348" name="T1"/>
                  <a:gd fmla="*/ 106 w 384" name="T2"/>
                  <a:gd fmla="*/ 298 h 348" name="T3"/>
                  <a:gd fmla="*/ 112 w 384" name="T4"/>
                  <a:gd fmla="*/ 272 h 348" name="T5"/>
                  <a:gd fmla="*/ 108 w 384" name="T6"/>
                  <a:gd fmla="*/ 246 h 348" name="T7"/>
                  <a:gd fmla="*/ 106 w 384" name="T8"/>
                  <a:gd fmla="*/ 210 h 348" name="T9"/>
                  <a:gd fmla="*/ 122 w 384" name="T10"/>
                  <a:gd fmla="*/ 188 h 348" name="T11"/>
                  <a:gd fmla="*/ 144 w 384" name="T12"/>
                  <a:gd fmla="*/ 184 h 348" name="T13"/>
                  <a:gd fmla="*/ 158 w 384" name="T14"/>
                  <a:gd fmla="*/ 154 h 348" name="T15"/>
                  <a:gd fmla="*/ 174 w 384" name="T16"/>
                  <a:gd fmla="*/ 126 h 348" name="T17"/>
                  <a:gd fmla="*/ 188 w 384" name="T18"/>
                  <a:gd fmla="*/ 98 h 348" name="T19"/>
                  <a:gd fmla="*/ 206 w 384" name="T20"/>
                  <a:gd fmla="*/ 90 h 348" name="T21"/>
                  <a:gd fmla="*/ 226 w 384" name="T22"/>
                  <a:gd fmla="*/ 82 h 348" name="T23"/>
                  <a:gd fmla="*/ 242 w 384" name="T24"/>
                  <a:gd fmla="*/ 60 h 348" name="T25"/>
                  <a:gd fmla="*/ 284 w 384" name="T26"/>
                  <a:gd fmla="*/ 78 h 348" name="T27"/>
                  <a:gd fmla="*/ 306 w 384" name="T28"/>
                  <a:gd fmla="*/ 74 h 348" name="T29"/>
                  <a:gd fmla="*/ 312 w 384" name="T30"/>
                  <a:gd fmla="*/ 52 h 348" name="T31"/>
                  <a:gd fmla="*/ 338 w 384" name="T32"/>
                  <a:gd fmla="*/ 42 h 348" name="T33"/>
                  <a:gd fmla="*/ 366 w 384" name="T34"/>
                  <a:gd fmla="*/ 60 h 348" name="T35"/>
                  <a:gd fmla="*/ 370 w 384" name="T36"/>
                  <a:gd fmla="*/ 48 h 348" name="T37"/>
                  <a:gd fmla="*/ 374 w 384" name="T38"/>
                  <a:gd fmla="*/ 44 h 348" name="T39"/>
                  <a:gd fmla="*/ 370 w 384" name="T40"/>
                  <a:gd fmla="*/ 36 h 348" name="T41"/>
                  <a:gd fmla="*/ 382 w 384" name="T42"/>
                  <a:gd fmla="*/ 26 h 348" name="T43"/>
                  <a:gd fmla="*/ 374 w 384" name="T44"/>
                  <a:gd fmla="*/ 16 h 348" name="T45"/>
                  <a:gd fmla="*/ 360 w 384" name="T46"/>
                  <a:gd fmla="*/ 14 h 348" name="T47"/>
                  <a:gd fmla="*/ 346 w 384" name="T48"/>
                  <a:gd fmla="*/ 10 h 348" name="T49"/>
                  <a:gd fmla="*/ 334 w 384" name="T50"/>
                  <a:gd fmla="*/ 16 h 348" name="T51"/>
                  <a:gd fmla="*/ 324 w 384" name="T52"/>
                  <a:gd fmla="*/ 16 h 348" name="T53"/>
                  <a:gd fmla="*/ 312 w 384" name="T54"/>
                  <a:gd fmla="*/ 20 h 348" name="T55"/>
                  <a:gd fmla="*/ 306 w 384" name="T56"/>
                  <a:gd fmla="*/ 24 h 348" name="T57"/>
                  <a:gd fmla="*/ 298 w 384" name="T58"/>
                  <a:gd fmla="*/ 10 h 348" name="T59"/>
                  <a:gd fmla="*/ 286 w 384" name="T60"/>
                  <a:gd fmla="*/ 18 h 348" name="T61"/>
                  <a:gd fmla="*/ 268 w 384" name="T62"/>
                  <a:gd fmla="*/ 32 h 348" name="T63"/>
                  <a:gd fmla="*/ 250 w 384" name="T64"/>
                  <a:gd fmla="*/ 34 h 348" name="T65"/>
                  <a:gd fmla="*/ 234 w 384" name="T66"/>
                  <a:gd fmla="*/ 32 h 348" name="T67"/>
                  <a:gd fmla="*/ 214 w 384" name="T68"/>
                  <a:gd fmla="*/ 44 h 348" name="T69"/>
                  <a:gd fmla="*/ 212 w 384" name="T70"/>
                  <a:gd fmla="*/ 48 h 348" name="T71"/>
                  <a:gd fmla="*/ 202 w 384" name="T72"/>
                  <a:gd fmla="*/ 56 h 348" name="T73"/>
                  <a:gd fmla="*/ 194 w 384" name="T74"/>
                  <a:gd fmla="*/ 46 h 348" name="T75"/>
                  <a:gd fmla="*/ 184 w 384" name="T76"/>
                  <a:gd fmla="*/ 82 h 348" name="T77"/>
                  <a:gd fmla="*/ 170 w 384" name="T78"/>
                  <a:gd fmla="*/ 102 h 348" name="T79"/>
                  <a:gd fmla="*/ 150 w 384" name="T80"/>
                  <a:gd fmla="*/ 128 h 348" name="T81"/>
                  <a:gd fmla="*/ 138 w 384" name="T82"/>
                  <a:gd fmla="*/ 136 h 348" name="T83"/>
                  <a:gd fmla="*/ 140 w 384" name="T84"/>
                  <a:gd fmla="*/ 152 h 348" name="T85"/>
                  <a:gd fmla="*/ 112 w 384" name="T86"/>
                  <a:gd fmla="*/ 172 h 348" name="T87"/>
                  <a:gd fmla="*/ 86 w 384" name="T88"/>
                  <a:gd fmla="*/ 198 h 348" name="T89"/>
                  <a:gd fmla="*/ 98 w 384" name="T90"/>
                  <a:gd fmla="*/ 196 h 348" name="T91"/>
                  <a:gd fmla="*/ 78 w 384" name="T92"/>
                  <a:gd fmla="*/ 208 h 348" name="T93"/>
                  <a:gd fmla="*/ 58 w 384" name="T94"/>
                  <a:gd fmla="*/ 206 h 348" name="T95"/>
                  <a:gd fmla="*/ 62 w 384" name="T96"/>
                  <a:gd fmla="*/ 216 h 348" name="T97"/>
                  <a:gd fmla="*/ 40 w 384" name="T98"/>
                  <a:gd fmla="*/ 228 h 348" name="T99"/>
                  <a:gd fmla="*/ 32 w 384" name="T100"/>
                  <a:gd fmla="*/ 242 h 348" name="T101"/>
                  <a:gd fmla="*/ 22 w 384" name="T102"/>
                  <a:gd fmla="*/ 256 h 348" name="T103"/>
                  <a:gd fmla="*/ 14 w 384" name="T104"/>
                  <a:gd fmla="*/ 270 h 348" name="T105"/>
                  <a:gd fmla="*/ 8 w 384" name="T106"/>
                  <a:gd fmla="*/ 288 h 348" name="T107"/>
                  <a:gd fmla="*/ 18 w 384" name="T108"/>
                  <a:gd fmla="*/ 294 h 348" name="T109"/>
                  <a:gd fmla="*/ 16 w 384" name="T110"/>
                  <a:gd fmla="*/ 310 h 348" name="T111"/>
                  <a:gd fmla="*/ 22 w 384" name="T112"/>
                  <a:gd fmla="*/ 316 h 348" name="T113"/>
                  <a:gd fmla="*/ 14 w 384" name="T114"/>
                  <a:gd fmla="*/ 338 h 348" name="T115"/>
                  <a:gd fmla="*/ 32 w 384" name="T116"/>
                  <a:gd fmla="*/ 348 h 348" name="T117"/>
                  <a:gd fmla="*/ 72 w 384" name="T118"/>
                  <a:gd fmla="*/ 330 h 348" name="T119"/>
                  <a:gd fmla="*/ 96 w 384" name="T120"/>
                  <a:gd fmla="*/ 326 h 34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8" w="384">
                    <a:moveTo>
                      <a:pt x="96" y="326"/>
                    </a:moveTo>
                    <a:lnTo>
                      <a:pt x="96" y="326"/>
                    </a:lnTo>
                    <a:lnTo>
                      <a:pt x="102" y="326"/>
                    </a:lnTo>
                    <a:lnTo>
                      <a:pt x="104" y="324"/>
                    </a:lnTo>
                    <a:lnTo>
                      <a:pt x="104" y="318"/>
                    </a:lnTo>
                    <a:lnTo>
                      <a:pt x="102" y="312"/>
                    </a:lnTo>
                    <a:lnTo>
                      <a:pt x="102" y="308"/>
                    </a:lnTo>
                    <a:lnTo>
                      <a:pt x="98" y="306"/>
                    </a:lnTo>
                    <a:lnTo>
                      <a:pt x="102" y="302"/>
                    </a:lnTo>
                    <a:lnTo>
                      <a:pt x="104" y="302"/>
                    </a:lnTo>
                    <a:lnTo>
                      <a:pt x="104" y="300"/>
                    </a:lnTo>
                    <a:lnTo>
                      <a:pt x="106" y="298"/>
                    </a:lnTo>
                    <a:lnTo>
                      <a:pt x="108" y="294"/>
                    </a:lnTo>
                    <a:lnTo>
                      <a:pt x="106" y="290"/>
                    </a:lnTo>
                    <a:lnTo>
                      <a:pt x="104" y="288"/>
                    </a:lnTo>
                    <a:lnTo>
                      <a:pt x="106" y="282"/>
                    </a:lnTo>
                    <a:lnTo>
                      <a:pt x="106" y="272"/>
                    </a:lnTo>
                    <a:lnTo>
                      <a:pt x="112" y="272"/>
                    </a:lnTo>
                    <a:lnTo>
                      <a:pt x="114" y="266"/>
                    </a:lnTo>
                    <a:lnTo>
                      <a:pt x="112" y="262"/>
                    </a:lnTo>
                    <a:lnTo>
                      <a:pt x="112" y="256"/>
                    </a:lnTo>
                    <a:lnTo>
                      <a:pt x="108" y="254"/>
                    </a:lnTo>
                    <a:lnTo>
                      <a:pt x="106" y="252"/>
                    </a:lnTo>
                    <a:lnTo>
                      <a:pt x="108" y="246"/>
                    </a:lnTo>
                    <a:lnTo>
                      <a:pt x="108" y="238"/>
                    </a:lnTo>
                    <a:lnTo>
                      <a:pt x="108" y="234"/>
                    </a:lnTo>
                    <a:lnTo>
                      <a:pt x="108" y="226"/>
                    </a:lnTo>
                    <a:lnTo>
                      <a:pt x="108" y="220"/>
                    </a:lnTo>
                    <a:lnTo>
                      <a:pt x="108" y="216"/>
                    </a:lnTo>
                    <a:lnTo>
                      <a:pt x="106" y="210"/>
                    </a:lnTo>
                    <a:lnTo>
                      <a:pt x="108" y="208"/>
                    </a:lnTo>
                    <a:lnTo>
                      <a:pt x="112" y="206"/>
                    </a:lnTo>
                    <a:lnTo>
                      <a:pt x="114" y="202"/>
                    </a:lnTo>
                    <a:lnTo>
                      <a:pt x="114" y="200"/>
                    </a:lnTo>
                    <a:lnTo>
                      <a:pt x="120" y="196"/>
                    </a:lnTo>
                    <a:lnTo>
                      <a:pt x="122" y="188"/>
                    </a:lnTo>
                    <a:lnTo>
                      <a:pt x="124" y="184"/>
                    </a:lnTo>
                    <a:lnTo>
                      <a:pt x="126" y="182"/>
                    </a:lnTo>
                    <a:lnTo>
                      <a:pt x="134" y="180"/>
                    </a:lnTo>
                    <a:lnTo>
                      <a:pt x="138" y="180"/>
                    </a:lnTo>
                    <a:lnTo>
                      <a:pt x="140" y="180"/>
                    </a:lnTo>
                    <a:lnTo>
                      <a:pt x="144" y="184"/>
                    </a:lnTo>
                    <a:lnTo>
                      <a:pt x="148" y="184"/>
                    </a:lnTo>
                    <a:lnTo>
                      <a:pt x="150" y="178"/>
                    </a:lnTo>
                    <a:lnTo>
                      <a:pt x="150" y="170"/>
                    </a:lnTo>
                    <a:lnTo>
                      <a:pt x="148" y="162"/>
                    </a:lnTo>
                    <a:lnTo>
                      <a:pt x="152" y="160"/>
                    </a:lnTo>
                    <a:lnTo>
                      <a:pt x="158" y="154"/>
                    </a:lnTo>
                    <a:lnTo>
                      <a:pt x="162" y="146"/>
                    </a:lnTo>
                    <a:lnTo>
                      <a:pt x="166" y="136"/>
                    </a:lnTo>
                    <a:lnTo>
                      <a:pt x="166" y="128"/>
                    </a:lnTo>
                    <a:lnTo>
                      <a:pt x="166" y="126"/>
                    </a:lnTo>
                    <a:lnTo>
                      <a:pt x="168" y="126"/>
                    </a:lnTo>
                    <a:lnTo>
                      <a:pt x="174" y="126"/>
                    </a:lnTo>
                    <a:lnTo>
                      <a:pt x="176" y="124"/>
                    </a:lnTo>
                    <a:lnTo>
                      <a:pt x="178" y="118"/>
                    </a:lnTo>
                    <a:lnTo>
                      <a:pt x="180" y="116"/>
                    </a:lnTo>
                    <a:lnTo>
                      <a:pt x="186" y="114"/>
                    </a:lnTo>
                    <a:lnTo>
                      <a:pt x="186" y="108"/>
                    </a:lnTo>
                    <a:lnTo>
                      <a:pt x="188" y="98"/>
                    </a:lnTo>
                    <a:lnTo>
                      <a:pt x="194" y="92"/>
                    </a:lnTo>
                    <a:lnTo>
                      <a:pt x="194" y="90"/>
                    </a:lnTo>
                    <a:lnTo>
                      <a:pt x="202" y="98"/>
                    </a:lnTo>
                    <a:lnTo>
                      <a:pt x="206" y="100"/>
                    </a:lnTo>
                    <a:lnTo>
                      <a:pt x="206" y="96"/>
                    </a:lnTo>
                    <a:lnTo>
                      <a:pt x="206" y="90"/>
                    </a:lnTo>
                    <a:lnTo>
                      <a:pt x="206" y="88"/>
                    </a:lnTo>
                    <a:lnTo>
                      <a:pt x="212" y="88"/>
                    </a:lnTo>
                    <a:lnTo>
                      <a:pt x="214" y="88"/>
                    </a:lnTo>
                    <a:lnTo>
                      <a:pt x="222" y="90"/>
                    </a:lnTo>
                    <a:lnTo>
                      <a:pt x="224" y="88"/>
                    </a:lnTo>
                    <a:lnTo>
                      <a:pt x="226" y="82"/>
                    </a:lnTo>
                    <a:lnTo>
                      <a:pt x="230" y="74"/>
                    </a:lnTo>
                    <a:lnTo>
                      <a:pt x="224" y="66"/>
                    </a:lnTo>
                    <a:lnTo>
                      <a:pt x="232" y="70"/>
                    </a:lnTo>
                    <a:lnTo>
                      <a:pt x="240" y="64"/>
                    </a:lnTo>
                    <a:lnTo>
                      <a:pt x="240" y="62"/>
                    </a:lnTo>
                    <a:lnTo>
                      <a:pt x="242" y="60"/>
                    </a:lnTo>
                    <a:lnTo>
                      <a:pt x="248" y="60"/>
                    </a:lnTo>
                    <a:lnTo>
                      <a:pt x="262" y="78"/>
                    </a:lnTo>
                    <a:lnTo>
                      <a:pt x="270" y="78"/>
                    </a:lnTo>
                    <a:lnTo>
                      <a:pt x="278" y="78"/>
                    </a:lnTo>
                    <a:lnTo>
                      <a:pt x="280" y="78"/>
                    </a:lnTo>
                    <a:lnTo>
                      <a:pt x="284" y="78"/>
                    </a:lnTo>
                    <a:lnTo>
                      <a:pt x="284" y="74"/>
                    </a:lnTo>
                    <a:lnTo>
                      <a:pt x="286" y="74"/>
                    </a:lnTo>
                    <a:lnTo>
                      <a:pt x="288" y="78"/>
                    </a:lnTo>
                    <a:lnTo>
                      <a:pt x="298" y="82"/>
                    </a:lnTo>
                    <a:lnTo>
                      <a:pt x="302" y="78"/>
                    </a:lnTo>
                    <a:lnTo>
                      <a:pt x="306" y="74"/>
                    </a:lnTo>
                    <a:lnTo>
                      <a:pt x="310" y="66"/>
                    </a:lnTo>
                    <a:lnTo>
                      <a:pt x="306" y="64"/>
                    </a:lnTo>
                    <a:lnTo>
                      <a:pt x="306" y="60"/>
                    </a:lnTo>
                    <a:lnTo>
                      <a:pt x="306" y="56"/>
                    </a:lnTo>
                    <a:lnTo>
                      <a:pt x="310" y="54"/>
                    </a:lnTo>
                    <a:lnTo>
                      <a:pt x="312" y="52"/>
                    </a:lnTo>
                    <a:lnTo>
                      <a:pt x="316" y="48"/>
                    </a:lnTo>
                    <a:lnTo>
                      <a:pt x="320" y="46"/>
                    </a:lnTo>
                    <a:lnTo>
                      <a:pt x="320" y="42"/>
                    </a:lnTo>
                    <a:lnTo>
                      <a:pt x="330" y="44"/>
                    </a:lnTo>
                    <a:lnTo>
                      <a:pt x="332" y="44"/>
                    </a:lnTo>
                    <a:lnTo>
                      <a:pt x="338" y="42"/>
                    </a:lnTo>
                    <a:lnTo>
                      <a:pt x="342" y="38"/>
                    </a:lnTo>
                    <a:lnTo>
                      <a:pt x="346" y="44"/>
                    </a:lnTo>
                    <a:lnTo>
                      <a:pt x="350" y="52"/>
                    </a:lnTo>
                    <a:lnTo>
                      <a:pt x="360" y="56"/>
                    </a:lnTo>
                    <a:lnTo>
                      <a:pt x="364" y="60"/>
                    </a:lnTo>
                    <a:lnTo>
                      <a:pt x="366" y="60"/>
                    </a:lnTo>
                    <a:lnTo>
                      <a:pt x="366" y="62"/>
                    </a:lnTo>
                    <a:lnTo>
                      <a:pt x="366" y="64"/>
                    </a:lnTo>
                    <a:lnTo>
                      <a:pt x="368" y="64"/>
                    </a:lnTo>
                    <a:lnTo>
                      <a:pt x="370" y="60"/>
                    </a:lnTo>
                    <a:lnTo>
                      <a:pt x="370" y="52"/>
                    </a:lnTo>
                    <a:lnTo>
                      <a:pt x="370" y="48"/>
                    </a:lnTo>
                    <a:lnTo>
                      <a:pt x="374" y="48"/>
                    </a:lnTo>
                    <a:lnTo>
                      <a:pt x="378" y="46"/>
                    </a:lnTo>
                    <a:lnTo>
                      <a:pt x="382" y="42"/>
                    </a:lnTo>
                    <a:lnTo>
                      <a:pt x="384" y="38"/>
                    </a:lnTo>
                    <a:lnTo>
                      <a:pt x="376" y="38"/>
                    </a:lnTo>
                    <a:lnTo>
                      <a:pt x="374" y="44"/>
                    </a:lnTo>
                    <a:lnTo>
                      <a:pt x="370" y="44"/>
                    </a:lnTo>
                    <a:lnTo>
                      <a:pt x="364" y="46"/>
                    </a:lnTo>
                    <a:lnTo>
                      <a:pt x="360" y="42"/>
                    </a:lnTo>
                    <a:lnTo>
                      <a:pt x="358" y="36"/>
                    </a:lnTo>
                    <a:lnTo>
                      <a:pt x="364" y="36"/>
                    </a:lnTo>
                    <a:lnTo>
                      <a:pt x="370" y="36"/>
                    </a:lnTo>
                    <a:lnTo>
                      <a:pt x="374" y="32"/>
                    </a:lnTo>
                    <a:lnTo>
                      <a:pt x="378" y="28"/>
                    </a:lnTo>
                    <a:lnTo>
                      <a:pt x="378" y="32"/>
                    </a:lnTo>
                    <a:lnTo>
                      <a:pt x="382" y="32"/>
                    </a:lnTo>
                    <a:lnTo>
                      <a:pt x="384" y="32"/>
                    </a:lnTo>
                    <a:lnTo>
                      <a:pt x="382" y="26"/>
                    </a:lnTo>
                    <a:lnTo>
                      <a:pt x="378" y="20"/>
                    </a:lnTo>
                    <a:lnTo>
                      <a:pt x="376" y="20"/>
                    </a:lnTo>
                    <a:lnTo>
                      <a:pt x="376" y="24"/>
                    </a:lnTo>
                    <a:lnTo>
                      <a:pt x="370" y="24"/>
                    </a:lnTo>
                    <a:lnTo>
                      <a:pt x="374" y="18"/>
                    </a:lnTo>
                    <a:lnTo>
                      <a:pt x="374" y="16"/>
                    </a:lnTo>
                    <a:lnTo>
                      <a:pt x="370" y="18"/>
                    </a:lnTo>
                    <a:lnTo>
                      <a:pt x="366" y="20"/>
                    </a:lnTo>
                    <a:lnTo>
                      <a:pt x="366" y="16"/>
                    </a:lnTo>
                    <a:lnTo>
                      <a:pt x="360" y="16"/>
                    </a:lnTo>
                    <a:lnTo>
                      <a:pt x="364" y="14"/>
                    </a:lnTo>
                    <a:lnTo>
                      <a:pt x="360" y="14"/>
                    </a:lnTo>
                    <a:lnTo>
                      <a:pt x="360" y="10"/>
                    </a:lnTo>
                    <a:lnTo>
                      <a:pt x="356" y="10"/>
                    </a:lnTo>
                    <a:lnTo>
                      <a:pt x="356" y="14"/>
                    </a:lnTo>
                    <a:lnTo>
                      <a:pt x="356" y="16"/>
                    </a:lnTo>
                    <a:lnTo>
                      <a:pt x="346" y="18"/>
                    </a:lnTo>
                    <a:lnTo>
                      <a:pt x="346" y="10"/>
                    </a:lnTo>
                    <a:lnTo>
                      <a:pt x="350" y="8"/>
                    </a:lnTo>
                    <a:lnTo>
                      <a:pt x="348" y="6"/>
                    </a:lnTo>
                    <a:lnTo>
                      <a:pt x="338" y="0"/>
                    </a:lnTo>
                    <a:lnTo>
                      <a:pt x="338" y="8"/>
                    </a:lnTo>
                    <a:lnTo>
                      <a:pt x="332" y="10"/>
                    </a:lnTo>
                    <a:lnTo>
                      <a:pt x="334" y="16"/>
                    </a:lnTo>
                    <a:lnTo>
                      <a:pt x="324" y="24"/>
                    </a:lnTo>
                    <a:lnTo>
                      <a:pt x="324" y="26"/>
                    </a:lnTo>
                    <a:lnTo>
                      <a:pt x="322" y="26"/>
                    </a:lnTo>
                    <a:lnTo>
                      <a:pt x="322" y="24"/>
                    </a:lnTo>
                    <a:lnTo>
                      <a:pt x="322" y="16"/>
                    </a:lnTo>
                    <a:lnTo>
                      <a:pt x="324" y="16"/>
                    </a:lnTo>
                    <a:lnTo>
                      <a:pt x="324" y="14"/>
                    </a:lnTo>
                    <a:lnTo>
                      <a:pt x="322" y="10"/>
                    </a:lnTo>
                    <a:lnTo>
                      <a:pt x="320" y="14"/>
                    </a:lnTo>
                    <a:lnTo>
                      <a:pt x="316" y="16"/>
                    </a:lnTo>
                    <a:lnTo>
                      <a:pt x="320" y="16"/>
                    </a:lnTo>
                    <a:lnTo>
                      <a:pt x="312" y="20"/>
                    </a:lnTo>
                    <a:lnTo>
                      <a:pt x="306" y="28"/>
                    </a:lnTo>
                    <a:lnTo>
                      <a:pt x="306" y="32"/>
                    </a:lnTo>
                    <a:lnTo>
                      <a:pt x="306" y="34"/>
                    </a:lnTo>
                    <a:lnTo>
                      <a:pt x="302" y="38"/>
                    </a:lnTo>
                    <a:lnTo>
                      <a:pt x="304" y="24"/>
                    </a:lnTo>
                    <a:lnTo>
                      <a:pt x="306" y="24"/>
                    </a:lnTo>
                    <a:lnTo>
                      <a:pt x="310" y="20"/>
                    </a:lnTo>
                    <a:lnTo>
                      <a:pt x="304" y="10"/>
                    </a:lnTo>
                    <a:lnTo>
                      <a:pt x="302" y="14"/>
                    </a:lnTo>
                    <a:lnTo>
                      <a:pt x="304" y="14"/>
                    </a:lnTo>
                    <a:lnTo>
                      <a:pt x="298" y="14"/>
                    </a:lnTo>
                    <a:lnTo>
                      <a:pt x="298" y="10"/>
                    </a:lnTo>
                    <a:lnTo>
                      <a:pt x="296" y="10"/>
                    </a:lnTo>
                    <a:lnTo>
                      <a:pt x="294" y="10"/>
                    </a:lnTo>
                    <a:lnTo>
                      <a:pt x="292" y="8"/>
                    </a:lnTo>
                    <a:lnTo>
                      <a:pt x="292" y="16"/>
                    </a:lnTo>
                    <a:lnTo>
                      <a:pt x="292" y="20"/>
                    </a:lnTo>
                    <a:lnTo>
                      <a:pt x="286" y="18"/>
                    </a:lnTo>
                    <a:lnTo>
                      <a:pt x="288" y="16"/>
                    </a:lnTo>
                    <a:lnTo>
                      <a:pt x="286" y="16"/>
                    </a:lnTo>
                    <a:lnTo>
                      <a:pt x="284" y="14"/>
                    </a:lnTo>
                    <a:lnTo>
                      <a:pt x="284" y="18"/>
                    </a:lnTo>
                    <a:lnTo>
                      <a:pt x="284" y="20"/>
                    </a:lnTo>
                    <a:lnTo>
                      <a:pt x="268" y="32"/>
                    </a:lnTo>
                    <a:lnTo>
                      <a:pt x="258" y="26"/>
                    </a:lnTo>
                    <a:lnTo>
                      <a:pt x="252" y="20"/>
                    </a:lnTo>
                    <a:lnTo>
                      <a:pt x="248" y="20"/>
                    </a:lnTo>
                    <a:lnTo>
                      <a:pt x="242" y="28"/>
                    </a:lnTo>
                    <a:lnTo>
                      <a:pt x="250" y="28"/>
                    </a:lnTo>
                    <a:lnTo>
                      <a:pt x="250" y="34"/>
                    </a:lnTo>
                    <a:lnTo>
                      <a:pt x="250" y="36"/>
                    </a:lnTo>
                    <a:lnTo>
                      <a:pt x="240" y="32"/>
                    </a:lnTo>
                    <a:lnTo>
                      <a:pt x="242" y="42"/>
                    </a:lnTo>
                    <a:lnTo>
                      <a:pt x="234" y="42"/>
                    </a:lnTo>
                    <a:lnTo>
                      <a:pt x="238" y="36"/>
                    </a:lnTo>
                    <a:lnTo>
                      <a:pt x="234" y="32"/>
                    </a:lnTo>
                    <a:lnTo>
                      <a:pt x="230" y="42"/>
                    </a:lnTo>
                    <a:lnTo>
                      <a:pt x="226" y="32"/>
                    </a:lnTo>
                    <a:lnTo>
                      <a:pt x="224" y="36"/>
                    </a:lnTo>
                    <a:lnTo>
                      <a:pt x="224" y="42"/>
                    </a:lnTo>
                    <a:lnTo>
                      <a:pt x="216" y="46"/>
                    </a:lnTo>
                    <a:lnTo>
                      <a:pt x="214" y="44"/>
                    </a:lnTo>
                    <a:lnTo>
                      <a:pt x="214" y="42"/>
                    </a:lnTo>
                    <a:lnTo>
                      <a:pt x="212" y="38"/>
                    </a:lnTo>
                    <a:lnTo>
                      <a:pt x="210" y="46"/>
                    </a:lnTo>
                    <a:lnTo>
                      <a:pt x="212" y="48"/>
                    </a:lnTo>
                    <a:lnTo>
                      <a:pt x="214" y="48"/>
                    </a:lnTo>
                    <a:lnTo>
                      <a:pt x="212" y="48"/>
                    </a:lnTo>
                    <a:lnTo>
                      <a:pt x="206" y="52"/>
                    </a:lnTo>
                    <a:lnTo>
                      <a:pt x="204" y="52"/>
                    </a:lnTo>
                    <a:lnTo>
                      <a:pt x="206" y="52"/>
                    </a:lnTo>
                    <a:lnTo>
                      <a:pt x="206" y="56"/>
                    </a:lnTo>
                    <a:lnTo>
                      <a:pt x="204" y="56"/>
                    </a:lnTo>
                    <a:lnTo>
                      <a:pt x="202" y="56"/>
                    </a:lnTo>
                    <a:lnTo>
                      <a:pt x="202" y="54"/>
                    </a:lnTo>
                    <a:lnTo>
                      <a:pt x="198" y="54"/>
                    </a:lnTo>
                    <a:lnTo>
                      <a:pt x="198" y="62"/>
                    </a:lnTo>
                    <a:lnTo>
                      <a:pt x="194" y="60"/>
                    </a:lnTo>
                    <a:lnTo>
                      <a:pt x="194" y="52"/>
                    </a:lnTo>
                    <a:lnTo>
                      <a:pt x="194" y="46"/>
                    </a:lnTo>
                    <a:lnTo>
                      <a:pt x="188" y="46"/>
                    </a:lnTo>
                    <a:lnTo>
                      <a:pt x="180" y="52"/>
                    </a:lnTo>
                    <a:lnTo>
                      <a:pt x="184" y="64"/>
                    </a:lnTo>
                    <a:lnTo>
                      <a:pt x="194" y="62"/>
                    </a:lnTo>
                    <a:lnTo>
                      <a:pt x="188" y="78"/>
                    </a:lnTo>
                    <a:lnTo>
                      <a:pt x="184" y="82"/>
                    </a:lnTo>
                    <a:lnTo>
                      <a:pt x="176" y="84"/>
                    </a:lnTo>
                    <a:lnTo>
                      <a:pt x="176" y="90"/>
                    </a:lnTo>
                    <a:lnTo>
                      <a:pt x="180" y="90"/>
                    </a:lnTo>
                    <a:lnTo>
                      <a:pt x="180" y="100"/>
                    </a:lnTo>
                    <a:lnTo>
                      <a:pt x="166" y="92"/>
                    </a:lnTo>
                    <a:lnTo>
                      <a:pt x="170" y="102"/>
                    </a:lnTo>
                    <a:lnTo>
                      <a:pt x="176" y="114"/>
                    </a:lnTo>
                    <a:lnTo>
                      <a:pt x="170" y="114"/>
                    </a:lnTo>
                    <a:lnTo>
                      <a:pt x="162" y="114"/>
                    </a:lnTo>
                    <a:lnTo>
                      <a:pt x="162" y="120"/>
                    </a:lnTo>
                    <a:lnTo>
                      <a:pt x="158" y="126"/>
                    </a:lnTo>
                    <a:lnTo>
                      <a:pt x="150" y="128"/>
                    </a:lnTo>
                    <a:lnTo>
                      <a:pt x="150" y="126"/>
                    </a:lnTo>
                    <a:lnTo>
                      <a:pt x="148" y="126"/>
                    </a:lnTo>
                    <a:lnTo>
                      <a:pt x="144" y="130"/>
                    </a:lnTo>
                    <a:lnTo>
                      <a:pt x="144" y="136"/>
                    </a:lnTo>
                    <a:lnTo>
                      <a:pt x="140" y="134"/>
                    </a:lnTo>
                    <a:lnTo>
                      <a:pt x="138" y="136"/>
                    </a:lnTo>
                    <a:lnTo>
                      <a:pt x="138" y="138"/>
                    </a:lnTo>
                    <a:lnTo>
                      <a:pt x="142" y="138"/>
                    </a:lnTo>
                    <a:lnTo>
                      <a:pt x="138" y="142"/>
                    </a:lnTo>
                    <a:lnTo>
                      <a:pt x="140" y="144"/>
                    </a:lnTo>
                    <a:lnTo>
                      <a:pt x="140" y="146"/>
                    </a:lnTo>
                    <a:lnTo>
                      <a:pt x="140" y="152"/>
                    </a:lnTo>
                    <a:lnTo>
                      <a:pt x="138" y="152"/>
                    </a:lnTo>
                    <a:lnTo>
                      <a:pt x="132" y="152"/>
                    </a:lnTo>
                    <a:lnTo>
                      <a:pt x="122" y="160"/>
                    </a:lnTo>
                    <a:lnTo>
                      <a:pt x="120" y="164"/>
                    </a:lnTo>
                    <a:lnTo>
                      <a:pt x="116" y="172"/>
                    </a:lnTo>
                    <a:lnTo>
                      <a:pt x="112" y="172"/>
                    </a:lnTo>
                    <a:lnTo>
                      <a:pt x="108" y="170"/>
                    </a:lnTo>
                    <a:lnTo>
                      <a:pt x="96" y="184"/>
                    </a:lnTo>
                    <a:lnTo>
                      <a:pt x="94" y="184"/>
                    </a:lnTo>
                    <a:lnTo>
                      <a:pt x="90" y="188"/>
                    </a:lnTo>
                    <a:lnTo>
                      <a:pt x="88" y="192"/>
                    </a:lnTo>
                    <a:lnTo>
                      <a:pt x="86" y="198"/>
                    </a:lnTo>
                    <a:lnTo>
                      <a:pt x="80" y="198"/>
                    </a:lnTo>
                    <a:lnTo>
                      <a:pt x="80" y="200"/>
                    </a:lnTo>
                    <a:lnTo>
                      <a:pt x="84" y="202"/>
                    </a:lnTo>
                    <a:lnTo>
                      <a:pt x="88" y="202"/>
                    </a:lnTo>
                    <a:lnTo>
                      <a:pt x="94" y="196"/>
                    </a:lnTo>
                    <a:lnTo>
                      <a:pt x="98" y="196"/>
                    </a:lnTo>
                    <a:lnTo>
                      <a:pt x="102" y="198"/>
                    </a:lnTo>
                    <a:lnTo>
                      <a:pt x="98" y="200"/>
                    </a:lnTo>
                    <a:lnTo>
                      <a:pt x="90" y="206"/>
                    </a:lnTo>
                    <a:lnTo>
                      <a:pt x="90" y="208"/>
                    </a:lnTo>
                    <a:lnTo>
                      <a:pt x="84" y="208"/>
                    </a:lnTo>
                    <a:lnTo>
                      <a:pt x="78" y="208"/>
                    </a:lnTo>
                    <a:lnTo>
                      <a:pt x="78" y="202"/>
                    </a:lnTo>
                    <a:lnTo>
                      <a:pt x="76" y="200"/>
                    </a:lnTo>
                    <a:lnTo>
                      <a:pt x="72" y="200"/>
                    </a:lnTo>
                    <a:lnTo>
                      <a:pt x="72" y="206"/>
                    </a:lnTo>
                    <a:lnTo>
                      <a:pt x="60" y="198"/>
                    </a:lnTo>
                    <a:lnTo>
                      <a:pt x="58" y="206"/>
                    </a:lnTo>
                    <a:lnTo>
                      <a:pt x="60" y="202"/>
                    </a:lnTo>
                    <a:lnTo>
                      <a:pt x="62" y="202"/>
                    </a:lnTo>
                    <a:lnTo>
                      <a:pt x="62" y="208"/>
                    </a:lnTo>
                    <a:lnTo>
                      <a:pt x="66" y="210"/>
                    </a:lnTo>
                    <a:lnTo>
                      <a:pt x="62" y="212"/>
                    </a:lnTo>
                    <a:lnTo>
                      <a:pt x="62" y="216"/>
                    </a:lnTo>
                    <a:lnTo>
                      <a:pt x="58" y="216"/>
                    </a:lnTo>
                    <a:lnTo>
                      <a:pt x="52" y="224"/>
                    </a:lnTo>
                    <a:lnTo>
                      <a:pt x="44" y="226"/>
                    </a:lnTo>
                    <a:lnTo>
                      <a:pt x="36" y="224"/>
                    </a:lnTo>
                    <a:lnTo>
                      <a:pt x="36" y="228"/>
                    </a:lnTo>
                    <a:lnTo>
                      <a:pt x="40" y="228"/>
                    </a:lnTo>
                    <a:lnTo>
                      <a:pt x="40" y="234"/>
                    </a:lnTo>
                    <a:lnTo>
                      <a:pt x="36" y="236"/>
                    </a:lnTo>
                    <a:lnTo>
                      <a:pt x="34" y="236"/>
                    </a:lnTo>
                    <a:lnTo>
                      <a:pt x="24" y="236"/>
                    </a:lnTo>
                    <a:lnTo>
                      <a:pt x="24" y="242"/>
                    </a:lnTo>
                    <a:lnTo>
                      <a:pt x="32" y="242"/>
                    </a:lnTo>
                    <a:lnTo>
                      <a:pt x="26" y="244"/>
                    </a:lnTo>
                    <a:lnTo>
                      <a:pt x="18" y="246"/>
                    </a:lnTo>
                    <a:lnTo>
                      <a:pt x="6" y="248"/>
                    </a:lnTo>
                    <a:lnTo>
                      <a:pt x="6" y="254"/>
                    </a:lnTo>
                    <a:lnTo>
                      <a:pt x="16" y="256"/>
                    </a:lnTo>
                    <a:lnTo>
                      <a:pt x="22" y="256"/>
                    </a:lnTo>
                    <a:lnTo>
                      <a:pt x="18" y="256"/>
                    </a:lnTo>
                    <a:lnTo>
                      <a:pt x="6" y="256"/>
                    </a:lnTo>
                    <a:lnTo>
                      <a:pt x="0" y="260"/>
                    </a:lnTo>
                    <a:lnTo>
                      <a:pt x="4" y="266"/>
                    </a:lnTo>
                    <a:lnTo>
                      <a:pt x="4" y="270"/>
                    </a:lnTo>
                    <a:lnTo>
                      <a:pt x="14" y="270"/>
                    </a:lnTo>
                    <a:lnTo>
                      <a:pt x="4" y="274"/>
                    </a:lnTo>
                    <a:lnTo>
                      <a:pt x="6" y="278"/>
                    </a:lnTo>
                    <a:lnTo>
                      <a:pt x="8" y="278"/>
                    </a:lnTo>
                    <a:lnTo>
                      <a:pt x="8" y="282"/>
                    </a:lnTo>
                    <a:lnTo>
                      <a:pt x="4" y="284"/>
                    </a:lnTo>
                    <a:lnTo>
                      <a:pt x="8" y="288"/>
                    </a:lnTo>
                    <a:lnTo>
                      <a:pt x="12" y="288"/>
                    </a:lnTo>
                    <a:lnTo>
                      <a:pt x="12" y="290"/>
                    </a:lnTo>
                    <a:lnTo>
                      <a:pt x="8" y="292"/>
                    </a:lnTo>
                    <a:lnTo>
                      <a:pt x="14" y="294"/>
                    </a:lnTo>
                    <a:lnTo>
                      <a:pt x="16" y="298"/>
                    </a:lnTo>
                    <a:lnTo>
                      <a:pt x="18" y="294"/>
                    </a:lnTo>
                    <a:lnTo>
                      <a:pt x="24" y="290"/>
                    </a:lnTo>
                    <a:lnTo>
                      <a:pt x="26" y="290"/>
                    </a:lnTo>
                    <a:lnTo>
                      <a:pt x="30" y="290"/>
                    </a:lnTo>
                    <a:lnTo>
                      <a:pt x="30" y="292"/>
                    </a:lnTo>
                    <a:lnTo>
                      <a:pt x="24" y="292"/>
                    </a:lnTo>
                    <a:lnTo>
                      <a:pt x="16" y="310"/>
                    </a:lnTo>
                    <a:lnTo>
                      <a:pt x="6" y="310"/>
                    </a:lnTo>
                    <a:lnTo>
                      <a:pt x="6" y="312"/>
                    </a:lnTo>
                    <a:lnTo>
                      <a:pt x="6" y="316"/>
                    </a:lnTo>
                    <a:lnTo>
                      <a:pt x="14" y="320"/>
                    </a:lnTo>
                    <a:lnTo>
                      <a:pt x="16" y="316"/>
                    </a:lnTo>
                    <a:lnTo>
                      <a:pt x="22" y="316"/>
                    </a:lnTo>
                    <a:lnTo>
                      <a:pt x="22" y="320"/>
                    </a:lnTo>
                    <a:lnTo>
                      <a:pt x="22" y="324"/>
                    </a:lnTo>
                    <a:lnTo>
                      <a:pt x="16" y="328"/>
                    </a:lnTo>
                    <a:lnTo>
                      <a:pt x="14" y="328"/>
                    </a:lnTo>
                    <a:lnTo>
                      <a:pt x="14" y="334"/>
                    </a:lnTo>
                    <a:lnTo>
                      <a:pt x="14" y="338"/>
                    </a:lnTo>
                    <a:lnTo>
                      <a:pt x="18" y="338"/>
                    </a:lnTo>
                    <a:lnTo>
                      <a:pt x="22" y="344"/>
                    </a:lnTo>
                    <a:lnTo>
                      <a:pt x="26" y="344"/>
                    </a:lnTo>
                    <a:lnTo>
                      <a:pt x="30" y="344"/>
                    </a:lnTo>
                    <a:lnTo>
                      <a:pt x="32" y="344"/>
                    </a:lnTo>
                    <a:lnTo>
                      <a:pt x="32" y="348"/>
                    </a:lnTo>
                    <a:lnTo>
                      <a:pt x="40" y="348"/>
                    </a:lnTo>
                    <a:lnTo>
                      <a:pt x="50" y="346"/>
                    </a:lnTo>
                    <a:lnTo>
                      <a:pt x="62" y="338"/>
                    </a:lnTo>
                    <a:lnTo>
                      <a:pt x="66" y="336"/>
                    </a:lnTo>
                    <a:lnTo>
                      <a:pt x="68" y="330"/>
                    </a:lnTo>
                    <a:lnTo>
                      <a:pt x="72" y="330"/>
                    </a:lnTo>
                    <a:lnTo>
                      <a:pt x="76" y="330"/>
                    </a:lnTo>
                    <a:lnTo>
                      <a:pt x="86" y="326"/>
                    </a:lnTo>
                    <a:lnTo>
                      <a:pt x="94" y="320"/>
                    </a:lnTo>
                    <a:lnTo>
                      <a:pt x="96" y="326"/>
                    </a:lnTo>
                    <a:lnTo>
                      <a:pt x="96" y="326"/>
                    </a:lnTo>
                    <a:lnTo>
                      <a:pt x="96" y="32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96" name="Freeform 1588"/>
              <p:cNvSpPr/>
              <p:nvPr/>
            </p:nvSpPr>
            <p:spPr bwMode="auto">
              <a:xfrm>
                <a:off x="793750" y="2559050"/>
                <a:ext cx="3175" cy="6350"/>
              </a:xfrm>
              <a:custGeom>
                <a:gdLst>
                  <a:gd fmla="*/ 0 w 2" name="T0"/>
                  <a:gd fmla="*/ 0 h 4" name="T1"/>
                  <a:gd fmla="*/ 2 w 2" name="T2"/>
                  <a:gd fmla="*/ 4 h 4" name="T3"/>
                  <a:gd fmla="*/ 2 w 2" name="T4"/>
                  <a:gd fmla="*/ 2 h 4" name="T5"/>
                  <a:gd fmla="*/ 0 w 2" name="T6"/>
                  <a:gd fmla="*/ 0 h 4" name="T7"/>
                  <a:gd fmla="*/ 0 w 2" name="T8"/>
                  <a:gd fmla="*/ 0 h 4" name="T9"/>
                  <a:gd fmla="*/ 0 w 2" name="T10"/>
                  <a:gd fmla="*/ 0 h 4" name="T11"/>
                </a:gdLst>
                <a:cxnLst>
                  <a:cxn ang="0">
                    <a:pos x="T0" y="T1"/>
                  </a:cxn>
                  <a:cxn ang="0">
                    <a:pos x="T2" y="T3"/>
                  </a:cxn>
                  <a:cxn ang="0">
                    <a:pos x="T4" y="T5"/>
                  </a:cxn>
                  <a:cxn ang="0">
                    <a:pos x="T6" y="T7"/>
                  </a:cxn>
                  <a:cxn ang="0">
                    <a:pos x="T8" y="T9"/>
                  </a:cxn>
                  <a:cxn ang="0">
                    <a:pos x="T10" y="T11"/>
                  </a:cxn>
                </a:cxnLst>
                <a:rect b="b" l="0" r="r" t="0"/>
                <a:pathLst>
                  <a:path h="4" w="2">
                    <a:moveTo>
                      <a:pt x="0" y="0"/>
                    </a:moveTo>
                    <a:lnTo>
                      <a:pt x="2" y="4"/>
                    </a:lnTo>
                    <a:lnTo>
                      <a:pt x="2"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97" name="Freeform 1589"/>
              <p:cNvSpPr/>
              <p:nvPr/>
            </p:nvSpPr>
            <p:spPr bwMode="auto">
              <a:xfrm>
                <a:off x="793750" y="2559050"/>
                <a:ext cx="3175" cy="6350"/>
              </a:xfrm>
              <a:custGeom>
                <a:gdLst>
                  <a:gd fmla="*/ 0 w 2" name="T0"/>
                  <a:gd fmla="*/ 0 h 4" name="T1"/>
                  <a:gd fmla="*/ 2 w 2" name="T2"/>
                  <a:gd fmla="*/ 4 h 4" name="T3"/>
                  <a:gd fmla="*/ 2 w 2" name="T4"/>
                  <a:gd fmla="*/ 2 h 4" name="T5"/>
                  <a:gd fmla="*/ 0 w 2" name="T6"/>
                  <a:gd fmla="*/ 0 h 4" name="T7"/>
                  <a:gd fmla="*/ 0 w 2" name="T8"/>
                  <a:gd fmla="*/ 0 h 4" name="T9"/>
                  <a:gd fmla="*/ 0 w 2" name="T10"/>
                  <a:gd fmla="*/ 0 h 4" name="T11"/>
                </a:gdLst>
                <a:cxnLst>
                  <a:cxn ang="0">
                    <a:pos x="T0" y="T1"/>
                  </a:cxn>
                  <a:cxn ang="0">
                    <a:pos x="T2" y="T3"/>
                  </a:cxn>
                  <a:cxn ang="0">
                    <a:pos x="T4" y="T5"/>
                  </a:cxn>
                  <a:cxn ang="0">
                    <a:pos x="T6" y="T7"/>
                  </a:cxn>
                  <a:cxn ang="0">
                    <a:pos x="T8" y="T9"/>
                  </a:cxn>
                  <a:cxn ang="0">
                    <a:pos x="T10" y="T11"/>
                  </a:cxn>
                </a:cxnLst>
                <a:rect b="b" l="0" r="r" t="0"/>
                <a:pathLst>
                  <a:path h="4" w="2">
                    <a:moveTo>
                      <a:pt x="0" y="0"/>
                    </a:moveTo>
                    <a:lnTo>
                      <a:pt x="2" y="4"/>
                    </a:lnTo>
                    <a:lnTo>
                      <a:pt x="2"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98" name="Freeform 1590"/>
              <p:cNvSpPr/>
              <p:nvPr/>
            </p:nvSpPr>
            <p:spPr bwMode="auto">
              <a:xfrm>
                <a:off x="825500" y="2514600"/>
                <a:ext cx="3175" cy="6350"/>
              </a:xfrm>
              <a:custGeom>
                <a:gdLst>
                  <a:gd fmla="*/ 2 w 2" name="T0"/>
                  <a:gd fmla="*/ 0 h 4" name="T1"/>
                  <a:gd fmla="*/ 2 w 2" name="T2"/>
                  <a:gd fmla="*/ 0 h 4" name="T3"/>
                  <a:gd fmla="*/ 2 w 2" name="T4"/>
                  <a:gd fmla="*/ 2 h 4" name="T5"/>
                  <a:gd fmla="*/ 0 w 2" name="T6"/>
                  <a:gd fmla="*/ 4 h 4" name="T7"/>
                  <a:gd fmla="*/ 0 w 2" name="T8"/>
                  <a:gd fmla="*/ 0 h 4" name="T9"/>
                  <a:gd fmla="*/ 2 w 2" name="T10"/>
                  <a:gd fmla="*/ 0 h 4" name="T11"/>
                  <a:gd fmla="*/ 2 w 2" name="T12"/>
                  <a:gd fmla="*/ 0 h 4" name="T13"/>
                  <a:gd fmla="*/ 2 w 2"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2" y="0"/>
                    </a:moveTo>
                    <a:lnTo>
                      <a:pt x="2" y="0"/>
                    </a:lnTo>
                    <a:lnTo>
                      <a:pt x="2" y="2"/>
                    </a:lnTo>
                    <a:lnTo>
                      <a:pt x="0" y="4"/>
                    </a:lnTo>
                    <a:lnTo>
                      <a:pt x="0" y="0"/>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99" name="Freeform 1591"/>
              <p:cNvSpPr/>
              <p:nvPr/>
            </p:nvSpPr>
            <p:spPr bwMode="auto">
              <a:xfrm>
                <a:off x="825500" y="2514600"/>
                <a:ext cx="3175" cy="6350"/>
              </a:xfrm>
              <a:custGeom>
                <a:gdLst>
                  <a:gd fmla="*/ 2 w 2" name="T0"/>
                  <a:gd fmla="*/ 0 h 4" name="T1"/>
                  <a:gd fmla="*/ 2 w 2" name="T2"/>
                  <a:gd fmla="*/ 0 h 4" name="T3"/>
                  <a:gd fmla="*/ 2 w 2" name="T4"/>
                  <a:gd fmla="*/ 2 h 4" name="T5"/>
                  <a:gd fmla="*/ 0 w 2" name="T6"/>
                  <a:gd fmla="*/ 4 h 4" name="T7"/>
                  <a:gd fmla="*/ 0 w 2" name="T8"/>
                  <a:gd fmla="*/ 0 h 4" name="T9"/>
                  <a:gd fmla="*/ 2 w 2" name="T10"/>
                  <a:gd fmla="*/ 0 h 4" name="T11"/>
                  <a:gd fmla="*/ 2 w 2" name="T12"/>
                  <a:gd fmla="*/ 0 h 4" name="T13"/>
                  <a:gd fmla="*/ 2 w 2"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2" y="0"/>
                    </a:moveTo>
                    <a:lnTo>
                      <a:pt x="2" y="0"/>
                    </a:lnTo>
                    <a:lnTo>
                      <a:pt x="2" y="2"/>
                    </a:lnTo>
                    <a:lnTo>
                      <a:pt x="0" y="4"/>
                    </a:lnTo>
                    <a:lnTo>
                      <a:pt x="0" y="0"/>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00" name="Freeform 1592"/>
              <p:cNvSpPr/>
              <p:nvPr/>
            </p:nvSpPr>
            <p:spPr bwMode="auto">
              <a:xfrm>
                <a:off x="796925" y="2514600"/>
                <a:ext cx="19050" cy="12700"/>
              </a:xfrm>
              <a:custGeom>
                <a:gdLst>
                  <a:gd fmla="*/ 10 w 12" name="T0"/>
                  <a:gd fmla="*/ 0 h 8" name="T1"/>
                  <a:gd fmla="*/ 10 w 12" name="T2"/>
                  <a:gd fmla="*/ 0 h 8" name="T3"/>
                  <a:gd fmla="*/ 12 w 12" name="T4"/>
                  <a:gd fmla="*/ 0 h 8" name="T5"/>
                  <a:gd fmla="*/ 12 w 12" name="T6"/>
                  <a:gd fmla="*/ 4 h 8" name="T7"/>
                  <a:gd fmla="*/ 12 w 12" name="T8"/>
                  <a:gd fmla="*/ 8 h 8" name="T9"/>
                  <a:gd fmla="*/ 2 w 12" name="T10"/>
                  <a:gd fmla="*/ 4 h 8" name="T11"/>
                  <a:gd fmla="*/ 0 w 12" name="T12"/>
                  <a:gd fmla="*/ 2 h 8" name="T13"/>
                  <a:gd fmla="*/ 8 w 12" name="T14"/>
                  <a:gd fmla="*/ 4 h 8" name="T15"/>
                  <a:gd fmla="*/ 8 w 12" name="T16"/>
                  <a:gd fmla="*/ 0 h 8" name="T17"/>
                  <a:gd fmla="*/ 10 w 12" name="T18"/>
                  <a:gd fmla="*/ 0 h 8" name="T19"/>
                  <a:gd fmla="*/ 10 w 12" name="T20"/>
                  <a:gd fmla="*/ 0 h 8" name="T21"/>
                  <a:gd fmla="*/ 10 w 12"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12">
                    <a:moveTo>
                      <a:pt x="10" y="0"/>
                    </a:moveTo>
                    <a:lnTo>
                      <a:pt x="10" y="0"/>
                    </a:lnTo>
                    <a:lnTo>
                      <a:pt x="12" y="0"/>
                    </a:lnTo>
                    <a:lnTo>
                      <a:pt x="12" y="4"/>
                    </a:lnTo>
                    <a:lnTo>
                      <a:pt x="12" y="8"/>
                    </a:lnTo>
                    <a:lnTo>
                      <a:pt x="2" y="4"/>
                    </a:lnTo>
                    <a:lnTo>
                      <a:pt x="0" y="2"/>
                    </a:lnTo>
                    <a:lnTo>
                      <a:pt x="8" y="4"/>
                    </a:lnTo>
                    <a:lnTo>
                      <a:pt x="8" y="0"/>
                    </a:lnTo>
                    <a:lnTo>
                      <a:pt x="10" y="0"/>
                    </a:lnTo>
                    <a:lnTo>
                      <a:pt x="10" y="0"/>
                    </a:lnTo>
                    <a:lnTo>
                      <a:pt x="1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01" name="Freeform 1593"/>
              <p:cNvSpPr/>
              <p:nvPr/>
            </p:nvSpPr>
            <p:spPr bwMode="auto">
              <a:xfrm>
                <a:off x="796925" y="2514600"/>
                <a:ext cx="19050" cy="12700"/>
              </a:xfrm>
              <a:custGeom>
                <a:gdLst>
                  <a:gd fmla="*/ 10 w 12" name="T0"/>
                  <a:gd fmla="*/ 0 h 8" name="T1"/>
                  <a:gd fmla="*/ 10 w 12" name="T2"/>
                  <a:gd fmla="*/ 0 h 8" name="T3"/>
                  <a:gd fmla="*/ 12 w 12" name="T4"/>
                  <a:gd fmla="*/ 0 h 8" name="T5"/>
                  <a:gd fmla="*/ 12 w 12" name="T6"/>
                  <a:gd fmla="*/ 4 h 8" name="T7"/>
                  <a:gd fmla="*/ 12 w 12" name="T8"/>
                  <a:gd fmla="*/ 8 h 8" name="T9"/>
                  <a:gd fmla="*/ 2 w 12" name="T10"/>
                  <a:gd fmla="*/ 4 h 8" name="T11"/>
                  <a:gd fmla="*/ 0 w 12" name="T12"/>
                  <a:gd fmla="*/ 2 h 8" name="T13"/>
                  <a:gd fmla="*/ 8 w 12" name="T14"/>
                  <a:gd fmla="*/ 4 h 8" name="T15"/>
                  <a:gd fmla="*/ 8 w 12" name="T16"/>
                  <a:gd fmla="*/ 0 h 8" name="T17"/>
                  <a:gd fmla="*/ 10 w 12" name="T18"/>
                  <a:gd fmla="*/ 0 h 8" name="T19"/>
                  <a:gd fmla="*/ 10 w 12" name="T20"/>
                  <a:gd fmla="*/ 0 h 8" name="T21"/>
                  <a:gd fmla="*/ 10 w 12"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12">
                    <a:moveTo>
                      <a:pt x="10" y="0"/>
                    </a:moveTo>
                    <a:lnTo>
                      <a:pt x="10" y="0"/>
                    </a:lnTo>
                    <a:lnTo>
                      <a:pt x="12" y="0"/>
                    </a:lnTo>
                    <a:lnTo>
                      <a:pt x="12" y="4"/>
                    </a:lnTo>
                    <a:lnTo>
                      <a:pt x="12" y="8"/>
                    </a:lnTo>
                    <a:lnTo>
                      <a:pt x="2" y="4"/>
                    </a:lnTo>
                    <a:lnTo>
                      <a:pt x="0" y="2"/>
                    </a:lnTo>
                    <a:lnTo>
                      <a:pt x="8" y="4"/>
                    </a:lnTo>
                    <a:lnTo>
                      <a:pt x="8" y="0"/>
                    </a:lnTo>
                    <a:lnTo>
                      <a:pt x="10" y="0"/>
                    </a:lnTo>
                    <a:lnTo>
                      <a:pt x="10" y="0"/>
                    </a:lnTo>
                    <a:lnTo>
                      <a:pt x="1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02" name="Freeform 1594"/>
              <p:cNvSpPr/>
              <p:nvPr/>
            </p:nvSpPr>
            <p:spPr bwMode="auto">
              <a:xfrm>
                <a:off x="828675" y="2476500"/>
                <a:ext cx="3175" cy="6350"/>
              </a:xfrm>
              <a:custGeom>
                <a:gdLst>
                  <a:gd fmla="*/ 2 w 2" name="T0"/>
                  <a:gd fmla="*/ 0 h 4" name="T1"/>
                  <a:gd fmla="*/ 2 w 2" name="T2"/>
                  <a:gd fmla="*/ 0 h 4" name="T3"/>
                  <a:gd fmla="*/ 2 w 2" name="T4"/>
                  <a:gd fmla="*/ 2 h 4" name="T5"/>
                  <a:gd fmla="*/ 0 w 2" name="T6"/>
                  <a:gd fmla="*/ 4 h 4" name="T7"/>
                  <a:gd fmla="*/ 0 w 2" name="T8"/>
                  <a:gd fmla="*/ 2 h 4" name="T9"/>
                  <a:gd fmla="*/ 0 w 2" name="T10"/>
                  <a:gd fmla="*/ 0 h 4" name="T11"/>
                  <a:gd fmla="*/ 2 w 2" name="T12"/>
                  <a:gd fmla="*/ 0 h 4" name="T13"/>
                  <a:gd fmla="*/ 2 w 2" name="T14"/>
                  <a:gd fmla="*/ 0 h 4" name="T15"/>
                  <a:gd fmla="*/ 2 w 2"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2" y="0"/>
                    </a:moveTo>
                    <a:lnTo>
                      <a:pt x="2" y="0"/>
                    </a:lnTo>
                    <a:lnTo>
                      <a:pt x="2" y="2"/>
                    </a:lnTo>
                    <a:lnTo>
                      <a:pt x="0" y="4"/>
                    </a:lnTo>
                    <a:lnTo>
                      <a:pt x="0" y="2"/>
                    </a:lnTo>
                    <a:lnTo>
                      <a:pt x="0" y="0"/>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03" name="Freeform 1595"/>
              <p:cNvSpPr/>
              <p:nvPr/>
            </p:nvSpPr>
            <p:spPr bwMode="auto">
              <a:xfrm>
                <a:off x="828675" y="2476500"/>
                <a:ext cx="3175" cy="6350"/>
              </a:xfrm>
              <a:custGeom>
                <a:gdLst>
                  <a:gd fmla="*/ 2 w 2" name="T0"/>
                  <a:gd fmla="*/ 0 h 4" name="T1"/>
                  <a:gd fmla="*/ 2 w 2" name="T2"/>
                  <a:gd fmla="*/ 0 h 4" name="T3"/>
                  <a:gd fmla="*/ 2 w 2" name="T4"/>
                  <a:gd fmla="*/ 2 h 4" name="T5"/>
                  <a:gd fmla="*/ 0 w 2" name="T6"/>
                  <a:gd fmla="*/ 4 h 4" name="T7"/>
                  <a:gd fmla="*/ 0 w 2" name="T8"/>
                  <a:gd fmla="*/ 2 h 4" name="T9"/>
                  <a:gd fmla="*/ 0 w 2" name="T10"/>
                  <a:gd fmla="*/ 0 h 4" name="T11"/>
                  <a:gd fmla="*/ 2 w 2" name="T12"/>
                  <a:gd fmla="*/ 0 h 4" name="T13"/>
                  <a:gd fmla="*/ 2 w 2" name="T14"/>
                  <a:gd fmla="*/ 0 h 4" name="T15"/>
                  <a:gd fmla="*/ 2 w 2"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2" y="0"/>
                    </a:moveTo>
                    <a:lnTo>
                      <a:pt x="2" y="0"/>
                    </a:lnTo>
                    <a:lnTo>
                      <a:pt x="2" y="2"/>
                    </a:lnTo>
                    <a:lnTo>
                      <a:pt x="0" y="4"/>
                    </a:lnTo>
                    <a:lnTo>
                      <a:pt x="0" y="2"/>
                    </a:lnTo>
                    <a:lnTo>
                      <a:pt x="0" y="0"/>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04" name="Freeform 1596"/>
              <p:cNvSpPr/>
              <p:nvPr/>
            </p:nvSpPr>
            <p:spPr bwMode="auto">
              <a:xfrm>
                <a:off x="984250" y="2228850"/>
                <a:ext cx="9525" cy="6350"/>
              </a:xfrm>
              <a:custGeom>
                <a:gdLst>
                  <a:gd fmla="*/ 0 w 6" name="T0"/>
                  <a:gd fmla="*/ 0 h 4" name="T1"/>
                  <a:gd fmla="*/ 0 w 6" name="T2"/>
                  <a:gd fmla="*/ 4 h 4" name="T3"/>
                  <a:gd fmla="*/ 6 w 6" name="T4"/>
                  <a:gd fmla="*/ 4 h 4" name="T5"/>
                  <a:gd fmla="*/ 6 w 6" name="T6"/>
                  <a:gd fmla="*/ 2 h 4" name="T7"/>
                  <a:gd fmla="*/ 0 w 6" name="T8"/>
                  <a:gd fmla="*/ 0 h 4" name="T9"/>
                  <a:gd fmla="*/ 0 w 6" name="T10"/>
                  <a:gd fmla="*/ 0 h 4" name="T11"/>
                  <a:gd fmla="*/ 0 w 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6">
                    <a:moveTo>
                      <a:pt x="0" y="0"/>
                    </a:moveTo>
                    <a:lnTo>
                      <a:pt x="0" y="4"/>
                    </a:lnTo>
                    <a:lnTo>
                      <a:pt x="6" y="4"/>
                    </a:lnTo>
                    <a:lnTo>
                      <a:pt x="6"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05" name="Freeform 1597"/>
              <p:cNvSpPr/>
              <p:nvPr/>
            </p:nvSpPr>
            <p:spPr bwMode="auto">
              <a:xfrm>
                <a:off x="1060450" y="2222500"/>
                <a:ext cx="12700" cy="9525"/>
              </a:xfrm>
              <a:custGeom>
                <a:gdLst>
                  <a:gd fmla="*/ 6 w 8" name="T0"/>
                  <a:gd fmla="*/ 0 h 6" name="T1"/>
                  <a:gd fmla="*/ 6 w 8" name="T2"/>
                  <a:gd fmla="*/ 0 h 6" name="T3"/>
                  <a:gd fmla="*/ 8 w 8" name="T4"/>
                  <a:gd fmla="*/ 0 h 6" name="T5"/>
                  <a:gd fmla="*/ 8 w 8" name="T6"/>
                  <a:gd fmla="*/ 4 h 6" name="T7"/>
                  <a:gd fmla="*/ 8 w 8" name="T8"/>
                  <a:gd fmla="*/ 6 h 6" name="T9"/>
                  <a:gd fmla="*/ 2 w 8" name="T10"/>
                  <a:gd fmla="*/ 6 h 6" name="T11"/>
                  <a:gd fmla="*/ 0 w 8" name="T12"/>
                  <a:gd fmla="*/ 4 h 6" name="T13"/>
                  <a:gd fmla="*/ 6 w 8" name="T14"/>
                  <a:gd fmla="*/ 0 h 6" name="T15"/>
                  <a:gd fmla="*/ 6 w 8" name="T16"/>
                  <a:gd fmla="*/ 0 h 6" name="T17"/>
                  <a:gd fmla="*/ 6 w 8" name="T18"/>
                  <a:gd fmla="*/ 0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8">
                    <a:moveTo>
                      <a:pt x="6" y="0"/>
                    </a:moveTo>
                    <a:lnTo>
                      <a:pt x="6" y="0"/>
                    </a:lnTo>
                    <a:lnTo>
                      <a:pt x="8" y="0"/>
                    </a:lnTo>
                    <a:lnTo>
                      <a:pt x="8" y="4"/>
                    </a:lnTo>
                    <a:lnTo>
                      <a:pt x="8" y="6"/>
                    </a:lnTo>
                    <a:lnTo>
                      <a:pt x="2" y="6"/>
                    </a:lnTo>
                    <a:lnTo>
                      <a:pt x="0" y="4"/>
                    </a:lnTo>
                    <a:lnTo>
                      <a:pt x="6" y="0"/>
                    </a:lnTo>
                    <a:lnTo>
                      <a:pt x="6" y="0"/>
                    </a:lnTo>
                    <a:lnTo>
                      <a:pt x="6"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06" name="Freeform 1598"/>
              <p:cNvSpPr/>
              <p:nvPr/>
            </p:nvSpPr>
            <p:spPr bwMode="auto">
              <a:xfrm>
                <a:off x="1000125" y="2216150"/>
                <a:ext cx="9525" cy="12700"/>
              </a:xfrm>
              <a:custGeom>
                <a:gdLst>
                  <a:gd fmla="*/ 4 w 6" name="T0"/>
                  <a:gd fmla="*/ 2 h 8" name="T1"/>
                  <a:gd fmla="*/ 4 w 6" name="T2"/>
                  <a:gd fmla="*/ 2 h 8" name="T3"/>
                  <a:gd fmla="*/ 0 w 6" name="T4"/>
                  <a:gd fmla="*/ 8 h 8" name="T5"/>
                  <a:gd fmla="*/ 2 w 6" name="T6"/>
                  <a:gd fmla="*/ 8 h 8" name="T7"/>
                  <a:gd fmla="*/ 6 w 6" name="T8"/>
                  <a:gd fmla="*/ 6 h 8" name="T9"/>
                  <a:gd fmla="*/ 6 w 6" name="T10"/>
                  <a:gd fmla="*/ 2 h 8" name="T11"/>
                  <a:gd fmla="*/ 6 w 6" name="T12"/>
                  <a:gd fmla="*/ 0 h 8" name="T13"/>
                  <a:gd fmla="*/ 4 w 6" name="T14"/>
                  <a:gd fmla="*/ 2 h 8" name="T15"/>
                  <a:gd fmla="*/ 4 w 6" name="T16"/>
                  <a:gd fmla="*/ 2 h 8" name="T17"/>
                  <a:gd fmla="*/ 4 w 6" name="T18"/>
                  <a:gd fmla="*/ 2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6">
                    <a:moveTo>
                      <a:pt x="4" y="2"/>
                    </a:moveTo>
                    <a:lnTo>
                      <a:pt x="4" y="2"/>
                    </a:lnTo>
                    <a:lnTo>
                      <a:pt x="0" y="8"/>
                    </a:lnTo>
                    <a:lnTo>
                      <a:pt x="2" y="8"/>
                    </a:lnTo>
                    <a:lnTo>
                      <a:pt x="6" y="6"/>
                    </a:lnTo>
                    <a:lnTo>
                      <a:pt x="6" y="2"/>
                    </a:lnTo>
                    <a:lnTo>
                      <a:pt x="6" y="0"/>
                    </a:lnTo>
                    <a:lnTo>
                      <a:pt x="4" y="2"/>
                    </a:lnTo>
                    <a:lnTo>
                      <a:pt x="4" y="2"/>
                    </a:lnTo>
                    <a:lnTo>
                      <a:pt x="4"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07" name="Freeform 1599"/>
              <p:cNvSpPr/>
              <p:nvPr/>
            </p:nvSpPr>
            <p:spPr bwMode="auto">
              <a:xfrm>
                <a:off x="1009650" y="2193925"/>
                <a:ext cx="15875" cy="15875"/>
              </a:xfrm>
              <a:custGeom>
                <a:gdLst>
                  <a:gd fmla="*/ 4 w 10" name="T0"/>
                  <a:gd fmla="*/ 0 h 10" name="T1"/>
                  <a:gd fmla="*/ 4 w 10" name="T2"/>
                  <a:gd fmla="*/ 0 h 10" name="T3"/>
                  <a:gd fmla="*/ 0 w 10" name="T4"/>
                  <a:gd fmla="*/ 4 h 10" name="T5"/>
                  <a:gd fmla="*/ 0 w 10" name="T6"/>
                  <a:gd fmla="*/ 6 h 10" name="T7"/>
                  <a:gd fmla="*/ 6 w 10" name="T8"/>
                  <a:gd fmla="*/ 10 h 10" name="T9"/>
                  <a:gd fmla="*/ 10 w 10" name="T10"/>
                  <a:gd fmla="*/ 4 h 10" name="T11"/>
                  <a:gd fmla="*/ 10 w 10" name="T12"/>
                  <a:gd fmla="*/ 0 h 10" name="T13"/>
                  <a:gd fmla="*/ 4 w 10" name="T14"/>
                  <a:gd fmla="*/ 0 h 10" name="T15"/>
                  <a:gd fmla="*/ 4 w 10" name="T16"/>
                  <a:gd fmla="*/ 0 h 10" name="T17"/>
                  <a:gd fmla="*/ 4 w 10" name="T18"/>
                  <a:gd fmla="*/ 0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10">
                    <a:moveTo>
                      <a:pt x="4" y="0"/>
                    </a:moveTo>
                    <a:lnTo>
                      <a:pt x="4" y="0"/>
                    </a:lnTo>
                    <a:lnTo>
                      <a:pt x="0" y="4"/>
                    </a:lnTo>
                    <a:lnTo>
                      <a:pt x="0" y="6"/>
                    </a:lnTo>
                    <a:lnTo>
                      <a:pt x="6" y="10"/>
                    </a:lnTo>
                    <a:lnTo>
                      <a:pt x="10" y="4"/>
                    </a:lnTo>
                    <a:lnTo>
                      <a:pt x="10" y="0"/>
                    </a:lnTo>
                    <a:lnTo>
                      <a:pt x="4" y="0"/>
                    </a:lnTo>
                    <a:lnTo>
                      <a:pt x="4" y="0"/>
                    </a:lnTo>
                    <a:lnTo>
                      <a:pt x="4"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08" name="Freeform 1600"/>
              <p:cNvSpPr/>
              <p:nvPr/>
            </p:nvSpPr>
            <p:spPr bwMode="auto">
              <a:xfrm>
                <a:off x="1022350" y="2193925"/>
                <a:ext cx="34925" cy="34925"/>
              </a:xfrm>
              <a:custGeom>
                <a:gdLst>
                  <a:gd fmla="*/ 8 w 22" name="T0"/>
                  <a:gd fmla="*/ 0 h 22" name="T1"/>
                  <a:gd fmla="*/ 8 w 22" name="T2"/>
                  <a:gd fmla="*/ 0 h 22" name="T3"/>
                  <a:gd fmla="*/ 4 w 22" name="T4"/>
                  <a:gd fmla="*/ 12 h 22" name="T5"/>
                  <a:gd fmla="*/ 0 w 22" name="T6"/>
                  <a:gd fmla="*/ 12 h 22" name="T7"/>
                  <a:gd fmla="*/ 4 w 22" name="T8"/>
                  <a:gd fmla="*/ 22 h 22" name="T9"/>
                  <a:gd fmla="*/ 12 w 22" name="T10"/>
                  <a:gd fmla="*/ 16 h 22" name="T11"/>
                  <a:gd fmla="*/ 20 w 22" name="T12"/>
                  <a:gd fmla="*/ 12 h 22" name="T13"/>
                  <a:gd fmla="*/ 20 w 22" name="T14"/>
                  <a:gd fmla="*/ 6 h 22" name="T15"/>
                  <a:gd fmla="*/ 22 w 22" name="T16"/>
                  <a:gd fmla="*/ 4 h 22" name="T17"/>
                  <a:gd fmla="*/ 20 w 22" name="T18"/>
                  <a:gd fmla="*/ 4 h 22" name="T19"/>
                  <a:gd fmla="*/ 10 w 22" name="T20"/>
                  <a:gd fmla="*/ 6 h 22" name="T21"/>
                  <a:gd fmla="*/ 10 w 22" name="T22"/>
                  <a:gd fmla="*/ 2 h 22" name="T23"/>
                  <a:gd fmla="*/ 8 w 22" name="T24"/>
                  <a:gd fmla="*/ 0 h 22" name="T25"/>
                  <a:gd fmla="*/ 8 w 22" name="T26"/>
                  <a:gd fmla="*/ 0 h 22" name="T27"/>
                  <a:gd fmla="*/ 8 w 22" name="T28"/>
                  <a:gd fmla="*/ 0 h 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2" w="22">
                    <a:moveTo>
                      <a:pt x="8" y="0"/>
                    </a:moveTo>
                    <a:lnTo>
                      <a:pt x="8" y="0"/>
                    </a:lnTo>
                    <a:lnTo>
                      <a:pt x="4" y="12"/>
                    </a:lnTo>
                    <a:lnTo>
                      <a:pt x="0" y="12"/>
                    </a:lnTo>
                    <a:lnTo>
                      <a:pt x="4" y="22"/>
                    </a:lnTo>
                    <a:lnTo>
                      <a:pt x="12" y="16"/>
                    </a:lnTo>
                    <a:lnTo>
                      <a:pt x="20" y="12"/>
                    </a:lnTo>
                    <a:lnTo>
                      <a:pt x="20" y="6"/>
                    </a:lnTo>
                    <a:lnTo>
                      <a:pt x="22" y="4"/>
                    </a:lnTo>
                    <a:lnTo>
                      <a:pt x="20" y="4"/>
                    </a:lnTo>
                    <a:lnTo>
                      <a:pt x="10" y="6"/>
                    </a:lnTo>
                    <a:lnTo>
                      <a:pt x="10" y="2"/>
                    </a:lnTo>
                    <a:lnTo>
                      <a:pt x="8" y="0"/>
                    </a:lnTo>
                    <a:lnTo>
                      <a:pt x="8" y="0"/>
                    </a:lnTo>
                    <a:lnTo>
                      <a:pt x="8"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09" name="Freeform 1601"/>
              <p:cNvSpPr/>
              <p:nvPr/>
            </p:nvSpPr>
            <p:spPr bwMode="auto">
              <a:xfrm>
                <a:off x="1050925" y="2178050"/>
                <a:ext cx="6350" cy="9525"/>
              </a:xfrm>
              <a:custGeom>
                <a:gdLst>
                  <a:gd fmla="*/ 2 w 4" name="T0"/>
                  <a:gd fmla="*/ 0 h 6" name="T1"/>
                  <a:gd fmla="*/ 2 w 4" name="T2"/>
                  <a:gd fmla="*/ 0 h 6" name="T3"/>
                  <a:gd fmla="*/ 0 w 4" name="T4"/>
                  <a:gd fmla="*/ 4 h 6" name="T5"/>
                  <a:gd fmla="*/ 0 w 4" name="T6"/>
                  <a:gd fmla="*/ 6 h 6" name="T7"/>
                  <a:gd fmla="*/ 2 w 4" name="T8"/>
                  <a:gd fmla="*/ 6 h 6" name="T9"/>
                  <a:gd fmla="*/ 4 w 4" name="T10"/>
                  <a:gd fmla="*/ 0 h 6" name="T11"/>
                  <a:gd fmla="*/ 2 w 4" name="T12"/>
                  <a:gd fmla="*/ 0 h 6" name="T13"/>
                  <a:gd fmla="*/ 2 w 4" name="T14"/>
                  <a:gd fmla="*/ 0 h 6" name="T15"/>
                  <a:gd fmla="*/ 2 w 4" name="T16"/>
                  <a:gd fmla="*/ 0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4">
                    <a:moveTo>
                      <a:pt x="2" y="0"/>
                    </a:moveTo>
                    <a:lnTo>
                      <a:pt x="2" y="0"/>
                    </a:lnTo>
                    <a:lnTo>
                      <a:pt x="0" y="4"/>
                    </a:lnTo>
                    <a:lnTo>
                      <a:pt x="0" y="6"/>
                    </a:lnTo>
                    <a:lnTo>
                      <a:pt x="2" y="6"/>
                    </a:lnTo>
                    <a:lnTo>
                      <a:pt x="4" y="0"/>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10" name="Freeform 1602"/>
              <p:cNvSpPr/>
              <p:nvPr/>
            </p:nvSpPr>
            <p:spPr bwMode="auto">
              <a:xfrm>
                <a:off x="1089025" y="2143125"/>
                <a:ext cx="12700" cy="15875"/>
              </a:xfrm>
              <a:custGeom>
                <a:gdLst>
                  <a:gd fmla="*/ 0 w 8" name="T0"/>
                  <a:gd fmla="*/ 0 h 10" name="T1"/>
                  <a:gd fmla="*/ 0 w 8" name="T2"/>
                  <a:gd fmla="*/ 0 h 10" name="T3"/>
                  <a:gd fmla="*/ 0 w 8" name="T4"/>
                  <a:gd fmla="*/ 10 h 10" name="T5"/>
                  <a:gd fmla="*/ 2 w 8" name="T6"/>
                  <a:gd fmla="*/ 8 h 10" name="T7"/>
                  <a:gd fmla="*/ 8 w 8" name="T8"/>
                  <a:gd fmla="*/ 8 h 10" name="T9"/>
                  <a:gd fmla="*/ 8 w 8" name="T10"/>
                  <a:gd fmla="*/ 4 h 10" name="T11"/>
                  <a:gd fmla="*/ 8 w 8" name="T12"/>
                  <a:gd fmla="*/ 2 h 10" name="T13"/>
                  <a:gd fmla="*/ 6 w 8" name="T14"/>
                  <a:gd fmla="*/ 0 h 10" name="T15"/>
                  <a:gd fmla="*/ 0 w 8" name="T16"/>
                  <a:gd fmla="*/ 0 h 10" name="T17"/>
                  <a:gd fmla="*/ 0 w 8" name="T18"/>
                  <a:gd fmla="*/ 0 h 10" name="T19"/>
                  <a:gd fmla="*/ 0 w 8" name="T20"/>
                  <a:gd fmla="*/ 0 h 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 w="8">
                    <a:moveTo>
                      <a:pt x="0" y="0"/>
                    </a:moveTo>
                    <a:lnTo>
                      <a:pt x="0" y="0"/>
                    </a:lnTo>
                    <a:lnTo>
                      <a:pt x="0" y="10"/>
                    </a:lnTo>
                    <a:lnTo>
                      <a:pt x="2" y="8"/>
                    </a:lnTo>
                    <a:lnTo>
                      <a:pt x="8" y="8"/>
                    </a:lnTo>
                    <a:lnTo>
                      <a:pt x="8" y="4"/>
                    </a:lnTo>
                    <a:lnTo>
                      <a:pt x="8" y="2"/>
                    </a:lnTo>
                    <a:lnTo>
                      <a:pt x="6" y="0"/>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11" name="Freeform 1603"/>
              <p:cNvSpPr/>
              <p:nvPr/>
            </p:nvSpPr>
            <p:spPr bwMode="auto">
              <a:xfrm>
                <a:off x="1101725" y="2130425"/>
                <a:ext cx="12700" cy="12700"/>
              </a:xfrm>
              <a:custGeom>
                <a:gdLst>
                  <a:gd fmla="*/ 0 w 8" name="T0"/>
                  <a:gd fmla="*/ 0 h 8" name="T1"/>
                  <a:gd fmla="*/ 0 w 8" name="T2"/>
                  <a:gd fmla="*/ 0 h 8" name="T3"/>
                  <a:gd fmla="*/ 2 w 8" name="T4"/>
                  <a:gd fmla="*/ 8 h 8" name="T5"/>
                  <a:gd fmla="*/ 6 w 8" name="T6"/>
                  <a:gd fmla="*/ 8 h 8" name="T7"/>
                  <a:gd fmla="*/ 8 w 8" name="T8"/>
                  <a:gd fmla="*/ 6 h 8" name="T9"/>
                  <a:gd fmla="*/ 6 w 8" name="T10"/>
                  <a:gd fmla="*/ 2 h 8" name="T11"/>
                  <a:gd fmla="*/ 0 w 8" name="T12"/>
                  <a:gd fmla="*/ 0 h 8" name="T13"/>
                  <a:gd fmla="*/ 0 w 8" name="T14"/>
                  <a:gd fmla="*/ 0 h 8" name="T15"/>
                  <a:gd fmla="*/ 0 w 8"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0" y="0"/>
                    </a:moveTo>
                    <a:lnTo>
                      <a:pt x="0" y="0"/>
                    </a:lnTo>
                    <a:lnTo>
                      <a:pt x="2" y="8"/>
                    </a:lnTo>
                    <a:lnTo>
                      <a:pt x="6" y="8"/>
                    </a:lnTo>
                    <a:lnTo>
                      <a:pt x="8" y="6"/>
                    </a:lnTo>
                    <a:lnTo>
                      <a:pt x="6"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12" name="Freeform 1604"/>
              <p:cNvSpPr/>
              <p:nvPr/>
            </p:nvSpPr>
            <p:spPr bwMode="auto">
              <a:xfrm>
                <a:off x="1136650" y="2124075"/>
                <a:ext cx="6350" cy="6350"/>
              </a:xfrm>
              <a:custGeom>
                <a:gdLst>
                  <a:gd fmla="*/ 0 w 4" name="T0"/>
                  <a:gd fmla="*/ 0 h 4" name="T1"/>
                  <a:gd fmla="*/ 4 w 4" name="T2"/>
                  <a:gd fmla="*/ 4 h 4" name="T3"/>
                  <a:gd fmla="*/ 4 w 4" name="T4"/>
                  <a:gd fmla="*/ 0 h 4" name="T5"/>
                  <a:gd fmla="*/ 0 w 4" name="T6"/>
                  <a:gd fmla="*/ 0 h 4" name="T7"/>
                  <a:gd fmla="*/ 0 w 4" name="T8"/>
                  <a:gd fmla="*/ 0 h 4" name="T9"/>
                  <a:gd fmla="*/ 0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0" y="0"/>
                    </a:moveTo>
                    <a:lnTo>
                      <a:pt x="4" y="4"/>
                    </a:lnTo>
                    <a:lnTo>
                      <a:pt x="4" y="0"/>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13" name="Freeform 1605"/>
              <p:cNvSpPr/>
              <p:nvPr/>
            </p:nvSpPr>
            <p:spPr bwMode="auto">
              <a:xfrm>
                <a:off x="1117600" y="2117725"/>
                <a:ext cx="6350" cy="12700"/>
              </a:xfrm>
              <a:custGeom>
                <a:gdLst>
                  <a:gd fmla="*/ 0 w 4" name="T0"/>
                  <a:gd fmla="*/ 0 h 8" name="T1"/>
                  <a:gd fmla="*/ 0 w 4" name="T2"/>
                  <a:gd fmla="*/ 0 h 8" name="T3"/>
                  <a:gd fmla="*/ 2 w 4" name="T4"/>
                  <a:gd fmla="*/ 8 h 8" name="T5"/>
                  <a:gd fmla="*/ 4 w 4" name="T6"/>
                  <a:gd fmla="*/ 8 h 8" name="T7"/>
                  <a:gd fmla="*/ 4 w 4" name="T8"/>
                  <a:gd fmla="*/ 6 h 8" name="T9"/>
                  <a:gd fmla="*/ 4 w 4" name="T10"/>
                  <a:gd fmla="*/ 2 h 8" name="T11"/>
                  <a:gd fmla="*/ 0 w 4" name="T12"/>
                  <a:gd fmla="*/ 0 h 8" name="T13"/>
                  <a:gd fmla="*/ 0 w 4" name="T14"/>
                  <a:gd fmla="*/ 0 h 8" name="T15"/>
                  <a:gd fmla="*/ 0 w 4"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4">
                    <a:moveTo>
                      <a:pt x="0" y="0"/>
                    </a:moveTo>
                    <a:lnTo>
                      <a:pt x="0" y="0"/>
                    </a:lnTo>
                    <a:lnTo>
                      <a:pt x="2" y="8"/>
                    </a:lnTo>
                    <a:lnTo>
                      <a:pt x="4" y="8"/>
                    </a:lnTo>
                    <a:lnTo>
                      <a:pt x="4" y="6"/>
                    </a:lnTo>
                    <a:lnTo>
                      <a:pt x="4"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14" name="Freeform 1606"/>
              <p:cNvSpPr/>
              <p:nvPr/>
            </p:nvSpPr>
            <p:spPr bwMode="auto">
              <a:xfrm>
                <a:off x="1330325" y="2114550"/>
                <a:ext cx="6350" cy="15875"/>
              </a:xfrm>
              <a:custGeom>
                <a:gdLst>
                  <a:gd fmla="*/ 2 w 4" name="T0"/>
                  <a:gd fmla="*/ 0 h 10" name="T1"/>
                  <a:gd fmla="*/ 2 w 4" name="T2"/>
                  <a:gd fmla="*/ 0 h 10" name="T3"/>
                  <a:gd fmla="*/ 4 w 4" name="T4"/>
                  <a:gd fmla="*/ 8 h 10" name="T5"/>
                  <a:gd fmla="*/ 2 w 4" name="T6"/>
                  <a:gd fmla="*/ 8 h 10" name="T7"/>
                  <a:gd fmla="*/ 0 w 4" name="T8"/>
                  <a:gd fmla="*/ 10 h 10" name="T9"/>
                  <a:gd fmla="*/ 0 w 4" name="T10"/>
                  <a:gd fmla="*/ 6 h 10" name="T11"/>
                  <a:gd fmla="*/ 0 w 4" name="T12"/>
                  <a:gd fmla="*/ 4 h 10" name="T13"/>
                  <a:gd fmla="*/ 2 w 4" name="T14"/>
                  <a:gd fmla="*/ 0 h 10" name="T15"/>
                  <a:gd fmla="*/ 2 w 4" name="T16"/>
                  <a:gd fmla="*/ 0 h 10" name="T17"/>
                  <a:gd fmla="*/ 2 w 4" name="T18"/>
                  <a:gd fmla="*/ 0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4">
                    <a:moveTo>
                      <a:pt x="2" y="0"/>
                    </a:moveTo>
                    <a:lnTo>
                      <a:pt x="2" y="0"/>
                    </a:lnTo>
                    <a:lnTo>
                      <a:pt x="4" y="8"/>
                    </a:lnTo>
                    <a:lnTo>
                      <a:pt x="2" y="8"/>
                    </a:lnTo>
                    <a:lnTo>
                      <a:pt x="0" y="10"/>
                    </a:lnTo>
                    <a:lnTo>
                      <a:pt x="0" y="6"/>
                    </a:lnTo>
                    <a:lnTo>
                      <a:pt x="0" y="4"/>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15" name="Freeform 1607"/>
              <p:cNvSpPr/>
              <p:nvPr/>
            </p:nvSpPr>
            <p:spPr bwMode="auto">
              <a:xfrm>
                <a:off x="1181100" y="2114550"/>
                <a:ext cx="6350" cy="9525"/>
              </a:xfrm>
              <a:custGeom>
                <a:gdLst>
                  <a:gd fmla="*/ 0 w 4" name="T0"/>
                  <a:gd fmla="*/ 0 h 6" name="T1"/>
                  <a:gd fmla="*/ 0 w 4" name="T2"/>
                  <a:gd fmla="*/ 6 h 6" name="T3"/>
                  <a:gd fmla="*/ 4 w 4" name="T4"/>
                  <a:gd fmla="*/ 6 h 6" name="T5"/>
                  <a:gd fmla="*/ 4 w 4" name="T6"/>
                  <a:gd fmla="*/ 4 h 6" name="T7"/>
                  <a:gd fmla="*/ 2 w 4" name="T8"/>
                  <a:gd fmla="*/ 0 h 6" name="T9"/>
                  <a:gd fmla="*/ 0 w 4" name="T10"/>
                  <a:gd fmla="*/ 0 h 6" name="T11"/>
                  <a:gd fmla="*/ 0 w 4" name="T12"/>
                  <a:gd fmla="*/ 0 h 6" name="T13"/>
                  <a:gd fmla="*/ 0 w 4" name="T14"/>
                  <a:gd fmla="*/ 0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4">
                    <a:moveTo>
                      <a:pt x="0" y="0"/>
                    </a:moveTo>
                    <a:lnTo>
                      <a:pt x="0" y="6"/>
                    </a:lnTo>
                    <a:lnTo>
                      <a:pt x="4" y="6"/>
                    </a:lnTo>
                    <a:lnTo>
                      <a:pt x="4" y="4"/>
                    </a:lnTo>
                    <a:lnTo>
                      <a:pt x="2" y="0"/>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16" name="Freeform 1608"/>
              <p:cNvSpPr/>
              <p:nvPr/>
            </p:nvSpPr>
            <p:spPr bwMode="auto">
              <a:xfrm>
                <a:off x="1193800" y="2108200"/>
                <a:ext cx="12700" cy="15875"/>
              </a:xfrm>
              <a:custGeom>
                <a:gdLst>
                  <a:gd fmla="*/ 6 w 8" name="T0"/>
                  <a:gd fmla="*/ 0 h 10" name="T1"/>
                  <a:gd fmla="*/ 6 w 8" name="T2"/>
                  <a:gd fmla="*/ 0 h 10" name="T3"/>
                  <a:gd fmla="*/ 4 w 8" name="T4"/>
                  <a:gd fmla="*/ 0 h 10" name="T5"/>
                  <a:gd fmla="*/ 0 w 8" name="T6"/>
                  <a:gd fmla="*/ 6 h 10" name="T7"/>
                  <a:gd fmla="*/ 0 w 8" name="T8"/>
                  <a:gd fmla="*/ 8 h 10" name="T9"/>
                  <a:gd fmla="*/ 6 w 8" name="T10"/>
                  <a:gd fmla="*/ 10 h 10" name="T11"/>
                  <a:gd fmla="*/ 8 w 8" name="T12"/>
                  <a:gd fmla="*/ 4 h 10" name="T13"/>
                  <a:gd fmla="*/ 8 w 8" name="T14"/>
                  <a:gd fmla="*/ 0 h 10" name="T15"/>
                  <a:gd fmla="*/ 6 w 8" name="T16"/>
                  <a:gd fmla="*/ 0 h 10" name="T17"/>
                  <a:gd fmla="*/ 6 w 8" name="T18"/>
                  <a:gd fmla="*/ 0 h 10" name="T19"/>
                  <a:gd fmla="*/ 6 w 8" name="T20"/>
                  <a:gd fmla="*/ 0 h 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 w="8">
                    <a:moveTo>
                      <a:pt x="6" y="0"/>
                    </a:moveTo>
                    <a:lnTo>
                      <a:pt x="6" y="0"/>
                    </a:lnTo>
                    <a:lnTo>
                      <a:pt x="4" y="0"/>
                    </a:lnTo>
                    <a:lnTo>
                      <a:pt x="0" y="6"/>
                    </a:lnTo>
                    <a:lnTo>
                      <a:pt x="0" y="8"/>
                    </a:lnTo>
                    <a:lnTo>
                      <a:pt x="6" y="10"/>
                    </a:lnTo>
                    <a:lnTo>
                      <a:pt x="8" y="4"/>
                    </a:lnTo>
                    <a:lnTo>
                      <a:pt x="8" y="0"/>
                    </a:lnTo>
                    <a:lnTo>
                      <a:pt x="6" y="0"/>
                    </a:lnTo>
                    <a:lnTo>
                      <a:pt x="6" y="0"/>
                    </a:lnTo>
                    <a:lnTo>
                      <a:pt x="6"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17" name="Freeform 1609"/>
              <p:cNvSpPr/>
              <p:nvPr/>
            </p:nvSpPr>
            <p:spPr bwMode="auto">
              <a:xfrm>
                <a:off x="1222375" y="2089150"/>
                <a:ext cx="3175" cy="9525"/>
              </a:xfrm>
              <a:custGeom>
                <a:gdLst>
                  <a:gd fmla="*/ 0 w 2" name="T0"/>
                  <a:gd fmla="*/ 0 h 6" name="T1"/>
                  <a:gd fmla="*/ 2 w 2" name="T2"/>
                  <a:gd fmla="*/ 6 h 6" name="T3"/>
                  <a:gd fmla="*/ 2 w 2" name="T4"/>
                  <a:gd fmla="*/ 2 h 6" name="T5"/>
                  <a:gd fmla="*/ 0 w 2" name="T6"/>
                  <a:gd fmla="*/ 0 h 6" name="T7"/>
                  <a:gd fmla="*/ 0 w 2" name="T8"/>
                  <a:gd fmla="*/ 0 h 6" name="T9"/>
                  <a:gd fmla="*/ 0 w 2" name="T10"/>
                  <a:gd fmla="*/ 0 h 6" name="T11"/>
                </a:gdLst>
                <a:cxnLst>
                  <a:cxn ang="0">
                    <a:pos x="T0" y="T1"/>
                  </a:cxn>
                  <a:cxn ang="0">
                    <a:pos x="T2" y="T3"/>
                  </a:cxn>
                  <a:cxn ang="0">
                    <a:pos x="T4" y="T5"/>
                  </a:cxn>
                  <a:cxn ang="0">
                    <a:pos x="T6" y="T7"/>
                  </a:cxn>
                  <a:cxn ang="0">
                    <a:pos x="T8" y="T9"/>
                  </a:cxn>
                  <a:cxn ang="0">
                    <a:pos x="T10" y="T11"/>
                  </a:cxn>
                </a:cxnLst>
                <a:rect b="b" l="0" r="r" t="0"/>
                <a:pathLst>
                  <a:path h="6" w="2">
                    <a:moveTo>
                      <a:pt x="0" y="0"/>
                    </a:moveTo>
                    <a:lnTo>
                      <a:pt x="2" y="6"/>
                    </a:lnTo>
                    <a:lnTo>
                      <a:pt x="2"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18" name="Freeform 1610"/>
              <p:cNvSpPr/>
              <p:nvPr/>
            </p:nvSpPr>
            <p:spPr bwMode="auto">
              <a:xfrm>
                <a:off x="1222375" y="2089150"/>
                <a:ext cx="3175" cy="9525"/>
              </a:xfrm>
              <a:custGeom>
                <a:gdLst>
                  <a:gd fmla="*/ 0 w 2" name="T0"/>
                  <a:gd fmla="*/ 0 h 6" name="T1"/>
                  <a:gd fmla="*/ 2 w 2" name="T2"/>
                  <a:gd fmla="*/ 6 h 6" name="T3"/>
                  <a:gd fmla="*/ 2 w 2" name="T4"/>
                  <a:gd fmla="*/ 2 h 6" name="T5"/>
                  <a:gd fmla="*/ 0 w 2" name="T6"/>
                  <a:gd fmla="*/ 0 h 6" name="T7"/>
                  <a:gd fmla="*/ 0 w 2" name="T8"/>
                  <a:gd fmla="*/ 0 h 6" name="T9"/>
                  <a:gd fmla="*/ 0 w 2" name="T10"/>
                  <a:gd fmla="*/ 0 h 6" name="T11"/>
                </a:gdLst>
                <a:cxnLst>
                  <a:cxn ang="0">
                    <a:pos x="T0" y="T1"/>
                  </a:cxn>
                  <a:cxn ang="0">
                    <a:pos x="T2" y="T3"/>
                  </a:cxn>
                  <a:cxn ang="0">
                    <a:pos x="T4" y="T5"/>
                  </a:cxn>
                  <a:cxn ang="0">
                    <a:pos x="T6" y="T7"/>
                  </a:cxn>
                  <a:cxn ang="0">
                    <a:pos x="T8" y="T9"/>
                  </a:cxn>
                  <a:cxn ang="0">
                    <a:pos x="T10" y="T11"/>
                  </a:cxn>
                </a:cxnLst>
                <a:rect b="b" l="0" r="r" t="0"/>
                <a:pathLst>
                  <a:path h="6" w="2">
                    <a:moveTo>
                      <a:pt x="0" y="0"/>
                    </a:moveTo>
                    <a:lnTo>
                      <a:pt x="2" y="6"/>
                    </a:lnTo>
                    <a:lnTo>
                      <a:pt x="2"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19" name="Freeform 1611"/>
              <p:cNvSpPr/>
              <p:nvPr/>
            </p:nvSpPr>
            <p:spPr bwMode="auto">
              <a:xfrm>
                <a:off x="1165225" y="2089150"/>
                <a:ext cx="34925" cy="25400"/>
              </a:xfrm>
              <a:custGeom>
                <a:gdLst>
                  <a:gd fmla="*/ 16 w 22" name="T0"/>
                  <a:gd fmla="*/ 0 h 16" name="T1"/>
                  <a:gd fmla="*/ 16 w 22" name="T2"/>
                  <a:gd fmla="*/ 0 h 16" name="T3"/>
                  <a:gd fmla="*/ 12 w 22" name="T4"/>
                  <a:gd fmla="*/ 8 h 16" name="T5"/>
                  <a:gd fmla="*/ 0 w 22" name="T6"/>
                  <a:gd fmla="*/ 12 h 16" name="T7"/>
                  <a:gd fmla="*/ 0 w 22" name="T8"/>
                  <a:gd fmla="*/ 16 h 16" name="T9"/>
                  <a:gd fmla="*/ 4 w 22" name="T10"/>
                  <a:gd fmla="*/ 16 h 16" name="T11"/>
                  <a:gd fmla="*/ 8 w 22" name="T12"/>
                  <a:gd fmla="*/ 14 h 16" name="T13"/>
                  <a:gd fmla="*/ 16 w 22" name="T14"/>
                  <a:gd fmla="*/ 6 h 16" name="T15"/>
                  <a:gd fmla="*/ 22 w 22" name="T16"/>
                  <a:gd fmla="*/ 0 h 16" name="T17"/>
                  <a:gd fmla="*/ 20 w 22" name="T18"/>
                  <a:gd fmla="*/ 0 h 16" name="T19"/>
                  <a:gd fmla="*/ 16 w 22" name="T20"/>
                  <a:gd fmla="*/ 0 h 16" name="T21"/>
                  <a:gd fmla="*/ 16 w 22" name="T22"/>
                  <a:gd fmla="*/ 0 h 16" name="T23"/>
                  <a:gd fmla="*/ 16 w 22" name="T24"/>
                  <a:gd fmla="*/ 0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22">
                    <a:moveTo>
                      <a:pt x="16" y="0"/>
                    </a:moveTo>
                    <a:lnTo>
                      <a:pt x="16" y="0"/>
                    </a:lnTo>
                    <a:lnTo>
                      <a:pt x="12" y="8"/>
                    </a:lnTo>
                    <a:lnTo>
                      <a:pt x="0" y="12"/>
                    </a:lnTo>
                    <a:lnTo>
                      <a:pt x="0" y="16"/>
                    </a:lnTo>
                    <a:lnTo>
                      <a:pt x="4" y="16"/>
                    </a:lnTo>
                    <a:lnTo>
                      <a:pt x="8" y="14"/>
                    </a:lnTo>
                    <a:lnTo>
                      <a:pt x="16" y="6"/>
                    </a:lnTo>
                    <a:lnTo>
                      <a:pt x="22" y="0"/>
                    </a:lnTo>
                    <a:lnTo>
                      <a:pt x="20" y="0"/>
                    </a:lnTo>
                    <a:lnTo>
                      <a:pt x="16" y="0"/>
                    </a:lnTo>
                    <a:lnTo>
                      <a:pt x="16" y="0"/>
                    </a:lnTo>
                    <a:lnTo>
                      <a:pt x="16"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20" name="Freeform 1612"/>
              <p:cNvSpPr/>
              <p:nvPr/>
            </p:nvSpPr>
            <p:spPr bwMode="auto">
              <a:xfrm>
                <a:off x="1257300" y="2085975"/>
                <a:ext cx="12700" cy="15875"/>
              </a:xfrm>
              <a:custGeom>
                <a:gdLst>
                  <a:gd fmla="*/ 0 w 8" name="T0"/>
                  <a:gd fmla="*/ 0 h 10" name="T1"/>
                  <a:gd fmla="*/ 0 w 8" name="T2"/>
                  <a:gd fmla="*/ 10 h 10" name="T3"/>
                  <a:gd fmla="*/ 6 w 8" name="T4"/>
                  <a:gd fmla="*/ 8 h 10" name="T5"/>
                  <a:gd fmla="*/ 8 w 8" name="T6"/>
                  <a:gd fmla="*/ 6 h 10" name="T7"/>
                  <a:gd fmla="*/ 6 w 8" name="T8"/>
                  <a:gd fmla="*/ 2 h 10" name="T9"/>
                  <a:gd fmla="*/ 0 w 8" name="T10"/>
                  <a:gd fmla="*/ 0 h 10" name="T11"/>
                  <a:gd fmla="*/ 0 w 8" name="T12"/>
                  <a:gd fmla="*/ 0 h 10" name="T13"/>
                  <a:gd fmla="*/ 0 w 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0" y="0"/>
                    </a:moveTo>
                    <a:lnTo>
                      <a:pt x="0" y="10"/>
                    </a:lnTo>
                    <a:lnTo>
                      <a:pt x="6" y="8"/>
                    </a:lnTo>
                    <a:lnTo>
                      <a:pt x="8" y="6"/>
                    </a:lnTo>
                    <a:lnTo>
                      <a:pt x="6"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21" name="Freeform 1613"/>
              <p:cNvSpPr/>
              <p:nvPr/>
            </p:nvSpPr>
            <p:spPr bwMode="auto">
              <a:xfrm>
                <a:off x="3533775" y="3146425"/>
                <a:ext cx="142875" cy="193675"/>
              </a:xfrm>
              <a:custGeom>
                <a:gdLst>
                  <a:gd fmla="*/ 90 w 90" name="T0"/>
                  <a:gd fmla="*/ 16 h 122" name="T1"/>
                  <a:gd fmla="*/ 66 w 90" name="T2"/>
                  <a:gd fmla="*/ 36 h 122" name="T3"/>
                  <a:gd fmla="*/ 70 w 90" name="T4"/>
                  <a:gd fmla="*/ 42 h 122" name="T5"/>
                  <a:gd fmla="*/ 72 w 90" name="T6"/>
                  <a:gd fmla="*/ 54 h 122" name="T7"/>
                  <a:gd fmla="*/ 70 w 90" name="T8"/>
                  <a:gd fmla="*/ 62 h 122" name="T9"/>
                  <a:gd fmla="*/ 58 w 90" name="T10"/>
                  <a:gd fmla="*/ 62 h 122" name="T11"/>
                  <a:gd fmla="*/ 48 w 90" name="T12"/>
                  <a:gd fmla="*/ 76 h 122" name="T13"/>
                  <a:gd fmla="*/ 38 w 90" name="T14"/>
                  <a:gd fmla="*/ 94 h 122" name="T15"/>
                  <a:gd fmla="*/ 50 w 90" name="T16"/>
                  <a:gd fmla="*/ 96 h 122" name="T17"/>
                  <a:gd fmla="*/ 54 w 90" name="T18"/>
                  <a:gd fmla="*/ 100 h 122" name="T19"/>
                  <a:gd fmla="*/ 54 w 90" name="T20"/>
                  <a:gd fmla="*/ 108 h 122" name="T21"/>
                  <a:gd fmla="*/ 40 w 90" name="T22"/>
                  <a:gd fmla="*/ 108 h 122" name="T23"/>
                  <a:gd fmla="*/ 26 w 90" name="T24"/>
                  <a:gd fmla="*/ 118 h 122" name="T25"/>
                  <a:gd fmla="*/ 14 w 90" name="T26"/>
                  <a:gd fmla="*/ 122 h 122" name="T27"/>
                  <a:gd fmla="*/ 8 w 90" name="T28"/>
                  <a:gd fmla="*/ 118 h 122" name="T29"/>
                  <a:gd fmla="*/ 4 w 90" name="T30"/>
                  <a:gd fmla="*/ 112 h 122" name="T31"/>
                  <a:gd fmla="*/ 0 w 90" name="T32"/>
                  <a:gd fmla="*/ 104 h 122" name="T33"/>
                  <a:gd fmla="*/ 4 w 90" name="T34"/>
                  <a:gd fmla="*/ 98 h 122" name="T35"/>
                  <a:gd fmla="*/ 10 w 90" name="T36"/>
                  <a:gd fmla="*/ 96 h 122" name="T37"/>
                  <a:gd fmla="*/ 10 w 90" name="T38"/>
                  <a:gd fmla="*/ 88 h 122" name="T39"/>
                  <a:gd fmla="*/ 10 w 90" name="T40"/>
                  <a:gd fmla="*/ 82 h 122" name="T41"/>
                  <a:gd fmla="*/ 2 w 90" name="T42"/>
                  <a:gd fmla="*/ 78 h 122" name="T43"/>
                  <a:gd fmla="*/ 12 w 90" name="T44"/>
                  <a:gd fmla="*/ 62 h 122" name="T45"/>
                  <a:gd fmla="*/ 22 w 90" name="T46"/>
                  <a:gd fmla="*/ 44 h 122" name="T47"/>
                  <a:gd fmla="*/ 30 w 90" name="T48"/>
                  <a:gd fmla="*/ 28 h 122" name="T49"/>
                  <a:gd fmla="*/ 40 w 90" name="T50"/>
                  <a:gd fmla="*/ 32 h 122" name="T51"/>
                  <a:gd fmla="*/ 56 w 90" name="T52"/>
                  <a:gd fmla="*/ 36 h 122" name="T53"/>
                  <a:gd fmla="*/ 56 w 90" name="T54"/>
                  <a:gd fmla="*/ 26 h 122" name="T55"/>
                  <a:gd fmla="*/ 66 w 90" name="T56"/>
                  <a:gd fmla="*/ 22 h 122" name="T57"/>
                  <a:gd fmla="*/ 70 w 90" name="T58"/>
                  <a:gd fmla="*/ 16 h 122" name="T59"/>
                  <a:gd fmla="*/ 80 w 90" name="T60"/>
                  <a:gd fmla="*/ 0 h 122" name="T61"/>
                  <a:gd fmla="*/ 90 w 90" name="T62"/>
                  <a:gd fmla="*/ 16 h 1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2" w="90">
                    <a:moveTo>
                      <a:pt x="90" y="16"/>
                    </a:moveTo>
                    <a:lnTo>
                      <a:pt x="90" y="16"/>
                    </a:lnTo>
                    <a:lnTo>
                      <a:pt x="66" y="34"/>
                    </a:lnTo>
                    <a:lnTo>
                      <a:pt x="66" y="36"/>
                    </a:lnTo>
                    <a:lnTo>
                      <a:pt x="66" y="42"/>
                    </a:lnTo>
                    <a:lnTo>
                      <a:pt x="70" y="42"/>
                    </a:lnTo>
                    <a:lnTo>
                      <a:pt x="74" y="44"/>
                    </a:lnTo>
                    <a:lnTo>
                      <a:pt x="72" y="54"/>
                    </a:lnTo>
                    <a:lnTo>
                      <a:pt x="72" y="58"/>
                    </a:lnTo>
                    <a:lnTo>
                      <a:pt x="70" y="62"/>
                    </a:lnTo>
                    <a:lnTo>
                      <a:pt x="64" y="62"/>
                    </a:lnTo>
                    <a:lnTo>
                      <a:pt x="58" y="62"/>
                    </a:lnTo>
                    <a:lnTo>
                      <a:pt x="54" y="72"/>
                    </a:lnTo>
                    <a:lnTo>
                      <a:pt x="48" y="76"/>
                    </a:lnTo>
                    <a:lnTo>
                      <a:pt x="44" y="78"/>
                    </a:lnTo>
                    <a:lnTo>
                      <a:pt x="38" y="94"/>
                    </a:lnTo>
                    <a:lnTo>
                      <a:pt x="46" y="96"/>
                    </a:lnTo>
                    <a:lnTo>
                      <a:pt x="50" y="96"/>
                    </a:lnTo>
                    <a:lnTo>
                      <a:pt x="54" y="98"/>
                    </a:lnTo>
                    <a:lnTo>
                      <a:pt x="54" y="100"/>
                    </a:lnTo>
                    <a:lnTo>
                      <a:pt x="50" y="106"/>
                    </a:lnTo>
                    <a:lnTo>
                      <a:pt x="54" y="108"/>
                    </a:lnTo>
                    <a:lnTo>
                      <a:pt x="48" y="114"/>
                    </a:lnTo>
                    <a:lnTo>
                      <a:pt x="40" y="108"/>
                    </a:lnTo>
                    <a:lnTo>
                      <a:pt x="36" y="112"/>
                    </a:lnTo>
                    <a:lnTo>
                      <a:pt x="26" y="118"/>
                    </a:lnTo>
                    <a:lnTo>
                      <a:pt x="14" y="118"/>
                    </a:lnTo>
                    <a:lnTo>
                      <a:pt x="14" y="122"/>
                    </a:lnTo>
                    <a:lnTo>
                      <a:pt x="12" y="122"/>
                    </a:lnTo>
                    <a:lnTo>
                      <a:pt x="8" y="118"/>
                    </a:lnTo>
                    <a:lnTo>
                      <a:pt x="10" y="114"/>
                    </a:lnTo>
                    <a:lnTo>
                      <a:pt x="4" y="112"/>
                    </a:lnTo>
                    <a:lnTo>
                      <a:pt x="0" y="112"/>
                    </a:lnTo>
                    <a:lnTo>
                      <a:pt x="0" y="104"/>
                    </a:lnTo>
                    <a:lnTo>
                      <a:pt x="2" y="104"/>
                    </a:lnTo>
                    <a:lnTo>
                      <a:pt x="4" y="98"/>
                    </a:lnTo>
                    <a:lnTo>
                      <a:pt x="12" y="98"/>
                    </a:lnTo>
                    <a:lnTo>
                      <a:pt x="10" y="96"/>
                    </a:lnTo>
                    <a:lnTo>
                      <a:pt x="8" y="94"/>
                    </a:lnTo>
                    <a:lnTo>
                      <a:pt x="10" y="88"/>
                    </a:lnTo>
                    <a:lnTo>
                      <a:pt x="10" y="86"/>
                    </a:lnTo>
                    <a:lnTo>
                      <a:pt x="10" y="82"/>
                    </a:lnTo>
                    <a:lnTo>
                      <a:pt x="4" y="80"/>
                    </a:lnTo>
                    <a:lnTo>
                      <a:pt x="2" y="78"/>
                    </a:lnTo>
                    <a:lnTo>
                      <a:pt x="8" y="68"/>
                    </a:lnTo>
                    <a:lnTo>
                      <a:pt x="12" y="62"/>
                    </a:lnTo>
                    <a:lnTo>
                      <a:pt x="18" y="52"/>
                    </a:lnTo>
                    <a:lnTo>
                      <a:pt x="22" y="44"/>
                    </a:lnTo>
                    <a:lnTo>
                      <a:pt x="32" y="36"/>
                    </a:lnTo>
                    <a:lnTo>
                      <a:pt x="30" y="28"/>
                    </a:lnTo>
                    <a:lnTo>
                      <a:pt x="38" y="26"/>
                    </a:lnTo>
                    <a:lnTo>
                      <a:pt x="40" y="32"/>
                    </a:lnTo>
                    <a:lnTo>
                      <a:pt x="48" y="34"/>
                    </a:lnTo>
                    <a:lnTo>
                      <a:pt x="56" y="36"/>
                    </a:lnTo>
                    <a:lnTo>
                      <a:pt x="56" y="28"/>
                    </a:lnTo>
                    <a:lnTo>
                      <a:pt x="56" y="26"/>
                    </a:lnTo>
                    <a:lnTo>
                      <a:pt x="62" y="22"/>
                    </a:lnTo>
                    <a:lnTo>
                      <a:pt x="66" y="22"/>
                    </a:lnTo>
                    <a:lnTo>
                      <a:pt x="72" y="18"/>
                    </a:lnTo>
                    <a:lnTo>
                      <a:pt x="70" y="16"/>
                    </a:lnTo>
                    <a:lnTo>
                      <a:pt x="76" y="14"/>
                    </a:lnTo>
                    <a:lnTo>
                      <a:pt x="80" y="0"/>
                    </a:lnTo>
                    <a:lnTo>
                      <a:pt x="90" y="16"/>
                    </a:lnTo>
                    <a:lnTo>
                      <a:pt x="90" y="16"/>
                    </a:lnTo>
                    <a:lnTo>
                      <a:pt x="90" y="1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22" name="Freeform 1614"/>
              <p:cNvSpPr/>
              <p:nvPr/>
            </p:nvSpPr>
            <p:spPr bwMode="auto">
              <a:xfrm>
                <a:off x="717550" y="4041775"/>
                <a:ext cx="279400" cy="285750"/>
              </a:xfrm>
              <a:custGeom>
                <a:gdLst>
                  <a:gd fmla="*/ 176 w 176" name="T0"/>
                  <a:gd fmla="*/ 28 h 180" name="T1"/>
                  <a:gd fmla="*/ 172 w 176" name="T2"/>
                  <a:gd fmla="*/ 42 h 180" name="T3"/>
                  <a:gd fmla="*/ 168 w 176" name="T4"/>
                  <a:gd fmla="*/ 48 h 180" name="T5"/>
                  <a:gd fmla="*/ 160 w 176" name="T6"/>
                  <a:gd fmla="*/ 58 h 180" name="T7"/>
                  <a:gd fmla="*/ 154 w 176" name="T8"/>
                  <a:gd fmla="*/ 68 h 180" name="T9"/>
                  <a:gd fmla="*/ 154 w 176" name="T10"/>
                  <a:gd fmla="*/ 78 h 180" name="T11"/>
                  <a:gd fmla="*/ 140 w 176" name="T12"/>
                  <a:gd fmla="*/ 92 h 180" name="T13"/>
                  <a:gd fmla="*/ 136 w 176" name="T14"/>
                  <a:gd fmla="*/ 104 h 180" name="T15"/>
                  <a:gd fmla="*/ 128 w 176" name="T16"/>
                  <a:gd fmla="*/ 114 h 180" name="T17"/>
                  <a:gd fmla="*/ 124 w 176" name="T18"/>
                  <a:gd fmla="*/ 132 h 180" name="T19"/>
                  <a:gd fmla="*/ 118 w 176" name="T20"/>
                  <a:gd fmla="*/ 142 h 180" name="T21"/>
                  <a:gd fmla="*/ 114 w 176" name="T22"/>
                  <a:gd fmla="*/ 140 h 180" name="T23"/>
                  <a:gd fmla="*/ 106 w 176" name="T24"/>
                  <a:gd fmla="*/ 132 h 180" name="T25"/>
                  <a:gd fmla="*/ 96 w 176" name="T26"/>
                  <a:gd fmla="*/ 138 h 180" name="T27"/>
                  <a:gd fmla="*/ 88 w 176" name="T28"/>
                  <a:gd fmla="*/ 148 h 180" name="T29"/>
                  <a:gd fmla="*/ 86 w 176" name="T30"/>
                  <a:gd fmla="*/ 154 h 180" name="T31"/>
                  <a:gd fmla="*/ 86 w 176" name="T32"/>
                  <a:gd fmla="*/ 166 h 180" name="T33"/>
                  <a:gd fmla="*/ 80 w 176" name="T34"/>
                  <a:gd fmla="*/ 176 h 180" name="T35"/>
                  <a:gd fmla="*/ 74 w 176" name="T36"/>
                  <a:gd fmla="*/ 172 h 180" name="T37"/>
                  <a:gd fmla="*/ 50 w 176" name="T38"/>
                  <a:gd fmla="*/ 180 h 180" name="T39"/>
                  <a:gd fmla="*/ 38 w 176" name="T40"/>
                  <a:gd fmla="*/ 168 h 180" name="T41"/>
                  <a:gd fmla="*/ 42 w 176" name="T42"/>
                  <a:gd fmla="*/ 158 h 180" name="T43"/>
                  <a:gd fmla="*/ 14 w 176" name="T44"/>
                  <a:gd fmla="*/ 140 h 180" name="T45"/>
                  <a:gd fmla="*/ 2 w 176" name="T46"/>
                  <a:gd fmla="*/ 122 h 180" name="T47"/>
                  <a:gd fmla="*/ 2 w 176" name="T48"/>
                  <a:gd fmla="*/ 106 h 180" name="T49"/>
                  <a:gd fmla="*/ 2 w 176" name="T50"/>
                  <a:gd fmla="*/ 94 h 180" name="T51"/>
                  <a:gd fmla="*/ 8 w 176" name="T52"/>
                  <a:gd fmla="*/ 92 h 180" name="T53"/>
                  <a:gd fmla="*/ 8 w 176" name="T54"/>
                  <a:gd fmla="*/ 80 h 180" name="T55"/>
                  <a:gd fmla="*/ 10 w 176" name="T56"/>
                  <a:gd fmla="*/ 68 h 180" name="T57"/>
                  <a:gd fmla="*/ 14 w 176" name="T58"/>
                  <a:gd fmla="*/ 62 h 180" name="T59"/>
                  <a:gd fmla="*/ 16 w 176" name="T60"/>
                  <a:gd fmla="*/ 52 h 180" name="T61"/>
                  <a:gd fmla="*/ 10 w 176" name="T62"/>
                  <a:gd fmla="*/ 42 h 180" name="T63"/>
                  <a:gd fmla="*/ 16 w 176" name="T64"/>
                  <a:gd fmla="*/ 24 h 180" name="T65"/>
                  <a:gd fmla="*/ 24 w 176" name="T66"/>
                  <a:gd fmla="*/ 6 h 180" name="T67"/>
                  <a:gd fmla="*/ 50 w 176" name="T68"/>
                  <a:gd fmla="*/ 0 h 180" name="T69"/>
                  <a:gd fmla="*/ 62 w 176" name="T70"/>
                  <a:gd fmla="*/ 6 h 180" name="T71"/>
                  <a:gd fmla="*/ 72 w 176" name="T72"/>
                  <a:gd fmla="*/ 10 h 180" name="T73"/>
                  <a:gd fmla="*/ 86 w 176" name="T74"/>
                  <a:gd fmla="*/ 6 h 180" name="T75"/>
                  <a:gd fmla="*/ 100 w 176" name="T76"/>
                  <a:gd fmla="*/ 12 h 180" name="T77"/>
                  <a:gd fmla="*/ 116 w 176" name="T78"/>
                  <a:gd fmla="*/ 6 h 180" name="T79"/>
                  <a:gd fmla="*/ 140 w 176" name="T80"/>
                  <a:gd fmla="*/ 6 h 180" name="T81"/>
                  <a:gd fmla="*/ 152 w 176" name="T82"/>
                  <a:gd fmla="*/ 4 h 180" name="T83"/>
                  <a:gd fmla="*/ 170 w 176" name="T84"/>
                  <a:gd fmla="*/ 10 h 180" name="T85"/>
                  <a:gd fmla="*/ 172 w 176" name="T86"/>
                  <a:gd fmla="*/ 12 h 18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80" w="176">
                    <a:moveTo>
                      <a:pt x="172" y="12"/>
                    </a:moveTo>
                    <a:lnTo>
                      <a:pt x="172" y="28"/>
                    </a:lnTo>
                    <a:lnTo>
                      <a:pt x="176" y="28"/>
                    </a:lnTo>
                    <a:lnTo>
                      <a:pt x="176" y="30"/>
                    </a:lnTo>
                    <a:lnTo>
                      <a:pt x="176" y="38"/>
                    </a:lnTo>
                    <a:lnTo>
                      <a:pt x="172" y="42"/>
                    </a:lnTo>
                    <a:lnTo>
                      <a:pt x="170" y="42"/>
                    </a:lnTo>
                    <a:lnTo>
                      <a:pt x="168" y="46"/>
                    </a:lnTo>
                    <a:lnTo>
                      <a:pt x="168" y="48"/>
                    </a:lnTo>
                    <a:lnTo>
                      <a:pt x="164" y="50"/>
                    </a:lnTo>
                    <a:lnTo>
                      <a:pt x="160" y="56"/>
                    </a:lnTo>
                    <a:lnTo>
                      <a:pt x="160" y="58"/>
                    </a:lnTo>
                    <a:lnTo>
                      <a:pt x="160" y="62"/>
                    </a:lnTo>
                    <a:lnTo>
                      <a:pt x="158" y="68"/>
                    </a:lnTo>
                    <a:lnTo>
                      <a:pt x="154" y="68"/>
                    </a:lnTo>
                    <a:lnTo>
                      <a:pt x="154" y="74"/>
                    </a:lnTo>
                    <a:lnTo>
                      <a:pt x="154" y="76"/>
                    </a:lnTo>
                    <a:lnTo>
                      <a:pt x="154" y="78"/>
                    </a:lnTo>
                    <a:lnTo>
                      <a:pt x="154" y="84"/>
                    </a:lnTo>
                    <a:lnTo>
                      <a:pt x="142" y="88"/>
                    </a:lnTo>
                    <a:lnTo>
                      <a:pt x="140" y="92"/>
                    </a:lnTo>
                    <a:lnTo>
                      <a:pt x="140" y="94"/>
                    </a:lnTo>
                    <a:lnTo>
                      <a:pt x="136" y="98"/>
                    </a:lnTo>
                    <a:lnTo>
                      <a:pt x="136" y="104"/>
                    </a:lnTo>
                    <a:lnTo>
                      <a:pt x="134" y="106"/>
                    </a:lnTo>
                    <a:lnTo>
                      <a:pt x="132" y="112"/>
                    </a:lnTo>
                    <a:lnTo>
                      <a:pt x="128" y="114"/>
                    </a:lnTo>
                    <a:lnTo>
                      <a:pt x="126" y="120"/>
                    </a:lnTo>
                    <a:lnTo>
                      <a:pt x="122" y="126"/>
                    </a:lnTo>
                    <a:lnTo>
                      <a:pt x="124" y="132"/>
                    </a:lnTo>
                    <a:lnTo>
                      <a:pt x="124" y="134"/>
                    </a:lnTo>
                    <a:lnTo>
                      <a:pt x="122" y="134"/>
                    </a:lnTo>
                    <a:lnTo>
                      <a:pt x="118" y="142"/>
                    </a:lnTo>
                    <a:lnTo>
                      <a:pt x="116" y="144"/>
                    </a:lnTo>
                    <a:lnTo>
                      <a:pt x="110" y="144"/>
                    </a:lnTo>
                    <a:lnTo>
                      <a:pt x="114" y="140"/>
                    </a:lnTo>
                    <a:lnTo>
                      <a:pt x="114" y="138"/>
                    </a:lnTo>
                    <a:lnTo>
                      <a:pt x="110" y="134"/>
                    </a:lnTo>
                    <a:lnTo>
                      <a:pt x="106" y="132"/>
                    </a:lnTo>
                    <a:lnTo>
                      <a:pt x="104" y="132"/>
                    </a:lnTo>
                    <a:lnTo>
                      <a:pt x="100" y="134"/>
                    </a:lnTo>
                    <a:lnTo>
                      <a:pt x="96" y="138"/>
                    </a:lnTo>
                    <a:lnTo>
                      <a:pt x="90" y="138"/>
                    </a:lnTo>
                    <a:lnTo>
                      <a:pt x="90" y="140"/>
                    </a:lnTo>
                    <a:lnTo>
                      <a:pt x="88" y="148"/>
                    </a:lnTo>
                    <a:lnTo>
                      <a:pt x="86" y="150"/>
                    </a:lnTo>
                    <a:lnTo>
                      <a:pt x="86" y="152"/>
                    </a:lnTo>
                    <a:lnTo>
                      <a:pt x="86" y="154"/>
                    </a:lnTo>
                    <a:lnTo>
                      <a:pt x="86" y="158"/>
                    </a:lnTo>
                    <a:lnTo>
                      <a:pt x="88" y="158"/>
                    </a:lnTo>
                    <a:lnTo>
                      <a:pt x="86" y="166"/>
                    </a:lnTo>
                    <a:lnTo>
                      <a:pt x="86" y="178"/>
                    </a:lnTo>
                    <a:lnTo>
                      <a:pt x="82" y="172"/>
                    </a:lnTo>
                    <a:lnTo>
                      <a:pt x="80" y="176"/>
                    </a:lnTo>
                    <a:lnTo>
                      <a:pt x="78" y="178"/>
                    </a:lnTo>
                    <a:lnTo>
                      <a:pt x="78" y="176"/>
                    </a:lnTo>
                    <a:lnTo>
                      <a:pt x="74" y="172"/>
                    </a:lnTo>
                    <a:lnTo>
                      <a:pt x="72" y="172"/>
                    </a:lnTo>
                    <a:lnTo>
                      <a:pt x="72" y="178"/>
                    </a:lnTo>
                    <a:lnTo>
                      <a:pt x="50" y="180"/>
                    </a:lnTo>
                    <a:lnTo>
                      <a:pt x="44" y="176"/>
                    </a:lnTo>
                    <a:lnTo>
                      <a:pt x="42" y="170"/>
                    </a:lnTo>
                    <a:lnTo>
                      <a:pt x="38" y="168"/>
                    </a:lnTo>
                    <a:lnTo>
                      <a:pt x="42" y="166"/>
                    </a:lnTo>
                    <a:lnTo>
                      <a:pt x="42" y="162"/>
                    </a:lnTo>
                    <a:lnTo>
                      <a:pt x="42" y="158"/>
                    </a:lnTo>
                    <a:lnTo>
                      <a:pt x="34" y="150"/>
                    </a:lnTo>
                    <a:lnTo>
                      <a:pt x="24" y="142"/>
                    </a:lnTo>
                    <a:lnTo>
                      <a:pt x="14" y="140"/>
                    </a:lnTo>
                    <a:lnTo>
                      <a:pt x="2" y="140"/>
                    </a:lnTo>
                    <a:lnTo>
                      <a:pt x="2" y="126"/>
                    </a:lnTo>
                    <a:lnTo>
                      <a:pt x="2" y="122"/>
                    </a:lnTo>
                    <a:lnTo>
                      <a:pt x="2" y="116"/>
                    </a:lnTo>
                    <a:lnTo>
                      <a:pt x="0" y="114"/>
                    </a:lnTo>
                    <a:lnTo>
                      <a:pt x="2" y="106"/>
                    </a:lnTo>
                    <a:lnTo>
                      <a:pt x="2" y="102"/>
                    </a:lnTo>
                    <a:lnTo>
                      <a:pt x="2" y="98"/>
                    </a:lnTo>
                    <a:lnTo>
                      <a:pt x="2" y="94"/>
                    </a:lnTo>
                    <a:lnTo>
                      <a:pt x="2" y="92"/>
                    </a:lnTo>
                    <a:lnTo>
                      <a:pt x="6" y="94"/>
                    </a:lnTo>
                    <a:lnTo>
                      <a:pt x="8" y="92"/>
                    </a:lnTo>
                    <a:lnTo>
                      <a:pt x="8" y="88"/>
                    </a:lnTo>
                    <a:lnTo>
                      <a:pt x="6" y="84"/>
                    </a:lnTo>
                    <a:lnTo>
                      <a:pt x="8" y="80"/>
                    </a:lnTo>
                    <a:lnTo>
                      <a:pt x="10" y="76"/>
                    </a:lnTo>
                    <a:lnTo>
                      <a:pt x="10" y="70"/>
                    </a:lnTo>
                    <a:lnTo>
                      <a:pt x="10" y="68"/>
                    </a:lnTo>
                    <a:lnTo>
                      <a:pt x="14" y="66"/>
                    </a:lnTo>
                    <a:lnTo>
                      <a:pt x="16" y="66"/>
                    </a:lnTo>
                    <a:lnTo>
                      <a:pt x="14" y="62"/>
                    </a:lnTo>
                    <a:lnTo>
                      <a:pt x="14" y="60"/>
                    </a:lnTo>
                    <a:lnTo>
                      <a:pt x="14" y="58"/>
                    </a:lnTo>
                    <a:lnTo>
                      <a:pt x="16" y="52"/>
                    </a:lnTo>
                    <a:lnTo>
                      <a:pt x="14" y="50"/>
                    </a:lnTo>
                    <a:lnTo>
                      <a:pt x="10" y="48"/>
                    </a:lnTo>
                    <a:lnTo>
                      <a:pt x="10" y="42"/>
                    </a:lnTo>
                    <a:lnTo>
                      <a:pt x="10" y="38"/>
                    </a:lnTo>
                    <a:lnTo>
                      <a:pt x="10" y="34"/>
                    </a:lnTo>
                    <a:lnTo>
                      <a:pt x="16" y="24"/>
                    </a:lnTo>
                    <a:lnTo>
                      <a:pt x="18" y="20"/>
                    </a:lnTo>
                    <a:lnTo>
                      <a:pt x="20" y="14"/>
                    </a:lnTo>
                    <a:lnTo>
                      <a:pt x="24" y="6"/>
                    </a:lnTo>
                    <a:lnTo>
                      <a:pt x="38" y="0"/>
                    </a:lnTo>
                    <a:lnTo>
                      <a:pt x="44" y="0"/>
                    </a:lnTo>
                    <a:lnTo>
                      <a:pt x="50" y="0"/>
                    </a:lnTo>
                    <a:lnTo>
                      <a:pt x="54" y="0"/>
                    </a:lnTo>
                    <a:lnTo>
                      <a:pt x="56" y="2"/>
                    </a:lnTo>
                    <a:lnTo>
                      <a:pt x="62" y="6"/>
                    </a:lnTo>
                    <a:lnTo>
                      <a:pt x="64" y="10"/>
                    </a:lnTo>
                    <a:lnTo>
                      <a:pt x="68" y="10"/>
                    </a:lnTo>
                    <a:lnTo>
                      <a:pt x="72" y="10"/>
                    </a:lnTo>
                    <a:lnTo>
                      <a:pt x="80" y="6"/>
                    </a:lnTo>
                    <a:lnTo>
                      <a:pt x="82" y="6"/>
                    </a:lnTo>
                    <a:lnTo>
                      <a:pt x="86" y="6"/>
                    </a:lnTo>
                    <a:lnTo>
                      <a:pt x="86" y="12"/>
                    </a:lnTo>
                    <a:lnTo>
                      <a:pt x="92" y="12"/>
                    </a:lnTo>
                    <a:lnTo>
                      <a:pt x="100" y="12"/>
                    </a:lnTo>
                    <a:lnTo>
                      <a:pt x="106" y="12"/>
                    </a:lnTo>
                    <a:lnTo>
                      <a:pt x="110" y="6"/>
                    </a:lnTo>
                    <a:lnTo>
                      <a:pt x="116" y="6"/>
                    </a:lnTo>
                    <a:lnTo>
                      <a:pt x="122" y="6"/>
                    </a:lnTo>
                    <a:lnTo>
                      <a:pt x="132" y="6"/>
                    </a:lnTo>
                    <a:lnTo>
                      <a:pt x="140" y="6"/>
                    </a:lnTo>
                    <a:lnTo>
                      <a:pt x="146" y="6"/>
                    </a:lnTo>
                    <a:lnTo>
                      <a:pt x="152" y="6"/>
                    </a:lnTo>
                    <a:lnTo>
                      <a:pt x="152" y="4"/>
                    </a:lnTo>
                    <a:lnTo>
                      <a:pt x="154" y="2"/>
                    </a:lnTo>
                    <a:lnTo>
                      <a:pt x="164" y="0"/>
                    </a:lnTo>
                    <a:lnTo>
                      <a:pt x="170" y="10"/>
                    </a:lnTo>
                    <a:lnTo>
                      <a:pt x="172" y="10"/>
                    </a:lnTo>
                    <a:lnTo>
                      <a:pt x="172" y="12"/>
                    </a:lnTo>
                    <a:lnTo>
                      <a:pt x="172" y="12"/>
                    </a:lnTo>
                    <a:lnTo>
                      <a:pt x="172" y="1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23" name="Freeform 1615"/>
              <p:cNvSpPr/>
              <p:nvPr/>
            </p:nvSpPr>
            <p:spPr bwMode="auto">
              <a:xfrm>
                <a:off x="654050" y="3765550"/>
                <a:ext cx="368300" cy="333375"/>
              </a:xfrm>
              <a:custGeom>
                <a:gdLst>
                  <a:gd fmla="*/ 196 w 232" name="T0"/>
                  <a:gd fmla="*/ 176 h 210" name="T1"/>
                  <a:gd fmla="*/ 192 w 232" name="T2"/>
                  <a:gd fmla="*/ 182 h 210" name="T3"/>
                  <a:gd fmla="*/ 180 w 232" name="T4"/>
                  <a:gd fmla="*/ 182 h 210" name="T5"/>
                  <a:gd fmla="*/ 162 w 232" name="T6"/>
                  <a:gd fmla="*/ 182 h 210" name="T7"/>
                  <a:gd fmla="*/ 152 w 232" name="T8"/>
                  <a:gd fmla="*/ 182 h 210" name="T9"/>
                  <a:gd fmla="*/ 142 w 232" name="T10"/>
                  <a:gd fmla="*/ 186 h 210" name="T11"/>
                  <a:gd fmla="*/ 126 w 232" name="T12"/>
                  <a:gd fmla="*/ 186 h 210" name="T13"/>
                  <a:gd fmla="*/ 124 w 232" name="T14"/>
                  <a:gd fmla="*/ 182 h 210" name="T15"/>
                  <a:gd fmla="*/ 114 w 232" name="T16"/>
                  <a:gd fmla="*/ 184 h 210" name="T17"/>
                  <a:gd fmla="*/ 106 w 232" name="T18"/>
                  <a:gd fmla="*/ 184 h 210" name="T19"/>
                  <a:gd fmla="*/ 98 w 232" name="T20"/>
                  <a:gd fmla="*/ 176 h 210" name="T21"/>
                  <a:gd fmla="*/ 90 w 232" name="T22"/>
                  <a:gd fmla="*/ 174 h 210" name="T23"/>
                  <a:gd fmla="*/ 80 w 232" name="T24"/>
                  <a:gd fmla="*/ 174 h 210" name="T25"/>
                  <a:gd fmla="*/ 62 w 232" name="T26"/>
                  <a:gd fmla="*/ 190 h 210" name="T27"/>
                  <a:gd fmla="*/ 56 w 232" name="T28"/>
                  <a:gd fmla="*/ 200 h 210" name="T29"/>
                  <a:gd fmla="*/ 44 w 232" name="T30"/>
                  <a:gd fmla="*/ 208 h 210" name="T31"/>
                  <a:gd fmla="*/ 42 w 232" name="T32"/>
                  <a:gd fmla="*/ 202 h 210" name="T33"/>
                  <a:gd fmla="*/ 28 w 232" name="T34"/>
                  <a:gd fmla="*/ 208 h 210" name="T35"/>
                  <a:gd fmla="*/ 26 w 232" name="T36"/>
                  <a:gd fmla="*/ 192 h 210" name="T37"/>
                  <a:gd fmla="*/ 24 w 232" name="T38"/>
                  <a:gd fmla="*/ 186 h 210" name="T39"/>
                  <a:gd fmla="*/ 16 w 232" name="T40"/>
                  <a:gd fmla="*/ 174 h 210" name="T41"/>
                  <a:gd fmla="*/ 6 w 232" name="T42"/>
                  <a:gd fmla="*/ 160 h 210" name="T43"/>
                  <a:gd fmla="*/ 2 w 232" name="T44"/>
                  <a:gd fmla="*/ 148 h 210" name="T45"/>
                  <a:gd fmla="*/ 8 w 232" name="T46"/>
                  <a:gd fmla="*/ 146 h 210" name="T47"/>
                  <a:gd fmla="*/ 16 w 232" name="T48"/>
                  <a:gd fmla="*/ 146 h 210" name="T49"/>
                  <a:gd fmla="*/ 30 w 232" name="T50"/>
                  <a:gd fmla="*/ 142 h 210" name="T51"/>
                  <a:gd fmla="*/ 48 w 232" name="T52"/>
                  <a:gd fmla="*/ 136 h 210" name="T53"/>
                  <a:gd fmla="*/ 60 w 232" name="T54"/>
                  <a:gd fmla="*/ 130 h 210" name="T55"/>
                  <a:gd fmla="*/ 66 w 232" name="T56"/>
                  <a:gd fmla="*/ 120 h 210" name="T57"/>
                  <a:gd fmla="*/ 84 w 232" name="T58"/>
                  <a:gd fmla="*/ 74 h 210" name="T59"/>
                  <a:gd fmla="*/ 170 w 232" name="T60"/>
                  <a:gd fmla="*/ 0 h 210" name="T61"/>
                  <a:gd fmla="*/ 208 w 232" name="T62"/>
                  <a:gd fmla="*/ 18 h 210" name="T63"/>
                  <a:gd fmla="*/ 226 w 232" name="T64"/>
                  <a:gd fmla="*/ 46 h 210" name="T65"/>
                  <a:gd fmla="*/ 232 w 232" name="T66"/>
                  <a:gd fmla="*/ 58 h 210" name="T67"/>
                  <a:gd fmla="*/ 228 w 232" name="T68"/>
                  <a:gd fmla="*/ 68 h 210" name="T69"/>
                  <a:gd fmla="*/ 226 w 232" name="T70"/>
                  <a:gd fmla="*/ 110 h 210" name="T71"/>
                  <a:gd fmla="*/ 206 w 232" name="T72"/>
                  <a:gd fmla="*/ 156 h 210" name="T73"/>
                  <a:gd fmla="*/ 204 w 232" name="T74"/>
                  <a:gd fmla="*/ 168 h 210" name="T75"/>
                  <a:gd fmla="*/ 206 w 232" name="T76"/>
                  <a:gd fmla="*/ 174 h 21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10" w="231">
                    <a:moveTo>
                      <a:pt x="206" y="174"/>
                    </a:moveTo>
                    <a:lnTo>
                      <a:pt x="196" y="176"/>
                    </a:lnTo>
                    <a:lnTo>
                      <a:pt x="192" y="178"/>
                    </a:lnTo>
                    <a:lnTo>
                      <a:pt x="192" y="182"/>
                    </a:lnTo>
                    <a:lnTo>
                      <a:pt x="188" y="182"/>
                    </a:lnTo>
                    <a:lnTo>
                      <a:pt x="180" y="182"/>
                    </a:lnTo>
                    <a:lnTo>
                      <a:pt x="172" y="182"/>
                    </a:lnTo>
                    <a:lnTo>
                      <a:pt x="162" y="182"/>
                    </a:lnTo>
                    <a:lnTo>
                      <a:pt x="156" y="182"/>
                    </a:lnTo>
                    <a:lnTo>
                      <a:pt x="152" y="182"/>
                    </a:lnTo>
                    <a:lnTo>
                      <a:pt x="146" y="186"/>
                    </a:lnTo>
                    <a:lnTo>
                      <a:pt x="142" y="186"/>
                    </a:lnTo>
                    <a:lnTo>
                      <a:pt x="134" y="186"/>
                    </a:lnTo>
                    <a:lnTo>
                      <a:pt x="126" y="186"/>
                    </a:lnTo>
                    <a:lnTo>
                      <a:pt x="126" y="182"/>
                    </a:lnTo>
                    <a:lnTo>
                      <a:pt x="124" y="182"/>
                    </a:lnTo>
                    <a:lnTo>
                      <a:pt x="120" y="182"/>
                    </a:lnTo>
                    <a:lnTo>
                      <a:pt x="114" y="184"/>
                    </a:lnTo>
                    <a:lnTo>
                      <a:pt x="108" y="184"/>
                    </a:lnTo>
                    <a:lnTo>
                      <a:pt x="106" y="184"/>
                    </a:lnTo>
                    <a:lnTo>
                      <a:pt x="102" y="182"/>
                    </a:lnTo>
                    <a:lnTo>
                      <a:pt x="98" y="176"/>
                    </a:lnTo>
                    <a:lnTo>
                      <a:pt x="96" y="174"/>
                    </a:lnTo>
                    <a:lnTo>
                      <a:pt x="90" y="174"/>
                    </a:lnTo>
                    <a:lnTo>
                      <a:pt x="84" y="174"/>
                    </a:lnTo>
                    <a:lnTo>
                      <a:pt x="80" y="174"/>
                    </a:lnTo>
                    <a:lnTo>
                      <a:pt x="64" y="182"/>
                    </a:lnTo>
                    <a:lnTo>
                      <a:pt x="62" y="190"/>
                    </a:lnTo>
                    <a:lnTo>
                      <a:pt x="60" y="194"/>
                    </a:lnTo>
                    <a:lnTo>
                      <a:pt x="56" y="200"/>
                    </a:lnTo>
                    <a:lnTo>
                      <a:pt x="52" y="210"/>
                    </a:lnTo>
                    <a:lnTo>
                      <a:pt x="44" y="208"/>
                    </a:lnTo>
                    <a:lnTo>
                      <a:pt x="44" y="204"/>
                    </a:lnTo>
                    <a:lnTo>
                      <a:pt x="42" y="202"/>
                    </a:lnTo>
                    <a:lnTo>
                      <a:pt x="36" y="200"/>
                    </a:lnTo>
                    <a:lnTo>
                      <a:pt x="28" y="208"/>
                    </a:lnTo>
                    <a:lnTo>
                      <a:pt x="26" y="194"/>
                    </a:lnTo>
                    <a:lnTo>
                      <a:pt x="26" y="192"/>
                    </a:lnTo>
                    <a:lnTo>
                      <a:pt x="26" y="186"/>
                    </a:lnTo>
                    <a:lnTo>
                      <a:pt x="24" y="186"/>
                    </a:lnTo>
                    <a:lnTo>
                      <a:pt x="20" y="186"/>
                    </a:lnTo>
                    <a:lnTo>
                      <a:pt x="16" y="174"/>
                    </a:lnTo>
                    <a:lnTo>
                      <a:pt x="16" y="168"/>
                    </a:lnTo>
                    <a:lnTo>
                      <a:pt x="6" y="160"/>
                    </a:lnTo>
                    <a:lnTo>
                      <a:pt x="0" y="154"/>
                    </a:lnTo>
                    <a:lnTo>
                      <a:pt x="2" y="148"/>
                    </a:lnTo>
                    <a:lnTo>
                      <a:pt x="6" y="148"/>
                    </a:lnTo>
                    <a:lnTo>
                      <a:pt x="8" y="146"/>
                    </a:lnTo>
                    <a:lnTo>
                      <a:pt x="10" y="146"/>
                    </a:lnTo>
                    <a:lnTo>
                      <a:pt x="16" y="146"/>
                    </a:lnTo>
                    <a:lnTo>
                      <a:pt x="24" y="142"/>
                    </a:lnTo>
                    <a:lnTo>
                      <a:pt x="30" y="142"/>
                    </a:lnTo>
                    <a:lnTo>
                      <a:pt x="42" y="138"/>
                    </a:lnTo>
                    <a:lnTo>
                      <a:pt x="48" y="136"/>
                    </a:lnTo>
                    <a:lnTo>
                      <a:pt x="60" y="136"/>
                    </a:lnTo>
                    <a:lnTo>
                      <a:pt x="60" y="130"/>
                    </a:lnTo>
                    <a:lnTo>
                      <a:pt x="62" y="122"/>
                    </a:lnTo>
                    <a:lnTo>
                      <a:pt x="66" y="120"/>
                    </a:lnTo>
                    <a:lnTo>
                      <a:pt x="64" y="78"/>
                    </a:lnTo>
                    <a:lnTo>
                      <a:pt x="84" y="74"/>
                    </a:lnTo>
                    <a:lnTo>
                      <a:pt x="92" y="58"/>
                    </a:lnTo>
                    <a:lnTo>
                      <a:pt x="170" y="0"/>
                    </a:lnTo>
                    <a:lnTo>
                      <a:pt x="206" y="20"/>
                    </a:lnTo>
                    <a:lnTo>
                      <a:pt x="208" y="18"/>
                    </a:lnTo>
                    <a:lnTo>
                      <a:pt x="218" y="10"/>
                    </a:lnTo>
                    <a:lnTo>
                      <a:pt x="226" y="46"/>
                    </a:lnTo>
                    <a:lnTo>
                      <a:pt x="232" y="50"/>
                    </a:lnTo>
                    <a:lnTo>
                      <a:pt x="232" y="58"/>
                    </a:lnTo>
                    <a:lnTo>
                      <a:pt x="232" y="60"/>
                    </a:lnTo>
                    <a:lnTo>
                      <a:pt x="228" y="68"/>
                    </a:lnTo>
                    <a:lnTo>
                      <a:pt x="226" y="76"/>
                    </a:lnTo>
                    <a:lnTo>
                      <a:pt x="226" y="110"/>
                    </a:lnTo>
                    <a:lnTo>
                      <a:pt x="226" y="136"/>
                    </a:lnTo>
                    <a:lnTo>
                      <a:pt x="206" y="156"/>
                    </a:lnTo>
                    <a:lnTo>
                      <a:pt x="206" y="168"/>
                    </a:lnTo>
                    <a:lnTo>
                      <a:pt x="204" y="168"/>
                    </a:lnTo>
                    <a:lnTo>
                      <a:pt x="206" y="174"/>
                    </a:lnTo>
                    <a:lnTo>
                      <a:pt x="206" y="174"/>
                    </a:lnTo>
                    <a:lnTo>
                      <a:pt x="206" y="17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24" name="Freeform 1616"/>
              <p:cNvSpPr>
                <a:spLocks noEditPoints="1"/>
              </p:cNvSpPr>
              <p:nvPr/>
            </p:nvSpPr>
            <p:spPr bwMode="auto">
              <a:xfrm>
                <a:off x="4476750" y="5476875"/>
                <a:ext cx="282575" cy="419100"/>
              </a:xfrm>
              <a:custGeom>
                <a:gdLst>
                  <a:gd fmla="*/ 12 w 178" name="T0"/>
                  <a:gd fmla="*/ 264 h 264" name="T1"/>
                  <a:gd fmla="*/ 26 w 178" name="T2"/>
                  <a:gd fmla="*/ 260 h 264" name="T3"/>
                  <a:gd fmla="*/ 16 w 178" name="T4"/>
                  <a:gd fmla="*/ 252 h 264" name="T5"/>
                  <a:gd fmla="*/ 88 w 178" name="T6"/>
                  <a:gd fmla="*/ 124 h 264" name="T7"/>
                  <a:gd fmla="*/ 82 w 178" name="T8"/>
                  <a:gd fmla="*/ 146 h 264" name="T9"/>
                  <a:gd fmla="*/ 74 w 178" name="T10"/>
                  <a:gd fmla="*/ 156 h 264" name="T11"/>
                  <a:gd fmla="*/ 56 w 178" name="T12"/>
                  <a:gd fmla="*/ 184 h 264" name="T13"/>
                  <a:gd fmla="*/ 30 w 178" name="T14"/>
                  <a:gd fmla="*/ 198 h 264" name="T15"/>
                  <a:gd fmla="*/ 22 w 178" name="T16"/>
                  <a:gd fmla="*/ 206 h 264" name="T17"/>
                  <a:gd fmla="*/ 16 w 178" name="T18"/>
                  <a:gd fmla="*/ 208 h 264" name="T19"/>
                  <a:gd fmla="*/ 10 w 178" name="T20"/>
                  <a:gd fmla="*/ 220 h 264" name="T21"/>
                  <a:gd fmla="*/ 0 w 178" name="T22"/>
                  <a:gd fmla="*/ 236 h 264" name="T23"/>
                  <a:gd fmla="*/ 10 w 178" name="T24"/>
                  <a:gd fmla="*/ 244 h 264" name="T25"/>
                  <a:gd fmla="*/ 20 w 178" name="T26"/>
                  <a:gd fmla="*/ 250 h 264" name="T27"/>
                  <a:gd fmla="*/ 48 w 178" name="T28"/>
                  <a:gd fmla="*/ 246 h 264" name="T29"/>
                  <a:gd fmla="*/ 66 w 178" name="T30"/>
                  <a:gd fmla="*/ 210 h 264" name="T31"/>
                  <a:gd fmla="*/ 80 w 178" name="T32"/>
                  <a:gd fmla="*/ 200 h 264" name="T33"/>
                  <a:gd fmla="*/ 90 w 178" name="T34"/>
                  <a:gd fmla="*/ 184 h 264" name="T35"/>
                  <a:gd fmla="*/ 116 w 178" name="T36"/>
                  <a:gd fmla="*/ 136 h 264" name="T37"/>
                  <a:gd fmla="*/ 112 w 178" name="T38"/>
                  <a:gd fmla="*/ 138 h 264" name="T39"/>
                  <a:gd fmla="*/ 102 w 178" name="T40"/>
                  <a:gd fmla="*/ 136 h 264" name="T41"/>
                  <a:gd fmla="*/ 94 w 178" name="T42"/>
                  <a:gd fmla="*/ 124 h 264" name="T43"/>
                  <a:gd fmla="*/ 88 w 178" name="T44"/>
                  <a:gd fmla="*/ 124 h 264" name="T45"/>
                  <a:gd fmla="*/ 92 w 178" name="T46"/>
                  <a:gd fmla="*/ 2 h 264" name="T47"/>
                  <a:gd fmla="*/ 94 w 178" name="T48"/>
                  <a:gd fmla="*/ 10 h 264" name="T49"/>
                  <a:gd fmla="*/ 108 w 178" name="T50"/>
                  <a:gd fmla="*/ 34 h 264" name="T51"/>
                  <a:gd fmla="*/ 112 w 178" name="T52"/>
                  <a:gd fmla="*/ 42 h 264" name="T53"/>
                  <a:gd fmla="*/ 116 w 178" name="T54"/>
                  <a:gd fmla="*/ 46 h 264" name="T55"/>
                  <a:gd fmla="*/ 118 w 178" name="T56"/>
                  <a:gd fmla="*/ 54 h 264" name="T57"/>
                  <a:gd fmla="*/ 118 w 178" name="T58"/>
                  <a:gd fmla="*/ 64 h 264" name="T59"/>
                  <a:gd fmla="*/ 120 w 178" name="T60"/>
                  <a:gd fmla="*/ 88 h 264" name="T61"/>
                  <a:gd fmla="*/ 120 w 178" name="T62"/>
                  <a:gd fmla="*/ 110 h 264" name="T63"/>
                  <a:gd fmla="*/ 128 w 178" name="T64"/>
                  <a:gd fmla="*/ 128 h 264" name="T65"/>
                  <a:gd fmla="*/ 136 w 178" name="T66"/>
                  <a:gd fmla="*/ 144 h 264" name="T67"/>
                  <a:gd fmla="*/ 144 w 178" name="T68"/>
                  <a:gd fmla="*/ 136 h 264" name="T69"/>
                  <a:gd fmla="*/ 156 w 178" name="T70"/>
                  <a:gd fmla="*/ 118 h 264" name="T71"/>
                  <a:gd fmla="*/ 154 w 178" name="T72"/>
                  <a:gd fmla="*/ 106 h 264" name="T73"/>
                  <a:gd fmla="*/ 170 w 178" name="T74"/>
                  <a:gd fmla="*/ 102 h 264" name="T75"/>
                  <a:gd fmla="*/ 178 w 178" name="T76"/>
                  <a:gd fmla="*/ 82 h 264" name="T77"/>
                  <a:gd fmla="*/ 172 w 178" name="T78"/>
                  <a:gd fmla="*/ 70 h 264" name="T79"/>
                  <a:gd fmla="*/ 164 w 178" name="T80"/>
                  <a:gd fmla="*/ 78 h 264" name="T81"/>
                  <a:gd fmla="*/ 142 w 178" name="T82"/>
                  <a:gd fmla="*/ 70 h 264" name="T83"/>
                  <a:gd fmla="*/ 138 w 178" name="T84"/>
                  <a:gd fmla="*/ 52 h 264" name="T85"/>
                  <a:gd fmla="*/ 134 w 178" name="T86"/>
                  <a:gd fmla="*/ 54 h 264" name="T87"/>
                  <a:gd fmla="*/ 126 w 178" name="T88"/>
                  <a:gd fmla="*/ 54 h 264" name="T89"/>
                  <a:gd fmla="*/ 120 w 178" name="T90"/>
                  <a:gd fmla="*/ 24 h 264" name="T91"/>
                  <a:gd fmla="*/ 106 w 178" name="T92"/>
                  <a:gd fmla="*/ 10 h 264" name="T93"/>
                  <a:gd fmla="*/ 94 w 178" name="T94"/>
                  <a:gd fmla="*/ 6 h 264" name="T95"/>
                  <a:gd fmla="*/ 92 w 178" name="T96"/>
                  <a:gd fmla="*/ 0 h 26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64" w="178">
                    <a:moveTo>
                      <a:pt x="16" y="252"/>
                    </a:moveTo>
                    <a:lnTo>
                      <a:pt x="16" y="252"/>
                    </a:lnTo>
                    <a:lnTo>
                      <a:pt x="12" y="264"/>
                    </a:lnTo>
                    <a:lnTo>
                      <a:pt x="22" y="264"/>
                    </a:lnTo>
                    <a:lnTo>
                      <a:pt x="28" y="264"/>
                    </a:lnTo>
                    <a:lnTo>
                      <a:pt x="26" y="260"/>
                    </a:lnTo>
                    <a:lnTo>
                      <a:pt x="22" y="254"/>
                    </a:lnTo>
                    <a:lnTo>
                      <a:pt x="16" y="252"/>
                    </a:lnTo>
                    <a:lnTo>
                      <a:pt x="16" y="252"/>
                    </a:lnTo>
                    <a:lnTo>
                      <a:pt x="16" y="252"/>
                    </a:lnTo>
                    <a:close/>
                    <a:moveTo>
                      <a:pt x="88" y="124"/>
                    </a:moveTo>
                    <a:lnTo>
                      <a:pt x="88" y="124"/>
                    </a:lnTo>
                    <a:lnTo>
                      <a:pt x="82" y="132"/>
                    </a:lnTo>
                    <a:lnTo>
                      <a:pt x="82" y="138"/>
                    </a:lnTo>
                    <a:lnTo>
                      <a:pt x="82" y="146"/>
                    </a:lnTo>
                    <a:lnTo>
                      <a:pt x="74" y="152"/>
                    </a:lnTo>
                    <a:lnTo>
                      <a:pt x="74" y="154"/>
                    </a:lnTo>
                    <a:lnTo>
                      <a:pt x="74" y="156"/>
                    </a:lnTo>
                    <a:lnTo>
                      <a:pt x="70" y="160"/>
                    </a:lnTo>
                    <a:lnTo>
                      <a:pt x="62" y="178"/>
                    </a:lnTo>
                    <a:lnTo>
                      <a:pt x="56" y="184"/>
                    </a:lnTo>
                    <a:lnTo>
                      <a:pt x="48" y="190"/>
                    </a:lnTo>
                    <a:lnTo>
                      <a:pt x="38" y="196"/>
                    </a:lnTo>
                    <a:lnTo>
                      <a:pt x="30" y="198"/>
                    </a:lnTo>
                    <a:lnTo>
                      <a:pt x="28" y="200"/>
                    </a:lnTo>
                    <a:lnTo>
                      <a:pt x="28" y="206"/>
                    </a:lnTo>
                    <a:lnTo>
                      <a:pt x="22" y="206"/>
                    </a:lnTo>
                    <a:lnTo>
                      <a:pt x="22" y="208"/>
                    </a:lnTo>
                    <a:lnTo>
                      <a:pt x="20" y="208"/>
                    </a:lnTo>
                    <a:lnTo>
                      <a:pt x="16" y="208"/>
                    </a:lnTo>
                    <a:lnTo>
                      <a:pt x="12" y="210"/>
                    </a:lnTo>
                    <a:lnTo>
                      <a:pt x="12" y="214"/>
                    </a:lnTo>
                    <a:lnTo>
                      <a:pt x="10" y="220"/>
                    </a:lnTo>
                    <a:lnTo>
                      <a:pt x="4" y="220"/>
                    </a:lnTo>
                    <a:lnTo>
                      <a:pt x="2" y="234"/>
                    </a:lnTo>
                    <a:lnTo>
                      <a:pt x="0" y="236"/>
                    </a:lnTo>
                    <a:lnTo>
                      <a:pt x="2" y="242"/>
                    </a:lnTo>
                    <a:lnTo>
                      <a:pt x="8" y="244"/>
                    </a:lnTo>
                    <a:lnTo>
                      <a:pt x="10" y="244"/>
                    </a:lnTo>
                    <a:lnTo>
                      <a:pt x="16" y="242"/>
                    </a:lnTo>
                    <a:lnTo>
                      <a:pt x="18" y="242"/>
                    </a:lnTo>
                    <a:lnTo>
                      <a:pt x="20" y="250"/>
                    </a:lnTo>
                    <a:lnTo>
                      <a:pt x="28" y="252"/>
                    </a:lnTo>
                    <a:lnTo>
                      <a:pt x="44" y="252"/>
                    </a:lnTo>
                    <a:lnTo>
                      <a:pt x="48" y="246"/>
                    </a:lnTo>
                    <a:lnTo>
                      <a:pt x="56" y="236"/>
                    </a:lnTo>
                    <a:lnTo>
                      <a:pt x="66" y="216"/>
                    </a:lnTo>
                    <a:lnTo>
                      <a:pt x="66" y="210"/>
                    </a:lnTo>
                    <a:lnTo>
                      <a:pt x="66" y="206"/>
                    </a:lnTo>
                    <a:lnTo>
                      <a:pt x="72" y="202"/>
                    </a:lnTo>
                    <a:lnTo>
                      <a:pt x="80" y="200"/>
                    </a:lnTo>
                    <a:lnTo>
                      <a:pt x="92" y="196"/>
                    </a:lnTo>
                    <a:lnTo>
                      <a:pt x="92" y="188"/>
                    </a:lnTo>
                    <a:lnTo>
                      <a:pt x="90" y="184"/>
                    </a:lnTo>
                    <a:lnTo>
                      <a:pt x="102" y="170"/>
                    </a:lnTo>
                    <a:lnTo>
                      <a:pt x="116" y="154"/>
                    </a:lnTo>
                    <a:lnTo>
                      <a:pt x="116" y="136"/>
                    </a:lnTo>
                    <a:lnTo>
                      <a:pt x="112" y="134"/>
                    </a:lnTo>
                    <a:lnTo>
                      <a:pt x="112" y="136"/>
                    </a:lnTo>
                    <a:lnTo>
                      <a:pt x="112" y="138"/>
                    </a:lnTo>
                    <a:lnTo>
                      <a:pt x="108" y="136"/>
                    </a:lnTo>
                    <a:lnTo>
                      <a:pt x="106" y="134"/>
                    </a:lnTo>
                    <a:lnTo>
                      <a:pt x="102" y="136"/>
                    </a:lnTo>
                    <a:lnTo>
                      <a:pt x="102" y="138"/>
                    </a:lnTo>
                    <a:lnTo>
                      <a:pt x="98" y="138"/>
                    </a:lnTo>
                    <a:lnTo>
                      <a:pt x="94" y="124"/>
                    </a:lnTo>
                    <a:lnTo>
                      <a:pt x="88" y="124"/>
                    </a:lnTo>
                    <a:lnTo>
                      <a:pt x="88" y="124"/>
                    </a:lnTo>
                    <a:lnTo>
                      <a:pt x="88" y="124"/>
                    </a:lnTo>
                    <a:close/>
                    <a:moveTo>
                      <a:pt x="92" y="0"/>
                    </a:moveTo>
                    <a:lnTo>
                      <a:pt x="92" y="0"/>
                    </a:lnTo>
                    <a:lnTo>
                      <a:pt x="92" y="2"/>
                    </a:lnTo>
                    <a:lnTo>
                      <a:pt x="90" y="2"/>
                    </a:lnTo>
                    <a:lnTo>
                      <a:pt x="90" y="6"/>
                    </a:lnTo>
                    <a:lnTo>
                      <a:pt x="94" y="10"/>
                    </a:lnTo>
                    <a:lnTo>
                      <a:pt x="98" y="16"/>
                    </a:lnTo>
                    <a:lnTo>
                      <a:pt x="102" y="28"/>
                    </a:lnTo>
                    <a:lnTo>
                      <a:pt x="108" y="34"/>
                    </a:lnTo>
                    <a:lnTo>
                      <a:pt x="110" y="36"/>
                    </a:lnTo>
                    <a:lnTo>
                      <a:pt x="112" y="38"/>
                    </a:lnTo>
                    <a:lnTo>
                      <a:pt x="112" y="42"/>
                    </a:lnTo>
                    <a:lnTo>
                      <a:pt x="118" y="42"/>
                    </a:lnTo>
                    <a:lnTo>
                      <a:pt x="118" y="44"/>
                    </a:lnTo>
                    <a:lnTo>
                      <a:pt x="116" y="46"/>
                    </a:lnTo>
                    <a:lnTo>
                      <a:pt x="116" y="50"/>
                    </a:lnTo>
                    <a:lnTo>
                      <a:pt x="116" y="52"/>
                    </a:lnTo>
                    <a:lnTo>
                      <a:pt x="118" y="54"/>
                    </a:lnTo>
                    <a:lnTo>
                      <a:pt x="120" y="56"/>
                    </a:lnTo>
                    <a:lnTo>
                      <a:pt x="120" y="62"/>
                    </a:lnTo>
                    <a:lnTo>
                      <a:pt x="118" y="64"/>
                    </a:lnTo>
                    <a:lnTo>
                      <a:pt x="120" y="70"/>
                    </a:lnTo>
                    <a:lnTo>
                      <a:pt x="120" y="78"/>
                    </a:lnTo>
                    <a:lnTo>
                      <a:pt x="120" y="88"/>
                    </a:lnTo>
                    <a:lnTo>
                      <a:pt x="118" y="96"/>
                    </a:lnTo>
                    <a:lnTo>
                      <a:pt x="106" y="100"/>
                    </a:lnTo>
                    <a:lnTo>
                      <a:pt x="120" y="110"/>
                    </a:lnTo>
                    <a:lnTo>
                      <a:pt x="128" y="118"/>
                    </a:lnTo>
                    <a:lnTo>
                      <a:pt x="128" y="124"/>
                    </a:lnTo>
                    <a:lnTo>
                      <a:pt x="128" y="128"/>
                    </a:lnTo>
                    <a:lnTo>
                      <a:pt x="124" y="134"/>
                    </a:lnTo>
                    <a:lnTo>
                      <a:pt x="124" y="142"/>
                    </a:lnTo>
                    <a:lnTo>
                      <a:pt x="136" y="144"/>
                    </a:lnTo>
                    <a:lnTo>
                      <a:pt x="138" y="144"/>
                    </a:lnTo>
                    <a:lnTo>
                      <a:pt x="142" y="142"/>
                    </a:lnTo>
                    <a:lnTo>
                      <a:pt x="144" y="136"/>
                    </a:lnTo>
                    <a:lnTo>
                      <a:pt x="148" y="124"/>
                    </a:lnTo>
                    <a:lnTo>
                      <a:pt x="154" y="120"/>
                    </a:lnTo>
                    <a:lnTo>
                      <a:pt x="156" y="118"/>
                    </a:lnTo>
                    <a:lnTo>
                      <a:pt x="156" y="114"/>
                    </a:lnTo>
                    <a:lnTo>
                      <a:pt x="156" y="108"/>
                    </a:lnTo>
                    <a:lnTo>
                      <a:pt x="154" y="106"/>
                    </a:lnTo>
                    <a:lnTo>
                      <a:pt x="160" y="102"/>
                    </a:lnTo>
                    <a:lnTo>
                      <a:pt x="166" y="100"/>
                    </a:lnTo>
                    <a:lnTo>
                      <a:pt x="170" y="102"/>
                    </a:lnTo>
                    <a:lnTo>
                      <a:pt x="170" y="98"/>
                    </a:lnTo>
                    <a:lnTo>
                      <a:pt x="170" y="96"/>
                    </a:lnTo>
                    <a:lnTo>
                      <a:pt x="178" y="82"/>
                    </a:lnTo>
                    <a:lnTo>
                      <a:pt x="178" y="72"/>
                    </a:lnTo>
                    <a:lnTo>
                      <a:pt x="174" y="72"/>
                    </a:lnTo>
                    <a:lnTo>
                      <a:pt x="172" y="70"/>
                    </a:lnTo>
                    <a:lnTo>
                      <a:pt x="170" y="70"/>
                    </a:lnTo>
                    <a:lnTo>
                      <a:pt x="166" y="72"/>
                    </a:lnTo>
                    <a:lnTo>
                      <a:pt x="164" y="78"/>
                    </a:lnTo>
                    <a:lnTo>
                      <a:pt x="160" y="78"/>
                    </a:lnTo>
                    <a:lnTo>
                      <a:pt x="152" y="78"/>
                    </a:lnTo>
                    <a:lnTo>
                      <a:pt x="142" y="70"/>
                    </a:lnTo>
                    <a:lnTo>
                      <a:pt x="142" y="54"/>
                    </a:lnTo>
                    <a:lnTo>
                      <a:pt x="138" y="54"/>
                    </a:lnTo>
                    <a:lnTo>
                      <a:pt x="138" y="52"/>
                    </a:lnTo>
                    <a:lnTo>
                      <a:pt x="138" y="50"/>
                    </a:lnTo>
                    <a:lnTo>
                      <a:pt x="136" y="50"/>
                    </a:lnTo>
                    <a:lnTo>
                      <a:pt x="134" y="54"/>
                    </a:lnTo>
                    <a:lnTo>
                      <a:pt x="130" y="56"/>
                    </a:lnTo>
                    <a:lnTo>
                      <a:pt x="126" y="56"/>
                    </a:lnTo>
                    <a:lnTo>
                      <a:pt x="126" y="54"/>
                    </a:lnTo>
                    <a:lnTo>
                      <a:pt x="124" y="44"/>
                    </a:lnTo>
                    <a:lnTo>
                      <a:pt x="124" y="34"/>
                    </a:lnTo>
                    <a:lnTo>
                      <a:pt x="120" y="24"/>
                    </a:lnTo>
                    <a:lnTo>
                      <a:pt x="116" y="24"/>
                    </a:lnTo>
                    <a:lnTo>
                      <a:pt x="118" y="18"/>
                    </a:lnTo>
                    <a:lnTo>
                      <a:pt x="106" y="10"/>
                    </a:lnTo>
                    <a:lnTo>
                      <a:pt x="102" y="14"/>
                    </a:lnTo>
                    <a:lnTo>
                      <a:pt x="100" y="14"/>
                    </a:lnTo>
                    <a:lnTo>
                      <a:pt x="94" y="6"/>
                    </a:lnTo>
                    <a:lnTo>
                      <a:pt x="94" y="2"/>
                    </a:lnTo>
                    <a:lnTo>
                      <a:pt x="98" y="0"/>
                    </a:lnTo>
                    <a:lnTo>
                      <a:pt x="92" y="0"/>
                    </a:lnTo>
                    <a:lnTo>
                      <a:pt x="92" y="0"/>
                    </a:lnTo>
                    <a:lnTo>
                      <a:pt x="9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25" name="Freeform 1617"/>
              <p:cNvSpPr/>
              <p:nvPr/>
            </p:nvSpPr>
            <p:spPr bwMode="auto">
              <a:xfrm>
                <a:off x="742950" y="2819400"/>
                <a:ext cx="95250" cy="79375"/>
              </a:xfrm>
              <a:custGeom>
                <a:gdLst>
                  <a:gd fmla="*/ 56 w 60" name="T0"/>
                  <a:gd fmla="*/ 6 h 50" name="T1"/>
                  <a:gd fmla="*/ 56 w 60" name="T2"/>
                  <a:gd fmla="*/ 6 h 50" name="T3"/>
                  <a:gd fmla="*/ 56 w 60" name="T4"/>
                  <a:gd fmla="*/ 8 h 50" name="T5"/>
                  <a:gd fmla="*/ 56 w 60" name="T6"/>
                  <a:gd fmla="*/ 2 h 50" name="T7"/>
                  <a:gd fmla="*/ 44 w 60" name="T8"/>
                  <a:gd fmla="*/ 0 h 50" name="T9"/>
                  <a:gd fmla="*/ 38 w 60" name="T10"/>
                  <a:gd fmla="*/ 0 h 50" name="T11"/>
                  <a:gd fmla="*/ 32 w 60" name="T12"/>
                  <a:gd fmla="*/ 0 h 50" name="T13"/>
                  <a:gd fmla="*/ 28 w 60" name="T14"/>
                  <a:gd fmla="*/ 8 h 50" name="T15"/>
                  <a:gd fmla="*/ 26 w 60" name="T16"/>
                  <a:gd fmla="*/ 8 h 50" name="T17"/>
                  <a:gd fmla="*/ 20 w 60" name="T18"/>
                  <a:gd fmla="*/ 8 h 50" name="T19"/>
                  <a:gd fmla="*/ 16 w 60" name="T20"/>
                  <a:gd fmla="*/ 14 h 50" name="T21"/>
                  <a:gd fmla="*/ 16 w 60" name="T22"/>
                  <a:gd fmla="*/ 24 h 50" name="T23"/>
                  <a:gd fmla="*/ 14 w 60" name="T24"/>
                  <a:gd fmla="*/ 38 h 50" name="T25"/>
                  <a:gd fmla="*/ 0 w 60" name="T26"/>
                  <a:gd fmla="*/ 38 h 50" name="T27"/>
                  <a:gd fmla="*/ 0 w 60" name="T28"/>
                  <a:gd fmla="*/ 42 h 50" name="T29"/>
                  <a:gd fmla="*/ 4 w 60" name="T30"/>
                  <a:gd fmla="*/ 44 h 50" name="T31"/>
                  <a:gd fmla="*/ 8 w 60" name="T32"/>
                  <a:gd fmla="*/ 46 h 50" name="T33"/>
                  <a:gd fmla="*/ 14 w 60" name="T34"/>
                  <a:gd fmla="*/ 44 h 50" name="T35"/>
                  <a:gd fmla="*/ 18 w 60" name="T36"/>
                  <a:gd fmla="*/ 44 h 50" name="T37"/>
                  <a:gd fmla="*/ 24 w 60" name="T38"/>
                  <a:gd fmla="*/ 44 h 50" name="T39"/>
                  <a:gd fmla="*/ 26 w 60" name="T40"/>
                  <a:gd fmla="*/ 46 h 50" name="T41"/>
                  <a:gd fmla="*/ 28 w 60" name="T42"/>
                  <a:gd fmla="*/ 50 h 50" name="T43"/>
                  <a:gd fmla="*/ 32 w 60" name="T44"/>
                  <a:gd fmla="*/ 50 h 50" name="T45"/>
                  <a:gd fmla="*/ 36 w 60" name="T46"/>
                  <a:gd fmla="*/ 34 h 50" name="T47"/>
                  <a:gd fmla="*/ 38 w 60" name="T48"/>
                  <a:gd fmla="*/ 28 h 50" name="T49"/>
                  <a:gd fmla="*/ 44 w 60" name="T50"/>
                  <a:gd fmla="*/ 32 h 50" name="T51"/>
                  <a:gd fmla="*/ 46 w 60" name="T52"/>
                  <a:gd fmla="*/ 32 h 50" name="T53"/>
                  <a:gd fmla="*/ 48 w 60" name="T54"/>
                  <a:gd fmla="*/ 28 h 50" name="T55"/>
                  <a:gd fmla="*/ 52 w 60" name="T56"/>
                  <a:gd fmla="*/ 26 h 50" name="T57"/>
                  <a:gd fmla="*/ 54 w 60" name="T58"/>
                  <a:gd fmla="*/ 26 h 50" name="T59"/>
                  <a:gd fmla="*/ 56 w 60" name="T60"/>
                  <a:gd fmla="*/ 24 h 50" name="T61"/>
                  <a:gd fmla="*/ 54 w 60" name="T62"/>
                  <a:gd fmla="*/ 18 h 50" name="T63"/>
                  <a:gd fmla="*/ 56 w 60" name="T64"/>
                  <a:gd fmla="*/ 18 h 50" name="T65"/>
                  <a:gd fmla="*/ 60 w 60" name="T66"/>
                  <a:gd fmla="*/ 16 h 50" name="T67"/>
                  <a:gd fmla="*/ 60 w 60" name="T68"/>
                  <a:gd fmla="*/ 14 h 50" name="T69"/>
                  <a:gd fmla="*/ 56 w 60" name="T70"/>
                  <a:gd fmla="*/ 6 h 50" name="T71"/>
                  <a:gd fmla="*/ 56 w 60" name="T72"/>
                  <a:gd fmla="*/ 6 h 50" name="T73"/>
                  <a:gd fmla="*/ 56 w 60" name="T74"/>
                  <a:gd fmla="*/ 6 h 5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0" w="60">
                    <a:moveTo>
                      <a:pt x="56" y="6"/>
                    </a:moveTo>
                    <a:lnTo>
                      <a:pt x="56" y="6"/>
                    </a:lnTo>
                    <a:lnTo>
                      <a:pt x="56" y="8"/>
                    </a:lnTo>
                    <a:lnTo>
                      <a:pt x="56" y="2"/>
                    </a:lnTo>
                    <a:lnTo>
                      <a:pt x="44" y="0"/>
                    </a:lnTo>
                    <a:lnTo>
                      <a:pt x="38" y="0"/>
                    </a:lnTo>
                    <a:lnTo>
                      <a:pt x="32" y="0"/>
                    </a:lnTo>
                    <a:lnTo>
                      <a:pt x="28" y="8"/>
                    </a:lnTo>
                    <a:lnTo>
                      <a:pt x="26" y="8"/>
                    </a:lnTo>
                    <a:lnTo>
                      <a:pt x="20" y="8"/>
                    </a:lnTo>
                    <a:lnTo>
                      <a:pt x="16" y="14"/>
                    </a:lnTo>
                    <a:lnTo>
                      <a:pt x="16" y="24"/>
                    </a:lnTo>
                    <a:lnTo>
                      <a:pt x="14" y="38"/>
                    </a:lnTo>
                    <a:lnTo>
                      <a:pt x="0" y="38"/>
                    </a:lnTo>
                    <a:lnTo>
                      <a:pt x="0" y="42"/>
                    </a:lnTo>
                    <a:lnTo>
                      <a:pt x="4" y="44"/>
                    </a:lnTo>
                    <a:lnTo>
                      <a:pt x="8" y="46"/>
                    </a:lnTo>
                    <a:lnTo>
                      <a:pt x="14" y="44"/>
                    </a:lnTo>
                    <a:lnTo>
                      <a:pt x="18" y="44"/>
                    </a:lnTo>
                    <a:lnTo>
                      <a:pt x="24" y="44"/>
                    </a:lnTo>
                    <a:lnTo>
                      <a:pt x="26" y="46"/>
                    </a:lnTo>
                    <a:lnTo>
                      <a:pt x="28" y="50"/>
                    </a:lnTo>
                    <a:lnTo>
                      <a:pt x="32" y="50"/>
                    </a:lnTo>
                    <a:lnTo>
                      <a:pt x="36" y="34"/>
                    </a:lnTo>
                    <a:lnTo>
                      <a:pt x="38" y="28"/>
                    </a:lnTo>
                    <a:lnTo>
                      <a:pt x="44" y="32"/>
                    </a:lnTo>
                    <a:lnTo>
                      <a:pt x="46" y="32"/>
                    </a:lnTo>
                    <a:lnTo>
                      <a:pt x="48" y="28"/>
                    </a:lnTo>
                    <a:lnTo>
                      <a:pt x="52" y="26"/>
                    </a:lnTo>
                    <a:lnTo>
                      <a:pt x="54" y="26"/>
                    </a:lnTo>
                    <a:lnTo>
                      <a:pt x="56" y="24"/>
                    </a:lnTo>
                    <a:lnTo>
                      <a:pt x="54" y="18"/>
                    </a:lnTo>
                    <a:lnTo>
                      <a:pt x="56" y="18"/>
                    </a:lnTo>
                    <a:lnTo>
                      <a:pt x="60" y="16"/>
                    </a:lnTo>
                    <a:lnTo>
                      <a:pt x="60" y="14"/>
                    </a:lnTo>
                    <a:lnTo>
                      <a:pt x="56" y="6"/>
                    </a:lnTo>
                    <a:lnTo>
                      <a:pt x="56" y="6"/>
                    </a:lnTo>
                    <a:lnTo>
                      <a:pt x="56" y="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26" name="Freeform 1618"/>
              <p:cNvSpPr/>
              <p:nvPr/>
            </p:nvSpPr>
            <p:spPr bwMode="auto">
              <a:xfrm>
                <a:off x="2505075" y="3575050"/>
                <a:ext cx="190500" cy="114300"/>
              </a:xfrm>
              <a:custGeom>
                <a:gdLst>
                  <a:gd fmla="*/ 118 w 120" name="T0"/>
                  <a:gd fmla="*/ 46 h 72" name="T1"/>
                  <a:gd fmla="*/ 108 w 120" name="T2"/>
                  <a:gd fmla="*/ 44 h 72" name="T3"/>
                  <a:gd fmla="*/ 94 w 120" name="T4"/>
                  <a:gd fmla="*/ 44 h 72" name="T5"/>
                  <a:gd fmla="*/ 88 w 120" name="T6"/>
                  <a:gd fmla="*/ 38 h 72" name="T7"/>
                  <a:gd fmla="*/ 82 w 120" name="T8"/>
                  <a:gd fmla="*/ 38 h 72" name="T9"/>
                  <a:gd fmla="*/ 76 w 120" name="T10"/>
                  <a:gd fmla="*/ 34 h 72" name="T11"/>
                  <a:gd fmla="*/ 72 w 120" name="T12"/>
                  <a:gd fmla="*/ 26 h 72" name="T13"/>
                  <a:gd fmla="*/ 64 w 120" name="T14"/>
                  <a:gd fmla="*/ 24 h 72" name="T15"/>
                  <a:gd fmla="*/ 64 w 120" name="T16"/>
                  <a:gd fmla="*/ 16 h 72" name="T17"/>
                  <a:gd fmla="*/ 60 w 120" name="T18"/>
                  <a:gd fmla="*/ 12 h 72" name="T19"/>
                  <a:gd fmla="*/ 52 w 120" name="T20"/>
                  <a:gd fmla="*/ 12 h 72" name="T21"/>
                  <a:gd fmla="*/ 44 w 120" name="T22"/>
                  <a:gd fmla="*/ 12 h 72" name="T23"/>
                  <a:gd fmla="*/ 38 w 120" name="T24"/>
                  <a:gd fmla="*/ 2 h 72" name="T25"/>
                  <a:gd fmla="*/ 34 w 120" name="T26"/>
                  <a:gd fmla="*/ 2 h 72" name="T27"/>
                  <a:gd fmla="*/ 24 w 120" name="T28"/>
                  <a:gd fmla="*/ 2 h 72" name="T29"/>
                  <a:gd fmla="*/ 18 w 120" name="T30"/>
                  <a:gd fmla="*/ 0 h 72" name="T31"/>
                  <a:gd fmla="*/ 16 w 120" name="T32"/>
                  <a:gd fmla="*/ 2 h 72" name="T33"/>
                  <a:gd fmla="*/ 6 w 120" name="T34"/>
                  <a:gd fmla="*/ 8 h 72" name="T35"/>
                  <a:gd fmla="*/ 0 w 120" name="T36"/>
                  <a:gd fmla="*/ 18 h 72" name="T37"/>
                  <a:gd fmla="*/ 2 w 120" name="T38"/>
                  <a:gd fmla="*/ 26 h 72" name="T39"/>
                  <a:gd fmla="*/ 10 w 120" name="T40"/>
                  <a:gd fmla="*/ 28 h 72" name="T41"/>
                  <a:gd fmla="*/ 14 w 120" name="T42"/>
                  <a:gd fmla="*/ 36 h 72" name="T43"/>
                  <a:gd fmla="*/ 20 w 120" name="T44"/>
                  <a:gd fmla="*/ 38 h 72" name="T45"/>
                  <a:gd fmla="*/ 28 w 120" name="T46"/>
                  <a:gd fmla="*/ 40 h 72" name="T47"/>
                  <a:gd fmla="*/ 38 w 120" name="T48"/>
                  <a:gd fmla="*/ 46 h 72" name="T49"/>
                  <a:gd fmla="*/ 46 w 120" name="T50"/>
                  <a:gd fmla="*/ 46 h 72" name="T51"/>
                  <a:gd fmla="*/ 54 w 120" name="T52"/>
                  <a:gd fmla="*/ 52 h 72" name="T53"/>
                  <a:gd fmla="*/ 56 w 120" name="T54"/>
                  <a:gd fmla="*/ 56 h 72" name="T55"/>
                  <a:gd fmla="*/ 64 w 120" name="T56"/>
                  <a:gd fmla="*/ 56 h 72" name="T57"/>
                  <a:gd fmla="*/ 70 w 120" name="T58"/>
                  <a:gd fmla="*/ 64 h 72" name="T59"/>
                  <a:gd fmla="*/ 82 w 120" name="T60"/>
                  <a:gd fmla="*/ 64 h 72" name="T61"/>
                  <a:gd fmla="*/ 94 w 120" name="T62"/>
                  <a:gd fmla="*/ 68 h 72" name="T63"/>
                  <a:gd fmla="*/ 102 w 120" name="T64"/>
                  <a:gd fmla="*/ 72 h 72" name="T65"/>
                  <a:gd fmla="*/ 110 w 120" name="T66"/>
                  <a:gd fmla="*/ 72 h 72" name="T67"/>
                  <a:gd fmla="*/ 116 w 120" name="T68"/>
                  <a:gd fmla="*/ 72 h 72" name="T69"/>
                  <a:gd fmla="*/ 118 w 120" name="T70"/>
                  <a:gd fmla="*/ 66 h 72" name="T71"/>
                  <a:gd fmla="*/ 120 w 120" name="T72"/>
                  <a:gd fmla="*/ 64 h 72" name="T73"/>
                  <a:gd fmla="*/ 116 w 120" name="T74"/>
                  <a:gd fmla="*/ 58 h 72" name="T75"/>
                  <a:gd fmla="*/ 118 w 120" name="T76"/>
                  <a:gd fmla="*/ 54 h 72" name="T77"/>
                  <a:gd fmla="*/ 118 w 120" name="T78"/>
                  <a:gd fmla="*/ 46 h 72" name="T79"/>
                  <a:gd fmla="*/ 118 w 120" name="T80"/>
                  <a:gd fmla="*/ 46 h 72" name="T81"/>
                  <a:gd fmla="*/ 118 w 120" name="T82"/>
                  <a:gd fmla="*/ 46 h 7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72" w="120">
                    <a:moveTo>
                      <a:pt x="118" y="46"/>
                    </a:moveTo>
                    <a:lnTo>
                      <a:pt x="108" y="44"/>
                    </a:lnTo>
                    <a:lnTo>
                      <a:pt x="94" y="44"/>
                    </a:lnTo>
                    <a:lnTo>
                      <a:pt x="88" y="38"/>
                    </a:lnTo>
                    <a:lnTo>
                      <a:pt x="82" y="38"/>
                    </a:lnTo>
                    <a:lnTo>
                      <a:pt x="76" y="34"/>
                    </a:lnTo>
                    <a:lnTo>
                      <a:pt x="72" y="26"/>
                    </a:lnTo>
                    <a:lnTo>
                      <a:pt x="64" y="24"/>
                    </a:lnTo>
                    <a:lnTo>
                      <a:pt x="64" y="16"/>
                    </a:lnTo>
                    <a:lnTo>
                      <a:pt x="60" y="12"/>
                    </a:lnTo>
                    <a:lnTo>
                      <a:pt x="52" y="12"/>
                    </a:lnTo>
                    <a:lnTo>
                      <a:pt x="44" y="12"/>
                    </a:lnTo>
                    <a:lnTo>
                      <a:pt x="38" y="2"/>
                    </a:lnTo>
                    <a:lnTo>
                      <a:pt x="34" y="2"/>
                    </a:lnTo>
                    <a:lnTo>
                      <a:pt x="24" y="2"/>
                    </a:lnTo>
                    <a:lnTo>
                      <a:pt x="18" y="0"/>
                    </a:lnTo>
                    <a:lnTo>
                      <a:pt x="16" y="2"/>
                    </a:lnTo>
                    <a:lnTo>
                      <a:pt x="6" y="8"/>
                    </a:lnTo>
                    <a:lnTo>
                      <a:pt x="0" y="18"/>
                    </a:lnTo>
                    <a:lnTo>
                      <a:pt x="2" y="26"/>
                    </a:lnTo>
                    <a:lnTo>
                      <a:pt x="10" y="28"/>
                    </a:lnTo>
                    <a:lnTo>
                      <a:pt x="14" y="36"/>
                    </a:lnTo>
                    <a:lnTo>
                      <a:pt x="20" y="38"/>
                    </a:lnTo>
                    <a:lnTo>
                      <a:pt x="28" y="40"/>
                    </a:lnTo>
                    <a:lnTo>
                      <a:pt x="38" y="46"/>
                    </a:lnTo>
                    <a:lnTo>
                      <a:pt x="46" y="46"/>
                    </a:lnTo>
                    <a:lnTo>
                      <a:pt x="54" y="52"/>
                    </a:lnTo>
                    <a:lnTo>
                      <a:pt x="56" y="56"/>
                    </a:lnTo>
                    <a:lnTo>
                      <a:pt x="64" y="56"/>
                    </a:lnTo>
                    <a:lnTo>
                      <a:pt x="70" y="64"/>
                    </a:lnTo>
                    <a:lnTo>
                      <a:pt x="82" y="64"/>
                    </a:lnTo>
                    <a:lnTo>
                      <a:pt x="94" y="68"/>
                    </a:lnTo>
                    <a:lnTo>
                      <a:pt x="102" y="72"/>
                    </a:lnTo>
                    <a:lnTo>
                      <a:pt x="110" y="72"/>
                    </a:lnTo>
                    <a:lnTo>
                      <a:pt x="116" y="72"/>
                    </a:lnTo>
                    <a:lnTo>
                      <a:pt x="118" y="66"/>
                    </a:lnTo>
                    <a:lnTo>
                      <a:pt x="120" y="64"/>
                    </a:lnTo>
                    <a:lnTo>
                      <a:pt x="116" y="58"/>
                    </a:lnTo>
                    <a:lnTo>
                      <a:pt x="118" y="54"/>
                    </a:lnTo>
                    <a:lnTo>
                      <a:pt x="118" y="46"/>
                    </a:lnTo>
                    <a:lnTo>
                      <a:pt x="118" y="46"/>
                    </a:lnTo>
                    <a:lnTo>
                      <a:pt x="118" y="4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27" name="Freeform 1619"/>
              <p:cNvSpPr>
                <a:spLocks noEditPoints="1"/>
              </p:cNvSpPr>
              <p:nvPr/>
            </p:nvSpPr>
            <p:spPr bwMode="auto">
              <a:xfrm>
                <a:off x="920750" y="4937125"/>
                <a:ext cx="320675" cy="355600"/>
              </a:xfrm>
              <a:custGeom>
                <a:gdLst>
                  <a:gd fmla="*/ 72 w 202" name="T0"/>
                  <a:gd fmla="*/ 224 h 224" name="T1"/>
                  <a:gd fmla="*/ 84 w 202" name="T2"/>
                  <a:gd fmla="*/ 212 h 224" name="T3"/>
                  <a:gd fmla="*/ 88 w 202" name="T4"/>
                  <a:gd fmla="*/ 218 h 224" name="T5"/>
                  <a:gd fmla="*/ 96 w 202" name="T6"/>
                  <a:gd fmla="*/ 224 h 224" name="T7"/>
                  <a:gd fmla="*/ 104 w 202" name="T8"/>
                  <a:gd fmla="*/ 224 h 224" name="T9"/>
                  <a:gd fmla="*/ 112 w 202" name="T10"/>
                  <a:gd fmla="*/ 216 h 224" name="T11"/>
                  <a:gd fmla="*/ 116 w 202" name="T12"/>
                  <a:gd fmla="*/ 212 h 224" name="T13"/>
                  <a:gd fmla="*/ 120 w 202" name="T14"/>
                  <a:gd fmla="*/ 156 h 224" name="T15"/>
                  <a:gd fmla="*/ 138 w 202" name="T16"/>
                  <a:gd fmla="*/ 90 h 224" name="T17"/>
                  <a:gd fmla="*/ 148 w 202" name="T18"/>
                  <a:gd fmla="*/ 30 h 224" name="T19"/>
                  <a:gd fmla="*/ 184 w 202" name="T20"/>
                  <a:gd fmla="*/ 28 h 224" name="T21"/>
                  <a:gd fmla="*/ 186 w 202" name="T22"/>
                  <a:gd fmla="*/ 22 h 224" name="T23"/>
                  <a:gd fmla="*/ 192 w 202" name="T24"/>
                  <a:gd fmla="*/ 22 h 224" name="T25"/>
                  <a:gd fmla="*/ 194 w 202" name="T26"/>
                  <a:gd fmla="*/ 22 h 224" name="T27"/>
                  <a:gd fmla="*/ 198 w 202" name="T28"/>
                  <a:gd fmla="*/ 18 h 224" name="T29"/>
                  <a:gd fmla="*/ 198 w 202" name="T30"/>
                  <a:gd fmla="*/ 18 h 224" name="T31"/>
                  <a:gd fmla="*/ 194 w 202" name="T32"/>
                  <a:gd fmla="*/ 12 h 224" name="T33"/>
                  <a:gd fmla="*/ 174 w 202" name="T34"/>
                  <a:gd fmla="*/ 16 h 224" name="T35"/>
                  <a:gd fmla="*/ 138 w 202" name="T36"/>
                  <a:gd fmla="*/ 20 h 224" name="T37"/>
                  <a:gd fmla="*/ 126 w 202" name="T38"/>
                  <a:gd fmla="*/ 18 h 224" name="T39"/>
                  <a:gd fmla="*/ 122 w 202" name="T40"/>
                  <a:gd fmla="*/ 18 h 224" name="T41"/>
                  <a:gd fmla="*/ 116 w 202" name="T42"/>
                  <a:gd fmla="*/ 16 h 224" name="T43"/>
                  <a:gd fmla="*/ 108 w 202" name="T44"/>
                  <a:gd fmla="*/ 16 h 224" name="T45"/>
                  <a:gd fmla="*/ 102 w 202" name="T46"/>
                  <a:gd fmla="*/ 10 h 224" name="T47"/>
                  <a:gd fmla="*/ 34 w 202" name="T48"/>
                  <a:gd fmla="*/ 4 h 224" name="T49"/>
                  <a:gd fmla="*/ 26 w 202" name="T50"/>
                  <a:gd fmla="*/ 0 h 224" name="T51"/>
                  <a:gd fmla="*/ 22 w 202" name="T52"/>
                  <a:gd fmla="*/ 4 h 224" name="T53"/>
                  <a:gd fmla="*/ 8 w 202" name="T54"/>
                  <a:gd fmla="*/ 4 h 224" name="T55"/>
                  <a:gd fmla="*/ 4 w 202" name="T56"/>
                  <a:gd fmla="*/ 28 h 224" name="T57"/>
                  <a:gd fmla="*/ 22 w 202" name="T58"/>
                  <a:gd fmla="*/ 44 h 224" name="T59"/>
                  <a:gd fmla="*/ 24 w 202" name="T60"/>
                  <a:gd fmla="*/ 56 h 224" name="T61"/>
                  <a:gd fmla="*/ 24 w 202" name="T62"/>
                  <a:gd fmla="*/ 70 h 224" name="T63"/>
                  <a:gd fmla="*/ 36 w 202" name="T64"/>
                  <a:gd fmla="*/ 82 h 224" name="T65"/>
                  <a:gd fmla="*/ 36 w 202" name="T66"/>
                  <a:gd fmla="*/ 92 h 224" name="T67"/>
                  <a:gd fmla="*/ 44 w 202" name="T68"/>
                  <a:gd fmla="*/ 102 h 224" name="T69"/>
                  <a:gd fmla="*/ 44 w 202" name="T70"/>
                  <a:gd fmla="*/ 116 h 224" name="T71"/>
                  <a:gd fmla="*/ 50 w 202" name="T72"/>
                  <a:gd fmla="*/ 146 h 224" name="T73"/>
                  <a:gd fmla="*/ 50 w 202" name="T74"/>
                  <a:gd fmla="*/ 172 h 224" name="T75"/>
                  <a:gd fmla="*/ 52 w 202" name="T76"/>
                  <a:gd fmla="*/ 198 h 224" name="T77"/>
                  <a:gd fmla="*/ 62 w 202" name="T78"/>
                  <a:gd fmla="*/ 212 h 224" name="T79"/>
                  <a:gd fmla="*/ 70 w 202" name="T80"/>
                  <a:gd fmla="*/ 212 h 224" name="T81"/>
                  <a:gd fmla="*/ 70 w 202" name="T82"/>
                  <a:gd fmla="*/ 224 h 224" name="T83"/>
                  <a:gd fmla="*/ 72 w 202" name="T84"/>
                  <a:gd fmla="*/ 224 h 224" name="T85"/>
                  <a:gd fmla="*/ 48 w 202" name="T86"/>
                  <a:gd fmla="*/ 54 h 224" name="T87"/>
                  <a:gd fmla="*/ 48 w 202" name="T88"/>
                  <a:gd fmla="*/ 56 h 224" name="T89"/>
                  <a:gd fmla="*/ 44 w 202" name="T90"/>
                  <a:gd fmla="*/ 54 h 224" name="T91"/>
                  <a:gd fmla="*/ 48 w 202" name="T92"/>
                  <a:gd fmla="*/ 54 h 22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24" w="201">
                    <a:moveTo>
                      <a:pt x="72" y="224"/>
                    </a:moveTo>
                    <a:lnTo>
                      <a:pt x="72" y="224"/>
                    </a:lnTo>
                    <a:lnTo>
                      <a:pt x="80" y="212"/>
                    </a:lnTo>
                    <a:lnTo>
                      <a:pt x="84" y="212"/>
                    </a:lnTo>
                    <a:lnTo>
                      <a:pt x="88" y="212"/>
                    </a:lnTo>
                    <a:lnTo>
                      <a:pt x="88" y="218"/>
                    </a:lnTo>
                    <a:lnTo>
                      <a:pt x="90" y="220"/>
                    </a:lnTo>
                    <a:lnTo>
                      <a:pt x="96" y="224"/>
                    </a:lnTo>
                    <a:lnTo>
                      <a:pt x="102" y="224"/>
                    </a:lnTo>
                    <a:lnTo>
                      <a:pt x="104" y="224"/>
                    </a:lnTo>
                    <a:lnTo>
                      <a:pt x="108" y="220"/>
                    </a:lnTo>
                    <a:lnTo>
                      <a:pt x="112" y="216"/>
                    </a:lnTo>
                    <a:lnTo>
                      <a:pt x="112" y="212"/>
                    </a:lnTo>
                    <a:lnTo>
                      <a:pt x="116" y="212"/>
                    </a:lnTo>
                    <a:lnTo>
                      <a:pt x="120" y="212"/>
                    </a:lnTo>
                    <a:lnTo>
                      <a:pt x="120" y="156"/>
                    </a:lnTo>
                    <a:lnTo>
                      <a:pt x="122" y="90"/>
                    </a:lnTo>
                    <a:lnTo>
                      <a:pt x="138" y="90"/>
                    </a:lnTo>
                    <a:lnTo>
                      <a:pt x="138" y="30"/>
                    </a:lnTo>
                    <a:lnTo>
                      <a:pt x="148" y="30"/>
                    </a:lnTo>
                    <a:lnTo>
                      <a:pt x="180" y="26"/>
                    </a:lnTo>
                    <a:lnTo>
                      <a:pt x="184" y="28"/>
                    </a:lnTo>
                    <a:lnTo>
                      <a:pt x="186" y="26"/>
                    </a:lnTo>
                    <a:lnTo>
                      <a:pt x="186" y="22"/>
                    </a:lnTo>
                    <a:lnTo>
                      <a:pt x="188" y="22"/>
                    </a:lnTo>
                    <a:lnTo>
                      <a:pt x="192" y="22"/>
                    </a:lnTo>
                    <a:lnTo>
                      <a:pt x="194" y="26"/>
                    </a:lnTo>
                    <a:lnTo>
                      <a:pt x="194" y="22"/>
                    </a:lnTo>
                    <a:lnTo>
                      <a:pt x="196" y="20"/>
                    </a:lnTo>
                    <a:lnTo>
                      <a:pt x="198" y="18"/>
                    </a:lnTo>
                    <a:lnTo>
                      <a:pt x="202" y="18"/>
                    </a:lnTo>
                    <a:lnTo>
                      <a:pt x="198" y="18"/>
                    </a:lnTo>
                    <a:lnTo>
                      <a:pt x="196" y="16"/>
                    </a:lnTo>
                    <a:lnTo>
                      <a:pt x="194" y="12"/>
                    </a:lnTo>
                    <a:lnTo>
                      <a:pt x="192" y="12"/>
                    </a:lnTo>
                    <a:lnTo>
                      <a:pt x="174" y="16"/>
                    </a:lnTo>
                    <a:lnTo>
                      <a:pt x="140" y="20"/>
                    </a:lnTo>
                    <a:lnTo>
                      <a:pt x="138" y="20"/>
                    </a:lnTo>
                    <a:lnTo>
                      <a:pt x="130" y="18"/>
                    </a:lnTo>
                    <a:lnTo>
                      <a:pt x="126" y="18"/>
                    </a:lnTo>
                    <a:lnTo>
                      <a:pt x="124" y="18"/>
                    </a:lnTo>
                    <a:lnTo>
                      <a:pt x="122" y="18"/>
                    </a:lnTo>
                    <a:lnTo>
                      <a:pt x="120" y="18"/>
                    </a:lnTo>
                    <a:lnTo>
                      <a:pt x="116" y="16"/>
                    </a:lnTo>
                    <a:lnTo>
                      <a:pt x="112" y="16"/>
                    </a:lnTo>
                    <a:lnTo>
                      <a:pt x="108" y="16"/>
                    </a:lnTo>
                    <a:lnTo>
                      <a:pt x="106" y="12"/>
                    </a:lnTo>
                    <a:lnTo>
                      <a:pt x="102" y="10"/>
                    </a:lnTo>
                    <a:lnTo>
                      <a:pt x="98" y="8"/>
                    </a:lnTo>
                    <a:lnTo>
                      <a:pt x="34" y="4"/>
                    </a:lnTo>
                    <a:lnTo>
                      <a:pt x="32" y="2"/>
                    </a:lnTo>
                    <a:lnTo>
                      <a:pt x="26" y="0"/>
                    </a:lnTo>
                    <a:lnTo>
                      <a:pt x="24" y="2"/>
                    </a:lnTo>
                    <a:lnTo>
                      <a:pt x="22" y="4"/>
                    </a:lnTo>
                    <a:lnTo>
                      <a:pt x="18" y="4"/>
                    </a:lnTo>
                    <a:lnTo>
                      <a:pt x="8" y="4"/>
                    </a:lnTo>
                    <a:lnTo>
                      <a:pt x="0" y="8"/>
                    </a:lnTo>
                    <a:lnTo>
                      <a:pt x="4" y="28"/>
                    </a:lnTo>
                    <a:lnTo>
                      <a:pt x="8" y="28"/>
                    </a:lnTo>
                    <a:lnTo>
                      <a:pt x="22" y="44"/>
                    </a:lnTo>
                    <a:lnTo>
                      <a:pt x="24" y="52"/>
                    </a:lnTo>
                    <a:lnTo>
                      <a:pt x="24" y="56"/>
                    </a:lnTo>
                    <a:lnTo>
                      <a:pt x="24" y="62"/>
                    </a:lnTo>
                    <a:lnTo>
                      <a:pt x="24" y="70"/>
                    </a:lnTo>
                    <a:lnTo>
                      <a:pt x="30" y="74"/>
                    </a:lnTo>
                    <a:lnTo>
                      <a:pt x="36" y="82"/>
                    </a:lnTo>
                    <a:lnTo>
                      <a:pt x="34" y="88"/>
                    </a:lnTo>
                    <a:lnTo>
                      <a:pt x="36" y="92"/>
                    </a:lnTo>
                    <a:lnTo>
                      <a:pt x="40" y="98"/>
                    </a:lnTo>
                    <a:lnTo>
                      <a:pt x="44" y="102"/>
                    </a:lnTo>
                    <a:lnTo>
                      <a:pt x="44" y="108"/>
                    </a:lnTo>
                    <a:lnTo>
                      <a:pt x="44" y="116"/>
                    </a:lnTo>
                    <a:lnTo>
                      <a:pt x="42" y="128"/>
                    </a:lnTo>
                    <a:lnTo>
                      <a:pt x="50" y="146"/>
                    </a:lnTo>
                    <a:lnTo>
                      <a:pt x="50" y="162"/>
                    </a:lnTo>
                    <a:lnTo>
                      <a:pt x="50" y="172"/>
                    </a:lnTo>
                    <a:lnTo>
                      <a:pt x="50" y="184"/>
                    </a:lnTo>
                    <a:lnTo>
                      <a:pt x="52" y="198"/>
                    </a:lnTo>
                    <a:lnTo>
                      <a:pt x="58" y="206"/>
                    </a:lnTo>
                    <a:lnTo>
                      <a:pt x="62" y="212"/>
                    </a:lnTo>
                    <a:lnTo>
                      <a:pt x="66" y="212"/>
                    </a:lnTo>
                    <a:lnTo>
                      <a:pt x="70" y="212"/>
                    </a:lnTo>
                    <a:lnTo>
                      <a:pt x="70" y="218"/>
                    </a:lnTo>
                    <a:lnTo>
                      <a:pt x="70" y="224"/>
                    </a:lnTo>
                    <a:lnTo>
                      <a:pt x="72" y="224"/>
                    </a:lnTo>
                    <a:lnTo>
                      <a:pt x="72" y="224"/>
                    </a:lnTo>
                    <a:lnTo>
                      <a:pt x="72" y="224"/>
                    </a:lnTo>
                    <a:close/>
                    <a:moveTo>
                      <a:pt x="48" y="54"/>
                    </a:moveTo>
                    <a:lnTo>
                      <a:pt x="48" y="54"/>
                    </a:lnTo>
                    <a:lnTo>
                      <a:pt x="48" y="56"/>
                    </a:lnTo>
                    <a:lnTo>
                      <a:pt x="44" y="56"/>
                    </a:lnTo>
                    <a:lnTo>
                      <a:pt x="44" y="54"/>
                    </a:lnTo>
                    <a:lnTo>
                      <a:pt x="48" y="54"/>
                    </a:lnTo>
                    <a:lnTo>
                      <a:pt x="48" y="54"/>
                    </a:lnTo>
                    <a:lnTo>
                      <a:pt x="48" y="5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28" name="Freeform 1620"/>
              <p:cNvSpPr/>
              <p:nvPr/>
            </p:nvSpPr>
            <p:spPr bwMode="auto">
              <a:xfrm>
                <a:off x="1739900" y="3238500"/>
                <a:ext cx="25400" cy="28575"/>
              </a:xfrm>
              <a:custGeom>
                <a:gdLst>
                  <a:gd fmla="*/ 10 w 16" name="T0"/>
                  <a:gd fmla="*/ 18 h 18" name="T1"/>
                  <a:gd fmla="*/ 10 w 16" name="T2"/>
                  <a:gd fmla="*/ 18 h 18" name="T3"/>
                  <a:gd fmla="*/ 6 w 16" name="T4"/>
                  <a:gd fmla="*/ 10 h 18" name="T5"/>
                  <a:gd fmla="*/ 0 w 16" name="T6"/>
                  <a:gd fmla="*/ 6 h 18" name="T7"/>
                  <a:gd fmla="*/ 0 w 16" name="T8"/>
                  <a:gd fmla="*/ 2 h 18" name="T9"/>
                  <a:gd fmla="*/ 8 w 16" name="T10"/>
                  <a:gd fmla="*/ 0 h 18" name="T11"/>
                  <a:gd fmla="*/ 10 w 16" name="T12"/>
                  <a:gd fmla="*/ 6 h 18" name="T13"/>
                  <a:gd fmla="*/ 8 w 16" name="T14"/>
                  <a:gd fmla="*/ 6 h 18" name="T15"/>
                  <a:gd fmla="*/ 8 w 16" name="T16"/>
                  <a:gd fmla="*/ 10 h 18" name="T17"/>
                  <a:gd fmla="*/ 14 w 16" name="T18"/>
                  <a:gd fmla="*/ 10 h 18" name="T19"/>
                  <a:gd fmla="*/ 16 w 16" name="T20"/>
                  <a:gd fmla="*/ 14 h 18" name="T21"/>
                  <a:gd fmla="*/ 14 w 16" name="T22"/>
                  <a:gd fmla="*/ 18 h 18" name="T23"/>
                  <a:gd fmla="*/ 10 w 16" name="T24"/>
                  <a:gd fmla="*/ 18 h 18" name="T25"/>
                  <a:gd fmla="*/ 10 w 16" name="T26"/>
                  <a:gd fmla="*/ 18 h 18" name="T27"/>
                  <a:gd fmla="*/ 10 w 16" name="T28"/>
                  <a:gd fmla="*/ 18 h 1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8" w="16">
                    <a:moveTo>
                      <a:pt x="10" y="18"/>
                    </a:moveTo>
                    <a:lnTo>
                      <a:pt x="10" y="18"/>
                    </a:lnTo>
                    <a:lnTo>
                      <a:pt x="6" y="10"/>
                    </a:lnTo>
                    <a:lnTo>
                      <a:pt x="0" y="6"/>
                    </a:lnTo>
                    <a:lnTo>
                      <a:pt x="0" y="2"/>
                    </a:lnTo>
                    <a:lnTo>
                      <a:pt x="8" y="0"/>
                    </a:lnTo>
                    <a:lnTo>
                      <a:pt x="10" y="6"/>
                    </a:lnTo>
                    <a:lnTo>
                      <a:pt x="8" y="6"/>
                    </a:lnTo>
                    <a:lnTo>
                      <a:pt x="8" y="10"/>
                    </a:lnTo>
                    <a:lnTo>
                      <a:pt x="14" y="10"/>
                    </a:lnTo>
                    <a:lnTo>
                      <a:pt x="16" y="14"/>
                    </a:lnTo>
                    <a:lnTo>
                      <a:pt x="14" y="18"/>
                    </a:lnTo>
                    <a:lnTo>
                      <a:pt x="10" y="18"/>
                    </a:lnTo>
                    <a:lnTo>
                      <a:pt x="10" y="18"/>
                    </a:lnTo>
                    <a:lnTo>
                      <a:pt x="10" y="1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29" name="Freeform 1621"/>
              <p:cNvSpPr/>
              <p:nvPr/>
            </p:nvSpPr>
            <p:spPr bwMode="auto">
              <a:xfrm>
                <a:off x="1349375" y="4768850"/>
                <a:ext cx="234950" cy="454025"/>
              </a:xfrm>
              <a:custGeom>
                <a:gdLst>
                  <a:gd fmla="*/ 70 w 148" name="T0"/>
                  <a:gd fmla="*/ 60 h 286" name="T1"/>
                  <a:gd fmla="*/ 80 w 148" name="T2"/>
                  <a:gd fmla="*/ 66 h 286" name="T3"/>
                  <a:gd fmla="*/ 82 w 148" name="T4"/>
                  <a:gd fmla="*/ 84 h 286" name="T5"/>
                  <a:gd fmla="*/ 72 w 148" name="T6"/>
                  <a:gd fmla="*/ 88 h 286" name="T7"/>
                  <a:gd fmla="*/ 74 w 148" name="T8"/>
                  <a:gd fmla="*/ 102 h 286" name="T9"/>
                  <a:gd fmla="*/ 66 w 148" name="T10"/>
                  <a:gd fmla="*/ 108 h 286" name="T11"/>
                  <a:gd fmla="*/ 62 w 148" name="T12"/>
                  <a:gd fmla="*/ 100 h 286" name="T13"/>
                  <a:gd fmla="*/ 54 w 148" name="T14"/>
                  <a:gd fmla="*/ 84 h 286" name="T15"/>
                  <a:gd fmla="*/ 54 w 148" name="T16"/>
                  <a:gd fmla="*/ 66 h 286" name="T17"/>
                  <a:gd fmla="*/ 42 w 148" name="T18"/>
                  <a:gd fmla="*/ 64 h 286" name="T19"/>
                  <a:gd fmla="*/ 0 w 148" name="T20"/>
                  <a:gd fmla="*/ 70 h 286" name="T21"/>
                  <a:gd fmla="*/ 6 w 148" name="T22"/>
                  <a:gd fmla="*/ 78 h 286" name="T23"/>
                  <a:gd fmla="*/ 18 w 148" name="T24"/>
                  <a:gd fmla="*/ 92 h 286" name="T25"/>
                  <a:gd fmla="*/ 38 w 148" name="T26"/>
                  <a:gd fmla="*/ 108 h 286" name="T27"/>
                  <a:gd fmla="*/ 36 w 148" name="T28"/>
                  <a:gd fmla="*/ 118 h 286" name="T29"/>
                  <a:gd fmla="*/ 42 w 148" name="T30"/>
                  <a:gd fmla="*/ 136 h 286" name="T31"/>
                  <a:gd fmla="*/ 34 w 148" name="T32"/>
                  <a:gd fmla="*/ 146 h 286" name="T33"/>
                  <a:gd fmla="*/ 36 w 148" name="T34"/>
                  <a:gd fmla="*/ 154 h 286" name="T35"/>
                  <a:gd fmla="*/ 34 w 148" name="T36"/>
                  <a:gd fmla="*/ 166 h 286" name="T37"/>
                  <a:gd fmla="*/ 34 w 148" name="T38"/>
                  <a:gd fmla="*/ 180 h 286" name="T39"/>
                  <a:gd fmla="*/ 38 w 148" name="T40"/>
                  <a:gd fmla="*/ 184 h 286" name="T41"/>
                  <a:gd fmla="*/ 22 w 148" name="T42"/>
                  <a:gd fmla="*/ 214 h 286" name="T43"/>
                  <a:gd fmla="*/ 22 w 148" name="T44"/>
                  <a:gd fmla="*/ 238 h 286" name="T45"/>
                  <a:gd fmla="*/ 18 w 148" name="T46"/>
                  <a:gd fmla="*/ 260 h 286" name="T47"/>
                  <a:gd fmla="*/ 26 w 148" name="T48"/>
                  <a:gd fmla="*/ 270 h 286" name="T49"/>
                  <a:gd fmla="*/ 36 w 148" name="T50"/>
                  <a:gd fmla="*/ 286 h 286" name="T51"/>
                  <a:gd fmla="*/ 42 w 148" name="T52"/>
                  <a:gd fmla="*/ 268 h 286" name="T53"/>
                  <a:gd fmla="*/ 70 w 148" name="T54"/>
                  <a:gd fmla="*/ 254 h 286" name="T55"/>
                  <a:gd fmla="*/ 72 w 148" name="T56"/>
                  <a:gd fmla="*/ 218 h 286" name="T57"/>
                  <a:gd fmla="*/ 62 w 148" name="T58"/>
                  <a:gd fmla="*/ 172 h 286" name="T59"/>
                  <a:gd fmla="*/ 70 w 148" name="T60"/>
                  <a:gd fmla="*/ 160 h 286" name="T61"/>
                  <a:gd fmla="*/ 78 w 148" name="T62"/>
                  <a:gd fmla="*/ 146 h 286" name="T63"/>
                  <a:gd fmla="*/ 90 w 148" name="T64"/>
                  <a:gd fmla="*/ 128 h 286" name="T65"/>
                  <a:gd fmla="*/ 108 w 148" name="T66"/>
                  <a:gd fmla="*/ 118 h 286" name="T67"/>
                  <a:gd fmla="*/ 128 w 148" name="T68"/>
                  <a:gd fmla="*/ 110 h 286" name="T69"/>
                  <a:gd fmla="*/ 146 w 148" name="T70"/>
                  <a:gd fmla="*/ 80 h 286" name="T71"/>
                  <a:gd fmla="*/ 148 w 148" name="T72"/>
                  <a:gd fmla="*/ 52 h 286" name="T73"/>
                  <a:gd fmla="*/ 146 w 148" name="T74"/>
                  <a:gd fmla="*/ 0 h 286" name="T75"/>
                  <a:gd fmla="*/ 130 w 148" name="T76"/>
                  <a:gd fmla="*/ 6 h 286" name="T77"/>
                  <a:gd fmla="*/ 118 w 148" name="T78"/>
                  <a:gd fmla="*/ 10 h 286" name="T79"/>
                  <a:gd fmla="*/ 110 w 148" name="T80"/>
                  <a:gd fmla="*/ 10 h 286" name="T81"/>
                  <a:gd fmla="*/ 96 w 148" name="T82"/>
                  <a:gd fmla="*/ 18 h 286" name="T83"/>
                  <a:gd fmla="*/ 80 w 148" name="T84"/>
                  <a:gd fmla="*/ 16 h 286" name="T85"/>
                  <a:gd fmla="*/ 72 w 148" name="T86"/>
                  <a:gd fmla="*/ 16 h 286" name="T87"/>
                  <a:gd fmla="*/ 64 w 148" name="T88"/>
                  <a:gd fmla="*/ 30 h 286" name="T89"/>
                  <a:gd fmla="*/ 66 w 148" name="T90"/>
                  <a:gd fmla="*/ 56 h 28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6" w="148">
                    <a:moveTo>
                      <a:pt x="66" y="56"/>
                    </a:moveTo>
                    <a:lnTo>
                      <a:pt x="66" y="56"/>
                    </a:lnTo>
                    <a:lnTo>
                      <a:pt x="70" y="60"/>
                    </a:lnTo>
                    <a:lnTo>
                      <a:pt x="72" y="62"/>
                    </a:lnTo>
                    <a:lnTo>
                      <a:pt x="78" y="64"/>
                    </a:lnTo>
                    <a:lnTo>
                      <a:pt x="80" y="66"/>
                    </a:lnTo>
                    <a:lnTo>
                      <a:pt x="80" y="74"/>
                    </a:lnTo>
                    <a:lnTo>
                      <a:pt x="80" y="80"/>
                    </a:lnTo>
                    <a:lnTo>
                      <a:pt x="82" y="84"/>
                    </a:lnTo>
                    <a:lnTo>
                      <a:pt x="80" y="88"/>
                    </a:lnTo>
                    <a:lnTo>
                      <a:pt x="78" y="88"/>
                    </a:lnTo>
                    <a:lnTo>
                      <a:pt x="72" y="88"/>
                    </a:lnTo>
                    <a:lnTo>
                      <a:pt x="72" y="92"/>
                    </a:lnTo>
                    <a:lnTo>
                      <a:pt x="74" y="100"/>
                    </a:lnTo>
                    <a:lnTo>
                      <a:pt x="74" y="102"/>
                    </a:lnTo>
                    <a:lnTo>
                      <a:pt x="74" y="106"/>
                    </a:lnTo>
                    <a:lnTo>
                      <a:pt x="70" y="108"/>
                    </a:lnTo>
                    <a:lnTo>
                      <a:pt x="66" y="108"/>
                    </a:lnTo>
                    <a:lnTo>
                      <a:pt x="66" y="106"/>
                    </a:lnTo>
                    <a:lnTo>
                      <a:pt x="66" y="102"/>
                    </a:lnTo>
                    <a:lnTo>
                      <a:pt x="62" y="100"/>
                    </a:lnTo>
                    <a:lnTo>
                      <a:pt x="54" y="90"/>
                    </a:lnTo>
                    <a:lnTo>
                      <a:pt x="52" y="88"/>
                    </a:lnTo>
                    <a:lnTo>
                      <a:pt x="54" y="84"/>
                    </a:lnTo>
                    <a:lnTo>
                      <a:pt x="56" y="78"/>
                    </a:lnTo>
                    <a:lnTo>
                      <a:pt x="56" y="72"/>
                    </a:lnTo>
                    <a:lnTo>
                      <a:pt x="54" y="66"/>
                    </a:lnTo>
                    <a:lnTo>
                      <a:pt x="44" y="70"/>
                    </a:lnTo>
                    <a:lnTo>
                      <a:pt x="42" y="70"/>
                    </a:lnTo>
                    <a:lnTo>
                      <a:pt x="42" y="64"/>
                    </a:lnTo>
                    <a:lnTo>
                      <a:pt x="38" y="60"/>
                    </a:lnTo>
                    <a:lnTo>
                      <a:pt x="34" y="60"/>
                    </a:lnTo>
                    <a:lnTo>
                      <a:pt x="0" y="70"/>
                    </a:lnTo>
                    <a:lnTo>
                      <a:pt x="6" y="72"/>
                    </a:lnTo>
                    <a:lnTo>
                      <a:pt x="6" y="74"/>
                    </a:lnTo>
                    <a:lnTo>
                      <a:pt x="6" y="78"/>
                    </a:lnTo>
                    <a:lnTo>
                      <a:pt x="4" y="88"/>
                    </a:lnTo>
                    <a:lnTo>
                      <a:pt x="10" y="90"/>
                    </a:lnTo>
                    <a:lnTo>
                      <a:pt x="18" y="92"/>
                    </a:lnTo>
                    <a:lnTo>
                      <a:pt x="26" y="98"/>
                    </a:lnTo>
                    <a:lnTo>
                      <a:pt x="36" y="102"/>
                    </a:lnTo>
                    <a:lnTo>
                      <a:pt x="38" y="108"/>
                    </a:lnTo>
                    <a:lnTo>
                      <a:pt x="38" y="110"/>
                    </a:lnTo>
                    <a:lnTo>
                      <a:pt x="36" y="114"/>
                    </a:lnTo>
                    <a:lnTo>
                      <a:pt x="36" y="118"/>
                    </a:lnTo>
                    <a:lnTo>
                      <a:pt x="34" y="124"/>
                    </a:lnTo>
                    <a:lnTo>
                      <a:pt x="36" y="128"/>
                    </a:lnTo>
                    <a:lnTo>
                      <a:pt x="42" y="136"/>
                    </a:lnTo>
                    <a:lnTo>
                      <a:pt x="36" y="142"/>
                    </a:lnTo>
                    <a:lnTo>
                      <a:pt x="34" y="144"/>
                    </a:lnTo>
                    <a:lnTo>
                      <a:pt x="34" y="146"/>
                    </a:lnTo>
                    <a:lnTo>
                      <a:pt x="34" y="148"/>
                    </a:lnTo>
                    <a:lnTo>
                      <a:pt x="36" y="152"/>
                    </a:lnTo>
                    <a:lnTo>
                      <a:pt x="36" y="154"/>
                    </a:lnTo>
                    <a:lnTo>
                      <a:pt x="36" y="160"/>
                    </a:lnTo>
                    <a:lnTo>
                      <a:pt x="36" y="164"/>
                    </a:lnTo>
                    <a:lnTo>
                      <a:pt x="34" y="166"/>
                    </a:lnTo>
                    <a:lnTo>
                      <a:pt x="36" y="170"/>
                    </a:lnTo>
                    <a:lnTo>
                      <a:pt x="36" y="174"/>
                    </a:lnTo>
                    <a:lnTo>
                      <a:pt x="34" y="180"/>
                    </a:lnTo>
                    <a:lnTo>
                      <a:pt x="36" y="182"/>
                    </a:lnTo>
                    <a:lnTo>
                      <a:pt x="38" y="182"/>
                    </a:lnTo>
                    <a:lnTo>
                      <a:pt x="38" y="184"/>
                    </a:lnTo>
                    <a:lnTo>
                      <a:pt x="32" y="196"/>
                    </a:lnTo>
                    <a:lnTo>
                      <a:pt x="22" y="208"/>
                    </a:lnTo>
                    <a:lnTo>
                      <a:pt x="22" y="214"/>
                    </a:lnTo>
                    <a:lnTo>
                      <a:pt x="22" y="224"/>
                    </a:lnTo>
                    <a:lnTo>
                      <a:pt x="18" y="232"/>
                    </a:lnTo>
                    <a:lnTo>
                      <a:pt x="22" y="238"/>
                    </a:lnTo>
                    <a:lnTo>
                      <a:pt x="22" y="246"/>
                    </a:lnTo>
                    <a:lnTo>
                      <a:pt x="22" y="254"/>
                    </a:lnTo>
                    <a:lnTo>
                      <a:pt x="18" y="260"/>
                    </a:lnTo>
                    <a:lnTo>
                      <a:pt x="22" y="262"/>
                    </a:lnTo>
                    <a:lnTo>
                      <a:pt x="22" y="268"/>
                    </a:lnTo>
                    <a:lnTo>
                      <a:pt x="26" y="270"/>
                    </a:lnTo>
                    <a:lnTo>
                      <a:pt x="28" y="274"/>
                    </a:lnTo>
                    <a:lnTo>
                      <a:pt x="26" y="286"/>
                    </a:lnTo>
                    <a:lnTo>
                      <a:pt x="36" y="286"/>
                    </a:lnTo>
                    <a:lnTo>
                      <a:pt x="36" y="282"/>
                    </a:lnTo>
                    <a:lnTo>
                      <a:pt x="28" y="274"/>
                    </a:lnTo>
                    <a:lnTo>
                      <a:pt x="42" y="268"/>
                    </a:lnTo>
                    <a:lnTo>
                      <a:pt x="54" y="260"/>
                    </a:lnTo>
                    <a:lnTo>
                      <a:pt x="62" y="256"/>
                    </a:lnTo>
                    <a:lnTo>
                      <a:pt x="70" y="254"/>
                    </a:lnTo>
                    <a:lnTo>
                      <a:pt x="72" y="250"/>
                    </a:lnTo>
                    <a:lnTo>
                      <a:pt x="74" y="242"/>
                    </a:lnTo>
                    <a:lnTo>
                      <a:pt x="72" y="218"/>
                    </a:lnTo>
                    <a:lnTo>
                      <a:pt x="66" y="180"/>
                    </a:lnTo>
                    <a:lnTo>
                      <a:pt x="62" y="180"/>
                    </a:lnTo>
                    <a:lnTo>
                      <a:pt x="62" y="172"/>
                    </a:lnTo>
                    <a:lnTo>
                      <a:pt x="62" y="164"/>
                    </a:lnTo>
                    <a:lnTo>
                      <a:pt x="62" y="162"/>
                    </a:lnTo>
                    <a:lnTo>
                      <a:pt x="70" y="160"/>
                    </a:lnTo>
                    <a:lnTo>
                      <a:pt x="72" y="152"/>
                    </a:lnTo>
                    <a:lnTo>
                      <a:pt x="74" y="146"/>
                    </a:lnTo>
                    <a:lnTo>
                      <a:pt x="78" y="146"/>
                    </a:lnTo>
                    <a:lnTo>
                      <a:pt x="82" y="128"/>
                    </a:lnTo>
                    <a:lnTo>
                      <a:pt x="84" y="128"/>
                    </a:lnTo>
                    <a:lnTo>
                      <a:pt x="90" y="128"/>
                    </a:lnTo>
                    <a:lnTo>
                      <a:pt x="98" y="126"/>
                    </a:lnTo>
                    <a:lnTo>
                      <a:pt x="102" y="124"/>
                    </a:lnTo>
                    <a:lnTo>
                      <a:pt x="108" y="118"/>
                    </a:lnTo>
                    <a:lnTo>
                      <a:pt x="112" y="118"/>
                    </a:lnTo>
                    <a:lnTo>
                      <a:pt x="120" y="116"/>
                    </a:lnTo>
                    <a:lnTo>
                      <a:pt x="128" y="110"/>
                    </a:lnTo>
                    <a:lnTo>
                      <a:pt x="136" y="100"/>
                    </a:lnTo>
                    <a:lnTo>
                      <a:pt x="144" y="90"/>
                    </a:lnTo>
                    <a:lnTo>
                      <a:pt x="146" y="80"/>
                    </a:lnTo>
                    <a:lnTo>
                      <a:pt x="146" y="72"/>
                    </a:lnTo>
                    <a:lnTo>
                      <a:pt x="146" y="64"/>
                    </a:lnTo>
                    <a:lnTo>
                      <a:pt x="148" y="52"/>
                    </a:lnTo>
                    <a:lnTo>
                      <a:pt x="148" y="38"/>
                    </a:lnTo>
                    <a:lnTo>
                      <a:pt x="146" y="10"/>
                    </a:lnTo>
                    <a:lnTo>
                      <a:pt x="146" y="0"/>
                    </a:lnTo>
                    <a:lnTo>
                      <a:pt x="140" y="0"/>
                    </a:lnTo>
                    <a:lnTo>
                      <a:pt x="136" y="2"/>
                    </a:lnTo>
                    <a:lnTo>
                      <a:pt x="130" y="6"/>
                    </a:lnTo>
                    <a:lnTo>
                      <a:pt x="126" y="6"/>
                    </a:lnTo>
                    <a:lnTo>
                      <a:pt x="120" y="8"/>
                    </a:lnTo>
                    <a:lnTo>
                      <a:pt x="118" y="10"/>
                    </a:lnTo>
                    <a:lnTo>
                      <a:pt x="116" y="12"/>
                    </a:lnTo>
                    <a:lnTo>
                      <a:pt x="112" y="10"/>
                    </a:lnTo>
                    <a:lnTo>
                      <a:pt x="110" y="10"/>
                    </a:lnTo>
                    <a:lnTo>
                      <a:pt x="110" y="12"/>
                    </a:lnTo>
                    <a:lnTo>
                      <a:pt x="106" y="16"/>
                    </a:lnTo>
                    <a:lnTo>
                      <a:pt x="96" y="18"/>
                    </a:lnTo>
                    <a:lnTo>
                      <a:pt x="84" y="18"/>
                    </a:lnTo>
                    <a:lnTo>
                      <a:pt x="82" y="18"/>
                    </a:lnTo>
                    <a:lnTo>
                      <a:pt x="80" y="16"/>
                    </a:lnTo>
                    <a:lnTo>
                      <a:pt x="80" y="12"/>
                    </a:lnTo>
                    <a:lnTo>
                      <a:pt x="78" y="12"/>
                    </a:lnTo>
                    <a:lnTo>
                      <a:pt x="72" y="16"/>
                    </a:lnTo>
                    <a:lnTo>
                      <a:pt x="62" y="18"/>
                    </a:lnTo>
                    <a:lnTo>
                      <a:pt x="60" y="26"/>
                    </a:lnTo>
                    <a:lnTo>
                      <a:pt x="64" y="30"/>
                    </a:lnTo>
                    <a:lnTo>
                      <a:pt x="64" y="42"/>
                    </a:lnTo>
                    <a:lnTo>
                      <a:pt x="66" y="56"/>
                    </a:lnTo>
                    <a:lnTo>
                      <a:pt x="66" y="56"/>
                    </a:lnTo>
                    <a:lnTo>
                      <a:pt x="66" y="5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30" name="Freeform 1622"/>
              <p:cNvSpPr/>
              <p:nvPr/>
            </p:nvSpPr>
            <p:spPr bwMode="auto">
              <a:xfrm>
                <a:off x="377825" y="3394075"/>
                <a:ext cx="254000" cy="250825"/>
              </a:xfrm>
              <a:custGeom>
                <a:gdLst>
                  <a:gd fmla="*/ 60 w 160" name="T0"/>
                  <a:gd fmla="*/ 158 h 158" name="T1"/>
                  <a:gd fmla="*/ 64 w 160" name="T2"/>
                  <a:gd fmla="*/ 138 h 158" name="T3"/>
                  <a:gd fmla="*/ 76 w 160" name="T4"/>
                  <a:gd fmla="*/ 128 h 158" name="T5"/>
                  <a:gd fmla="*/ 92 w 160" name="T6"/>
                  <a:gd fmla="*/ 122 h 158" name="T7"/>
                  <a:gd fmla="*/ 100 w 160" name="T8"/>
                  <a:gd fmla="*/ 116 h 158" name="T9"/>
                  <a:gd fmla="*/ 106 w 160" name="T10"/>
                  <a:gd fmla="*/ 114 h 158" name="T11"/>
                  <a:gd fmla="*/ 118 w 160" name="T12"/>
                  <a:gd fmla="*/ 110 h 158" name="T13"/>
                  <a:gd fmla="*/ 128 w 160" name="T14"/>
                  <a:gd fmla="*/ 92 h 158" name="T15"/>
                  <a:gd fmla="*/ 138 w 160" name="T16"/>
                  <a:gd fmla="*/ 88 h 158" name="T17"/>
                  <a:gd fmla="*/ 140 w 160" name="T18"/>
                  <a:gd fmla="*/ 78 h 158" name="T19"/>
                  <a:gd fmla="*/ 142 w 160" name="T20"/>
                  <a:gd fmla="*/ 76 h 158" name="T21"/>
                  <a:gd fmla="*/ 148 w 160" name="T22"/>
                  <a:gd fmla="*/ 72 h 158" name="T23"/>
                  <a:gd fmla="*/ 152 w 160" name="T24"/>
                  <a:gd fmla="*/ 66 h 158" name="T25"/>
                  <a:gd fmla="*/ 160 w 160" name="T26"/>
                  <a:gd fmla="*/ 62 h 158" name="T27"/>
                  <a:gd fmla="*/ 156 w 160" name="T28"/>
                  <a:gd fmla="*/ 54 h 158" name="T29"/>
                  <a:gd fmla="*/ 152 w 160" name="T30"/>
                  <a:gd fmla="*/ 44 h 158" name="T31"/>
                  <a:gd fmla="*/ 150 w 160" name="T32"/>
                  <a:gd fmla="*/ 38 h 158" name="T33"/>
                  <a:gd fmla="*/ 148 w 160" name="T34"/>
                  <a:gd fmla="*/ 36 h 158" name="T35"/>
                  <a:gd fmla="*/ 148 w 160" name="T36"/>
                  <a:gd fmla="*/ 18 h 158" name="T37"/>
                  <a:gd fmla="*/ 142 w 160" name="T38"/>
                  <a:gd fmla="*/ 12 h 158" name="T39"/>
                  <a:gd fmla="*/ 138 w 160" name="T40"/>
                  <a:gd fmla="*/ 8 h 158" name="T41"/>
                  <a:gd fmla="*/ 134 w 160" name="T42"/>
                  <a:gd fmla="*/ 10 h 158" name="T43"/>
                  <a:gd fmla="*/ 120 w 160" name="T44"/>
                  <a:gd fmla="*/ 12 h 158" name="T45"/>
                  <a:gd fmla="*/ 100 w 160" name="T46"/>
                  <a:gd fmla="*/ 0 h 158" name="T47"/>
                  <a:gd fmla="*/ 86 w 160" name="T48"/>
                  <a:gd fmla="*/ 20 h 158" name="T49"/>
                  <a:gd fmla="*/ 78 w 160" name="T50"/>
                  <a:gd fmla="*/ 38 h 158" name="T51"/>
                  <a:gd fmla="*/ 58 w 160" name="T52"/>
                  <a:gd fmla="*/ 48 h 158" name="T53"/>
                  <a:gd fmla="*/ 46 w 160" name="T54"/>
                  <a:gd fmla="*/ 58 h 158" name="T55"/>
                  <a:gd fmla="*/ 40 w 160" name="T56"/>
                  <a:gd fmla="*/ 68 h 158" name="T57"/>
                  <a:gd fmla="*/ 42 w 160" name="T58"/>
                  <a:gd fmla="*/ 74 h 158" name="T59"/>
                  <a:gd fmla="*/ 36 w 160" name="T60"/>
                  <a:gd fmla="*/ 84 h 158" name="T61"/>
                  <a:gd fmla="*/ 36 w 160" name="T62"/>
                  <a:gd fmla="*/ 96 h 158" name="T63"/>
                  <a:gd fmla="*/ 38 w 160" name="T64"/>
                  <a:gd fmla="*/ 114 h 158" name="T65"/>
                  <a:gd fmla="*/ 30 w 160" name="T66"/>
                  <a:gd fmla="*/ 132 h 158" name="T67"/>
                  <a:gd fmla="*/ 14 w 160" name="T68"/>
                  <a:gd fmla="*/ 148 h 158" name="T69"/>
                  <a:gd fmla="*/ 2 w 160" name="T70"/>
                  <a:gd fmla="*/ 158 h 158" name="T71"/>
                  <a:gd fmla="*/ 0 w 160" name="T72"/>
                  <a:gd fmla="*/ 158 h 15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8" w="160">
                    <a:moveTo>
                      <a:pt x="0" y="158"/>
                    </a:moveTo>
                    <a:lnTo>
                      <a:pt x="60" y="158"/>
                    </a:lnTo>
                    <a:lnTo>
                      <a:pt x="60" y="142"/>
                    </a:lnTo>
                    <a:lnTo>
                      <a:pt x="64" y="138"/>
                    </a:lnTo>
                    <a:lnTo>
                      <a:pt x="70" y="130"/>
                    </a:lnTo>
                    <a:lnTo>
                      <a:pt x="76" y="128"/>
                    </a:lnTo>
                    <a:lnTo>
                      <a:pt x="84" y="124"/>
                    </a:lnTo>
                    <a:lnTo>
                      <a:pt x="92" y="122"/>
                    </a:lnTo>
                    <a:lnTo>
                      <a:pt x="94" y="122"/>
                    </a:lnTo>
                    <a:lnTo>
                      <a:pt x="100" y="116"/>
                    </a:lnTo>
                    <a:lnTo>
                      <a:pt x="102" y="114"/>
                    </a:lnTo>
                    <a:lnTo>
                      <a:pt x="106" y="114"/>
                    </a:lnTo>
                    <a:lnTo>
                      <a:pt x="112" y="112"/>
                    </a:lnTo>
                    <a:lnTo>
                      <a:pt x="118" y="110"/>
                    </a:lnTo>
                    <a:lnTo>
                      <a:pt x="124" y="100"/>
                    </a:lnTo>
                    <a:lnTo>
                      <a:pt x="128" y="92"/>
                    </a:lnTo>
                    <a:lnTo>
                      <a:pt x="130" y="92"/>
                    </a:lnTo>
                    <a:lnTo>
                      <a:pt x="138" y="88"/>
                    </a:lnTo>
                    <a:lnTo>
                      <a:pt x="140" y="84"/>
                    </a:lnTo>
                    <a:lnTo>
                      <a:pt x="140" y="78"/>
                    </a:lnTo>
                    <a:lnTo>
                      <a:pt x="140" y="76"/>
                    </a:lnTo>
                    <a:lnTo>
                      <a:pt x="142" y="76"/>
                    </a:lnTo>
                    <a:lnTo>
                      <a:pt x="146" y="74"/>
                    </a:lnTo>
                    <a:lnTo>
                      <a:pt x="148" y="72"/>
                    </a:lnTo>
                    <a:lnTo>
                      <a:pt x="150" y="68"/>
                    </a:lnTo>
                    <a:lnTo>
                      <a:pt x="152" y="66"/>
                    </a:lnTo>
                    <a:lnTo>
                      <a:pt x="158" y="62"/>
                    </a:lnTo>
                    <a:lnTo>
                      <a:pt x="160" y="62"/>
                    </a:lnTo>
                    <a:lnTo>
                      <a:pt x="158" y="58"/>
                    </a:lnTo>
                    <a:lnTo>
                      <a:pt x="156" y="54"/>
                    </a:lnTo>
                    <a:lnTo>
                      <a:pt x="152" y="48"/>
                    </a:lnTo>
                    <a:lnTo>
                      <a:pt x="152" y="44"/>
                    </a:lnTo>
                    <a:lnTo>
                      <a:pt x="152" y="40"/>
                    </a:lnTo>
                    <a:lnTo>
                      <a:pt x="150" y="38"/>
                    </a:lnTo>
                    <a:lnTo>
                      <a:pt x="148" y="38"/>
                    </a:lnTo>
                    <a:lnTo>
                      <a:pt x="148" y="36"/>
                    </a:lnTo>
                    <a:lnTo>
                      <a:pt x="150" y="22"/>
                    </a:lnTo>
                    <a:lnTo>
                      <a:pt x="148" y="18"/>
                    </a:lnTo>
                    <a:lnTo>
                      <a:pt x="148" y="12"/>
                    </a:lnTo>
                    <a:lnTo>
                      <a:pt x="142" y="12"/>
                    </a:lnTo>
                    <a:lnTo>
                      <a:pt x="140" y="10"/>
                    </a:lnTo>
                    <a:lnTo>
                      <a:pt x="138" y="8"/>
                    </a:lnTo>
                    <a:lnTo>
                      <a:pt x="134" y="8"/>
                    </a:lnTo>
                    <a:lnTo>
                      <a:pt x="134" y="10"/>
                    </a:lnTo>
                    <a:lnTo>
                      <a:pt x="132" y="12"/>
                    </a:lnTo>
                    <a:lnTo>
                      <a:pt x="120" y="12"/>
                    </a:lnTo>
                    <a:lnTo>
                      <a:pt x="110" y="12"/>
                    </a:lnTo>
                    <a:lnTo>
                      <a:pt x="100" y="0"/>
                    </a:lnTo>
                    <a:lnTo>
                      <a:pt x="92" y="2"/>
                    </a:lnTo>
                    <a:lnTo>
                      <a:pt x="86" y="20"/>
                    </a:lnTo>
                    <a:lnTo>
                      <a:pt x="84" y="30"/>
                    </a:lnTo>
                    <a:lnTo>
                      <a:pt x="78" y="38"/>
                    </a:lnTo>
                    <a:lnTo>
                      <a:pt x="64" y="48"/>
                    </a:lnTo>
                    <a:lnTo>
                      <a:pt x="58" y="48"/>
                    </a:lnTo>
                    <a:lnTo>
                      <a:pt x="54" y="48"/>
                    </a:lnTo>
                    <a:lnTo>
                      <a:pt x="46" y="58"/>
                    </a:lnTo>
                    <a:lnTo>
                      <a:pt x="40" y="66"/>
                    </a:lnTo>
                    <a:lnTo>
                      <a:pt x="40" y="68"/>
                    </a:lnTo>
                    <a:lnTo>
                      <a:pt x="42" y="72"/>
                    </a:lnTo>
                    <a:lnTo>
                      <a:pt x="42" y="74"/>
                    </a:lnTo>
                    <a:lnTo>
                      <a:pt x="38" y="82"/>
                    </a:lnTo>
                    <a:lnTo>
                      <a:pt x="36" y="84"/>
                    </a:lnTo>
                    <a:lnTo>
                      <a:pt x="32" y="88"/>
                    </a:lnTo>
                    <a:lnTo>
                      <a:pt x="36" y="96"/>
                    </a:lnTo>
                    <a:lnTo>
                      <a:pt x="38" y="102"/>
                    </a:lnTo>
                    <a:lnTo>
                      <a:pt x="38" y="114"/>
                    </a:lnTo>
                    <a:lnTo>
                      <a:pt x="36" y="122"/>
                    </a:lnTo>
                    <a:lnTo>
                      <a:pt x="30" y="132"/>
                    </a:lnTo>
                    <a:lnTo>
                      <a:pt x="28" y="138"/>
                    </a:lnTo>
                    <a:lnTo>
                      <a:pt x="14" y="148"/>
                    </a:lnTo>
                    <a:lnTo>
                      <a:pt x="2" y="154"/>
                    </a:lnTo>
                    <a:lnTo>
                      <a:pt x="2" y="158"/>
                    </a:lnTo>
                    <a:lnTo>
                      <a:pt x="0" y="158"/>
                    </a:lnTo>
                    <a:lnTo>
                      <a:pt x="0" y="158"/>
                    </a:lnTo>
                    <a:lnTo>
                      <a:pt x="0" y="15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31" name="Freeform 1623"/>
              <p:cNvSpPr>
                <a:spLocks noEditPoints="1"/>
              </p:cNvSpPr>
              <p:nvPr/>
            </p:nvSpPr>
            <p:spPr bwMode="auto">
              <a:xfrm>
                <a:off x="2695575" y="2854325"/>
                <a:ext cx="727075" cy="355600"/>
              </a:xfrm>
              <a:custGeom>
                <a:gdLst>
                  <a:gd fmla="*/ 72 w 458" name="T0"/>
                  <a:gd fmla="*/ 34 h 224" name="T1"/>
                  <a:gd fmla="*/ 98 w 458" name="T2"/>
                  <a:gd fmla="*/ 42 h 224" name="T3"/>
                  <a:gd fmla="*/ 128 w 458" name="T4"/>
                  <a:gd fmla="*/ 42 h 224" name="T5"/>
                  <a:gd fmla="*/ 144 w 458" name="T6"/>
                  <a:gd fmla="*/ 28 h 224" name="T7"/>
                  <a:gd fmla="*/ 136 w 458" name="T8"/>
                  <a:gd fmla="*/ 10 h 224" name="T9"/>
                  <a:gd fmla="*/ 152 w 458" name="T10"/>
                  <a:gd fmla="*/ 2 h 224" name="T11"/>
                  <a:gd fmla="*/ 174 w 458" name="T12"/>
                  <a:gd fmla="*/ 8 h 224" name="T13"/>
                  <a:gd fmla="*/ 206 w 458" name="T14"/>
                  <a:gd fmla="*/ 28 h 224" name="T15"/>
                  <a:gd fmla="*/ 226 w 458" name="T16"/>
                  <a:gd fmla="*/ 50 h 224" name="T17"/>
                  <a:gd fmla="*/ 246 w 458" name="T18"/>
                  <a:gd fmla="*/ 44 h 224" name="T19"/>
                  <a:gd fmla="*/ 276 w 458" name="T20"/>
                  <a:gd fmla="*/ 46 h 224" name="T21"/>
                  <a:gd fmla="*/ 286 w 458" name="T22"/>
                  <a:gd fmla="*/ 56 h 224" name="T23"/>
                  <a:gd fmla="*/ 306 w 458" name="T24"/>
                  <a:gd fmla="*/ 62 h 224" name="T25"/>
                  <a:gd fmla="*/ 328 w 458" name="T26"/>
                  <a:gd fmla="*/ 64 h 224" name="T27"/>
                  <a:gd fmla="*/ 360 w 458" name="T28"/>
                  <a:gd fmla="*/ 56 h 224" name="T29"/>
                  <a:gd fmla="*/ 388 w 458" name="T30"/>
                  <a:gd fmla="*/ 52 h 224" name="T31"/>
                  <a:gd fmla="*/ 400 w 458" name="T32"/>
                  <a:gd fmla="*/ 70 h 224" name="T33"/>
                  <a:gd fmla="*/ 398 w 458" name="T34"/>
                  <a:gd fmla="*/ 88 h 224" name="T35"/>
                  <a:gd fmla="*/ 418 w 458" name="T36"/>
                  <a:gd fmla="*/ 98 h 224" name="T37"/>
                  <a:gd fmla="*/ 434 w 458" name="T38"/>
                  <a:gd fmla="*/ 96 h 224" name="T39"/>
                  <a:gd fmla="*/ 458 w 458" name="T40"/>
                  <a:gd fmla="*/ 110 h 224" name="T41"/>
                  <a:gd fmla="*/ 442 w 458" name="T42"/>
                  <a:gd fmla="*/ 118 h 224" name="T43"/>
                  <a:gd fmla="*/ 432 w 458" name="T44"/>
                  <a:gd fmla="*/ 126 h 224" name="T45"/>
                  <a:gd fmla="*/ 408 w 458" name="T46"/>
                  <a:gd fmla="*/ 128 h 224" name="T47"/>
                  <a:gd fmla="*/ 396 w 458" name="T48"/>
                  <a:gd fmla="*/ 142 h 224" name="T49"/>
                  <a:gd fmla="*/ 362 w 458" name="T50"/>
                  <a:gd fmla="*/ 164 h 224" name="T51"/>
                  <a:gd fmla="*/ 340 w 458" name="T52"/>
                  <a:gd fmla="*/ 152 h 224" name="T53"/>
                  <a:gd fmla="*/ 328 w 458" name="T54"/>
                  <a:gd fmla="*/ 172 h 224" name="T55"/>
                  <a:gd fmla="*/ 328 w 458" name="T56"/>
                  <a:gd fmla="*/ 196 h 224" name="T57"/>
                  <a:gd fmla="*/ 296 w 458" name="T58"/>
                  <a:gd fmla="*/ 206 h 224" name="T59"/>
                  <a:gd fmla="*/ 270 w 458" name="T60"/>
                  <a:gd fmla="*/ 208 h 224" name="T61"/>
                  <a:gd fmla="*/ 242 w 458" name="T62"/>
                  <a:gd fmla="*/ 222 h 224" name="T63"/>
                  <a:gd fmla="*/ 208 w 458" name="T64"/>
                  <a:gd fmla="*/ 218 h 224" name="T65"/>
                  <a:gd fmla="*/ 174 w 458" name="T66"/>
                  <a:gd fmla="*/ 208 h 224" name="T67"/>
                  <a:gd fmla="*/ 138 w 458" name="T68"/>
                  <a:gd fmla="*/ 206 h 224" name="T69"/>
                  <a:gd fmla="*/ 116 w 458" name="T70"/>
                  <a:gd fmla="*/ 194 h 224" name="T71"/>
                  <a:gd fmla="*/ 98 w 458" name="T72"/>
                  <a:gd fmla="*/ 172 h 224" name="T73"/>
                  <a:gd fmla="*/ 80 w 458" name="T74"/>
                  <a:gd fmla="*/ 160 h 224" name="T75"/>
                  <a:gd fmla="*/ 54 w 458" name="T76"/>
                  <a:gd fmla="*/ 152 h 224" name="T77"/>
                  <a:gd fmla="*/ 56 w 458" name="T78"/>
                  <a:gd fmla="*/ 132 h 224" name="T79"/>
                  <a:gd fmla="*/ 44 w 458" name="T80"/>
                  <a:gd fmla="*/ 114 h 224" name="T81"/>
                  <a:gd fmla="*/ 16 w 458" name="T82"/>
                  <a:gd fmla="*/ 100 h 224" name="T83"/>
                  <a:gd fmla="*/ 2 w 458" name="T84"/>
                  <a:gd fmla="*/ 88 h 224" name="T85"/>
                  <a:gd fmla="*/ 8 w 458" name="T86"/>
                  <a:gd fmla="*/ 62 h 224" name="T87"/>
                  <a:gd fmla="*/ 18 w 458" name="T88"/>
                  <a:gd fmla="*/ 50 h 224" name="T89"/>
                  <a:gd fmla="*/ 34 w 458" name="T90"/>
                  <a:gd fmla="*/ 36 h 224" name="T91"/>
                  <a:gd fmla="*/ 60 w 458" name="T92"/>
                  <a:gd fmla="*/ 28 h 224" name="T93"/>
                  <a:gd fmla="*/ 70 w 458" name="T94"/>
                  <a:gd fmla="*/ 34 h 224" name="T95"/>
                  <a:gd fmla="*/ 180 w 458" name="T96"/>
                  <a:gd fmla="*/ 20 h 224" name="T97"/>
                  <a:gd fmla="*/ 180 w 458" name="T98"/>
                  <a:gd fmla="*/ 28 h 224" name="T99"/>
                  <a:gd fmla="*/ 178 w 458" name="T100"/>
                  <a:gd fmla="*/ 20 h 224" name="T101"/>
                  <a:gd fmla="*/ 180 w 458" name="T102"/>
                  <a:gd fmla="*/ 20 h 22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24" w="458">
                    <a:moveTo>
                      <a:pt x="70" y="34"/>
                    </a:moveTo>
                    <a:lnTo>
                      <a:pt x="70" y="34"/>
                    </a:lnTo>
                    <a:lnTo>
                      <a:pt x="72" y="34"/>
                    </a:lnTo>
                    <a:lnTo>
                      <a:pt x="78" y="32"/>
                    </a:lnTo>
                    <a:lnTo>
                      <a:pt x="90" y="36"/>
                    </a:lnTo>
                    <a:lnTo>
                      <a:pt x="98" y="42"/>
                    </a:lnTo>
                    <a:lnTo>
                      <a:pt x="106" y="44"/>
                    </a:lnTo>
                    <a:lnTo>
                      <a:pt x="116" y="44"/>
                    </a:lnTo>
                    <a:lnTo>
                      <a:pt x="128" y="42"/>
                    </a:lnTo>
                    <a:lnTo>
                      <a:pt x="142" y="44"/>
                    </a:lnTo>
                    <a:lnTo>
                      <a:pt x="144" y="38"/>
                    </a:lnTo>
                    <a:lnTo>
                      <a:pt x="144" y="28"/>
                    </a:lnTo>
                    <a:lnTo>
                      <a:pt x="138" y="24"/>
                    </a:lnTo>
                    <a:lnTo>
                      <a:pt x="134" y="18"/>
                    </a:lnTo>
                    <a:lnTo>
                      <a:pt x="136" y="10"/>
                    </a:lnTo>
                    <a:lnTo>
                      <a:pt x="138" y="6"/>
                    </a:lnTo>
                    <a:lnTo>
                      <a:pt x="142" y="0"/>
                    </a:lnTo>
                    <a:lnTo>
                      <a:pt x="152" y="2"/>
                    </a:lnTo>
                    <a:lnTo>
                      <a:pt x="160" y="2"/>
                    </a:lnTo>
                    <a:lnTo>
                      <a:pt x="170" y="2"/>
                    </a:lnTo>
                    <a:lnTo>
                      <a:pt x="174" y="8"/>
                    </a:lnTo>
                    <a:lnTo>
                      <a:pt x="186" y="10"/>
                    </a:lnTo>
                    <a:lnTo>
                      <a:pt x="198" y="20"/>
                    </a:lnTo>
                    <a:lnTo>
                      <a:pt x="206" y="28"/>
                    </a:lnTo>
                    <a:lnTo>
                      <a:pt x="210" y="36"/>
                    </a:lnTo>
                    <a:lnTo>
                      <a:pt x="216" y="42"/>
                    </a:lnTo>
                    <a:lnTo>
                      <a:pt x="226" y="50"/>
                    </a:lnTo>
                    <a:lnTo>
                      <a:pt x="234" y="46"/>
                    </a:lnTo>
                    <a:lnTo>
                      <a:pt x="240" y="46"/>
                    </a:lnTo>
                    <a:lnTo>
                      <a:pt x="246" y="44"/>
                    </a:lnTo>
                    <a:lnTo>
                      <a:pt x="252" y="38"/>
                    </a:lnTo>
                    <a:lnTo>
                      <a:pt x="262" y="44"/>
                    </a:lnTo>
                    <a:lnTo>
                      <a:pt x="276" y="46"/>
                    </a:lnTo>
                    <a:lnTo>
                      <a:pt x="280" y="50"/>
                    </a:lnTo>
                    <a:lnTo>
                      <a:pt x="280" y="54"/>
                    </a:lnTo>
                    <a:lnTo>
                      <a:pt x="286" y="56"/>
                    </a:lnTo>
                    <a:lnTo>
                      <a:pt x="294" y="56"/>
                    </a:lnTo>
                    <a:lnTo>
                      <a:pt x="300" y="62"/>
                    </a:lnTo>
                    <a:lnTo>
                      <a:pt x="306" y="62"/>
                    </a:lnTo>
                    <a:lnTo>
                      <a:pt x="314" y="60"/>
                    </a:lnTo>
                    <a:lnTo>
                      <a:pt x="322" y="62"/>
                    </a:lnTo>
                    <a:lnTo>
                      <a:pt x="328" y="64"/>
                    </a:lnTo>
                    <a:lnTo>
                      <a:pt x="342" y="62"/>
                    </a:lnTo>
                    <a:lnTo>
                      <a:pt x="346" y="56"/>
                    </a:lnTo>
                    <a:lnTo>
                      <a:pt x="360" y="56"/>
                    </a:lnTo>
                    <a:lnTo>
                      <a:pt x="376" y="46"/>
                    </a:lnTo>
                    <a:lnTo>
                      <a:pt x="378" y="44"/>
                    </a:lnTo>
                    <a:lnTo>
                      <a:pt x="388" y="52"/>
                    </a:lnTo>
                    <a:lnTo>
                      <a:pt x="396" y="52"/>
                    </a:lnTo>
                    <a:lnTo>
                      <a:pt x="406" y="54"/>
                    </a:lnTo>
                    <a:lnTo>
                      <a:pt x="400" y="70"/>
                    </a:lnTo>
                    <a:lnTo>
                      <a:pt x="404" y="78"/>
                    </a:lnTo>
                    <a:lnTo>
                      <a:pt x="400" y="86"/>
                    </a:lnTo>
                    <a:lnTo>
                      <a:pt x="398" y="88"/>
                    </a:lnTo>
                    <a:lnTo>
                      <a:pt x="398" y="96"/>
                    </a:lnTo>
                    <a:lnTo>
                      <a:pt x="408" y="100"/>
                    </a:lnTo>
                    <a:lnTo>
                      <a:pt x="418" y="98"/>
                    </a:lnTo>
                    <a:lnTo>
                      <a:pt x="426" y="90"/>
                    </a:lnTo>
                    <a:lnTo>
                      <a:pt x="432" y="90"/>
                    </a:lnTo>
                    <a:lnTo>
                      <a:pt x="434" y="96"/>
                    </a:lnTo>
                    <a:lnTo>
                      <a:pt x="442" y="104"/>
                    </a:lnTo>
                    <a:lnTo>
                      <a:pt x="452" y="106"/>
                    </a:lnTo>
                    <a:lnTo>
                      <a:pt x="458" y="110"/>
                    </a:lnTo>
                    <a:lnTo>
                      <a:pt x="454" y="118"/>
                    </a:lnTo>
                    <a:lnTo>
                      <a:pt x="450" y="118"/>
                    </a:lnTo>
                    <a:lnTo>
                      <a:pt x="442" y="118"/>
                    </a:lnTo>
                    <a:lnTo>
                      <a:pt x="440" y="122"/>
                    </a:lnTo>
                    <a:lnTo>
                      <a:pt x="436" y="124"/>
                    </a:lnTo>
                    <a:lnTo>
                      <a:pt x="432" y="126"/>
                    </a:lnTo>
                    <a:lnTo>
                      <a:pt x="424" y="126"/>
                    </a:lnTo>
                    <a:lnTo>
                      <a:pt x="412" y="134"/>
                    </a:lnTo>
                    <a:lnTo>
                      <a:pt x="408" y="128"/>
                    </a:lnTo>
                    <a:lnTo>
                      <a:pt x="404" y="132"/>
                    </a:lnTo>
                    <a:lnTo>
                      <a:pt x="400" y="140"/>
                    </a:lnTo>
                    <a:lnTo>
                      <a:pt x="396" y="142"/>
                    </a:lnTo>
                    <a:lnTo>
                      <a:pt x="376" y="146"/>
                    </a:lnTo>
                    <a:lnTo>
                      <a:pt x="372" y="158"/>
                    </a:lnTo>
                    <a:lnTo>
                      <a:pt x="362" y="164"/>
                    </a:lnTo>
                    <a:lnTo>
                      <a:pt x="352" y="162"/>
                    </a:lnTo>
                    <a:lnTo>
                      <a:pt x="346" y="152"/>
                    </a:lnTo>
                    <a:lnTo>
                      <a:pt x="340" y="152"/>
                    </a:lnTo>
                    <a:lnTo>
                      <a:pt x="334" y="158"/>
                    </a:lnTo>
                    <a:lnTo>
                      <a:pt x="328" y="164"/>
                    </a:lnTo>
                    <a:lnTo>
                      <a:pt x="328" y="172"/>
                    </a:lnTo>
                    <a:lnTo>
                      <a:pt x="332" y="180"/>
                    </a:lnTo>
                    <a:lnTo>
                      <a:pt x="334" y="188"/>
                    </a:lnTo>
                    <a:lnTo>
                      <a:pt x="328" y="196"/>
                    </a:lnTo>
                    <a:lnTo>
                      <a:pt x="322" y="198"/>
                    </a:lnTo>
                    <a:lnTo>
                      <a:pt x="312" y="204"/>
                    </a:lnTo>
                    <a:lnTo>
                      <a:pt x="296" y="206"/>
                    </a:lnTo>
                    <a:lnTo>
                      <a:pt x="282" y="206"/>
                    </a:lnTo>
                    <a:lnTo>
                      <a:pt x="276" y="208"/>
                    </a:lnTo>
                    <a:lnTo>
                      <a:pt x="270" y="208"/>
                    </a:lnTo>
                    <a:lnTo>
                      <a:pt x="262" y="216"/>
                    </a:lnTo>
                    <a:lnTo>
                      <a:pt x="252" y="222"/>
                    </a:lnTo>
                    <a:lnTo>
                      <a:pt x="242" y="222"/>
                    </a:lnTo>
                    <a:lnTo>
                      <a:pt x="232" y="224"/>
                    </a:lnTo>
                    <a:lnTo>
                      <a:pt x="216" y="224"/>
                    </a:lnTo>
                    <a:lnTo>
                      <a:pt x="208" y="218"/>
                    </a:lnTo>
                    <a:lnTo>
                      <a:pt x="200" y="212"/>
                    </a:lnTo>
                    <a:lnTo>
                      <a:pt x="198" y="208"/>
                    </a:lnTo>
                    <a:lnTo>
                      <a:pt x="174" y="208"/>
                    </a:lnTo>
                    <a:lnTo>
                      <a:pt x="162" y="206"/>
                    </a:lnTo>
                    <a:lnTo>
                      <a:pt x="152" y="206"/>
                    </a:lnTo>
                    <a:lnTo>
                      <a:pt x="138" y="206"/>
                    </a:lnTo>
                    <a:lnTo>
                      <a:pt x="132" y="206"/>
                    </a:lnTo>
                    <a:lnTo>
                      <a:pt x="124" y="200"/>
                    </a:lnTo>
                    <a:lnTo>
                      <a:pt x="116" y="194"/>
                    </a:lnTo>
                    <a:lnTo>
                      <a:pt x="108" y="186"/>
                    </a:lnTo>
                    <a:lnTo>
                      <a:pt x="104" y="182"/>
                    </a:lnTo>
                    <a:lnTo>
                      <a:pt x="98" y="172"/>
                    </a:lnTo>
                    <a:lnTo>
                      <a:pt x="92" y="168"/>
                    </a:lnTo>
                    <a:lnTo>
                      <a:pt x="86" y="164"/>
                    </a:lnTo>
                    <a:lnTo>
                      <a:pt x="80" y="160"/>
                    </a:lnTo>
                    <a:lnTo>
                      <a:pt x="72" y="154"/>
                    </a:lnTo>
                    <a:lnTo>
                      <a:pt x="62" y="154"/>
                    </a:lnTo>
                    <a:lnTo>
                      <a:pt x="54" y="152"/>
                    </a:lnTo>
                    <a:lnTo>
                      <a:pt x="52" y="146"/>
                    </a:lnTo>
                    <a:lnTo>
                      <a:pt x="54" y="136"/>
                    </a:lnTo>
                    <a:lnTo>
                      <a:pt x="56" y="132"/>
                    </a:lnTo>
                    <a:lnTo>
                      <a:pt x="52" y="122"/>
                    </a:lnTo>
                    <a:lnTo>
                      <a:pt x="44" y="118"/>
                    </a:lnTo>
                    <a:lnTo>
                      <a:pt x="44" y="114"/>
                    </a:lnTo>
                    <a:lnTo>
                      <a:pt x="34" y="104"/>
                    </a:lnTo>
                    <a:lnTo>
                      <a:pt x="26" y="98"/>
                    </a:lnTo>
                    <a:lnTo>
                      <a:pt x="16" y="100"/>
                    </a:lnTo>
                    <a:lnTo>
                      <a:pt x="8" y="98"/>
                    </a:lnTo>
                    <a:lnTo>
                      <a:pt x="2" y="92"/>
                    </a:lnTo>
                    <a:lnTo>
                      <a:pt x="2" y="88"/>
                    </a:lnTo>
                    <a:lnTo>
                      <a:pt x="0" y="78"/>
                    </a:lnTo>
                    <a:lnTo>
                      <a:pt x="0" y="62"/>
                    </a:lnTo>
                    <a:lnTo>
                      <a:pt x="8" y="62"/>
                    </a:lnTo>
                    <a:lnTo>
                      <a:pt x="14" y="56"/>
                    </a:lnTo>
                    <a:lnTo>
                      <a:pt x="18" y="54"/>
                    </a:lnTo>
                    <a:lnTo>
                      <a:pt x="18" y="50"/>
                    </a:lnTo>
                    <a:lnTo>
                      <a:pt x="20" y="44"/>
                    </a:lnTo>
                    <a:lnTo>
                      <a:pt x="26" y="42"/>
                    </a:lnTo>
                    <a:lnTo>
                      <a:pt x="34" y="36"/>
                    </a:lnTo>
                    <a:lnTo>
                      <a:pt x="44" y="34"/>
                    </a:lnTo>
                    <a:lnTo>
                      <a:pt x="50" y="32"/>
                    </a:lnTo>
                    <a:lnTo>
                      <a:pt x="60" y="28"/>
                    </a:lnTo>
                    <a:lnTo>
                      <a:pt x="68" y="32"/>
                    </a:lnTo>
                    <a:lnTo>
                      <a:pt x="70" y="34"/>
                    </a:lnTo>
                    <a:lnTo>
                      <a:pt x="70" y="34"/>
                    </a:lnTo>
                    <a:lnTo>
                      <a:pt x="70" y="34"/>
                    </a:lnTo>
                    <a:close/>
                    <a:moveTo>
                      <a:pt x="180" y="20"/>
                    </a:moveTo>
                    <a:lnTo>
                      <a:pt x="180" y="20"/>
                    </a:lnTo>
                    <a:lnTo>
                      <a:pt x="180" y="24"/>
                    </a:lnTo>
                    <a:lnTo>
                      <a:pt x="182" y="24"/>
                    </a:lnTo>
                    <a:lnTo>
                      <a:pt x="180" y="28"/>
                    </a:lnTo>
                    <a:lnTo>
                      <a:pt x="178" y="32"/>
                    </a:lnTo>
                    <a:lnTo>
                      <a:pt x="178" y="24"/>
                    </a:lnTo>
                    <a:lnTo>
                      <a:pt x="178" y="20"/>
                    </a:lnTo>
                    <a:lnTo>
                      <a:pt x="180" y="20"/>
                    </a:lnTo>
                    <a:lnTo>
                      <a:pt x="180" y="20"/>
                    </a:lnTo>
                    <a:lnTo>
                      <a:pt x="180" y="2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32" name="Freeform 1624"/>
              <p:cNvSpPr/>
              <p:nvPr/>
            </p:nvSpPr>
            <p:spPr bwMode="auto">
              <a:xfrm>
                <a:off x="809625" y="3140075"/>
                <a:ext cx="19050" cy="15875"/>
              </a:xfrm>
              <a:custGeom>
                <a:gdLst>
                  <a:gd fmla="*/ 12 w 12" name="T0"/>
                  <a:gd fmla="*/ 2 h 10" name="T1"/>
                  <a:gd fmla="*/ 4 w 12" name="T2"/>
                  <a:gd fmla="*/ 0 h 10" name="T3"/>
                  <a:gd fmla="*/ 0 w 12" name="T4"/>
                  <a:gd fmla="*/ 2 h 10" name="T5"/>
                  <a:gd fmla="*/ 4 w 12" name="T6"/>
                  <a:gd fmla="*/ 10 h 10" name="T7"/>
                  <a:gd fmla="*/ 6 w 12" name="T8"/>
                  <a:gd fmla="*/ 6 h 10" name="T9"/>
                  <a:gd fmla="*/ 10 w 12" name="T10"/>
                  <a:gd fmla="*/ 2 h 10" name="T11"/>
                  <a:gd fmla="*/ 12 w 12" name="T12"/>
                  <a:gd fmla="*/ 2 h 10" name="T13"/>
                  <a:gd fmla="*/ 12 w 12" name="T14"/>
                  <a:gd fmla="*/ 2 h 10" name="T15"/>
                  <a:gd fmla="*/ 12 w 12" name="T16"/>
                  <a:gd fmla="*/ 2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12">
                    <a:moveTo>
                      <a:pt x="12" y="2"/>
                    </a:moveTo>
                    <a:lnTo>
                      <a:pt x="4" y="0"/>
                    </a:lnTo>
                    <a:lnTo>
                      <a:pt x="0" y="2"/>
                    </a:lnTo>
                    <a:lnTo>
                      <a:pt x="4" y="10"/>
                    </a:lnTo>
                    <a:lnTo>
                      <a:pt x="6" y="6"/>
                    </a:lnTo>
                    <a:lnTo>
                      <a:pt x="10" y="2"/>
                    </a:lnTo>
                    <a:lnTo>
                      <a:pt x="12" y="2"/>
                    </a:lnTo>
                    <a:lnTo>
                      <a:pt x="12" y="2"/>
                    </a:lnTo>
                    <a:lnTo>
                      <a:pt x="12"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33" name="Freeform 1625"/>
              <p:cNvSpPr/>
              <p:nvPr/>
            </p:nvSpPr>
            <p:spPr bwMode="auto">
              <a:xfrm>
                <a:off x="809625" y="3140075"/>
                <a:ext cx="19050" cy="15875"/>
              </a:xfrm>
              <a:custGeom>
                <a:gdLst>
                  <a:gd fmla="*/ 12 w 12" name="T0"/>
                  <a:gd fmla="*/ 2 h 10" name="T1"/>
                  <a:gd fmla="*/ 4 w 12" name="T2"/>
                  <a:gd fmla="*/ 0 h 10" name="T3"/>
                  <a:gd fmla="*/ 0 w 12" name="T4"/>
                  <a:gd fmla="*/ 2 h 10" name="T5"/>
                  <a:gd fmla="*/ 4 w 12" name="T6"/>
                  <a:gd fmla="*/ 10 h 10" name="T7"/>
                  <a:gd fmla="*/ 6 w 12" name="T8"/>
                  <a:gd fmla="*/ 6 h 10" name="T9"/>
                  <a:gd fmla="*/ 10 w 12" name="T10"/>
                  <a:gd fmla="*/ 2 h 10" name="T11"/>
                  <a:gd fmla="*/ 12 w 12" name="T12"/>
                  <a:gd fmla="*/ 2 h 10" name="T13"/>
                  <a:gd fmla="*/ 12 w 12" name="T14"/>
                  <a:gd fmla="*/ 2 h 10" name="T15"/>
                  <a:gd fmla="*/ 12 w 12" name="T16"/>
                  <a:gd fmla="*/ 2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12">
                    <a:moveTo>
                      <a:pt x="12" y="2"/>
                    </a:moveTo>
                    <a:lnTo>
                      <a:pt x="4" y="0"/>
                    </a:lnTo>
                    <a:lnTo>
                      <a:pt x="0" y="2"/>
                    </a:lnTo>
                    <a:lnTo>
                      <a:pt x="4" y="10"/>
                    </a:lnTo>
                    <a:lnTo>
                      <a:pt x="6" y="6"/>
                    </a:lnTo>
                    <a:lnTo>
                      <a:pt x="10" y="2"/>
                    </a:lnTo>
                    <a:lnTo>
                      <a:pt x="12" y="2"/>
                    </a:lnTo>
                    <a:lnTo>
                      <a:pt x="12" y="2"/>
                    </a:lnTo>
                    <a:lnTo>
                      <a:pt x="12"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34" name="Freeform 1626"/>
              <p:cNvSpPr/>
              <p:nvPr/>
            </p:nvSpPr>
            <p:spPr bwMode="auto">
              <a:xfrm>
                <a:off x="1279525" y="2974975"/>
                <a:ext cx="85725" cy="107950"/>
              </a:xfrm>
              <a:custGeom>
                <a:gdLst>
                  <a:gd fmla="*/ 28 w 54" name="T0"/>
                  <a:gd fmla="*/ 68 h 68" name="T1"/>
                  <a:gd fmla="*/ 28 w 54" name="T2"/>
                  <a:gd fmla="*/ 68 h 68" name="T3"/>
                  <a:gd fmla="*/ 32 w 54" name="T4"/>
                  <a:gd fmla="*/ 64 h 68" name="T5"/>
                  <a:gd fmla="*/ 32 w 54" name="T6"/>
                  <a:gd fmla="*/ 58 h 68" name="T7"/>
                  <a:gd fmla="*/ 36 w 54" name="T8"/>
                  <a:gd fmla="*/ 56 h 68" name="T9"/>
                  <a:gd fmla="*/ 38 w 54" name="T10"/>
                  <a:gd fmla="*/ 54 h 68" name="T11"/>
                  <a:gd fmla="*/ 38 w 54" name="T12"/>
                  <a:gd fmla="*/ 50 h 68" name="T13"/>
                  <a:gd fmla="*/ 38 w 54" name="T14"/>
                  <a:gd fmla="*/ 48 h 68" name="T15"/>
                  <a:gd fmla="*/ 42 w 54" name="T16"/>
                  <a:gd fmla="*/ 50 h 68" name="T17"/>
                  <a:gd fmla="*/ 46 w 54" name="T18"/>
                  <a:gd fmla="*/ 50 h 68" name="T19"/>
                  <a:gd fmla="*/ 52 w 54" name="T20"/>
                  <a:gd fmla="*/ 54 h 68" name="T21"/>
                  <a:gd fmla="*/ 54 w 54" name="T22"/>
                  <a:gd fmla="*/ 56 h 68" name="T23"/>
                  <a:gd fmla="*/ 46 w 54" name="T24"/>
                  <a:gd fmla="*/ 46 h 68" name="T25"/>
                  <a:gd fmla="*/ 44 w 54" name="T26"/>
                  <a:gd fmla="*/ 42 h 68" name="T27"/>
                  <a:gd fmla="*/ 42 w 54" name="T28"/>
                  <a:gd fmla="*/ 38 h 68" name="T29"/>
                  <a:gd fmla="*/ 42 w 54" name="T30"/>
                  <a:gd fmla="*/ 36 h 68" name="T31"/>
                  <a:gd fmla="*/ 42 w 54" name="T32"/>
                  <a:gd fmla="*/ 30 h 68" name="T33"/>
                  <a:gd fmla="*/ 38 w 54" name="T34"/>
                  <a:gd fmla="*/ 28 h 68" name="T35"/>
                  <a:gd fmla="*/ 36 w 54" name="T36"/>
                  <a:gd fmla="*/ 22 h 68" name="T37"/>
                  <a:gd fmla="*/ 36 w 54" name="T38"/>
                  <a:gd fmla="*/ 20 h 68" name="T39"/>
                  <a:gd fmla="*/ 36 w 54" name="T40"/>
                  <a:gd fmla="*/ 12 h 68" name="T41"/>
                  <a:gd fmla="*/ 32 w 54" name="T42"/>
                  <a:gd fmla="*/ 10 h 68" name="T43"/>
                  <a:gd fmla="*/ 24 w 54" name="T44"/>
                  <a:gd fmla="*/ 6 h 68" name="T45"/>
                  <a:gd fmla="*/ 18 w 54" name="T46"/>
                  <a:gd fmla="*/ 0 h 68" name="T47"/>
                  <a:gd fmla="*/ 14 w 54" name="T48"/>
                  <a:gd fmla="*/ 0 h 68" name="T49"/>
                  <a:gd fmla="*/ 8 w 54" name="T50"/>
                  <a:gd fmla="*/ 0 h 68" name="T51"/>
                  <a:gd fmla="*/ 4 w 54" name="T52"/>
                  <a:gd fmla="*/ 0 h 68" name="T53"/>
                  <a:gd fmla="*/ 0 w 54" name="T54"/>
                  <a:gd fmla="*/ 2 h 68" name="T55"/>
                  <a:gd fmla="*/ 0 w 54" name="T56"/>
                  <a:gd fmla="*/ 6 h 68" name="T57"/>
                  <a:gd fmla="*/ 6 w 54" name="T58"/>
                  <a:gd fmla="*/ 8 h 68" name="T59"/>
                  <a:gd fmla="*/ 10 w 54" name="T60"/>
                  <a:gd fmla="*/ 16 h 68" name="T61"/>
                  <a:gd fmla="*/ 14 w 54" name="T62"/>
                  <a:gd fmla="*/ 20 h 68" name="T63"/>
                  <a:gd fmla="*/ 16 w 54" name="T64"/>
                  <a:gd fmla="*/ 26 h 68" name="T65"/>
                  <a:gd fmla="*/ 22 w 54" name="T66"/>
                  <a:gd fmla="*/ 30 h 68" name="T67"/>
                  <a:gd fmla="*/ 24 w 54" name="T68"/>
                  <a:gd fmla="*/ 36 h 68" name="T69"/>
                  <a:gd fmla="*/ 22 w 54" name="T70"/>
                  <a:gd fmla="*/ 40 h 68" name="T71"/>
                  <a:gd fmla="*/ 24 w 54" name="T72"/>
                  <a:gd fmla="*/ 42 h 68" name="T73"/>
                  <a:gd fmla="*/ 24 w 54" name="T74"/>
                  <a:gd fmla="*/ 46 h 68" name="T75"/>
                  <a:gd fmla="*/ 24 w 54" name="T76"/>
                  <a:gd fmla="*/ 50 h 68" name="T77"/>
                  <a:gd fmla="*/ 24 w 54" name="T78"/>
                  <a:gd fmla="*/ 56 h 68" name="T79"/>
                  <a:gd fmla="*/ 22 w 54" name="T80"/>
                  <a:gd fmla="*/ 58 h 68" name="T81"/>
                  <a:gd fmla="*/ 24 w 54" name="T82"/>
                  <a:gd fmla="*/ 58 h 68" name="T83"/>
                  <a:gd fmla="*/ 24 w 54" name="T84"/>
                  <a:gd fmla="*/ 60 h 68" name="T85"/>
                  <a:gd fmla="*/ 24 w 54" name="T86"/>
                  <a:gd fmla="*/ 64 h 68" name="T87"/>
                  <a:gd fmla="*/ 24 w 54" name="T88"/>
                  <a:gd fmla="*/ 66 h 68" name="T89"/>
                  <a:gd fmla="*/ 28 w 54" name="T90"/>
                  <a:gd fmla="*/ 68 h 68" name="T91"/>
                  <a:gd fmla="*/ 28 w 54" name="T92"/>
                  <a:gd fmla="*/ 68 h 68" name="T93"/>
                  <a:gd fmla="*/ 28 w 54" name="T94"/>
                  <a:gd fmla="*/ 68 h 6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8" w="54">
                    <a:moveTo>
                      <a:pt x="28" y="68"/>
                    </a:moveTo>
                    <a:lnTo>
                      <a:pt x="28" y="68"/>
                    </a:lnTo>
                    <a:lnTo>
                      <a:pt x="32" y="64"/>
                    </a:lnTo>
                    <a:lnTo>
                      <a:pt x="32" y="58"/>
                    </a:lnTo>
                    <a:lnTo>
                      <a:pt x="36" y="56"/>
                    </a:lnTo>
                    <a:lnTo>
                      <a:pt x="38" y="54"/>
                    </a:lnTo>
                    <a:lnTo>
                      <a:pt x="38" y="50"/>
                    </a:lnTo>
                    <a:lnTo>
                      <a:pt x="38" y="48"/>
                    </a:lnTo>
                    <a:lnTo>
                      <a:pt x="42" y="50"/>
                    </a:lnTo>
                    <a:lnTo>
                      <a:pt x="46" y="50"/>
                    </a:lnTo>
                    <a:lnTo>
                      <a:pt x="52" y="54"/>
                    </a:lnTo>
                    <a:lnTo>
                      <a:pt x="54" y="56"/>
                    </a:lnTo>
                    <a:lnTo>
                      <a:pt x="46" y="46"/>
                    </a:lnTo>
                    <a:lnTo>
                      <a:pt x="44" y="42"/>
                    </a:lnTo>
                    <a:lnTo>
                      <a:pt x="42" y="38"/>
                    </a:lnTo>
                    <a:lnTo>
                      <a:pt x="42" y="36"/>
                    </a:lnTo>
                    <a:lnTo>
                      <a:pt x="42" y="30"/>
                    </a:lnTo>
                    <a:lnTo>
                      <a:pt x="38" y="28"/>
                    </a:lnTo>
                    <a:lnTo>
                      <a:pt x="36" y="22"/>
                    </a:lnTo>
                    <a:lnTo>
                      <a:pt x="36" y="20"/>
                    </a:lnTo>
                    <a:lnTo>
                      <a:pt x="36" y="12"/>
                    </a:lnTo>
                    <a:lnTo>
                      <a:pt x="32" y="10"/>
                    </a:lnTo>
                    <a:lnTo>
                      <a:pt x="24" y="6"/>
                    </a:lnTo>
                    <a:lnTo>
                      <a:pt x="18" y="0"/>
                    </a:lnTo>
                    <a:lnTo>
                      <a:pt x="14" y="0"/>
                    </a:lnTo>
                    <a:lnTo>
                      <a:pt x="8" y="0"/>
                    </a:lnTo>
                    <a:lnTo>
                      <a:pt x="4" y="0"/>
                    </a:lnTo>
                    <a:lnTo>
                      <a:pt x="0" y="2"/>
                    </a:lnTo>
                    <a:lnTo>
                      <a:pt x="0" y="6"/>
                    </a:lnTo>
                    <a:lnTo>
                      <a:pt x="6" y="8"/>
                    </a:lnTo>
                    <a:lnTo>
                      <a:pt x="10" y="16"/>
                    </a:lnTo>
                    <a:lnTo>
                      <a:pt x="14" y="20"/>
                    </a:lnTo>
                    <a:lnTo>
                      <a:pt x="16" y="26"/>
                    </a:lnTo>
                    <a:lnTo>
                      <a:pt x="22" y="30"/>
                    </a:lnTo>
                    <a:lnTo>
                      <a:pt x="24" y="36"/>
                    </a:lnTo>
                    <a:lnTo>
                      <a:pt x="22" y="40"/>
                    </a:lnTo>
                    <a:lnTo>
                      <a:pt x="24" y="42"/>
                    </a:lnTo>
                    <a:lnTo>
                      <a:pt x="24" y="46"/>
                    </a:lnTo>
                    <a:lnTo>
                      <a:pt x="24" y="50"/>
                    </a:lnTo>
                    <a:lnTo>
                      <a:pt x="24" y="56"/>
                    </a:lnTo>
                    <a:lnTo>
                      <a:pt x="22" y="58"/>
                    </a:lnTo>
                    <a:lnTo>
                      <a:pt x="24" y="58"/>
                    </a:lnTo>
                    <a:lnTo>
                      <a:pt x="24" y="60"/>
                    </a:lnTo>
                    <a:lnTo>
                      <a:pt x="24" y="64"/>
                    </a:lnTo>
                    <a:lnTo>
                      <a:pt x="24" y="66"/>
                    </a:lnTo>
                    <a:lnTo>
                      <a:pt x="28" y="68"/>
                    </a:lnTo>
                    <a:lnTo>
                      <a:pt x="28" y="68"/>
                    </a:lnTo>
                    <a:lnTo>
                      <a:pt x="28" y="6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35" name="Freeform 1627"/>
              <p:cNvSpPr/>
              <p:nvPr/>
            </p:nvSpPr>
            <p:spPr bwMode="auto">
              <a:xfrm>
                <a:off x="1968500" y="5032375"/>
                <a:ext cx="12700" cy="22225"/>
              </a:xfrm>
              <a:custGeom>
                <a:gdLst>
                  <a:gd fmla="*/ 6 w 8" name="T0"/>
                  <a:gd fmla="*/ 0 h 14" name="T1"/>
                  <a:gd fmla="*/ 6 w 8" name="T2"/>
                  <a:gd fmla="*/ 0 h 14" name="T3"/>
                  <a:gd fmla="*/ 0 w 8" name="T4"/>
                  <a:gd fmla="*/ 2 h 14" name="T5"/>
                  <a:gd fmla="*/ 0 w 8" name="T6"/>
                  <a:gd fmla="*/ 8 h 14" name="T7"/>
                  <a:gd fmla="*/ 4 w 8" name="T8"/>
                  <a:gd fmla="*/ 10 h 14" name="T9"/>
                  <a:gd fmla="*/ 6 w 8" name="T10"/>
                  <a:gd fmla="*/ 14 h 14" name="T11"/>
                  <a:gd fmla="*/ 8 w 8" name="T12"/>
                  <a:gd fmla="*/ 8 h 14" name="T13"/>
                  <a:gd fmla="*/ 8 w 8" name="T14"/>
                  <a:gd fmla="*/ 2 h 14" name="T15"/>
                  <a:gd fmla="*/ 8 w 8" name="T16"/>
                  <a:gd fmla="*/ 0 h 14" name="T17"/>
                  <a:gd fmla="*/ 6 w 8" name="T18"/>
                  <a:gd fmla="*/ 0 h 14" name="T19"/>
                  <a:gd fmla="*/ 6 w 8" name="T20"/>
                  <a:gd fmla="*/ 0 h 14" name="T21"/>
                  <a:gd fmla="*/ 6 w 8" name="T22"/>
                  <a:gd fmla="*/ 0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8">
                    <a:moveTo>
                      <a:pt x="6" y="0"/>
                    </a:moveTo>
                    <a:lnTo>
                      <a:pt x="6" y="0"/>
                    </a:lnTo>
                    <a:lnTo>
                      <a:pt x="0" y="2"/>
                    </a:lnTo>
                    <a:lnTo>
                      <a:pt x="0" y="8"/>
                    </a:lnTo>
                    <a:lnTo>
                      <a:pt x="4" y="10"/>
                    </a:lnTo>
                    <a:lnTo>
                      <a:pt x="6" y="14"/>
                    </a:lnTo>
                    <a:lnTo>
                      <a:pt x="8" y="8"/>
                    </a:lnTo>
                    <a:lnTo>
                      <a:pt x="8" y="2"/>
                    </a:lnTo>
                    <a:lnTo>
                      <a:pt x="8" y="0"/>
                    </a:lnTo>
                    <a:lnTo>
                      <a:pt x="6" y="0"/>
                    </a:lnTo>
                    <a:lnTo>
                      <a:pt x="6" y="0"/>
                    </a:lnTo>
                    <a:lnTo>
                      <a:pt x="6"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36" name="Freeform 1628"/>
              <p:cNvSpPr/>
              <p:nvPr/>
            </p:nvSpPr>
            <p:spPr bwMode="auto">
              <a:xfrm>
                <a:off x="269875" y="3660775"/>
                <a:ext cx="282575" cy="352425"/>
              </a:xfrm>
              <a:custGeom>
                <a:gdLst>
                  <a:gd fmla="*/ 0 w 178" name="T0"/>
                  <a:gd fmla="*/ 112 h 222" name="T1"/>
                  <a:gd fmla="*/ 10 w 178" name="T2"/>
                  <a:gd fmla="*/ 126 h 222" name="T3"/>
                  <a:gd fmla="*/ 6 w 178" name="T4"/>
                  <a:gd fmla="*/ 144 h 222" name="T5"/>
                  <a:gd fmla="*/ 12 w 178" name="T6"/>
                  <a:gd fmla="*/ 180 h 222" name="T7"/>
                  <a:gd fmla="*/ 14 w 178" name="T8"/>
                  <a:gd fmla="*/ 192 h 222" name="T9"/>
                  <a:gd fmla="*/ 22 w 178" name="T10"/>
                  <a:gd fmla="*/ 186 h 222" name="T11"/>
                  <a:gd fmla="*/ 34 w 178" name="T12"/>
                  <a:gd fmla="*/ 186 h 222" name="T13"/>
                  <a:gd fmla="*/ 42 w 178" name="T14"/>
                  <a:gd fmla="*/ 190 h 222" name="T15"/>
                  <a:gd fmla="*/ 48 w 178" name="T16"/>
                  <a:gd fmla="*/ 194 h 222" name="T17"/>
                  <a:gd fmla="*/ 50 w 178" name="T18"/>
                  <a:gd fmla="*/ 202 h 222" name="T19"/>
                  <a:gd fmla="*/ 56 w 178" name="T20"/>
                  <a:gd fmla="*/ 204 h 222" name="T21"/>
                  <a:gd fmla="*/ 58 w 178" name="T22"/>
                  <a:gd fmla="*/ 212 h 222" name="T23"/>
                  <a:gd fmla="*/ 64 w 178" name="T24"/>
                  <a:gd fmla="*/ 216 h 222" name="T25"/>
                  <a:gd fmla="*/ 68 w 178" name="T26"/>
                  <a:gd fmla="*/ 218 h 222" name="T27"/>
                  <a:gd fmla="*/ 74 w 178" name="T28"/>
                  <a:gd fmla="*/ 222 h 222" name="T29"/>
                  <a:gd fmla="*/ 78 w 178" name="T30"/>
                  <a:gd fmla="*/ 220 h 222" name="T31"/>
                  <a:gd fmla="*/ 78 w 178" name="T32"/>
                  <a:gd fmla="*/ 212 h 222" name="T33"/>
                  <a:gd fmla="*/ 82 w 178" name="T34"/>
                  <a:gd fmla="*/ 204 h 222" name="T35"/>
                  <a:gd fmla="*/ 96 w 178" name="T36"/>
                  <a:gd fmla="*/ 208 h 222" name="T37"/>
                  <a:gd fmla="*/ 102 w 178" name="T38"/>
                  <a:gd fmla="*/ 208 h 222" name="T39"/>
                  <a:gd fmla="*/ 104 w 178" name="T40"/>
                  <a:gd fmla="*/ 204 h 222" name="T41"/>
                  <a:gd fmla="*/ 104 w 178" name="T42"/>
                  <a:gd fmla="*/ 198 h 222" name="T43"/>
                  <a:gd fmla="*/ 110 w 178" name="T44"/>
                  <a:gd fmla="*/ 202 h 222" name="T45"/>
                  <a:gd fmla="*/ 166 w 178" name="T46"/>
                  <a:gd fmla="*/ 192 h 222" name="T47"/>
                  <a:gd fmla="*/ 166 w 178" name="T48"/>
                  <a:gd fmla="*/ 186 h 222" name="T49"/>
                  <a:gd fmla="*/ 152 w 178" name="T50"/>
                  <a:gd fmla="*/ 38 h 222" name="T51"/>
                  <a:gd fmla="*/ 130 w 178" name="T52"/>
                  <a:gd fmla="*/ 0 h 222" name="T53"/>
                  <a:gd fmla="*/ 76 w 178" name="T54"/>
                  <a:gd fmla="*/ 28 h 222" name="T55"/>
                  <a:gd fmla="*/ 66 w 178" name="T56"/>
                  <a:gd fmla="*/ 70 h 222" name="T57"/>
                  <a:gd fmla="*/ 58 w 178" name="T58"/>
                  <a:gd fmla="*/ 74 h 222" name="T59"/>
                  <a:gd fmla="*/ 58 w 178" name="T60"/>
                  <a:gd fmla="*/ 108 h 222" name="T61"/>
                  <a:gd fmla="*/ 0 w 178" name="T62"/>
                  <a:gd fmla="*/ 112 h 222" name="T63"/>
                  <a:gd fmla="*/ 0 w 178" name="T64"/>
                  <a:gd fmla="*/ 112 h 22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1" w="178">
                    <a:moveTo>
                      <a:pt x="0" y="112"/>
                    </a:moveTo>
                    <a:lnTo>
                      <a:pt x="0" y="112"/>
                    </a:lnTo>
                    <a:lnTo>
                      <a:pt x="4" y="118"/>
                    </a:lnTo>
                    <a:lnTo>
                      <a:pt x="10" y="126"/>
                    </a:lnTo>
                    <a:lnTo>
                      <a:pt x="6" y="136"/>
                    </a:lnTo>
                    <a:lnTo>
                      <a:pt x="6" y="144"/>
                    </a:lnTo>
                    <a:lnTo>
                      <a:pt x="12" y="170"/>
                    </a:lnTo>
                    <a:lnTo>
                      <a:pt x="12" y="180"/>
                    </a:lnTo>
                    <a:lnTo>
                      <a:pt x="10" y="194"/>
                    </a:lnTo>
                    <a:lnTo>
                      <a:pt x="14" y="192"/>
                    </a:lnTo>
                    <a:lnTo>
                      <a:pt x="20" y="186"/>
                    </a:lnTo>
                    <a:lnTo>
                      <a:pt x="22" y="186"/>
                    </a:lnTo>
                    <a:lnTo>
                      <a:pt x="28" y="186"/>
                    </a:lnTo>
                    <a:lnTo>
                      <a:pt x="34" y="186"/>
                    </a:lnTo>
                    <a:lnTo>
                      <a:pt x="40" y="186"/>
                    </a:lnTo>
                    <a:lnTo>
                      <a:pt x="42" y="190"/>
                    </a:lnTo>
                    <a:lnTo>
                      <a:pt x="46" y="192"/>
                    </a:lnTo>
                    <a:lnTo>
                      <a:pt x="48" y="194"/>
                    </a:lnTo>
                    <a:lnTo>
                      <a:pt x="48" y="200"/>
                    </a:lnTo>
                    <a:lnTo>
                      <a:pt x="50" y="202"/>
                    </a:lnTo>
                    <a:lnTo>
                      <a:pt x="52" y="204"/>
                    </a:lnTo>
                    <a:lnTo>
                      <a:pt x="56" y="204"/>
                    </a:lnTo>
                    <a:lnTo>
                      <a:pt x="58" y="208"/>
                    </a:lnTo>
                    <a:lnTo>
                      <a:pt x="58" y="212"/>
                    </a:lnTo>
                    <a:lnTo>
                      <a:pt x="60" y="216"/>
                    </a:lnTo>
                    <a:lnTo>
                      <a:pt x="64" y="216"/>
                    </a:lnTo>
                    <a:lnTo>
                      <a:pt x="66" y="216"/>
                    </a:lnTo>
                    <a:lnTo>
                      <a:pt x="68" y="218"/>
                    </a:lnTo>
                    <a:lnTo>
                      <a:pt x="70" y="222"/>
                    </a:lnTo>
                    <a:lnTo>
                      <a:pt x="74" y="222"/>
                    </a:lnTo>
                    <a:lnTo>
                      <a:pt x="76" y="220"/>
                    </a:lnTo>
                    <a:lnTo>
                      <a:pt x="78" y="220"/>
                    </a:lnTo>
                    <a:lnTo>
                      <a:pt x="78" y="218"/>
                    </a:lnTo>
                    <a:lnTo>
                      <a:pt x="78" y="212"/>
                    </a:lnTo>
                    <a:lnTo>
                      <a:pt x="78" y="208"/>
                    </a:lnTo>
                    <a:lnTo>
                      <a:pt x="82" y="204"/>
                    </a:lnTo>
                    <a:lnTo>
                      <a:pt x="92" y="208"/>
                    </a:lnTo>
                    <a:lnTo>
                      <a:pt x="96" y="208"/>
                    </a:lnTo>
                    <a:lnTo>
                      <a:pt x="100" y="208"/>
                    </a:lnTo>
                    <a:lnTo>
                      <a:pt x="102" y="208"/>
                    </a:lnTo>
                    <a:lnTo>
                      <a:pt x="104" y="208"/>
                    </a:lnTo>
                    <a:lnTo>
                      <a:pt x="104" y="204"/>
                    </a:lnTo>
                    <a:lnTo>
                      <a:pt x="102" y="200"/>
                    </a:lnTo>
                    <a:lnTo>
                      <a:pt x="104" y="198"/>
                    </a:lnTo>
                    <a:lnTo>
                      <a:pt x="106" y="200"/>
                    </a:lnTo>
                    <a:lnTo>
                      <a:pt x="110" y="202"/>
                    </a:lnTo>
                    <a:lnTo>
                      <a:pt x="164" y="200"/>
                    </a:lnTo>
                    <a:lnTo>
                      <a:pt x="166" y="192"/>
                    </a:lnTo>
                    <a:lnTo>
                      <a:pt x="166" y="190"/>
                    </a:lnTo>
                    <a:lnTo>
                      <a:pt x="166" y="186"/>
                    </a:lnTo>
                    <a:lnTo>
                      <a:pt x="164" y="186"/>
                    </a:lnTo>
                    <a:lnTo>
                      <a:pt x="152" y="38"/>
                    </a:lnTo>
                    <a:lnTo>
                      <a:pt x="178" y="38"/>
                    </a:lnTo>
                    <a:lnTo>
                      <a:pt x="130" y="0"/>
                    </a:lnTo>
                    <a:lnTo>
                      <a:pt x="130" y="28"/>
                    </a:lnTo>
                    <a:lnTo>
                      <a:pt x="76" y="28"/>
                    </a:lnTo>
                    <a:lnTo>
                      <a:pt x="74" y="66"/>
                    </a:lnTo>
                    <a:lnTo>
                      <a:pt x="66" y="70"/>
                    </a:lnTo>
                    <a:lnTo>
                      <a:pt x="60" y="72"/>
                    </a:lnTo>
                    <a:lnTo>
                      <a:pt x="58" y="74"/>
                    </a:lnTo>
                    <a:lnTo>
                      <a:pt x="58" y="80"/>
                    </a:lnTo>
                    <a:lnTo>
                      <a:pt x="58" y="108"/>
                    </a:lnTo>
                    <a:lnTo>
                      <a:pt x="4" y="108"/>
                    </a:lnTo>
                    <a:lnTo>
                      <a:pt x="0" y="112"/>
                    </a:lnTo>
                    <a:lnTo>
                      <a:pt x="0" y="112"/>
                    </a:lnTo>
                    <a:lnTo>
                      <a:pt x="0" y="11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37" name="Freeform 1629"/>
              <p:cNvSpPr/>
              <p:nvPr/>
            </p:nvSpPr>
            <p:spPr bwMode="auto">
              <a:xfrm>
                <a:off x="377825" y="3721100"/>
                <a:ext cx="381000" cy="447675"/>
              </a:xfrm>
              <a:custGeom>
                <a:gdLst>
                  <a:gd fmla="*/ 74 w 240" name="T0"/>
                  <a:gd fmla="*/ 278 h 282" name="T1"/>
                  <a:gd fmla="*/ 78 w 240" name="T2"/>
                  <a:gd fmla="*/ 272 h 282" name="T3"/>
                  <a:gd fmla="*/ 86 w 240" name="T4"/>
                  <a:gd fmla="*/ 276 h 282" name="T5"/>
                  <a:gd fmla="*/ 92 w 240" name="T6"/>
                  <a:gd fmla="*/ 270 h 282" name="T7"/>
                  <a:gd fmla="*/ 94 w 240" name="T8"/>
                  <a:gd fmla="*/ 258 h 282" name="T9"/>
                  <a:gd fmla="*/ 100 w 240" name="T10"/>
                  <a:gd fmla="*/ 250 h 282" name="T11"/>
                  <a:gd fmla="*/ 100 w 240" name="T12"/>
                  <a:gd fmla="*/ 240 h 282" name="T13"/>
                  <a:gd fmla="*/ 104 w 240" name="T14"/>
                  <a:gd fmla="*/ 228 h 282" name="T15"/>
                  <a:gd fmla="*/ 112 w 240" name="T16"/>
                  <a:gd fmla="*/ 218 h 282" name="T17"/>
                  <a:gd fmla="*/ 124 w 240" name="T18"/>
                  <a:gd fmla="*/ 208 h 282" name="T19"/>
                  <a:gd fmla="*/ 136 w 240" name="T20"/>
                  <a:gd fmla="*/ 200 h 282" name="T21"/>
                  <a:gd fmla="*/ 146 w 240" name="T22"/>
                  <a:gd fmla="*/ 188 h 282" name="T23"/>
                  <a:gd fmla="*/ 150 w 240" name="T24"/>
                  <a:gd fmla="*/ 178 h 282" name="T25"/>
                  <a:gd fmla="*/ 160 w 240" name="T26"/>
                  <a:gd fmla="*/ 172 h 282" name="T27"/>
                  <a:gd fmla="*/ 166 w 240" name="T28"/>
                  <a:gd fmla="*/ 170 h 282" name="T29"/>
                  <a:gd fmla="*/ 176 w 240" name="T30"/>
                  <a:gd fmla="*/ 174 h 282" name="T31"/>
                  <a:gd fmla="*/ 184 w 240" name="T32"/>
                  <a:gd fmla="*/ 172 h 282" name="T33"/>
                  <a:gd fmla="*/ 204 w 240" name="T34"/>
                  <a:gd fmla="*/ 170 h 282" name="T35"/>
                  <a:gd fmla="*/ 232 w 240" name="T36"/>
                  <a:gd fmla="*/ 162 h 282" name="T37"/>
                  <a:gd fmla="*/ 240 w 240" name="T38"/>
                  <a:gd fmla="*/ 146 h 282" name="T39"/>
                  <a:gd fmla="*/ 224 w 240" name="T40"/>
                  <a:gd fmla="*/ 108 h 282" name="T41"/>
                  <a:gd fmla="*/ 222 w 240" name="T42"/>
                  <a:gd fmla="*/ 98 h 282" name="T43"/>
                  <a:gd fmla="*/ 222 w 240" name="T44"/>
                  <a:gd fmla="*/ 88 h 282" name="T45"/>
                  <a:gd fmla="*/ 212 w 240" name="T46"/>
                  <a:gd fmla="*/ 80 h 282" name="T47"/>
                  <a:gd fmla="*/ 202 w 240" name="T48"/>
                  <a:gd fmla="*/ 70 h 282" name="T49"/>
                  <a:gd fmla="*/ 94 w 240" name="T50"/>
                  <a:gd fmla="*/ 150 h 282" name="T51"/>
                  <a:gd fmla="*/ 96 w 240" name="T52"/>
                  <a:gd fmla="*/ 154 h 282" name="T53"/>
                  <a:gd fmla="*/ 38 w 240" name="T54"/>
                  <a:gd fmla="*/ 162 h 282" name="T55"/>
                  <a:gd fmla="*/ 36 w 240" name="T56"/>
                  <a:gd fmla="*/ 168 h 282" name="T57"/>
                  <a:gd fmla="*/ 30 w 240" name="T58"/>
                  <a:gd fmla="*/ 170 h 282" name="T59"/>
                  <a:gd fmla="*/ 12 w 240" name="T60"/>
                  <a:gd fmla="*/ 168 h 282" name="T61"/>
                  <a:gd fmla="*/ 10 w 240" name="T62"/>
                  <a:gd fmla="*/ 180 h 282" name="T63"/>
                  <a:gd fmla="*/ 4 w 240" name="T64"/>
                  <a:gd fmla="*/ 186 h 282" name="T65"/>
                  <a:gd fmla="*/ 2 w 240" name="T66"/>
                  <a:gd fmla="*/ 192 h 282" name="T67"/>
                  <a:gd fmla="*/ 0 w 240" name="T68"/>
                  <a:gd fmla="*/ 206 h 282" name="T69"/>
                  <a:gd fmla="*/ 4 w 240" name="T70"/>
                  <a:gd fmla="*/ 216 h 282" name="T71"/>
                  <a:gd fmla="*/ 10 w 240" name="T72"/>
                  <a:gd fmla="*/ 234 h 282" name="T73"/>
                  <a:gd fmla="*/ 18 w 240" name="T74"/>
                  <a:gd fmla="*/ 234 h 282" name="T75"/>
                  <a:gd fmla="*/ 28 w 240" name="T76"/>
                  <a:gd fmla="*/ 234 h 282" name="T77"/>
                  <a:gd fmla="*/ 32 w 240" name="T78"/>
                  <a:gd fmla="*/ 234 h 282" name="T79"/>
                  <a:gd fmla="*/ 42 w 240" name="T80"/>
                  <a:gd fmla="*/ 242 h 282" name="T81"/>
                  <a:gd fmla="*/ 40 w 240" name="T82"/>
                  <a:gd fmla="*/ 252 h 282" name="T83"/>
                  <a:gd fmla="*/ 48 w 240" name="T84"/>
                  <a:gd fmla="*/ 262 h 282" name="T85"/>
                  <a:gd fmla="*/ 42 w 240" name="T86"/>
                  <a:gd fmla="*/ 270 h 282" name="T87"/>
                  <a:gd fmla="*/ 50 w 240" name="T88"/>
                  <a:gd fmla="*/ 272 h 282" name="T89"/>
                  <a:gd fmla="*/ 58 w 240" name="T90"/>
                  <a:gd fmla="*/ 280 h 282" name="T91"/>
                  <a:gd fmla="*/ 68 w 240" name="T92"/>
                  <a:gd fmla="*/ 282 h 28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82" w="240">
                    <a:moveTo>
                      <a:pt x="68" y="282"/>
                    </a:moveTo>
                    <a:lnTo>
                      <a:pt x="68" y="282"/>
                    </a:lnTo>
                    <a:lnTo>
                      <a:pt x="74" y="278"/>
                    </a:lnTo>
                    <a:lnTo>
                      <a:pt x="76" y="278"/>
                    </a:lnTo>
                    <a:lnTo>
                      <a:pt x="76" y="280"/>
                    </a:lnTo>
                    <a:lnTo>
                      <a:pt x="78" y="272"/>
                    </a:lnTo>
                    <a:lnTo>
                      <a:pt x="84" y="270"/>
                    </a:lnTo>
                    <a:lnTo>
                      <a:pt x="84" y="272"/>
                    </a:lnTo>
                    <a:lnTo>
                      <a:pt x="86" y="276"/>
                    </a:lnTo>
                    <a:lnTo>
                      <a:pt x="88" y="276"/>
                    </a:lnTo>
                    <a:lnTo>
                      <a:pt x="92" y="272"/>
                    </a:lnTo>
                    <a:lnTo>
                      <a:pt x="92" y="270"/>
                    </a:lnTo>
                    <a:lnTo>
                      <a:pt x="94" y="268"/>
                    </a:lnTo>
                    <a:lnTo>
                      <a:pt x="96" y="262"/>
                    </a:lnTo>
                    <a:lnTo>
                      <a:pt x="94" y="258"/>
                    </a:lnTo>
                    <a:lnTo>
                      <a:pt x="96" y="252"/>
                    </a:lnTo>
                    <a:lnTo>
                      <a:pt x="96" y="250"/>
                    </a:lnTo>
                    <a:lnTo>
                      <a:pt x="100" y="250"/>
                    </a:lnTo>
                    <a:lnTo>
                      <a:pt x="100" y="246"/>
                    </a:lnTo>
                    <a:lnTo>
                      <a:pt x="100" y="242"/>
                    </a:lnTo>
                    <a:lnTo>
                      <a:pt x="100" y="240"/>
                    </a:lnTo>
                    <a:lnTo>
                      <a:pt x="100" y="236"/>
                    </a:lnTo>
                    <a:lnTo>
                      <a:pt x="102" y="234"/>
                    </a:lnTo>
                    <a:lnTo>
                      <a:pt x="104" y="228"/>
                    </a:lnTo>
                    <a:lnTo>
                      <a:pt x="110" y="228"/>
                    </a:lnTo>
                    <a:lnTo>
                      <a:pt x="110" y="232"/>
                    </a:lnTo>
                    <a:lnTo>
                      <a:pt x="112" y="218"/>
                    </a:lnTo>
                    <a:lnTo>
                      <a:pt x="114" y="214"/>
                    </a:lnTo>
                    <a:lnTo>
                      <a:pt x="118" y="210"/>
                    </a:lnTo>
                    <a:lnTo>
                      <a:pt x="124" y="208"/>
                    </a:lnTo>
                    <a:lnTo>
                      <a:pt x="130" y="208"/>
                    </a:lnTo>
                    <a:lnTo>
                      <a:pt x="132" y="206"/>
                    </a:lnTo>
                    <a:lnTo>
                      <a:pt x="136" y="200"/>
                    </a:lnTo>
                    <a:lnTo>
                      <a:pt x="136" y="196"/>
                    </a:lnTo>
                    <a:lnTo>
                      <a:pt x="140" y="192"/>
                    </a:lnTo>
                    <a:lnTo>
                      <a:pt x="146" y="188"/>
                    </a:lnTo>
                    <a:lnTo>
                      <a:pt x="148" y="188"/>
                    </a:lnTo>
                    <a:lnTo>
                      <a:pt x="148" y="180"/>
                    </a:lnTo>
                    <a:lnTo>
                      <a:pt x="150" y="178"/>
                    </a:lnTo>
                    <a:lnTo>
                      <a:pt x="154" y="178"/>
                    </a:lnTo>
                    <a:lnTo>
                      <a:pt x="158" y="174"/>
                    </a:lnTo>
                    <a:lnTo>
                      <a:pt x="160" y="172"/>
                    </a:lnTo>
                    <a:lnTo>
                      <a:pt x="164" y="168"/>
                    </a:lnTo>
                    <a:lnTo>
                      <a:pt x="166" y="168"/>
                    </a:lnTo>
                    <a:lnTo>
                      <a:pt x="166" y="170"/>
                    </a:lnTo>
                    <a:lnTo>
                      <a:pt x="168" y="170"/>
                    </a:lnTo>
                    <a:lnTo>
                      <a:pt x="172" y="170"/>
                    </a:lnTo>
                    <a:lnTo>
                      <a:pt x="176" y="174"/>
                    </a:lnTo>
                    <a:lnTo>
                      <a:pt x="178" y="174"/>
                    </a:lnTo>
                    <a:lnTo>
                      <a:pt x="182" y="172"/>
                    </a:lnTo>
                    <a:lnTo>
                      <a:pt x="184" y="172"/>
                    </a:lnTo>
                    <a:lnTo>
                      <a:pt x="188" y="172"/>
                    </a:lnTo>
                    <a:lnTo>
                      <a:pt x="196" y="170"/>
                    </a:lnTo>
                    <a:lnTo>
                      <a:pt x="204" y="170"/>
                    </a:lnTo>
                    <a:lnTo>
                      <a:pt x="214" y="164"/>
                    </a:lnTo>
                    <a:lnTo>
                      <a:pt x="222" y="162"/>
                    </a:lnTo>
                    <a:lnTo>
                      <a:pt x="232" y="162"/>
                    </a:lnTo>
                    <a:lnTo>
                      <a:pt x="232" y="156"/>
                    </a:lnTo>
                    <a:lnTo>
                      <a:pt x="236" y="150"/>
                    </a:lnTo>
                    <a:lnTo>
                      <a:pt x="240" y="146"/>
                    </a:lnTo>
                    <a:lnTo>
                      <a:pt x="238" y="106"/>
                    </a:lnTo>
                    <a:lnTo>
                      <a:pt x="230" y="106"/>
                    </a:lnTo>
                    <a:lnTo>
                      <a:pt x="224" y="108"/>
                    </a:lnTo>
                    <a:lnTo>
                      <a:pt x="222" y="108"/>
                    </a:lnTo>
                    <a:lnTo>
                      <a:pt x="222" y="104"/>
                    </a:lnTo>
                    <a:lnTo>
                      <a:pt x="222" y="98"/>
                    </a:lnTo>
                    <a:lnTo>
                      <a:pt x="220" y="96"/>
                    </a:lnTo>
                    <a:lnTo>
                      <a:pt x="222" y="90"/>
                    </a:lnTo>
                    <a:lnTo>
                      <a:pt x="222" y="88"/>
                    </a:lnTo>
                    <a:lnTo>
                      <a:pt x="220" y="86"/>
                    </a:lnTo>
                    <a:lnTo>
                      <a:pt x="218" y="82"/>
                    </a:lnTo>
                    <a:lnTo>
                      <a:pt x="212" y="80"/>
                    </a:lnTo>
                    <a:lnTo>
                      <a:pt x="206" y="78"/>
                    </a:lnTo>
                    <a:lnTo>
                      <a:pt x="202" y="72"/>
                    </a:lnTo>
                    <a:lnTo>
                      <a:pt x="202" y="70"/>
                    </a:lnTo>
                    <a:lnTo>
                      <a:pt x="110" y="0"/>
                    </a:lnTo>
                    <a:lnTo>
                      <a:pt x="84" y="0"/>
                    </a:lnTo>
                    <a:lnTo>
                      <a:pt x="94" y="150"/>
                    </a:lnTo>
                    <a:lnTo>
                      <a:pt x="96" y="150"/>
                    </a:lnTo>
                    <a:lnTo>
                      <a:pt x="96" y="152"/>
                    </a:lnTo>
                    <a:lnTo>
                      <a:pt x="96" y="154"/>
                    </a:lnTo>
                    <a:lnTo>
                      <a:pt x="94" y="162"/>
                    </a:lnTo>
                    <a:lnTo>
                      <a:pt x="40" y="164"/>
                    </a:lnTo>
                    <a:lnTo>
                      <a:pt x="38" y="162"/>
                    </a:lnTo>
                    <a:lnTo>
                      <a:pt x="36" y="160"/>
                    </a:lnTo>
                    <a:lnTo>
                      <a:pt x="32" y="162"/>
                    </a:lnTo>
                    <a:lnTo>
                      <a:pt x="36" y="168"/>
                    </a:lnTo>
                    <a:lnTo>
                      <a:pt x="36" y="170"/>
                    </a:lnTo>
                    <a:lnTo>
                      <a:pt x="32" y="170"/>
                    </a:lnTo>
                    <a:lnTo>
                      <a:pt x="30" y="170"/>
                    </a:lnTo>
                    <a:lnTo>
                      <a:pt x="28" y="170"/>
                    </a:lnTo>
                    <a:lnTo>
                      <a:pt x="22" y="170"/>
                    </a:lnTo>
                    <a:lnTo>
                      <a:pt x="12" y="168"/>
                    </a:lnTo>
                    <a:lnTo>
                      <a:pt x="10" y="170"/>
                    </a:lnTo>
                    <a:lnTo>
                      <a:pt x="10" y="174"/>
                    </a:lnTo>
                    <a:lnTo>
                      <a:pt x="10" y="180"/>
                    </a:lnTo>
                    <a:lnTo>
                      <a:pt x="10" y="182"/>
                    </a:lnTo>
                    <a:lnTo>
                      <a:pt x="6" y="182"/>
                    </a:lnTo>
                    <a:lnTo>
                      <a:pt x="4" y="186"/>
                    </a:lnTo>
                    <a:lnTo>
                      <a:pt x="2" y="186"/>
                    </a:lnTo>
                    <a:lnTo>
                      <a:pt x="2" y="188"/>
                    </a:lnTo>
                    <a:lnTo>
                      <a:pt x="2" y="192"/>
                    </a:lnTo>
                    <a:lnTo>
                      <a:pt x="2" y="196"/>
                    </a:lnTo>
                    <a:lnTo>
                      <a:pt x="2" y="200"/>
                    </a:lnTo>
                    <a:lnTo>
                      <a:pt x="0" y="206"/>
                    </a:lnTo>
                    <a:lnTo>
                      <a:pt x="0" y="208"/>
                    </a:lnTo>
                    <a:lnTo>
                      <a:pt x="2" y="214"/>
                    </a:lnTo>
                    <a:lnTo>
                      <a:pt x="4" y="216"/>
                    </a:lnTo>
                    <a:lnTo>
                      <a:pt x="6" y="218"/>
                    </a:lnTo>
                    <a:lnTo>
                      <a:pt x="10" y="228"/>
                    </a:lnTo>
                    <a:lnTo>
                      <a:pt x="10" y="234"/>
                    </a:lnTo>
                    <a:lnTo>
                      <a:pt x="12" y="234"/>
                    </a:lnTo>
                    <a:lnTo>
                      <a:pt x="14" y="234"/>
                    </a:lnTo>
                    <a:lnTo>
                      <a:pt x="18" y="234"/>
                    </a:lnTo>
                    <a:lnTo>
                      <a:pt x="22" y="234"/>
                    </a:lnTo>
                    <a:lnTo>
                      <a:pt x="24" y="236"/>
                    </a:lnTo>
                    <a:lnTo>
                      <a:pt x="28" y="234"/>
                    </a:lnTo>
                    <a:lnTo>
                      <a:pt x="28" y="232"/>
                    </a:lnTo>
                    <a:lnTo>
                      <a:pt x="30" y="234"/>
                    </a:lnTo>
                    <a:lnTo>
                      <a:pt x="32" y="234"/>
                    </a:lnTo>
                    <a:lnTo>
                      <a:pt x="36" y="234"/>
                    </a:lnTo>
                    <a:lnTo>
                      <a:pt x="40" y="234"/>
                    </a:lnTo>
                    <a:lnTo>
                      <a:pt x="42" y="242"/>
                    </a:lnTo>
                    <a:lnTo>
                      <a:pt x="42" y="250"/>
                    </a:lnTo>
                    <a:lnTo>
                      <a:pt x="40" y="250"/>
                    </a:lnTo>
                    <a:lnTo>
                      <a:pt x="40" y="252"/>
                    </a:lnTo>
                    <a:lnTo>
                      <a:pt x="46" y="254"/>
                    </a:lnTo>
                    <a:lnTo>
                      <a:pt x="46" y="260"/>
                    </a:lnTo>
                    <a:lnTo>
                      <a:pt x="48" y="262"/>
                    </a:lnTo>
                    <a:lnTo>
                      <a:pt x="50" y="260"/>
                    </a:lnTo>
                    <a:lnTo>
                      <a:pt x="40" y="268"/>
                    </a:lnTo>
                    <a:lnTo>
                      <a:pt x="42" y="270"/>
                    </a:lnTo>
                    <a:lnTo>
                      <a:pt x="46" y="270"/>
                    </a:lnTo>
                    <a:lnTo>
                      <a:pt x="48" y="270"/>
                    </a:lnTo>
                    <a:lnTo>
                      <a:pt x="50" y="272"/>
                    </a:lnTo>
                    <a:lnTo>
                      <a:pt x="54" y="272"/>
                    </a:lnTo>
                    <a:lnTo>
                      <a:pt x="56" y="272"/>
                    </a:lnTo>
                    <a:lnTo>
                      <a:pt x="58" y="280"/>
                    </a:lnTo>
                    <a:lnTo>
                      <a:pt x="64" y="282"/>
                    </a:lnTo>
                    <a:lnTo>
                      <a:pt x="66" y="282"/>
                    </a:lnTo>
                    <a:lnTo>
                      <a:pt x="68" y="282"/>
                    </a:lnTo>
                    <a:lnTo>
                      <a:pt x="68" y="282"/>
                    </a:lnTo>
                    <a:lnTo>
                      <a:pt x="68" y="28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38" name="Freeform 1630"/>
              <p:cNvSpPr>
                <a:spLocks noEditPoints="1"/>
              </p:cNvSpPr>
              <p:nvPr/>
            </p:nvSpPr>
            <p:spPr bwMode="auto">
              <a:xfrm>
                <a:off x="2974975" y="4254500"/>
                <a:ext cx="425450" cy="171450"/>
              </a:xfrm>
              <a:custGeom>
                <a:gdLst>
                  <a:gd fmla="*/ 222 w 268" name="T0"/>
                  <a:gd fmla="*/ 50 h 108" name="T1"/>
                  <a:gd fmla="*/ 214 w 268" name="T2"/>
                  <a:gd fmla="*/ 46 h 108" name="T3"/>
                  <a:gd fmla="*/ 212 w 268" name="T4"/>
                  <a:gd fmla="*/ 54 h 108" name="T5"/>
                  <a:gd fmla="*/ 202 w 268" name="T6"/>
                  <a:gd fmla="*/ 50 h 108" name="T7"/>
                  <a:gd fmla="*/ 184 w 268" name="T8"/>
                  <a:gd fmla="*/ 72 h 108" name="T9"/>
                  <a:gd fmla="*/ 170 w 268" name="T10"/>
                  <a:gd fmla="*/ 72 h 108" name="T11"/>
                  <a:gd fmla="*/ 160 w 268" name="T12"/>
                  <a:gd fmla="*/ 78 h 108" name="T13"/>
                  <a:gd fmla="*/ 156 w 268" name="T14"/>
                  <a:gd fmla="*/ 102 h 108" name="T15"/>
                  <a:gd fmla="*/ 132 w 268" name="T16"/>
                  <a:gd fmla="*/ 96 h 108" name="T17"/>
                  <a:gd fmla="*/ 140 w 268" name="T18"/>
                  <a:gd fmla="*/ 106 h 108" name="T19"/>
                  <a:gd fmla="*/ 150 w 268" name="T20"/>
                  <a:gd fmla="*/ 108 h 108" name="T21"/>
                  <a:gd fmla="*/ 168 w 268" name="T22"/>
                  <a:gd fmla="*/ 106 h 108" name="T23"/>
                  <a:gd fmla="*/ 178 w 268" name="T24"/>
                  <a:gd fmla="*/ 102 h 108" name="T25"/>
                  <a:gd fmla="*/ 192 w 268" name="T26"/>
                  <a:gd fmla="*/ 104 h 108" name="T27"/>
                  <a:gd fmla="*/ 198 w 268" name="T28"/>
                  <a:gd fmla="*/ 96 h 108" name="T29"/>
                  <a:gd fmla="*/ 202 w 268" name="T30"/>
                  <a:gd fmla="*/ 84 h 108" name="T31"/>
                  <a:gd fmla="*/ 210 w 268" name="T32"/>
                  <a:gd fmla="*/ 78 h 108" name="T33"/>
                  <a:gd fmla="*/ 216 w 268" name="T34"/>
                  <a:gd fmla="*/ 68 h 108" name="T35"/>
                  <a:gd fmla="*/ 222 w 268" name="T36"/>
                  <a:gd fmla="*/ 52 h 108" name="T37"/>
                  <a:gd fmla="*/ 242 w 268" name="T38"/>
                  <a:gd fmla="*/ 54 h 108" name="T39"/>
                  <a:gd fmla="*/ 252 w 268" name="T40"/>
                  <a:gd fmla="*/ 50 h 108" name="T41"/>
                  <a:gd fmla="*/ 256 w 268" name="T42"/>
                  <a:gd fmla="*/ 42 h 108" name="T43"/>
                  <a:gd fmla="*/ 256 w 268" name="T44"/>
                  <a:gd fmla="*/ 36 h 108" name="T45"/>
                  <a:gd fmla="*/ 260 w 268" name="T46"/>
                  <a:gd fmla="*/ 40 h 108" name="T47"/>
                  <a:gd fmla="*/ 268 w 268" name="T48"/>
                  <a:gd fmla="*/ 34 h 108" name="T49"/>
                  <a:gd fmla="*/ 260 w 268" name="T50"/>
                  <a:gd fmla="*/ 24 h 108" name="T51"/>
                  <a:gd fmla="*/ 250 w 268" name="T52"/>
                  <a:gd fmla="*/ 18 h 108" name="T53"/>
                  <a:gd fmla="*/ 252 w 268" name="T54"/>
                  <a:gd fmla="*/ 14 h 108" name="T55"/>
                  <a:gd fmla="*/ 232 w 268" name="T56"/>
                  <a:gd fmla="*/ 0 h 108" name="T57"/>
                  <a:gd fmla="*/ 232 w 268" name="T58"/>
                  <a:gd fmla="*/ 10 h 108" name="T59"/>
                  <a:gd fmla="*/ 220 w 268" name="T60"/>
                  <a:gd fmla="*/ 26 h 108" name="T61"/>
                  <a:gd fmla="*/ 220 w 268" name="T62"/>
                  <a:gd fmla="*/ 40 h 108" name="T63"/>
                  <a:gd fmla="*/ 216 w 268" name="T64"/>
                  <a:gd fmla="*/ 40 h 108" name="T65"/>
                  <a:gd fmla="*/ 38 w 268" name="T66"/>
                  <a:gd fmla="*/ 96 h 108" name="T67"/>
                  <a:gd fmla="*/ 52 w 268" name="T68"/>
                  <a:gd fmla="*/ 94 h 108" name="T69"/>
                  <a:gd fmla="*/ 50 w 268" name="T70"/>
                  <a:gd fmla="*/ 76 h 108" name="T71"/>
                  <a:gd fmla="*/ 42 w 268" name="T72"/>
                  <a:gd fmla="*/ 58 h 108" name="T73"/>
                  <a:gd fmla="*/ 42 w 268" name="T74"/>
                  <a:gd fmla="*/ 36 h 108" name="T75"/>
                  <a:gd fmla="*/ 32 w 268" name="T76"/>
                  <a:gd fmla="*/ 18 h 108" name="T77"/>
                  <a:gd fmla="*/ 22 w 268" name="T78"/>
                  <a:gd fmla="*/ 14 h 108" name="T79"/>
                  <a:gd fmla="*/ 22 w 268" name="T80"/>
                  <a:gd fmla="*/ 24 h 108" name="T81"/>
                  <a:gd fmla="*/ 14 w 268" name="T82"/>
                  <a:gd fmla="*/ 28 h 108" name="T83"/>
                  <a:gd fmla="*/ 12 w 268" name="T84"/>
                  <a:gd fmla="*/ 22 h 108" name="T85"/>
                  <a:gd fmla="*/ 0 w 268" name="T86"/>
                  <a:gd fmla="*/ 18 h 108" name="T87"/>
                  <a:gd fmla="*/ 0 w 268" name="T88"/>
                  <a:gd fmla="*/ 40 h 108" name="T89"/>
                  <a:gd fmla="*/ 4 w 268" name="T90"/>
                  <a:gd fmla="*/ 50 h 108" name="T91"/>
                  <a:gd fmla="*/ 14 w 268" name="T92"/>
                  <a:gd fmla="*/ 68 h 108" name="T93"/>
                  <a:gd fmla="*/ 14 w 268" name="T94"/>
                  <a:gd fmla="*/ 78 h 108" name="T95"/>
                  <a:gd fmla="*/ 22 w 268" name="T96"/>
                  <a:gd fmla="*/ 84 h 108" name="T97"/>
                  <a:gd fmla="*/ 38 w 268" name="T98"/>
                  <a:gd fmla="*/ 96 h 108" name="T99"/>
                  <a:gd fmla="*/ 38 w 268" name="T100"/>
                  <a:gd fmla="*/ 96 h 1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8" w="268">
                    <a:moveTo>
                      <a:pt x="216" y="40"/>
                    </a:moveTo>
                    <a:lnTo>
                      <a:pt x="222" y="50"/>
                    </a:lnTo>
                    <a:lnTo>
                      <a:pt x="216" y="50"/>
                    </a:lnTo>
                    <a:lnTo>
                      <a:pt x="214" y="46"/>
                    </a:lnTo>
                    <a:lnTo>
                      <a:pt x="212" y="52"/>
                    </a:lnTo>
                    <a:lnTo>
                      <a:pt x="212" y="54"/>
                    </a:lnTo>
                    <a:lnTo>
                      <a:pt x="206" y="54"/>
                    </a:lnTo>
                    <a:lnTo>
                      <a:pt x="202" y="50"/>
                    </a:lnTo>
                    <a:lnTo>
                      <a:pt x="196" y="46"/>
                    </a:lnTo>
                    <a:lnTo>
                      <a:pt x="184" y="72"/>
                    </a:lnTo>
                    <a:lnTo>
                      <a:pt x="176" y="72"/>
                    </a:lnTo>
                    <a:lnTo>
                      <a:pt x="170" y="72"/>
                    </a:lnTo>
                    <a:lnTo>
                      <a:pt x="166" y="76"/>
                    </a:lnTo>
                    <a:lnTo>
                      <a:pt x="160" y="78"/>
                    </a:lnTo>
                    <a:lnTo>
                      <a:pt x="156" y="84"/>
                    </a:lnTo>
                    <a:lnTo>
                      <a:pt x="156" y="102"/>
                    </a:lnTo>
                    <a:lnTo>
                      <a:pt x="132" y="88"/>
                    </a:lnTo>
                    <a:lnTo>
                      <a:pt x="132" y="96"/>
                    </a:lnTo>
                    <a:lnTo>
                      <a:pt x="134" y="104"/>
                    </a:lnTo>
                    <a:lnTo>
                      <a:pt x="140" y="106"/>
                    </a:lnTo>
                    <a:lnTo>
                      <a:pt x="146" y="108"/>
                    </a:lnTo>
                    <a:lnTo>
                      <a:pt x="150" y="108"/>
                    </a:lnTo>
                    <a:lnTo>
                      <a:pt x="158" y="108"/>
                    </a:lnTo>
                    <a:lnTo>
                      <a:pt x="168" y="106"/>
                    </a:lnTo>
                    <a:lnTo>
                      <a:pt x="170" y="104"/>
                    </a:lnTo>
                    <a:lnTo>
                      <a:pt x="178" y="102"/>
                    </a:lnTo>
                    <a:lnTo>
                      <a:pt x="180" y="104"/>
                    </a:lnTo>
                    <a:lnTo>
                      <a:pt x="192" y="104"/>
                    </a:lnTo>
                    <a:lnTo>
                      <a:pt x="196" y="102"/>
                    </a:lnTo>
                    <a:lnTo>
                      <a:pt x="198" y="96"/>
                    </a:lnTo>
                    <a:lnTo>
                      <a:pt x="202" y="88"/>
                    </a:lnTo>
                    <a:lnTo>
                      <a:pt x="202" y="84"/>
                    </a:lnTo>
                    <a:lnTo>
                      <a:pt x="206" y="80"/>
                    </a:lnTo>
                    <a:lnTo>
                      <a:pt x="210" y="78"/>
                    </a:lnTo>
                    <a:lnTo>
                      <a:pt x="214" y="72"/>
                    </a:lnTo>
                    <a:lnTo>
                      <a:pt x="216" y="68"/>
                    </a:lnTo>
                    <a:lnTo>
                      <a:pt x="220" y="58"/>
                    </a:lnTo>
                    <a:lnTo>
                      <a:pt x="222" y="52"/>
                    </a:lnTo>
                    <a:lnTo>
                      <a:pt x="232" y="54"/>
                    </a:lnTo>
                    <a:lnTo>
                      <a:pt x="242" y="54"/>
                    </a:lnTo>
                    <a:lnTo>
                      <a:pt x="242" y="52"/>
                    </a:lnTo>
                    <a:lnTo>
                      <a:pt x="252" y="50"/>
                    </a:lnTo>
                    <a:lnTo>
                      <a:pt x="256" y="46"/>
                    </a:lnTo>
                    <a:lnTo>
                      <a:pt x="256" y="42"/>
                    </a:lnTo>
                    <a:lnTo>
                      <a:pt x="256" y="40"/>
                    </a:lnTo>
                    <a:lnTo>
                      <a:pt x="256" y="36"/>
                    </a:lnTo>
                    <a:lnTo>
                      <a:pt x="258" y="40"/>
                    </a:lnTo>
                    <a:lnTo>
                      <a:pt x="260" y="40"/>
                    </a:lnTo>
                    <a:lnTo>
                      <a:pt x="266" y="34"/>
                    </a:lnTo>
                    <a:lnTo>
                      <a:pt x="268" y="34"/>
                    </a:lnTo>
                    <a:lnTo>
                      <a:pt x="266" y="28"/>
                    </a:lnTo>
                    <a:lnTo>
                      <a:pt x="260" y="24"/>
                    </a:lnTo>
                    <a:lnTo>
                      <a:pt x="256" y="22"/>
                    </a:lnTo>
                    <a:lnTo>
                      <a:pt x="250" y="18"/>
                    </a:lnTo>
                    <a:lnTo>
                      <a:pt x="250" y="16"/>
                    </a:lnTo>
                    <a:lnTo>
                      <a:pt x="252" y="14"/>
                    </a:lnTo>
                    <a:lnTo>
                      <a:pt x="242" y="6"/>
                    </a:lnTo>
                    <a:lnTo>
                      <a:pt x="232" y="0"/>
                    </a:lnTo>
                    <a:lnTo>
                      <a:pt x="232" y="6"/>
                    </a:lnTo>
                    <a:lnTo>
                      <a:pt x="232" y="10"/>
                    </a:lnTo>
                    <a:lnTo>
                      <a:pt x="226" y="14"/>
                    </a:lnTo>
                    <a:lnTo>
                      <a:pt x="220" y="26"/>
                    </a:lnTo>
                    <a:lnTo>
                      <a:pt x="220" y="32"/>
                    </a:lnTo>
                    <a:lnTo>
                      <a:pt x="220" y="40"/>
                    </a:lnTo>
                    <a:lnTo>
                      <a:pt x="216" y="40"/>
                    </a:lnTo>
                    <a:lnTo>
                      <a:pt x="216" y="40"/>
                    </a:lnTo>
                    <a:lnTo>
                      <a:pt x="216" y="40"/>
                    </a:lnTo>
                    <a:close/>
                    <a:moveTo>
                      <a:pt x="38" y="96"/>
                    </a:moveTo>
                    <a:lnTo>
                      <a:pt x="42" y="90"/>
                    </a:lnTo>
                    <a:lnTo>
                      <a:pt x="52" y="94"/>
                    </a:lnTo>
                    <a:lnTo>
                      <a:pt x="52" y="84"/>
                    </a:lnTo>
                    <a:lnTo>
                      <a:pt x="50" y="76"/>
                    </a:lnTo>
                    <a:lnTo>
                      <a:pt x="46" y="76"/>
                    </a:lnTo>
                    <a:lnTo>
                      <a:pt x="42" y="58"/>
                    </a:lnTo>
                    <a:lnTo>
                      <a:pt x="46" y="58"/>
                    </a:lnTo>
                    <a:lnTo>
                      <a:pt x="42" y="36"/>
                    </a:lnTo>
                    <a:lnTo>
                      <a:pt x="38" y="26"/>
                    </a:lnTo>
                    <a:lnTo>
                      <a:pt x="32" y="18"/>
                    </a:lnTo>
                    <a:lnTo>
                      <a:pt x="28" y="16"/>
                    </a:lnTo>
                    <a:lnTo>
                      <a:pt x="22" y="14"/>
                    </a:lnTo>
                    <a:lnTo>
                      <a:pt x="22" y="18"/>
                    </a:lnTo>
                    <a:lnTo>
                      <a:pt x="22" y="24"/>
                    </a:lnTo>
                    <a:lnTo>
                      <a:pt x="18" y="24"/>
                    </a:lnTo>
                    <a:lnTo>
                      <a:pt x="14" y="28"/>
                    </a:lnTo>
                    <a:lnTo>
                      <a:pt x="12" y="28"/>
                    </a:lnTo>
                    <a:lnTo>
                      <a:pt x="12" y="22"/>
                    </a:lnTo>
                    <a:lnTo>
                      <a:pt x="4" y="16"/>
                    </a:lnTo>
                    <a:lnTo>
                      <a:pt x="0" y="18"/>
                    </a:lnTo>
                    <a:lnTo>
                      <a:pt x="0" y="28"/>
                    </a:lnTo>
                    <a:lnTo>
                      <a:pt x="0" y="40"/>
                    </a:lnTo>
                    <a:lnTo>
                      <a:pt x="2" y="40"/>
                    </a:lnTo>
                    <a:lnTo>
                      <a:pt x="4" y="50"/>
                    </a:lnTo>
                    <a:lnTo>
                      <a:pt x="6" y="62"/>
                    </a:lnTo>
                    <a:lnTo>
                      <a:pt x="14" y="68"/>
                    </a:lnTo>
                    <a:lnTo>
                      <a:pt x="14" y="72"/>
                    </a:lnTo>
                    <a:lnTo>
                      <a:pt x="14" y="78"/>
                    </a:lnTo>
                    <a:lnTo>
                      <a:pt x="18" y="80"/>
                    </a:lnTo>
                    <a:lnTo>
                      <a:pt x="22" y="84"/>
                    </a:lnTo>
                    <a:lnTo>
                      <a:pt x="30" y="90"/>
                    </a:lnTo>
                    <a:lnTo>
                      <a:pt x="38" y="96"/>
                    </a:lnTo>
                    <a:lnTo>
                      <a:pt x="38" y="96"/>
                    </a:lnTo>
                    <a:lnTo>
                      <a:pt x="38" y="9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39" name="Freeform 1631"/>
              <p:cNvSpPr/>
              <p:nvPr/>
            </p:nvSpPr>
            <p:spPr bwMode="auto">
              <a:xfrm>
                <a:off x="1406525" y="4718050"/>
                <a:ext cx="79375" cy="222250"/>
              </a:xfrm>
              <a:custGeom>
                <a:gdLst>
                  <a:gd fmla="*/ 34 w 50" name="T0"/>
                  <a:gd fmla="*/ 88 h 140" name="T1"/>
                  <a:gd fmla="*/ 26 w 50" name="T2"/>
                  <a:gd fmla="*/ 86 h 140" name="T3"/>
                  <a:gd fmla="*/ 26 w 50" name="T4"/>
                  <a:gd fmla="*/ 80 h 140" name="T5"/>
                  <a:gd fmla="*/ 24 w 50" name="T6"/>
                  <a:gd fmla="*/ 72 h 140" name="T7"/>
                  <a:gd fmla="*/ 24 w 50" name="T8"/>
                  <a:gd fmla="*/ 64 h 140" name="T9"/>
                  <a:gd fmla="*/ 20 w 50" name="T10"/>
                  <a:gd fmla="*/ 52 h 140" name="T11"/>
                  <a:gd fmla="*/ 20 w 50" name="T12"/>
                  <a:gd fmla="*/ 52 h 140" name="T13"/>
                  <a:gd fmla="*/ 24 w 50" name="T14"/>
                  <a:gd fmla="*/ 36 h 140" name="T15"/>
                  <a:gd fmla="*/ 24 w 50" name="T16"/>
                  <a:gd fmla="*/ 20 h 140" name="T17"/>
                  <a:gd fmla="*/ 18 w 50" name="T18"/>
                  <a:gd fmla="*/ 8 h 140" name="T19"/>
                  <a:gd fmla="*/ 20 w 50" name="T20"/>
                  <a:gd fmla="*/ 6 h 140" name="T21"/>
                  <a:gd fmla="*/ 10 w 50" name="T22"/>
                  <a:gd fmla="*/ 6 h 140" name="T23"/>
                  <a:gd fmla="*/ 14 w 50" name="T24"/>
                  <a:gd fmla="*/ 14 h 140" name="T25"/>
                  <a:gd fmla="*/ 16 w 50" name="T26"/>
                  <a:gd fmla="*/ 20 h 140" name="T27"/>
                  <a:gd fmla="*/ 14 w 50" name="T28"/>
                  <a:gd fmla="*/ 28 h 140" name="T29"/>
                  <a:gd fmla="*/ 8 w 50" name="T30"/>
                  <a:gd fmla="*/ 34 h 140" name="T31"/>
                  <a:gd fmla="*/ 8 w 50" name="T32"/>
                  <a:gd fmla="*/ 46 h 140" name="T33"/>
                  <a:gd fmla="*/ 14 w 50" name="T34"/>
                  <a:gd fmla="*/ 50 h 140" name="T35"/>
                  <a:gd fmla="*/ 8 w 50" name="T36"/>
                  <a:gd fmla="*/ 54 h 140" name="T37"/>
                  <a:gd fmla="*/ 0 w 50" name="T38"/>
                  <a:gd fmla="*/ 64 h 140" name="T39"/>
                  <a:gd fmla="*/ 0 w 50" name="T40"/>
                  <a:gd fmla="*/ 76 h 140" name="T41"/>
                  <a:gd fmla="*/ 0 w 50" name="T42"/>
                  <a:gd fmla="*/ 90 h 140" name="T43"/>
                  <a:gd fmla="*/ 8 w 50" name="T44"/>
                  <a:gd fmla="*/ 96 h 140" name="T45"/>
                  <a:gd fmla="*/ 10 w 50" name="T46"/>
                  <a:gd fmla="*/ 100 h 140" name="T47"/>
                  <a:gd fmla="*/ 24 w 50" name="T48"/>
                  <a:gd fmla="*/ 104 h 140" name="T49"/>
                  <a:gd fmla="*/ 20 w 50" name="T50"/>
                  <a:gd fmla="*/ 116 h 140" name="T51"/>
                  <a:gd fmla="*/ 20 w 50" name="T52"/>
                  <a:gd fmla="*/ 122 h 140" name="T53"/>
                  <a:gd fmla="*/ 34 w 50" name="T54"/>
                  <a:gd fmla="*/ 134 h 140" name="T55"/>
                  <a:gd fmla="*/ 34 w 50" name="T56"/>
                  <a:gd fmla="*/ 140 h 140" name="T57"/>
                  <a:gd fmla="*/ 42 w 50" name="T58"/>
                  <a:gd fmla="*/ 136 h 140" name="T59"/>
                  <a:gd fmla="*/ 42 w 50" name="T60"/>
                  <a:gd fmla="*/ 132 h 140" name="T61"/>
                  <a:gd fmla="*/ 38 w 50" name="T62"/>
                  <a:gd fmla="*/ 118 h 140" name="T63"/>
                  <a:gd fmla="*/ 46 w 50" name="T64"/>
                  <a:gd fmla="*/ 118 h 140" name="T65"/>
                  <a:gd fmla="*/ 46 w 50" name="T66"/>
                  <a:gd fmla="*/ 112 h 140" name="T67"/>
                  <a:gd fmla="*/ 46 w 50" name="T68"/>
                  <a:gd fmla="*/ 98 h 140" name="T69"/>
                  <a:gd fmla="*/ 38 w 50" name="T70"/>
                  <a:gd fmla="*/ 94 h 140" name="T71"/>
                  <a:gd fmla="*/ 34 w 50" name="T72"/>
                  <a:gd fmla="*/ 88 h 140" name="T73"/>
                  <a:gd fmla="*/ 34 w 50" name="T74"/>
                  <a:gd fmla="*/ 88 h 1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40" w="50">
                    <a:moveTo>
                      <a:pt x="34" y="88"/>
                    </a:moveTo>
                    <a:lnTo>
                      <a:pt x="34" y="88"/>
                    </a:lnTo>
                    <a:lnTo>
                      <a:pt x="32" y="86"/>
                    </a:lnTo>
                    <a:lnTo>
                      <a:pt x="26" y="86"/>
                    </a:lnTo>
                    <a:lnTo>
                      <a:pt x="26" y="82"/>
                    </a:lnTo>
                    <a:lnTo>
                      <a:pt x="26" y="80"/>
                    </a:lnTo>
                    <a:lnTo>
                      <a:pt x="26" y="78"/>
                    </a:lnTo>
                    <a:lnTo>
                      <a:pt x="24" y="72"/>
                    </a:lnTo>
                    <a:lnTo>
                      <a:pt x="24" y="70"/>
                    </a:lnTo>
                    <a:lnTo>
                      <a:pt x="24" y="64"/>
                    </a:lnTo>
                    <a:lnTo>
                      <a:pt x="20" y="54"/>
                    </a:lnTo>
                    <a:lnTo>
                      <a:pt x="20" y="52"/>
                    </a:lnTo>
                    <a:lnTo>
                      <a:pt x="24" y="52"/>
                    </a:lnTo>
                    <a:lnTo>
                      <a:pt x="20" y="52"/>
                    </a:lnTo>
                    <a:lnTo>
                      <a:pt x="18" y="44"/>
                    </a:lnTo>
                    <a:lnTo>
                      <a:pt x="24" y="36"/>
                    </a:lnTo>
                    <a:lnTo>
                      <a:pt x="24" y="28"/>
                    </a:lnTo>
                    <a:lnTo>
                      <a:pt x="24" y="20"/>
                    </a:lnTo>
                    <a:lnTo>
                      <a:pt x="20" y="8"/>
                    </a:lnTo>
                    <a:lnTo>
                      <a:pt x="18" y="8"/>
                    </a:lnTo>
                    <a:lnTo>
                      <a:pt x="18" y="6"/>
                    </a:lnTo>
                    <a:lnTo>
                      <a:pt x="20" y="6"/>
                    </a:lnTo>
                    <a:lnTo>
                      <a:pt x="8" y="0"/>
                    </a:lnTo>
                    <a:lnTo>
                      <a:pt x="10" y="6"/>
                    </a:lnTo>
                    <a:lnTo>
                      <a:pt x="14" y="8"/>
                    </a:lnTo>
                    <a:lnTo>
                      <a:pt x="14" y="14"/>
                    </a:lnTo>
                    <a:lnTo>
                      <a:pt x="14" y="18"/>
                    </a:lnTo>
                    <a:lnTo>
                      <a:pt x="16" y="20"/>
                    </a:lnTo>
                    <a:lnTo>
                      <a:pt x="16" y="24"/>
                    </a:lnTo>
                    <a:lnTo>
                      <a:pt x="14" y="28"/>
                    </a:lnTo>
                    <a:lnTo>
                      <a:pt x="8" y="32"/>
                    </a:lnTo>
                    <a:lnTo>
                      <a:pt x="8" y="34"/>
                    </a:lnTo>
                    <a:lnTo>
                      <a:pt x="6" y="34"/>
                    </a:lnTo>
                    <a:lnTo>
                      <a:pt x="8" y="46"/>
                    </a:lnTo>
                    <a:lnTo>
                      <a:pt x="10" y="46"/>
                    </a:lnTo>
                    <a:lnTo>
                      <a:pt x="14" y="50"/>
                    </a:lnTo>
                    <a:lnTo>
                      <a:pt x="10" y="52"/>
                    </a:lnTo>
                    <a:lnTo>
                      <a:pt x="8" y="54"/>
                    </a:lnTo>
                    <a:lnTo>
                      <a:pt x="2" y="60"/>
                    </a:lnTo>
                    <a:lnTo>
                      <a:pt x="0" y="64"/>
                    </a:lnTo>
                    <a:lnTo>
                      <a:pt x="0" y="70"/>
                    </a:lnTo>
                    <a:lnTo>
                      <a:pt x="0" y="76"/>
                    </a:lnTo>
                    <a:lnTo>
                      <a:pt x="0" y="80"/>
                    </a:lnTo>
                    <a:lnTo>
                      <a:pt x="0" y="90"/>
                    </a:lnTo>
                    <a:lnTo>
                      <a:pt x="6" y="90"/>
                    </a:lnTo>
                    <a:lnTo>
                      <a:pt x="8" y="96"/>
                    </a:lnTo>
                    <a:lnTo>
                      <a:pt x="8" y="100"/>
                    </a:lnTo>
                    <a:lnTo>
                      <a:pt x="10" y="100"/>
                    </a:lnTo>
                    <a:lnTo>
                      <a:pt x="20" y="98"/>
                    </a:lnTo>
                    <a:lnTo>
                      <a:pt x="24" y="104"/>
                    </a:lnTo>
                    <a:lnTo>
                      <a:pt x="24" y="108"/>
                    </a:lnTo>
                    <a:lnTo>
                      <a:pt x="20" y="116"/>
                    </a:lnTo>
                    <a:lnTo>
                      <a:pt x="18" y="118"/>
                    </a:lnTo>
                    <a:lnTo>
                      <a:pt x="20" y="122"/>
                    </a:lnTo>
                    <a:lnTo>
                      <a:pt x="28" y="132"/>
                    </a:lnTo>
                    <a:lnTo>
                      <a:pt x="34" y="134"/>
                    </a:lnTo>
                    <a:lnTo>
                      <a:pt x="34" y="136"/>
                    </a:lnTo>
                    <a:lnTo>
                      <a:pt x="34" y="140"/>
                    </a:lnTo>
                    <a:lnTo>
                      <a:pt x="36" y="140"/>
                    </a:lnTo>
                    <a:lnTo>
                      <a:pt x="42" y="136"/>
                    </a:lnTo>
                    <a:lnTo>
                      <a:pt x="42" y="134"/>
                    </a:lnTo>
                    <a:lnTo>
                      <a:pt x="42" y="132"/>
                    </a:lnTo>
                    <a:lnTo>
                      <a:pt x="38" y="124"/>
                    </a:lnTo>
                    <a:lnTo>
                      <a:pt x="38" y="118"/>
                    </a:lnTo>
                    <a:lnTo>
                      <a:pt x="44" y="118"/>
                    </a:lnTo>
                    <a:lnTo>
                      <a:pt x="46" y="118"/>
                    </a:lnTo>
                    <a:lnTo>
                      <a:pt x="50" y="116"/>
                    </a:lnTo>
                    <a:lnTo>
                      <a:pt x="46" y="112"/>
                    </a:lnTo>
                    <a:lnTo>
                      <a:pt x="46" y="106"/>
                    </a:lnTo>
                    <a:lnTo>
                      <a:pt x="46" y="98"/>
                    </a:lnTo>
                    <a:lnTo>
                      <a:pt x="44" y="96"/>
                    </a:lnTo>
                    <a:lnTo>
                      <a:pt x="38" y="94"/>
                    </a:lnTo>
                    <a:lnTo>
                      <a:pt x="36" y="90"/>
                    </a:lnTo>
                    <a:lnTo>
                      <a:pt x="34" y="88"/>
                    </a:lnTo>
                    <a:lnTo>
                      <a:pt x="34" y="88"/>
                    </a:lnTo>
                    <a:lnTo>
                      <a:pt x="34" y="8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40" name="Freeform 1632"/>
              <p:cNvSpPr/>
              <p:nvPr/>
            </p:nvSpPr>
            <p:spPr bwMode="auto">
              <a:xfrm>
                <a:off x="1641475" y="4813300"/>
                <a:ext cx="171450" cy="387350"/>
              </a:xfrm>
              <a:custGeom>
                <a:gdLst>
                  <a:gd fmla="*/ 88 w 108" name="T0"/>
                  <a:gd fmla="*/ 0 h 244" name="T1"/>
                  <a:gd fmla="*/ 84 w 108" name="T2"/>
                  <a:gd fmla="*/ 28 h 244" name="T3"/>
                  <a:gd fmla="*/ 70 w 108" name="T4"/>
                  <a:gd fmla="*/ 32 h 244" name="T5"/>
                  <a:gd fmla="*/ 72 w 108" name="T6"/>
                  <a:gd fmla="*/ 34 h 244" name="T7"/>
                  <a:gd fmla="*/ 72 w 108" name="T8"/>
                  <a:gd fmla="*/ 42 h 244" name="T9"/>
                  <a:gd fmla="*/ 68 w 108" name="T10"/>
                  <a:gd fmla="*/ 44 h 244" name="T11"/>
                  <a:gd fmla="*/ 66 w 108" name="T12"/>
                  <a:gd fmla="*/ 52 h 244" name="T13"/>
                  <a:gd fmla="*/ 60 w 108" name="T14"/>
                  <a:gd fmla="*/ 50 h 244" name="T15"/>
                  <a:gd fmla="*/ 58 w 108" name="T16"/>
                  <a:gd fmla="*/ 60 h 244" name="T17"/>
                  <a:gd fmla="*/ 50 w 108" name="T18"/>
                  <a:gd fmla="*/ 64 h 244" name="T19"/>
                  <a:gd fmla="*/ 42 w 108" name="T20"/>
                  <a:gd fmla="*/ 64 h 244" name="T21"/>
                  <a:gd fmla="*/ 38 w 108" name="T22"/>
                  <a:gd fmla="*/ 68 h 244" name="T23"/>
                  <a:gd fmla="*/ 14 w 108" name="T24"/>
                  <a:gd fmla="*/ 82 h 244" name="T25"/>
                  <a:gd fmla="*/ 12 w 108" name="T26"/>
                  <a:gd fmla="*/ 104 h 244" name="T27"/>
                  <a:gd fmla="*/ 20 w 108" name="T28"/>
                  <a:gd fmla="*/ 126 h 244" name="T29"/>
                  <a:gd fmla="*/ 20 w 108" name="T30"/>
                  <a:gd fmla="*/ 138 h 244" name="T31"/>
                  <a:gd fmla="*/ 10 w 108" name="T32"/>
                  <a:gd fmla="*/ 154 h 244" name="T33"/>
                  <a:gd fmla="*/ 2 w 108" name="T34"/>
                  <a:gd fmla="*/ 164 h 244" name="T35"/>
                  <a:gd fmla="*/ 2 w 108" name="T36"/>
                  <a:gd fmla="*/ 190 h 244" name="T37"/>
                  <a:gd fmla="*/ 16 w 108" name="T38"/>
                  <a:gd fmla="*/ 230 h 244" name="T39"/>
                  <a:gd fmla="*/ 32 w 108" name="T40"/>
                  <a:gd fmla="*/ 242 h 244" name="T41"/>
                  <a:gd fmla="*/ 38 w 108" name="T42"/>
                  <a:gd fmla="*/ 244 h 244" name="T43"/>
                  <a:gd fmla="*/ 48 w 108" name="T44"/>
                  <a:gd fmla="*/ 238 h 244" name="T45"/>
                  <a:gd fmla="*/ 58 w 108" name="T46"/>
                  <a:gd fmla="*/ 230 h 244" name="T47"/>
                  <a:gd fmla="*/ 62 w 108" name="T48"/>
                  <a:gd fmla="*/ 218 h 244" name="T49"/>
                  <a:gd fmla="*/ 76 w 108" name="T50"/>
                  <a:gd fmla="*/ 178 h 244" name="T51"/>
                  <a:gd fmla="*/ 84 w 108" name="T52"/>
                  <a:gd fmla="*/ 152 h 244" name="T53"/>
                  <a:gd fmla="*/ 80 w 108" name="T54"/>
                  <a:gd fmla="*/ 136 h 244" name="T55"/>
                  <a:gd fmla="*/ 96 w 108" name="T56"/>
                  <a:gd fmla="*/ 106 h 244" name="T57"/>
                  <a:gd fmla="*/ 94 w 108" name="T58"/>
                  <a:gd fmla="*/ 98 h 244" name="T59"/>
                  <a:gd fmla="*/ 98 w 108" name="T60"/>
                  <a:gd fmla="*/ 86 h 244" name="T61"/>
                  <a:gd fmla="*/ 104 w 108" name="T62"/>
                  <a:gd fmla="*/ 82 h 244" name="T63"/>
                  <a:gd fmla="*/ 96 w 108" name="T64"/>
                  <a:gd fmla="*/ 60 h 244" name="T65"/>
                  <a:gd fmla="*/ 104 w 108" name="T66"/>
                  <a:gd fmla="*/ 64 h 244" name="T67"/>
                  <a:gd fmla="*/ 106 w 108" name="T68"/>
                  <a:gd fmla="*/ 62 h 244" name="T69"/>
                  <a:gd fmla="*/ 108 w 108" name="T70"/>
                  <a:gd fmla="*/ 60 h 244" name="T71"/>
                  <a:gd fmla="*/ 106 w 108" name="T72"/>
                  <a:gd fmla="*/ 22 h 244" name="T73"/>
                  <a:gd fmla="*/ 100 w 108" name="T74"/>
                  <a:gd fmla="*/ 12 h 244" name="T75"/>
                  <a:gd fmla="*/ 96 w 108" name="T76"/>
                  <a:gd fmla="*/ 12 h 244" name="T77"/>
                  <a:gd fmla="*/ 88 w 108" name="T78"/>
                  <a:gd fmla="*/ 0 h 24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44" w="108">
                    <a:moveTo>
                      <a:pt x="88" y="0"/>
                    </a:moveTo>
                    <a:lnTo>
                      <a:pt x="88" y="0"/>
                    </a:lnTo>
                    <a:lnTo>
                      <a:pt x="86" y="14"/>
                    </a:lnTo>
                    <a:lnTo>
                      <a:pt x="84" y="28"/>
                    </a:lnTo>
                    <a:lnTo>
                      <a:pt x="76" y="32"/>
                    </a:lnTo>
                    <a:lnTo>
                      <a:pt x="70" y="32"/>
                    </a:lnTo>
                    <a:lnTo>
                      <a:pt x="70" y="34"/>
                    </a:lnTo>
                    <a:lnTo>
                      <a:pt x="72" y="34"/>
                    </a:lnTo>
                    <a:lnTo>
                      <a:pt x="72" y="36"/>
                    </a:lnTo>
                    <a:lnTo>
                      <a:pt x="72" y="42"/>
                    </a:lnTo>
                    <a:lnTo>
                      <a:pt x="70" y="42"/>
                    </a:lnTo>
                    <a:lnTo>
                      <a:pt x="68" y="44"/>
                    </a:lnTo>
                    <a:lnTo>
                      <a:pt x="68" y="52"/>
                    </a:lnTo>
                    <a:lnTo>
                      <a:pt x="66" y="52"/>
                    </a:lnTo>
                    <a:lnTo>
                      <a:pt x="66" y="50"/>
                    </a:lnTo>
                    <a:lnTo>
                      <a:pt x="60" y="50"/>
                    </a:lnTo>
                    <a:lnTo>
                      <a:pt x="60" y="62"/>
                    </a:lnTo>
                    <a:lnTo>
                      <a:pt x="58" y="60"/>
                    </a:lnTo>
                    <a:lnTo>
                      <a:pt x="52" y="60"/>
                    </a:lnTo>
                    <a:lnTo>
                      <a:pt x="50" y="64"/>
                    </a:lnTo>
                    <a:lnTo>
                      <a:pt x="44" y="68"/>
                    </a:lnTo>
                    <a:lnTo>
                      <a:pt x="42" y="64"/>
                    </a:lnTo>
                    <a:lnTo>
                      <a:pt x="38" y="64"/>
                    </a:lnTo>
                    <a:lnTo>
                      <a:pt x="38" y="68"/>
                    </a:lnTo>
                    <a:lnTo>
                      <a:pt x="22" y="78"/>
                    </a:lnTo>
                    <a:lnTo>
                      <a:pt x="14" y="82"/>
                    </a:lnTo>
                    <a:lnTo>
                      <a:pt x="12" y="90"/>
                    </a:lnTo>
                    <a:lnTo>
                      <a:pt x="12" y="104"/>
                    </a:lnTo>
                    <a:lnTo>
                      <a:pt x="16" y="116"/>
                    </a:lnTo>
                    <a:lnTo>
                      <a:pt x="20" y="126"/>
                    </a:lnTo>
                    <a:lnTo>
                      <a:pt x="22" y="134"/>
                    </a:lnTo>
                    <a:lnTo>
                      <a:pt x="20" y="138"/>
                    </a:lnTo>
                    <a:lnTo>
                      <a:pt x="10" y="150"/>
                    </a:lnTo>
                    <a:lnTo>
                      <a:pt x="10" y="154"/>
                    </a:lnTo>
                    <a:lnTo>
                      <a:pt x="10" y="160"/>
                    </a:lnTo>
                    <a:lnTo>
                      <a:pt x="2" y="164"/>
                    </a:lnTo>
                    <a:lnTo>
                      <a:pt x="0" y="178"/>
                    </a:lnTo>
                    <a:lnTo>
                      <a:pt x="2" y="190"/>
                    </a:lnTo>
                    <a:lnTo>
                      <a:pt x="10" y="210"/>
                    </a:lnTo>
                    <a:lnTo>
                      <a:pt x="16" y="230"/>
                    </a:lnTo>
                    <a:lnTo>
                      <a:pt x="22" y="236"/>
                    </a:lnTo>
                    <a:lnTo>
                      <a:pt x="32" y="242"/>
                    </a:lnTo>
                    <a:lnTo>
                      <a:pt x="34" y="244"/>
                    </a:lnTo>
                    <a:lnTo>
                      <a:pt x="38" y="244"/>
                    </a:lnTo>
                    <a:lnTo>
                      <a:pt x="38" y="242"/>
                    </a:lnTo>
                    <a:lnTo>
                      <a:pt x="48" y="238"/>
                    </a:lnTo>
                    <a:lnTo>
                      <a:pt x="56" y="234"/>
                    </a:lnTo>
                    <a:lnTo>
                      <a:pt x="58" y="230"/>
                    </a:lnTo>
                    <a:lnTo>
                      <a:pt x="60" y="224"/>
                    </a:lnTo>
                    <a:lnTo>
                      <a:pt x="62" y="218"/>
                    </a:lnTo>
                    <a:lnTo>
                      <a:pt x="66" y="202"/>
                    </a:lnTo>
                    <a:lnTo>
                      <a:pt x="76" y="178"/>
                    </a:lnTo>
                    <a:lnTo>
                      <a:pt x="80" y="164"/>
                    </a:lnTo>
                    <a:lnTo>
                      <a:pt x="84" y="152"/>
                    </a:lnTo>
                    <a:lnTo>
                      <a:pt x="80" y="142"/>
                    </a:lnTo>
                    <a:lnTo>
                      <a:pt x="80" y="136"/>
                    </a:lnTo>
                    <a:lnTo>
                      <a:pt x="90" y="118"/>
                    </a:lnTo>
                    <a:lnTo>
                      <a:pt x="96" y="106"/>
                    </a:lnTo>
                    <a:lnTo>
                      <a:pt x="96" y="100"/>
                    </a:lnTo>
                    <a:lnTo>
                      <a:pt x="94" y="98"/>
                    </a:lnTo>
                    <a:lnTo>
                      <a:pt x="98" y="92"/>
                    </a:lnTo>
                    <a:lnTo>
                      <a:pt x="98" y="86"/>
                    </a:lnTo>
                    <a:lnTo>
                      <a:pt x="98" y="82"/>
                    </a:lnTo>
                    <a:lnTo>
                      <a:pt x="104" y="82"/>
                    </a:lnTo>
                    <a:lnTo>
                      <a:pt x="104" y="78"/>
                    </a:lnTo>
                    <a:lnTo>
                      <a:pt x="96" y="60"/>
                    </a:lnTo>
                    <a:lnTo>
                      <a:pt x="104" y="60"/>
                    </a:lnTo>
                    <a:lnTo>
                      <a:pt x="104" y="64"/>
                    </a:lnTo>
                    <a:lnTo>
                      <a:pt x="106" y="64"/>
                    </a:lnTo>
                    <a:lnTo>
                      <a:pt x="106" y="62"/>
                    </a:lnTo>
                    <a:lnTo>
                      <a:pt x="106" y="60"/>
                    </a:lnTo>
                    <a:lnTo>
                      <a:pt x="108" y="60"/>
                    </a:lnTo>
                    <a:lnTo>
                      <a:pt x="106" y="34"/>
                    </a:lnTo>
                    <a:lnTo>
                      <a:pt x="106" y="22"/>
                    </a:lnTo>
                    <a:lnTo>
                      <a:pt x="104" y="12"/>
                    </a:lnTo>
                    <a:lnTo>
                      <a:pt x="100" y="12"/>
                    </a:lnTo>
                    <a:lnTo>
                      <a:pt x="98" y="12"/>
                    </a:lnTo>
                    <a:lnTo>
                      <a:pt x="96" y="12"/>
                    </a:lnTo>
                    <a:lnTo>
                      <a:pt x="88" y="0"/>
                    </a:lnTo>
                    <a:lnTo>
                      <a:pt x="88" y="0"/>
                    </a:lnTo>
                    <a:lnTo>
                      <a:pt x="88"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41" name="Freeform 1633"/>
              <p:cNvSpPr/>
              <p:nvPr/>
            </p:nvSpPr>
            <p:spPr bwMode="auto">
              <a:xfrm>
                <a:off x="1136650" y="3184525"/>
                <a:ext cx="69850" cy="66675"/>
              </a:xfrm>
              <a:custGeom>
                <a:gdLst>
                  <a:gd fmla="*/ 2 w 44" name="T0"/>
                  <a:gd fmla="*/ 16 h 42" name="T1"/>
                  <a:gd fmla="*/ 2 w 44" name="T2"/>
                  <a:gd fmla="*/ 16 h 42" name="T3"/>
                  <a:gd fmla="*/ 2 w 44" name="T4"/>
                  <a:gd fmla="*/ 20 h 42" name="T5"/>
                  <a:gd fmla="*/ 0 w 44" name="T6"/>
                  <a:gd fmla="*/ 28 h 42" name="T7"/>
                  <a:gd fmla="*/ 0 w 44" name="T8"/>
                  <a:gd fmla="*/ 32 h 42" name="T9"/>
                  <a:gd fmla="*/ 2 w 44" name="T10"/>
                  <a:gd fmla="*/ 34 h 42" name="T11"/>
                  <a:gd fmla="*/ 6 w 44" name="T12"/>
                  <a:gd fmla="*/ 42 h 42" name="T13"/>
                  <a:gd fmla="*/ 22 w 44" name="T14"/>
                  <a:gd fmla="*/ 40 h 42" name="T15"/>
                  <a:gd fmla="*/ 24 w 44" name="T16"/>
                  <a:gd fmla="*/ 36 h 42" name="T17"/>
                  <a:gd fmla="*/ 26 w 44" name="T18"/>
                  <a:gd fmla="*/ 34 h 42" name="T19"/>
                  <a:gd fmla="*/ 28 w 44" name="T20"/>
                  <a:gd fmla="*/ 34 h 42" name="T21"/>
                  <a:gd fmla="*/ 28 w 44" name="T22"/>
                  <a:gd fmla="*/ 32 h 42" name="T23"/>
                  <a:gd fmla="*/ 32 w 44" name="T24"/>
                  <a:gd fmla="*/ 28 h 42" name="T25"/>
                  <a:gd fmla="*/ 34 w 44" name="T26"/>
                  <a:gd fmla="*/ 28 h 42" name="T27"/>
                  <a:gd fmla="*/ 36 w 44" name="T28"/>
                  <a:gd fmla="*/ 28 h 42" name="T29"/>
                  <a:gd fmla="*/ 40 w 44" name="T30"/>
                  <a:gd fmla="*/ 28 h 42" name="T31"/>
                  <a:gd fmla="*/ 42 w 44" name="T32"/>
                  <a:gd fmla="*/ 28 h 42" name="T33"/>
                  <a:gd fmla="*/ 42 w 44" name="T34"/>
                  <a:gd fmla="*/ 26 h 42" name="T35"/>
                  <a:gd fmla="*/ 42 w 44" name="T36"/>
                  <a:gd fmla="*/ 24 h 42" name="T37"/>
                  <a:gd fmla="*/ 44 w 44" name="T38"/>
                  <a:gd fmla="*/ 20 h 42" name="T39"/>
                  <a:gd fmla="*/ 40 w 44" name="T40"/>
                  <a:gd fmla="*/ 16 h 42" name="T41"/>
                  <a:gd fmla="*/ 42 w 44" name="T42"/>
                  <a:gd fmla="*/ 12 h 42" name="T43"/>
                  <a:gd fmla="*/ 42 w 44" name="T44"/>
                  <a:gd fmla="*/ 8 h 42" name="T45"/>
                  <a:gd fmla="*/ 42 w 44" name="T46"/>
                  <a:gd fmla="*/ 4 h 42" name="T47"/>
                  <a:gd fmla="*/ 36 w 44" name="T48"/>
                  <a:gd fmla="*/ 0 h 42" name="T49"/>
                  <a:gd fmla="*/ 22 w 44" name="T50"/>
                  <a:gd fmla="*/ 4 h 42" name="T51"/>
                  <a:gd fmla="*/ 16 w 44" name="T52"/>
                  <a:gd fmla="*/ 10 h 42" name="T53"/>
                  <a:gd fmla="*/ 10 w 44" name="T54"/>
                  <a:gd fmla="*/ 10 h 42" name="T55"/>
                  <a:gd fmla="*/ 2 w 44" name="T56"/>
                  <a:gd fmla="*/ 16 h 42" name="T57"/>
                  <a:gd fmla="*/ 2 w 44" name="T58"/>
                  <a:gd fmla="*/ 16 h 42" name="T59"/>
                  <a:gd fmla="*/ 2 w 44" name="T60"/>
                  <a:gd fmla="*/ 16 h 4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2" w="44">
                    <a:moveTo>
                      <a:pt x="2" y="16"/>
                    </a:moveTo>
                    <a:lnTo>
                      <a:pt x="2" y="16"/>
                    </a:lnTo>
                    <a:lnTo>
                      <a:pt x="2" y="20"/>
                    </a:lnTo>
                    <a:lnTo>
                      <a:pt x="0" y="28"/>
                    </a:lnTo>
                    <a:lnTo>
                      <a:pt x="0" y="32"/>
                    </a:lnTo>
                    <a:lnTo>
                      <a:pt x="2" y="34"/>
                    </a:lnTo>
                    <a:lnTo>
                      <a:pt x="6" y="42"/>
                    </a:lnTo>
                    <a:lnTo>
                      <a:pt x="22" y="40"/>
                    </a:lnTo>
                    <a:lnTo>
                      <a:pt x="24" y="36"/>
                    </a:lnTo>
                    <a:lnTo>
                      <a:pt x="26" y="34"/>
                    </a:lnTo>
                    <a:lnTo>
                      <a:pt x="28" y="34"/>
                    </a:lnTo>
                    <a:lnTo>
                      <a:pt x="28" y="32"/>
                    </a:lnTo>
                    <a:lnTo>
                      <a:pt x="32" y="28"/>
                    </a:lnTo>
                    <a:lnTo>
                      <a:pt x="34" y="28"/>
                    </a:lnTo>
                    <a:lnTo>
                      <a:pt x="36" y="28"/>
                    </a:lnTo>
                    <a:lnTo>
                      <a:pt x="40" y="28"/>
                    </a:lnTo>
                    <a:lnTo>
                      <a:pt x="42" y="28"/>
                    </a:lnTo>
                    <a:lnTo>
                      <a:pt x="42" y="26"/>
                    </a:lnTo>
                    <a:lnTo>
                      <a:pt x="42" y="24"/>
                    </a:lnTo>
                    <a:lnTo>
                      <a:pt x="44" y="20"/>
                    </a:lnTo>
                    <a:lnTo>
                      <a:pt x="40" y="16"/>
                    </a:lnTo>
                    <a:lnTo>
                      <a:pt x="42" y="12"/>
                    </a:lnTo>
                    <a:lnTo>
                      <a:pt x="42" y="8"/>
                    </a:lnTo>
                    <a:lnTo>
                      <a:pt x="42" y="4"/>
                    </a:lnTo>
                    <a:lnTo>
                      <a:pt x="36" y="0"/>
                    </a:lnTo>
                    <a:lnTo>
                      <a:pt x="22" y="4"/>
                    </a:lnTo>
                    <a:lnTo>
                      <a:pt x="16" y="10"/>
                    </a:lnTo>
                    <a:lnTo>
                      <a:pt x="10" y="10"/>
                    </a:lnTo>
                    <a:lnTo>
                      <a:pt x="2" y="16"/>
                    </a:lnTo>
                    <a:lnTo>
                      <a:pt x="2" y="16"/>
                    </a:lnTo>
                    <a:lnTo>
                      <a:pt x="2" y="1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42" name="Freeform 1634"/>
              <p:cNvSpPr/>
              <p:nvPr/>
            </p:nvSpPr>
            <p:spPr bwMode="auto">
              <a:xfrm>
                <a:off x="796925" y="2924175"/>
                <a:ext cx="12700" cy="28575"/>
              </a:xfrm>
              <a:custGeom>
                <a:gdLst>
                  <a:gd fmla="*/ 0 w 8" name="T0"/>
                  <a:gd fmla="*/ 10 h 18" name="T1"/>
                  <a:gd fmla="*/ 0 w 8" name="T2"/>
                  <a:gd fmla="*/ 10 h 18" name="T3"/>
                  <a:gd fmla="*/ 0 w 8" name="T4"/>
                  <a:gd fmla="*/ 8 h 18" name="T5"/>
                  <a:gd fmla="*/ 0 w 8" name="T6"/>
                  <a:gd fmla="*/ 6 h 18" name="T7"/>
                  <a:gd fmla="*/ 0 w 8" name="T8"/>
                  <a:gd fmla="*/ 4 h 18" name="T9"/>
                  <a:gd fmla="*/ 0 w 8" name="T10"/>
                  <a:gd fmla="*/ 0 h 18" name="T11"/>
                  <a:gd fmla="*/ 2 w 8" name="T12"/>
                  <a:gd fmla="*/ 0 h 18" name="T13"/>
                  <a:gd fmla="*/ 6 w 8" name="T14"/>
                  <a:gd fmla="*/ 6 h 18" name="T15"/>
                  <a:gd fmla="*/ 8 w 8" name="T16"/>
                  <a:gd fmla="*/ 6 h 18" name="T17"/>
                  <a:gd fmla="*/ 8 w 8" name="T18"/>
                  <a:gd fmla="*/ 8 h 18" name="T19"/>
                  <a:gd fmla="*/ 8 w 8" name="T20"/>
                  <a:gd fmla="*/ 10 h 18" name="T21"/>
                  <a:gd fmla="*/ 6 w 8" name="T22"/>
                  <a:gd fmla="*/ 16 h 18" name="T23"/>
                  <a:gd fmla="*/ 8 w 8" name="T24"/>
                  <a:gd fmla="*/ 18 h 18" name="T25"/>
                  <a:gd fmla="*/ 2 w 8" name="T26"/>
                  <a:gd fmla="*/ 16 h 18" name="T27"/>
                  <a:gd fmla="*/ 0 w 8" name="T28"/>
                  <a:gd fmla="*/ 16 h 18" name="T29"/>
                  <a:gd fmla="*/ 0 w 8" name="T30"/>
                  <a:gd fmla="*/ 14 h 18" name="T31"/>
                  <a:gd fmla="*/ 0 w 8" name="T32"/>
                  <a:gd fmla="*/ 10 h 18" name="T33"/>
                  <a:gd fmla="*/ 0 w 8" name="T34"/>
                  <a:gd fmla="*/ 10 h 18" name="T35"/>
                  <a:gd fmla="*/ 0 w 8" name="T36"/>
                  <a:gd fmla="*/ 10 h 1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8" w="8">
                    <a:moveTo>
                      <a:pt x="0" y="10"/>
                    </a:moveTo>
                    <a:lnTo>
                      <a:pt x="0" y="10"/>
                    </a:lnTo>
                    <a:lnTo>
                      <a:pt x="0" y="8"/>
                    </a:lnTo>
                    <a:lnTo>
                      <a:pt x="0" y="6"/>
                    </a:lnTo>
                    <a:lnTo>
                      <a:pt x="0" y="4"/>
                    </a:lnTo>
                    <a:lnTo>
                      <a:pt x="0" y="0"/>
                    </a:lnTo>
                    <a:lnTo>
                      <a:pt x="2" y="0"/>
                    </a:lnTo>
                    <a:lnTo>
                      <a:pt x="6" y="6"/>
                    </a:lnTo>
                    <a:lnTo>
                      <a:pt x="8" y="6"/>
                    </a:lnTo>
                    <a:lnTo>
                      <a:pt x="8" y="8"/>
                    </a:lnTo>
                    <a:lnTo>
                      <a:pt x="8" y="10"/>
                    </a:lnTo>
                    <a:lnTo>
                      <a:pt x="6" y="16"/>
                    </a:lnTo>
                    <a:lnTo>
                      <a:pt x="8" y="18"/>
                    </a:lnTo>
                    <a:lnTo>
                      <a:pt x="2" y="16"/>
                    </a:lnTo>
                    <a:lnTo>
                      <a:pt x="0" y="16"/>
                    </a:lnTo>
                    <a:lnTo>
                      <a:pt x="0" y="14"/>
                    </a:lnTo>
                    <a:lnTo>
                      <a:pt x="0" y="10"/>
                    </a:lnTo>
                    <a:lnTo>
                      <a:pt x="0" y="10"/>
                    </a:lnTo>
                    <a:lnTo>
                      <a:pt x="0" y="1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43" name="Freeform 1635"/>
              <p:cNvSpPr/>
              <p:nvPr/>
            </p:nvSpPr>
            <p:spPr bwMode="auto">
              <a:xfrm>
                <a:off x="1146175" y="2698750"/>
                <a:ext cx="133350" cy="98425"/>
              </a:xfrm>
              <a:custGeom>
                <a:gdLst>
                  <a:gd fmla="*/ 0 w 84" name="T0"/>
                  <a:gd fmla="*/ 30 h 62" name="T1"/>
                  <a:gd fmla="*/ 0 w 84" name="T2"/>
                  <a:gd fmla="*/ 30 h 62" name="T3"/>
                  <a:gd fmla="*/ 10 w 84" name="T4"/>
                  <a:gd fmla="*/ 40 h 62" name="T5"/>
                  <a:gd fmla="*/ 12 w 84" name="T6"/>
                  <a:gd fmla="*/ 42 h 62" name="T7"/>
                  <a:gd fmla="*/ 20 w 84" name="T8"/>
                  <a:gd fmla="*/ 42 h 62" name="T9"/>
                  <a:gd fmla="*/ 28 w 84" name="T10"/>
                  <a:gd fmla="*/ 42 h 62" name="T11"/>
                  <a:gd fmla="*/ 30 w 84" name="T12"/>
                  <a:gd fmla="*/ 58 h 62" name="T13"/>
                  <a:gd fmla="*/ 38 w 84" name="T14"/>
                  <a:gd fmla="*/ 58 h 62" name="T15"/>
                  <a:gd fmla="*/ 48 w 84" name="T16"/>
                  <a:gd fmla="*/ 60 h 62" name="T17"/>
                  <a:gd fmla="*/ 54 w 84" name="T18"/>
                  <a:gd fmla="*/ 62 h 62" name="T19"/>
                  <a:gd fmla="*/ 52 w 84" name="T20"/>
                  <a:gd fmla="*/ 62 h 62" name="T21"/>
                  <a:gd fmla="*/ 58 w 84" name="T22"/>
                  <a:gd fmla="*/ 60 h 62" name="T23"/>
                  <a:gd fmla="*/ 66 w 84" name="T24"/>
                  <a:gd fmla="*/ 60 h 62" name="T25"/>
                  <a:gd fmla="*/ 70 w 84" name="T26"/>
                  <a:gd fmla="*/ 58 h 62" name="T27"/>
                  <a:gd fmla="*/ 70 w 84" name="T28"/>
                  <a:gd fmla="*/ 56 h 62" name="T29"/>
                  <a:gd fmla="*/ 74 w 84" name="T30"/>
                  <a:gd fmla="*/ 56 h 62" name="T31"/>
                  <a:gd fmla="*/ 74 w 84" name="T32"/>
                  <a:gd fmla="*/ 48 h 62" name="T33"/>
                  <a:gd fmla="*/ 76 w 84" name="T34"/>
                  <a:gd fmla="*/ 40 h 62" name="T35"/>
                  <a:gd fmla="*/ 82 w 84" name="T36"/>
                  <a:gd fmla="*/ 32 h 62" name="T37"/>
                  <a:gd fmla="*/ 84 w 84" name="T38"/>
                  <a:gd fmla="*/ 28 h 62" name="T39"/>
                  <a:gd fmla="*/ 82 w 84" name="T40"/>
                  <a:gd fmla="*/ 24 h 62" name="T41"/>
                  <a:gd fmla="*/ 76 w 84" name="T42"/>
                  <a:gd fmla="*/ 22 h 62" name="T43"/>
                  <a:gd fmla="*/ 70 w 84" name="T44"/>
                  <a:gd fmla="*/ 18 h 62" name="T45"/>
                  <a:gd fmla="*/ 66 w 84" name="T46"/>
                  <a:gd fmla="*/ 18 h 62" name="T47"/>
                  <a:gd fmla="*/ 62 w 84" name="T48"/>
                  <a:gd fmla="*/ 14 h 62" name="T49"/>
                  <a:gd fmla="*/ 58 w 84" name="T50"/>
                  <a:gd fmla="*/ 12 h 62" name="T51"/>
                  <a:gd fmla="*/ 56 w 84" name="T52"/>
                  <a:gd fmla="*/ 10 h 62" name="T53"/>
                  <a:gd fmla="*/ 48 w 84" name="T54"/>
                  <a:gd fmla="*/ 10 h 62" name="T55"/>
                  <a:gd fmla="*/ 46 w 84" name="T56"/>
                  <a:gd fmla="*/ 10 h 62" name="T57"/>
                  <a:gd fmla="*/ 42 w 84" name="T58"/>
                  <a:gd fmla="*/ 6 h 62" name="T59"/>
                  <a:gd fmla="*/ 28 w 84" name="T60"/>
                  <a:gd fmla="*/ 4 h 62" name="T61"/>
                  <a:gd fmla="*/ 12 w 84" name="T62"/>
                  <a:gd fmla="*/ 0 h 62" name="T63"/>
                  <a:gd fmla="*/ 8 w 84" name="T64"/>
                  <a:gd fmla="*/ 2 h 62" name="T65"/>
                  <a:gd fmla="*/ 2 w 84" name="T66"/>
                  <a:gd fmla="*/ 4 h 62" name="T67"/>
                  <a:gd fmla="*/ 0 w 84" name="T68"/>
                  <a:gd fmla="*/ 12 h 62" name="T69"/>
                  <a:gd fmla="*/ 0 w 84" name="T70"/>
                  <a:gd fmla="*/ 18 h 62" name="T71"/>
                  <a:gd fmla="*/ 0 w 84" name="T72"/>
                  <a:gd fmla="*/ 30 h 62" name="T73"/>
                  <a:gd fmla="*/ 0 w 84" name="T74"/>
                  <a:gd fmla="*/ 30 h 62" name="T75"/>
                  <a:gd fmla="*/ 0 w 84" name="T76"/>
                  <a:gd fmla="*/ 30 h 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2" w="84">
                    <a:moveTo>
                      <a:pt x="0" y="30"/>
                    </a:moveTo>
                    <a:lnTo>
                      <a:pt x="0" y="30"/>
                    </a:lnTo>
                    <a:lnTo>
                      <a:pt x="10" y="40"/>
                    </a:lnTo>
                    <a:lnTo>
                      <a:pt x="12" y="42"/>
                    </a:lnTo>
                    <a:lnTo>
                      <a:pt x="20" y="42"/>
                    </a:lnTo>
                    <a:lnTo>
                      <a:pt x="28" y="42"/>
                    </a:lnTo>
                    <a:lnTo>
                      <a:pt x="30" y="58"/>
                    </a:lnTo>
                    <a:lnTo>
                      <a:pt x="38" y="58"/>
                    </a:lnTo>
                    <a:lnTo>
                      <a:pt x="48" y="60"/>
                    </a:lnTo>
                    <a:lnTo>
                      <a:pt x="54" y="62"/>
                    </a:lnTo>
                    <a:lnTo>
                      <a:pt x="52" y="62"/>
                    </a:lnTo>
                    <a:lnTo>
                      <a:pt x="58" y="60"/>
                    </a:lnTo>
                    <a:lnTo>
                      <a:pt x="66" y="60"/>
                    </a:lnTo>
                    <a:lnTo>
                      <a:pt x="70" y="58"/>
                    </a:lnTo>
                    <a:lnTo>
                      <a:pt x="70" y="56"/>
                    </a:lnTo>
                    <a:lnTo>
                      <a:pt x="74" y="56"/>
                    </a:lnTo>
                    <a:lnTo>
                      <a:pt x="74" y="48"/>
                    </a:lnTo>
                    <a:lnTo>
                      <a:pt x="76" y="40"/>
                    </a:lnTo>
                    <a:lnTo>
                      <a:pt x="82" y="32"/>
                    </a:lnTo>
                    <a:lnTo>
                      <a:pt x="84" y="28"/>
                    </a:lnTo>
                    <a:lnTo>
                      <a:pt x="82" y="24"/>
                    </a:lnTo>
                    <a:lnTo>
                      <a:pt x="76" y="22"/>
                    </a:lnTo>
                    <a:lnTo>
                      <a:pt x="70" y="18"/>
                    </a:lnTo>
                    <a:lnTo>
                      <a:pt x="66" y="18"/>
                    </a:lnTo>
                    <a:lnTo>
                      <a:pt x="62" y="14"/>
                    </a:lnTo>
                    <a:lnTo>
                      <a:pt x="58" y="12"/>
                    </a:lnTo>
                    <a:lnTo>
                      <a:pt x="56" y="10"/>
                    </a:lnTo>
                    <a:lnTo>
                      <a:pt x="48" y="10"/>
                    </a:lnTo>
                    <a:lnTo>
                      <a:pt x="46" y="10"/>
                    </a:lnTo>
                    <a:lnTo>
                      <a:pt x="42" y="6"/>
                    </a:lnTo>
                    <a:lnTo>
                      <a:pt x="28" y="4"/>
                    </a:lnTo>
                    <a:lnTo>
                      <a:pt x="12" y="0"/>
                    </a:lnTo>
                    <a:lnTo>
                      <a:pt x="8" y="2"/>
                    </a:lnTo>
                    <a:lnTo>
                      <a:pt x="2" y="4"/>
                    </a:lnTo>
                    <a:lnTo>
                      <a:pt x="0" y="12"/>
                    </a:lnTo>
                    <a:lnTo>
                      <a:pt x="0" y="18"/>
                    </a:lnTo>
                    <a:lnTo>
                      <a:pt x="0" y="30"/>
                    </a:lnTo>
                    <a:lnTo>
                      <a:pt x="0" y="30"/>
                    </a:lnTo>
                    <a:lnTo>
                      <a:pt x="0" y="3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44" name="Freeform 1636"/>
              <p:cNvSpPr/>
              <p:nvPr/>
            </p:nvSpPr>
            <p:spPr bwMode="auto">
              <a:xfrm>
                <a:off x="854075" y="3470275"/>
                <a:ext cx="390525" cy="409575"/>
              </a:xfrm>
              <a:custGeom>
                <a:gdLst>
                  <a:gd fmla="*/ 38 w 246" name="T0"/>
                  <a:gd fmla="*/ 6 h 258" name="T1"/>
                  <a:gd fmla="*/ 38 w 246" name="T2"/>
                  <a:gd fmla="*/ 14 h 258" name="T3"/>
                  <a:gd fmla="*/ 30 w 246" name="T4"/>
                  <a:gd fmla="*/ 20 h 258" name="T5"/>
                  <a:gd fmla="*/ 22 w 246" name="T6"/>
                  <a:gd fmla="*/ 24 h 258" name="T7"/>
                  <a:gd fmla="*/ 20 w 246" name="T8"/>
                  <a:gd fmla="*/ 38 h 258" name="T9"/>
                  <a:gd fmla="*/ 18 w 246" name="T10"/>
                  <a:gd fmla="*/ 46 h 258" name="T11"/>
                  <a:gd fmla="*/ 12 w 246" name="T12"/>
                  <a:gd fmla="*/ 54 h 258" name="T13"/>
                  <a:gd fmla="*/ 8 w 246" name="T14"/>
                  <a:gd fmla="*/ 56 h 258" name="T15"/>
                  <a:gd fmla="*/ 10 w 246" name="T16"/>
                  <a:gd fmla="*/ 60 h 258" name="T17"/>
                  <a:gd fmla="*/ 12 w 246" name="T18"/>
                  <a:gd fmla="*/ 96 h 258" name="T19"/>
                  <a:gd fmla="*/ 8 w 246" name="T20"/>
                  <a:gd fmla="*/ 102 h 258" name="T21"/>
                  <a:gd fmla="*/ 10 w 246" name="T22"/>
                  <a:gd fmla="*/ 106 h 258" name="T23"/>
                  <a:gd fmla="*/ 8 w 246" name="T24"/>
                  <a:gd fmla="*/ 130 h 258" name="T25"/>
                  <a:gd fmla="*/ 0 w 246" name="T26"/>
                  <a:gd fmla="*/ 136 h 258" name="T27"/>
                  <a:gd fmla="*/ 8 w 246" name="T28"/>
                  <a:gd fmla="*/ 146 h 258" name="T29"/>
                  <a:gd fmla="*/ 12 w 246" name="T30"/>
                  <a:gd fmla="*/ 156 h 258" name="T31"/>
                  <a:gd fmla="*/ 16 w 246" name="T32"/>
                  <a:gd fmla="*/ 166 h 258" name="T33"/>
                  <a:gd fmla="*/ 30 w 246" name="T34"/>
                  <a:gd fmla="*/ 172 h 258" name="T35"/>
                  <a:gd fmla="*/ 36 w 246" name="T36"/>
                  <a:gd fmla="*/ 178 h 258" name="T37"/>
                  <a:gd fmla="*/ 44 w 246" name="T38"/>
                  <a:gd fmla="*/ 184 h 258" name="T39"/>
                  <a:gd fmla="*/ 82 w 246" name="T40"/>
                  <a:gd fmla="*/ 202 h 258" name="T41"/>
                  <a:gd fmla="*/ 108 w 246" name="T42"/>
                  <a:gd fmla="*/ 184 h 258" name="T43"/>
                  <a:gd fmla="*/ 230 w 246" name="T44"/>
                  <a:gd fmla="*/ 246 h 258" name="T45"/>
                  <a:gd fmla="*/ 246 w 246" name="T46"/>
                  <a:gd fmla="*/ 210 h 258" name="T47"/>
                  <a:gd fmla="*/ 240 w 246" name="T48"/>
                  <a:gd fmla="*/ 74 h 258" name="T49"/>
                  <a:gd fmla="*/ 238 w 246" name="T50"/>
                  <a:gd fmla="*/ 66 h 258" name="T51"/>
                  <a:gd fmla="*/ 240 w 246" name="T52"/>
                  <a:gd fmla="*/ 54 h 258" name="T53"/>
                  <a:gd fmla="*/ 242 w 246" name="T54"/>
                  <a:gd fmla="*/ 48 h 258" name="T55"/>
                  <a:gd fmla="*/ 238 w 246" name="T56"/>
                  <a:gd fmla="*/ 36 h 258" name="T57"/>
                  <a:gd fmla="*/ 228 w 246" name="T58"/>
                  <a:gd fmla="*/ 24 h 258" name="T59"/>
                  <a:gd fmla="*/ 212 w 246" name="T60"/>
                  <a:gd fmla="*/ 24 h 258" name="T61"/>
                  <a:gd fmla="*/ 186 w 246" name="T62"/>
                  <a:gd fmla="*/ 10 h 258" name="T63"/>
                  <a:gd fmla="*/ 174 w 246" name="T64"/>
                  <a:gd fmla="*/ 18 h 258" name="T65"/>
                  <a:gd fmla="*/ 168 w 246" name="T66"/>
                  <a:gd fmla="*/ 36 h 258" name="T67"/>
                  <a:gd fmla="*/ 168 w 246" name="T68"/>
                  <a:gd fmla="*/ 46 h 258" name="T69"/>
                  <a:gd fmla="*/ 148 w 246" name="T70"/>
                  <a:gd fmla="*/ 50 h 258" name="T71"/>
                  <a:gd fmla="*/ 128 w 246" name="T72"/>
                  <a:gd fmla="*/ 48 h 258" name="T73"/>
                  <a:gd fmla="*/ 110 w 246" name="T74"/>
                  <a:gd fmla="*/ 40 h 258" name="T75"/>
                  <a:gd fmla="*/ 100 w 246" name="T76"/>
                  <a:gd fmla="*/ 30 h 258" name="T77"/>
                  <a:gd fmla="*/ 90 w 246" name="T78"/>
                  <a:gd fmla="*/ 18 h 258" name="T79"/>
                  <a:gd fmla="*/ 74 w 246" name="T80"/>
                  <a:gd fmla="*/ 18 h 258" name="T81"/>
                  <a:gd fmla="*/ 56 w 246" name="T82"/>
                  <a:gd fmla="*/ 14 h 258" name="T83"/>
                  <a:gd fmla="*/ 50 w 246" name="T84"/>
                  <a:gd fmla="*/ 10 h 258" name="T85"/>
                  <a:gd fmla="*/ 44 w 246" name="T86"/>
                  <a:gd fmla="*/ 4 h 258" name="T87"/>
                  <a:gd fmla="*/ 44 w 246" name="T88"/>
                  <a:gd fmla="*/ 0 h 25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8" w="246">
                    <a:moveTo>
                      <a:pt x="44" y="0"/>
                    </a:moveTo>
                    <a:lnTo>
                      <a:pt x="38" y="6"/>
                    </a:lnTo>
                    <a:lnTo>
                      <a:pt x="40" y="12"/>
                    </a:lnTo>
                    <a:lnTo>
                      <a:pt x="38" y="14"/>
                    </a:lnTo>
                    <a:lnTo>
                      <a:pt x="36" y="18"/>
                    </a:lnTo>
                    <a:lnTo>
                      <a:pt x="30" y="20"/>
                    </a:lnTo>
                    <a:lnTo>
                      <a:pt x="28" y="22"/>
                    </a:lnTo>
                    <a:lnTo>
                      <a:pt x="22" y="24"/>
                    </a:lnTo>
                    <a:lnTo>
                      <a:pt x="20" y="24"/>
                    </a:lnTo>
                    <a:lnTo>
                      <a:pt x="20" y="38"/>
                    </a:lnTo>
                    <a:lnTo>
                      <a:pt x="20" y="42"/>
                    </a:lnTo>
                    <a:lnTo>
                      <a:pt x="18" y="46"/>
                    </a:lnTo>
                    <a:lnTo>
                      <a:pt x="16" y="50"/>
                    </a:lnTo>
                    <a:lnTo>
                      <a:pt x="12" y="54"/>
                    </a:lnTo>
                    <a:lnTo>
                      <a:pt x="10" y="54"/>
                    </a:lnTo>
                    <a:lnTo>
                      <a:pt x="8" y="56"/>
                    </a:lnTo>
                    <a:lnTo>
                      <a:pt x="8" y="58"/>
                    </a:lnTo>
                    <a:lnTo>
                      <a:pt x="10" y="60"/>
                    </a:lnTo>
                    <a:lnTo>
                      <a:pt x="8" y="92"/>
                    </a:lnTo>
                    <a:lnTo>
                      <a:pt x="12" y="96"/>
                    </a:lnTo>
                    <a:lnTo>
                      <a:pt x="10" y="100"/>
                    </a:lnTo>
                    <a:lnTo>
                      <a:pt x="8" y="102"/>
                    </a:lnTo>
                    <a:lnTo>
                      <a:pt x="10" y="104"/>
                    </a:lnTo>
                    <a:lnTo>
                      <a:pt x="10" y="106"/>
                    </a:lnTo>
                    <a:lnTo>
                      <a:pt x="10" y="128"/>
                    </a:lnTo>
                    <a:lnTo>
                      <a:pt x="8" y="130"/>
                    </a:lnTo>
                    <a:lnTo>
                      <a:pt x="4" y="132"/>
                    </a:lnTo>
                    <a:lnTo>
                      <a:pt x="0" y="136"/>
                    </a:lnTo>
                    <a:lnTo>
                      <a:pt x="4" y="140"/>
                    </a:lnTo>
                    <a:lnTo>
                      <a:pt x="8" y="146"/>
                    </a:lnTo>
                    <a:lnTo>
                      <a:pt x="10" y="150"/>
                    </a:lnTo>
                    <a:lnTo>
                      <a:pt x="12" y="156"/>
                    </a:lnTo>
                    <a:lnTo>
                      <a:pt x="12" y="160"/>
                    </a:lnTo>
                    <a:lnTo>
                      <a:pt x="16" y="166"/>
                    </a:lnTo>
                    <a:lnTo>
                      <a:pt x="20" y="172"/>
                    </a:lnTo>
                    <a:lnTo>
                      <a:pt x="30" y="172"/>
                    </a:lnTo>
                    <a:lnTo>
                      <a:pt x="34" y="176"/>
                    </a:lnTo>
                    <a:lnTo>
                      <a:pt x="36" y="178"/>
                    </a:lnTo>
                    <a:lnTo>
                      <a:pt x="40" y="182"/>
                    </a:lnTo>
                    <a:lnTo>
                      <a:pt x="44" y="184"/>
                    </a:lnTo>
                    <a:lnTo>
                      <a:pt x="80" y="204"/>
                    </a:lnTo>
                    <a:lnTo>
                      <a:pt x="82" y="202"/>
                    </a:lnTo>
                    <a:lnTo>
                      <a:pt x="92" y="194"/>
                    </a:lnTo>
                    <a:lnTo>
                      <a:pt x="108" y="184"/>
                    </a:lnTo>
                    <a:lnTo>
                      <a:pt x="230" y="258"/>
                    </a:lnTo>
                    <a:lnTo>
                      <a:pt x="230" y="246"/>
                    </a:lnTo>
                    <a:lnTo>
                      <a:pt x="246" y="246"/>
                    </a:lnTo>
                    <a:lnTo>
                      <a:pt x="246" y="210"/>
                    </a:lnTo>
                    <a:lnTo>
                      <a:pt x="242" y="78"/>
                    </a:lnTo>
                    <a:lnTo>
                      <a:pt x="240" y="74"/>
                    </a:lnTo>
                    <a:lnTo>
                      <a:pt x="238" y="70"/>
                    </a:lnTo>
                    <a:lnTo>
                      <a:pt x="238" y="66"/>
                    </a:lnTo>
                    <a:lnTo>
                      <a:pt x="238" y="58"/>
                    </a:lnTo>
                    <a:lnTo>
                      <a:pt x="240" y="54"/>
                    </a:lnTo>
                    <a:lnTo>
                      <a:pt x="242" y="50"/>
                    </a:lnTo>
                    <a:lnTo>
                      <a:pt x="242" y="48"/>
                    </a:lnTo>
                    <a:lnTo>
                      <a:pt x="238" y="40"/>
                    </a:lnTo>
                    <a:lnTo>
                      <a:pt x="238" y="36"/>
                    </a:lnTo>
                    <a:lnTo>
                      <a:pt x="238" y="32"/>
                    </a:lnTo>
                    <a:lnTo>
                      <a:pt x="228" y="24"/>
                    </a:lnTo>
                    <a:lnTo>
                      <a:pt x="220" y="24"/>
                    </a:lnTo>
                    <a:lnTo>
                      <a:pt x="212" y="24"/>
                    </a:lnTo>
                    <a:lnTo>
                      <a:pt x="210" y="18"/>
                    </a:lnTo>
                    <a:lnTo>
                      <a:pt x="186" y="10"/>
                    </a:lnTo>
                    <a:lnTo>
                      <a:pt x="182" y="12"/>
                    </a:lnTo>
                    <a:lnTo>
                      <a:pt x="174" y="18"/>
                    </a:lnTo>
                    <a:lnTo>
                      <a:pt x="164" y="30"/>
                    </a:lnTo>
                    <a:lnTo>
                      <a:pt x="168" y="36"/>
                    </a:lnTo>
                    <a:lnTo>
                      <a:pt x="168" y="40"/>
                    </a:lnTo>
                    <a:lnTo>
                      <a:pt x="168" y="46"/>
                    </a:lnTo>
                    <a:lnTo>
                      <a:pt x="154" y="58"/>
                    </a:lnTo>
                    <a:lnTo>
                      <a:pt x="148" y="50"/>
                    </a:lnTo>
                    <a:lnTo>
                      <a:pt x="138" y="48"/>
                    </a:lnTo>
                    <a:lnTo>
                      <a:pt x="128" y="48"/>
                    </a:lnTo>
                    <a:lnTo>
                      <a:pt x="118" y="46"/>
                    </a:lnTo>
                    <a:lnTo>
                      <a:pt x="110" y="40"/>
                    </a:lnTo>
                    <a:lnTo>
                      <a:pt x="104" y="36"/>
                    </a:lnTo>
                    <a:lnTo>
                      <a:pt x="100" y="30"/>
                    </a:lnTo>
                    <a:lnTo>
                      <a:pt x="94" y="22"/>
                    </a:lnTo>
                    <a:lnTo>
                      <a:pt x="90" y="18"/>
                    </a:lnTo>
                    <a:lnTo>
                      <a:pt x="82" y="18"/>
                    </a:lnTo>
                    <a:lnTo>
                      <a:pt x="74" y="18"/>
                    </a:lnTo>
                    <a:lnTo>
                      <a:pt x="66" y="14"/>
                    </a:lnTo>
                    <a:lnTo>
                      <a:pt x="56" y="14"/>
                    </a:lnTo>
                    <a:lnTo>
                      <a:pt x="56" y="10"/>
                    </a:lnTo>
                    <a:lnTo>
                      <a:pt x="50" y="10"/>
                    </a:lnTo>
                    <a:lnTo>
                      <a:pt x="44" y="6"/>
                    </a:lnTo>
                    <a:lnTo>
                      <a:pt x="44" y="4"/>
                    </a:lnTo>
                    <a:lnTo>
                      <a:pt x="44" y="0"/>
                    </a:lnTo>
                    <a:lnTo>
                      <a:pt x="44" y="0"/>
                    </a:lnTo>
                    <a:lnTo>
                      <a:pt x="44"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45" name="Freeform 1637"/>
              <p:cNvSpPr/>
              <p:nvPr/>
            </p:nvSpPr>
            <p:spPr bwMode="auto">
              <a:xfrm>
                <a:off x="387350" y="4194175"/>
                <a:ext cx="104775" cy="139700"/>
              </a:xfrm>
              <a:custGeom>
                <a:gdLst>
                  <a:gd fmla="*/ 0 w 66" name="T0"/>
                  <a:gd fmla="*/ 38 h 88" name="T1"/>
                  <a:gd fmla="*/ 0 w 66" name="T2"/>
                  <a:gd fmla="*/ 38 h 88" name="T3"/>
                  <a:gd fmla="*/ 6 w 66" name="T4"/>
                  <a:gd fmla="*/ 48 h 88" name="T5"/>
                  <a:gd fmla="*/ 8 w 66" name="T6"/>
                  <a:gd fmla="*/ 52 h 88" name="T7"/>
                  <a:gd fmla="*/ 14 w 66" name="T8"/>
                  <a:gd fmla="*/ 54 h 88" name="T9"/>
                  <a:gd fmla="*/ 22 w 66" name="T10"/>
                  <a:gd fmla="*/ 60 h 88" name="T11"/>
                  <a:gd fmla="*/ 40 w 66" name="T12"/>
                  <a:gd fmla="*/ 78 h 88" name="T13"/>
                  <a:gd fmla="*/ 50 w 66" name="T14"/>
                  <a:gd fmla="*/ 84 h 88" name="T15"/>
                  <a:gd fmla="*/ 54 w 66" name="T16"/>
                  <a:gd fmla="*/ 88 h 88" name="T17"/>
                  <a:gd fmla="*/ 62 w 66" name="T18"/>
                  <a:gd fmla="*/ 88 h 88" name="T19"/>
                  <a:gd fmla="*/ 60 w 66" name="T20"/>
                  <a:gd fmla="*/ 80 h 88" name="T21"/>
                  <a:gd fmla="*/ 60 w 66" name="T22"/>
                  <a:gd fmla="*/ 74 h 88" name="T23"/>
                  <a:gd fmla="*/ 60 w 66" name="T24"/>
                  <a:gd fmla="*/ 72 h 88" name="T25"/>
                  <a:gd fmla="*/ 62 w 66" name="T26"/>
                  <a:gd fmla="*/ 66 h 88" name="T27"/>
                  <a:gd fmla="*/ 62 w 66" name="T28"/>
                  <a:gd fmla="*/ 64 h 88" name="T29"/>
                  <a:gd fmla="*/ 66 w 66" name="T30"/>
                  <a:gd fmla="*/ 60 h 88" name="T31"/>
                  <a:gd fmla="*/ 62 w 66" name="T32"/>
                  <a:gd fmla="*/ 60 h 88" name="T33"/>
                  <a:gd fmla="*/ 60 w 66" name="T34"/>
                  <a:gd fmla="*/ 56 h 88" name="T35"/>
                  <a:gd fmla="*/ 58 w 66" name="T36"/>
                  <a:gd fmla="*/ 52 h 88" name="T37"/>
                  <a:gd fmla="*/ 54 w 66" name="T38"/>
                  <a:gd fmla="*/ 46 h 88" name="T39"/>
                  <a:gd fmla="*/ 52 w 66" name="T40"/>
                  <a:gd fmla="*/ 42 h 88" name="T41"/>
                  <a:gd fmla="*/ 42 w 66" name="T42"/>
                  <a:gd fmla="*/ 38 h 88" name="T43"/>
                  <a:gd fmla="*/ 44 w 66" name="T44"/>
                  <a:gd fmla="*/ 34 h 88" name="T45"/>
                  <a:gd fmla="*/ 50 w 66" name="T46"/>
                  <a:gd fmla="*/ 28 h 88" name="T47"/>
                  <a:gd fmla="*/ 50 w 66" name="T48"/>
                  <a:gd fmla="*/ 26 h 88" name="T49"/>
                  <a:gd fmla="*/ 50 w 66" name="T50"/>
                  <a:gd fmla="*/ 20 h 88" name="T51"/>
                  <a:gd fmla="*/ 50 w 66" name="T52"/>
                  <a:gd fmla="*/ 18 h 88" name="T53"/>
                  <a:gd fmla="*/ 48 w 66" name="T54"/>
                  <a:gd fmla="*/ 16 h 88" name="T55"/>
                  <a:gd fmla="*/ 44 w 66" name="T56"/>
                  <a:gd fmla="*/ 16 h 88" name="T57"/>
                  <a:gd fmla="*/ 42 w 66" name="T58"/>
                  <a:gd fmla="*/ 16 h 88" name="T59"/>
                  <a:gd fmla="*/ 36 w 66" name="T60"/>
                  <a:gd fmla="*/ 26 h 88" name="T61"/>
                  <a:gd fmla="*/ 34 w 66" name="T62"/>
                  <a:gd fmla="*/ 20 h 88" name="T63"/>
                  <a:gd fmla="*/ 36 w 66" name="T64"/>
                  <a:gd fmla="*/ 18 h 88" name="T65"/>
                  <a:gd fmla="*/ 36 w 66" name="T66"/>
                  <a:gd fmla="*/ 12 h 88" name="T67"/>
                  <a:gd fmla="*/ 36 w 66" name="T68"/>
                  <a:gd fmla="*/ 10 h 88" name="T69"/>
                  <a:gd fmla="*/ 32 w 66" name="T70"/>
                  <a:gd fmla="*/ 0 h 88" name="T71"/>
                  <a:gd fmla="*/ 32 w 66" name="T72"/>
                  <a:gd fmla="*/ 2 h 88" name="T73"/>
                  <a:gd fmla="*/ 30 w 66" name="T74"/>
                  <a:gd fmla="*/ 6 h 88" name="T75"/>
                  <a:gd fmla="*/ 26 w 66" name="T76"/>
                  <a:gd fmla="*/ 6 h 88" name="T77"/>
                  <a:gd fmla="*/ 24 w 66" name="T78"/>
                  <a:gd fmla="*/ 6 h 88" name="T79"/>
                  <a:gd fmla="*/ 24 w 66" name="T80"/>
                  <a:gd fmla="*/ 8 h 88" name="T81"/>
                  <a:gd fmla="*/ 22 w 66" name="T82"/>
                  <a:gd fmla="*/ 10 h 88" name="T83"/>
                  <a:gd fmla="*/ 16 w 66" name="T84"/>
                  <a:gd fmla="*/ 16 h 88" name="T85"/>
                  <a:gd fmla="*/ 14 w 66" name="T86"/>
                  <a:gd fmla="*/ 18 h 88" name="T87"/>
                  <a:gd fmla="*/ 8 w 66" name="T88"/>
                  <a:gd fmla="*/ 26 h 88" name="T89"/>
                  <a:gd fmla="*/ 0 w 66" name="T90"/>
                  <a:gd fmla="*/ 38 h 88" name="T91"/>
                  <a:gd fmla="*/ 0 w 66" name="T92"/>
                  <a:gd fmla="*/ 38 h 88" name="T93"/>
                  <a:gd fmla="*/ 0 w 66" name="T94"/>
                  <a:gd fmla="*/ 38 h 8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8" w="66">
                    <a:moveTo>
                      <a:pt x="0" y="38"/>
                    </a:moveTo>
                    <a:lnTo>
                      <a:pt x="0" y="38"/>
                    </a:lnTo>
                    <a:lnTo>
                      <a:pt x="6" y="48"/>
                    </a:lnTo>
                    <a:lnTo>
                      <a:pt x="8" y="52"/>
                    </a:lnTo>
                    <a:lnTo>
                      <a:pt x="14" y="54"/>
                    </a:lnTo>
                    <a:lnTo>
                      <a:pt x="22" y="60"/>
                    </a:lnTo>
                    <a:lnTo>
                      <a:pt x="40" y="78"/>
                    </a:lnTo>
                    <a:lnTo>
                      <a:pt x="50" y="84"/>
                    </a:lnTo>
                    <a:lnTo>
                      <a:pt x="54" y="88"/>
                    </a:lnTo>
                    <a:lnTo>
                      <a:pt x="62" y="88"/>
                    </a:lnTo>
                    <a:lnTo>
                      <a:pt x="60" y="80"/>
                    </a:lnTo>
                    <a:lnTo>
                      <a:pt x="60" y="74"/>
                    </a:lnTo>
                    <a:lnTo>
                      <a:pt x="60" y="72"/>
                    </a:lnTo>
                    <a:lnTo>
                      <a:pt x="62" y="66"/>
                    </a:lnTo>
                    <a:lnTo>
                      <a:pt x="62" y="64"/>
                    </a:lnTo>
                    <a:lnTo>
                      <a:pt x="66" y="60"/>
                    </a:lnTo>
                    <a:lnTo>
                      <a:pt x="62" y="60"/>
                    </a:lnTo>
                    <a:lnTo>
                      <a:pt x="60" y="56"/>
                    </a:lnTo>
                    <a:lnTo>
                      <a:pt x="58" y="52"/>
                    </a:lnTo>
                    <a:lnTo>
                      <a:pt x="54" y="46"/>
                    </a:lnTo>
                    <a:lnTo>
                      <a:pt x="52" y="42"/>
                    </a:lnTo>
                    <a:lnTo>
                      <a:pt x="42" y="38"/>
                    </a:lnTo>
                    <a:lnTo>
                      <a:pt x="44" y="34"/>
                    </a:lnTo>
                    <a:lnTo>
                      <a:pt x="50" y="28"/>
                    </a:lnTo>
                    <a:lnTo>
                      <a:pt x="50" y="26"/>
                    </a:lnTo>
                    <a:lnTo>
                      <a:pt x="50" y="20"/>
                    </a:lnTo>
                    <a:lnTo>
                      <a:pt x="50" y="18"/>
                    </a:lnTo>
                    <a:lnTo>
                      <a:pt x="48" y="16"/>
                    </a:lnTo>
                    <a:lnTo>
                      <a:pt x="44" y="16"/>
                    </a:lnTo>
                    <a:lnTo>
                      <a:pt x="42" y="16"/>
                    </a:lnTo>
                    <a:lnTo>
                      <a:pt x="36" y="26"/>
                    </a:lnTo>
                    <a:lnTo>
                      <a:pt x="34" y="20"/>
                    </a:lnTo>
                    <a:lnTo>
                      <a:pt x="36" y="18"/>
                    </a:lnTo>
                    <a:lnTo>
                      <a:pt x="36" y="12"/>
                    </a:lnTo>
                    <a:lnTo>
                      <a:pt x="36" y="10"/>
                    </a:lnTo>
                    <a:lnTo>
                      <a:pt x="32" y="0"/>
                    </a:lnTo>
                    <a:lnTo>
                      <a:pt x="32" y="2"/>
                    </a:lnTo>
                    <a:lnTo>
                      <a:pt x="30" y="6"/>
                    </a:lnTo>
                    <a:lnTo>
                      <a:pt x="26" y="6"/>
                    </a:lnTo>
                    <a:lnTo>
                      <a:pt x="24" y="6"/>
                    </a:lnTo>
                    <a:lnTo>
                      <a:pt x="24" y="8"/>
                    </a:lnTo>
                    <a:lnTo>
                      <a:pt x="22" y="10"/>
                    </a:lnTo>
                    <a:lnTo>
                      <a:pt x="16" y="16"/>
                    </a:lnTo>
                    <a:lnTo>
                      <a:pt x="14" y="18"/>
                    </a:lnTo>
                    <a:lnTo>
                      <a:pt x="8" y="26"/>
                    </a:lnTo>
                    <a:lnTo>
                      <a:pt x="0" y="38"/>
                    </a:lnTo>
                    <a:lnTo>
                      <a:pt x="0" y="38"/>
                    </a:lnTo>
                    <a:lnTo>
                      <a:pt x="0" y="3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46" name="Freeform 1638"/>
              <p:cNvSpPr/>
              <p:nvPr/>
            </p:nvSpPr>
            <p:spPr bwMode="auto">
              <a:xfrm>
                <a:off x="1279525" y="5295900"/>
                <a:ext cx="41275" cy="41275"/>
              </a:xfrm>
              <a:custGeom>
                <a:gdLst>
                  <a:gd fmla="*/ 14 w 26" name="T0"/>
                  <a:gd fmla="*/ 26 h 26" name="T1"/>
                  <a:gd fmla="*/ 14 w 26" name="T2"/>
                  <a:gd fmla="*/ 26 h 26" name="T3"/>
                  <a:gd fmla="*/ 16 w 26" name="T4"/>
                  <a:gd fmla="*/ 20 h 26" name="T5"/>
                  <a:gd fmla="*/ 22 w 26" name="T6"/>
                  <a:gd fmla="*/ 18 h 26" name="T7"/>
                  <a:gd fmla="*/ 24 w 26" name="T8"/>
                  <a:gd fmla="*/ 18 h 26" name="T9"/>
                  <a:gd fmla="*/ 26 w 26" name="T10"/>
                  <a:gd fmla="*/ 18 h 26" name="T11"/>
                  <a:gd fmla="*/ 26 w 26" name="T12"/>
                  <a:gd fmla="*/ 12 h 26" name="T13"/>
                  <a:gd fmla="*/ 24 w 26" name="T14"/>
                  <a:gd fmla="*/ 10 h 26" name="T15"/>
                  <a:gd fmla="*/ 22 w 26" name="T16"/>
                  <a:gd fmla="*/ 4 h 26" name="T17"/>
                  <a:gd fmla="*/ 18 w 26" name="T18"/>
                  <a:gd fmla="*/ 0 h 26" name="T19"/>
                  <a:gd fmla="*/ 8 w 26" name="T20"/>
                  <a:gd fmla="*/ 6 h 26" name="T21"/>
                  <a:gd fmla="*/ 6 w 26" name="T22"/>
                  <a:gd fmla="*/ 10 h 26" name="T23"/>
                  <a:gd fmla="*/ 4 w 26" name="T24"/>
                  <a:gd fmla="*/ 10 h 26" name="T25"/>
                  <a:gd fmla="*/ 0 w 26" name="T26"/>
                  <a:gd fmla="*/ 12 h 26" name="T27"/>
                  <a:gd fmla="*/ 0 w 26" name="T28"/>
                  <a:gd fmla="*/ 14 h 26" name="T29"/>
                  <a:gd fmla="*/ 0 w 26" name="T30"/>
                  <a:gd fmla="*/ 18 h 26" name="T31"/>
                  <a:gd fmla="*/ 4 w 26" name="T32"/>
                  <a:gd fmla="*/ 20 h 26" name="T33"/>
                  <a:gd fmla="*/ 4 w 26" name="T34"/>
                  <a:gd fmla="*/ 26 h 26" name="T35"/>
                  <a:gd fmla="*/ 8 w 26" name="T36"/>
                  <a:gd fmla="*/ 26 h 26" name="T37"/>
                  <a:gd fmla="*/ 10 w 26" name="T38"/>
                  <a:gd fmla="*/ 26 h 26" name="T39"/>
                  <a:gd fmla="*/ 14 w 26" name="T40"/>
                  <a:gd fmla="*/ 26 h 26" name="T41"/>
                  <a:gd fmla="*/ 14 w 26" name="T42"/>
                  <a:gd fmla="*/ 26 h 26" name="T43"/>
                  <a:gd fmla="*/ 14 w 26" name="T44"/>
                  <a:gd fmla="*/ 26 h 2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6" w="26">
                    <a:moveTo>
                      <a:pt x="14" y="26"/>
                    </a:moveTo>
                    <a:lnTo>
                      <a:pt x="14" y="26"/>
                    </a:lnTo>
                    <a:lnTo>
                      <a:pt x="16" y="20"/>
                    </a:lnTo>
                    <a:lnTo>
                      <a:pt x="22" y="18"/>
                    </a:lnTo>
                    <a:lnTo>
                      <a:pt x="24" y="18"/>
                    </a:lnTo>
                    <a:lnTo>
                      <a:pt x="26" y="18"/>
                    </a:lnTo>
                    <a:lnTo>
                      <a:pt x="26" y="12"/>
                    </a:lnTo>
                    <a:lnTo>
                      <a:pt x="24" y="10"/>
                    </a:lnTo>
                    <a:lnTo>
                      <a:pt x="22" y="4"/>
                    </a:lnTo>
                    <a:lnTo>
                      <a:pt x="18" y="0"/>
                    </a:lnTo>
                    <a:lnTo>
                      <a:pt x="8" y="6"/>
                    </a:lnTo>
                    <a:lnTo>
                      <a:pt x="6" y="10"/>
                    </a:lnTo>
                    <a:lnTo>
                      <a:pt x="4" y="10"/>
                    </a:lnTo>
                    <a:lnTo>
                      <a:pt x="0" y="12"/>
                    </a:lnTo>
                    <a:lnTo>
                      <a:pt x="0" y="14"/>
                    </a:lnTo>
                    <a:lnTo>
                      <a:pt x="0" y="18"/>
                    </a:lnTo>
                    <a:lnTo>
                      <a:pt x="4" y="20"/>
                    </a:lnTo>
                    <a:lnTo>
                      <a:pt x="4" y="26"/>
                    </a:lnTo>
                    <a:lnTo>
                      <a:pt x="8" y="26"/>
                    </a:lnTo>
                    <a:lnTo>
                      <a:pt x="10" y="26"/>
                    </a:lnTo>
                    <a:lnTo>
                      <a:pt x="14" y="26"/>
                    </a:lnTo>
                    <a:lnTo>
                      <a:pt x="14" y="26"/>
                    </a:lnTo>
                    <a:lnTo>
                      <a:pt x="14" y="2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47" name="Freeform 1639"/>
              <p:cNvSpPr/>
              <p:nvPr/>
            </p:nvSpPr>
            <p:spPr bwMode="auto">
              <a:xfrm>
                <a:off x="1473200" y="3432175"/>
                <a:ext cx="44450" cy="53975"/>
              </a:xfrm>
              <a:custGeom>
                <a:gdLst>
                  <a:gd fmla="*/ 2 w 28" name="T0"/>
                  <a:gd fmla="*/ 34 h 34" name="T1"/>
                  <a:gd fmla="*/ 2 w 28" name="T2"/>
                  <a:gd fmla="*/ 34 h 34" name="T3"/>
                  <a:gd fmla="*/ 12 w 28" name="T4"/>
                  <a:gd fmla="*/ 34 h 34" name="T5"/>
                  <a:gd fmla="*/ 14 w 28" name="T6"/>
                  <a:gd fmla="*/ 28 h 34" name="T7"/>
                  <a:gd fmla="*/ 20 w 28" name="T8"/>
                  <a:gd fmla="*/ 24 h 34" name="T9"/>
                  <a:gd fmla="*/ 20 w 28" name="T10"/>
                  <a:gd fmla="*/ 20 h 34" name="T11"/>
                  <a:gd fmla="*/ 22 w 28" name="T12"/>
                  <a:gd fmla="*/ 14 h 34" name="T13"/>
                  <a:gd fmla="*/ 24 w 28" name="T14"/>
                  <a:gd fmla="*/ 6 h 34" name="T15"/>
                  <a:gd fmla="*/ 28 w 28" name="T16"/>
                  <a:gd fmla="*/ 2 h 34" name="T17"/>
                  <a:gd fmla="*/ 28 w 28" name="T18"/>
                  <a:gd fmla="*/ 0 h 34" name="T19"/>
                  <a:gd fmla="*/ 24 w 28" name="T20"/>
                  <a:gd fmla="*/ 0 h 34" name="T21"/>
                  <a:gd fmla="*/ 20 w 28" name="T22"/>
                  <a:gd fmla="*/ 0 h 34" name="T23"/>
                  <a:gd fmla="*/ 18 w 28" name="T24"/>
                  <a:gd fmla="*/ 0 h 34" name="T25"/>
                  <a:gd fmla="*/ 14 w 28" name="T26"/>
                  <a:gd fmla="*/ 2 h 34" name="T27"/>
                  <a:gd fmla="*/ 12 w 28" name="T28"/>
                  <a:gd fmla="*/ 6 h 34" name="T29"/>
                  <a:gd fmla="*/ 10 w 28" name="T30"/>
                  <a:gd fmla="*/ 12 h 34" name="T31"/>
                  <a:gd fmla="*/ 8 w 28" name="T32"/>
                  <a:gd fmla="*/ 20 h 34" name="T33"/>
                  <a:gd fmla="*/ 2 w 28" name="T34"/>
                  <a:gd fmla="*/ 30 h 34" name="T35"/>
                  <a:gd fmla="*/ 0 w 28" name="T36"/>
                  <a:gd fmla="*/ 32 h 34" name="T37"/>
                  <a:gd fmla="*/ 2 w 28" name="T38"/>
                  <a:gd fmla="*/ 34 h 34" name="T39"/>
                  <a:gd fmla="*/ 2 w 28" name="T40"/>
                  <a:gd fmla="*/ 34 h 34" name="T41"/>
                  <a:gd fmla="*/ 2 w 28" name="T42"/>
                  <a:gd fmla="*/ 34 h 3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4" w="28">
                    <a:moveTo>
                      <a:pt x="2" y="34"/>
                    </a:moveTo>
                    <a:lnTo>
                      <a:pt x="2" y="34"/>
                    </a:lnTo>
                    <a:lnTo>
                      <a:pt x="12" y="34"/>
                    </a:lnTo>
                    <a:lnTo>
                      <a:pt x="14" y="28"/>
                    </a:lnTo>
                    <a:lnTo>
                      <a:pt x="20" y="24"/>
                    </a:lnTo>
                    <a:lnTo>
                      <a:pt x="20" y="20"/>
                    </a:lnTo>
                    <a:lnTo>
                      <a:pt x="22" y="14"/>
                    </a:lnTo>
                    <a:lnTo>
                      <a:pt x="24" y="6"/>
                    </a:lnTo>
                    <a:lnTo>
                      <a:pt x="28" y="2"/>
                    </a:lnTo>
                    <a:lnTo>
                      <a:pt x="28" y="0"/>
                    </a:lnTo>
                    <a:lnTo>
                      <a:pt x="24" y="0"/>
                    </a:lnTo>
                    <a:lnTo>
                      <a:pt x="20" y="0"/>
                    </a:lnTo>
                    <a:lnTo>
                      <a:pt x="18" y="0"/>
                    </a:lnTo>
                    <a:lnTo>
                      <a:pt x="14" y="2"/>
                    </a:lnTo>
                    <a:lnTo>
                      <a:pt x="12" y="6"/>
                    </a:lnTo>
                    <a:lnTo>
                      <a:pt x="10" y="12"/>
                    </a:lnTo>
                    <a:lnTo>
                      <a:pt x="8" y="20"/>
                    </a:lnTo>
                    <a:lnTo>
                      <a:pt x="2" y="30"/>
                    </a:lnTo>
                    <a:lnTo>
                      <a:pt x="0" y="32"/>
                    </a:lnTo>
                    <a:lnTo>
                      <a:pt x="2" y="34"/>
                    </a:lnTo>
                    <a:lnTo>
                      <a:pt x="2" y="34"/>
                    </a:lnTo>
                    <a:lnTo>
                      <a:pt x="2" y="3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48" name="Freeform 1640"/>
              <p:cNvSpPr/>
              <p:nvPr/>
            </p:nvSpPr>
            <p:spPr bwMode="auto">
              <a:xfrm>
                <a:off x="1149350" y="2632075"/>
                <a:ext cx="177800" cy="104775"/>
              </a:xfrm>
              <a:custGeom>
                <a:gdLst>
                  <a:gd fmla="*/ 48 w 112" name="T0"/>
                  <a:gd fmla="*/ 4 h 66" name="T1"/>
                  <a:gd fmla="*/ 48 w 112" name="T2"/>
                  <a:gd fmla="*/ 4 h 66" name="T3"/>
                  <a:gd fmla="*/ 44 w 112" name="T4"/>
                  <a:gd fmla="*/ 16 h 66" name="T5"/>
                  <a:gd fmla="*/ 42 w 112" name="T6"/>
                  <a:gd fmla="*/ 24 h 66" name="T7"/>
                  <a:gd fmla="*/ 34 w 112" name="T8"/>
                  <a:gd fmla="*/ 24 h 66" name="T9"/>
                  <a:gd fmla="*/ 30 w 112" name="T10"/>
                  <a:gd fmla="*/ 24 h 66" name="T11"/>
                  <a:gd fmla="*/ 20 w 112" name="T12"/>
                  <a:gd fmla="*/ 6 h 66" name="T13"/>
                  <a:gd fmla="*/ 12 w 112" name="T14"/>
                  <a:gd fmla="*/ 12 h 66" name="T15"/>
                  <a:gd fmla="*/ 12 w 112" name="T16"/>
                  <a:gd fmla="*/ 20 h 66" name="T17"/>
                  <a:gd fmla="*/ 12 w 112" name="T18"/>
                  <a:gd fmla="*/ 24 h 66" name="T19"/>
                  <a:gd fmla="*/ 6 w 112" name="T20"/>
                  <a:gd fmla="*/ 32 h 66" name="T21"/>
                  <a:gd fmla="*/ 0 w 112" name="T22"/>
                  <a:gd fmla="*/ 38 h 66" name="T23"/>
                  <a:gd fmla="*/ 0 w 112" name="T24"/>
                  <a:gd fmla="*/ 44 h 66" name="T25"/>
                  <a:gd fmla="*/ 12 w 112" name="T26"/>
                  <a:gd fmla="*/ 40 h 66" name="T27"/>
                  <a:gd fmla="*/ 26 w 112" name="T28"/>
                  <a:gd fmla="*/ 44 h 66" name="T29"/>
                  <a:gd fmla="*/ 40 w 112" name="T30"/>
                  <a:gd fmla="*/ 48 h 66" name="T31"/>
                  <a:gd fmla="*/ 44 w 112" name="T32"/>
                  <a:gd fmla="*/ 50 h 66" name="T33"/>
                  <a:gd fmla="*/ 48 w 112" name="T34"/>
                  <a:gd fmla="*/ 50 h 66" name="T35"/>
                  <a:gd fmla="*/ 56 w 112" name="T36"/>
                  <a:gd fmla="*/ 50 h 66" name="T37"/>
                  <a:gd fmla="*/ 58 w 112" name="T38"/>
                  <a:gd fmla="*/ 52 h 66" name="T39"/>
                  <a:gd fmla="*/ 60 w 112" name="T40"/>
                  <a:gd fmla="*/ 56 h 66" name="T41"/>
                  <a:gd fmla="*/ 66 w 112" name="T42"/>
                  <a:gd fmla="*/ 58 h 66" name="T43"/>
                  <a:gd fmla="*/ 68 w 112" name="T44"/>
                  <a:gd fmla="*/ 58 h 66" name="T45"/>
                  <a:gd fmla="*/ 76 w 112" name="T46"/>
                  <a:gd fmla="*/ 62 h 66" name="T47"/>
                  <a:gd fmla="*/ 82 w 112" name="T48"/>
                  <a:gd fmla="*/ 66 h 66" name="T49"/>
                  <a:gd fmla="*/ 86 w 112" name="T50"/>
                  <a:gd fmla="*/ 60 h 66" name="T51"/>
                  <a:gd fmla="*/ 88 w 112" name="T52"/>
                  <a:gd fmla="*/ 60 h 66" name="T53"/>
                  <a:gd fmla="*/ 94 w 112" name="T54"/>
                  <a:gd fmla="*/ 60 h 66" name="T55"/>
                  <a:gd fmla="*/ 96 w 112" name="T56"/>
                  <a:gd fmla="*/ 60 h 66" name="T57"/>
                  <a:gd fmla="*/ 100 w 112" name="T58"/>
                  <a:gd fmla="*/ 56 h 66" name="T59"/>
                  <a:gd fmla="*/ 100 w 112" name="T60"/>
                  <a:gd fmla="*/ 48 h 66" name="T61"/>
                  <a:gd fmla="*/ 102 w 112" name="T62"/>
                  <a:gd fmla="*/ 44 h 66" name="T63"/>
                  <a:gd fmla="*/ 108 w 112" name="T64"/>
                  <a:gd fmla="*/ 48 h 66" name="T65"/>
                  <a:gd fmla="*/ 110 w 112" name="T66"/>
                  <a:gd fmla="*/ 48 h 66" name="T67"/>
                  <a:gd fmla="*/ 112 w 112" name="T68"/>
                  <a:gd fmla="*/ 44 h 66" name="T69"/>
                  <a:gd fmla="*/ 110 w 112" name="T70"/>
                  <a:gd fmla="*/ 40 h 66" name="T71"/>
                  <a:gd fmla="*/ 108 w 112" name="T72"/>
                  <a:gd fmla="*/ 32 h 66" name="T73"/>
                  <a:gd fmla="*/ 104 w 112" name="T74"/>
                  <a:gd fmla="*/ 32 h 66" name="T75"/>
                  <a:gd fmla="*/ 102 w 112" name="T76"/>
                  <a:gd fmla="*/ 30 h 66" name="T77"/>
                  <a:gd fmla="*/ 100 w 112" name="T78"/>
                  <a:gd fmla="*/ 30 h 66" name="T79"/>
                  <a:gd fmla="*/ 100 w 112" name="T80"/>
                  <a:gd fmla="*/ 16 h 66" name="T81"/>
                  <a:gd fmla="*/ 94 w 112" name="T82"/>
                  <a:gd fmla="*/ 20 h 66" name="T83"/>
                  <a:gd fmla="*/ 92 w 112" name="T84"/>
                  <a:gd fmla="*/ 20 h 66" name="T85"/>
                  <a:gd fmla="*/ 92 w 112" name="T86"/>
                  <a:gd fmla="*/ 16 h 66" name="T87"/>
                  <a:gd fmla="*/ 88 w 112" name="T88"/>
                  <a:gd fmla="*/ 12 h 66" name="T89"/>
                  <a:gd fmla="*/ 82 w 112" name="T90"/>
                  <a:gd fmla="*/ 14 h 66" name="T91"/>
                  <a:gd fmla="*/ 78 w 112" name="T92"/>
                  <a:gd fmla="*/ 6 h 66" name="T93"/>
                  <a:gd fmla="*/ 74 w 112" name="T94"/>
                  <a:gd fmla="*/ 6 h 66" name="T95"/>
                  <a:gd fmla="*/ 74 w 112" name="T96"/>
                  <a:gd fmla="*/ 4 h 66" name="T97"/>
                  <a:gd fmla="*/ 68 w 112" name="T98"/>
                  <a:gd fmla="*/ 2 h 66" name="T99"/>
                  <a:gd fmla="*/ 58 w 112" name="T100"/>
                  <a:gd fmla="*/ 0 h 66" name="T101"/>
                  <a:gd fmla="*/ 58 w 112" name="T102"/>
                  <a:gd fmla="*/ 2 h 66" name="T103"/>
                  <a:gd fmla="*/ 56 w 112" name="T104"/>
                  <a:gd fmla="*/ 4 h 66" name="T105"/>
                  <a:gd fmla="*/ 48 w 112" name="T106"/>
                  <a:gd fmla="*/ 4 h 66" name="T107"/>
                  <a:gd fmla="*/ 48 w 112" name="T108"/>
                  <a:gd fmla="*/ 4 h 66" name="T109"/>
                  <a:gd fmla="*/ 48 w 112" name="T110"/>
                  <a:gd fmla="*/ 4 h 6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6" w="112">
                    <a:moveTo>
                      <a:pt x="48" y="4"/>
                    </a:moveTo>
                    <a:lnTo>
                      <a:pt x="48" y="4"/>
                    </a:lnTo>
                    <a:lnTo>
                      <a:pt x="44" y="16"/>
                    </a:lnTo>
                    <a:lnTo>
                      <a:pt x="42" y="24"/>
                    </a:lnTo>
                    <a:lnTo>
                      <a:pt x="34" y="24"/>
                    </a:lnTo>
                    <a:lnTo>
                      <a:pt x="30" y="24"/>
                    </a:lnTo>
                    <a:lnTo>
                      <a:pt x="20" y="6"/>
                    </a:lnTo>
                    <a:lnTo>
                      <a:pt x="12" y="12"/>
                    </a:lnTo>
                    <a:lnTo>
                      <a:pt x="12" y="20"/>
                    </a:lnTo>
                    <a:lnTo>
                      <a:pt x="12" y="24"/>
                    </a:lnTo>
                    <a:lnTo>
                      <a:pt x="6" y="32"/>
                    </a:lnTo>
                    <a:lnTo>
                      <a:pt x="0" y="38"/>
                    </a:lnTo>
                    <a:lnTo>
                      <a:pt x="0" y="44"/>
                    </a:lnTo>
                    <a:lnTo>
                      <a:pt x="12" y="40"/>
                    </a:lnTo>
                    <a:lnTo>
                      <a:pt x="26" y="44"/>
                    </a:lnTo>
                    <a:lnTo>
                      <a:pt x="40" y="48"/>
                    </a:lnTo>
                    <a:lnTo>
                      <a:pt x="44" y="50"/>
                    </a:lnTo>
                    <a:lnTo>
                      <a:pt x="48" y="50"/>
                    </a:lnTo>
                    <a:lnTo>
                      <a:pt x="56" y="50"/>
                    </a:lnTo>
                    <a:lnTo>
                      <a:pt x="58" y="52"/>
                    </a:lnTo>
                    <a:lnTo>
                      <a:pt x="60" y="56"/>
                    </a:lnTo>
                    <a:lnTo>
                      <a:pt x="66" y="58"/>
                    </a:lnTo>
                    <a:lnTo>
                      <a:pt x="68" y="58"/>
                    </a:lnTo>
                    <a:lnTo>
                      <a:pt x="76" y="62"/>
                    </a:lnTo>
                    <a:lnTo>
                      <a:pt x="82" y="66"/>
                    </a:lnTo>
                    <a:lnTo>
                      <a:pt x="86" y="60"/>
                    </a:lnTo>
                    <a:lnTo>
                      <a:pt x="88" y="60"/>
                    </a:lnTo>
                    <a:lnTo>
                      <a:pt x="94" y="60"/>
                    </a:lnTo>
                    <a:lnTo>
                      <a:pt x="96" y="60"/>
                    </a:lnTo>
                    <a:lnTo>
                      <a:pt x="100" y="56"/>
                    </a:lnTo>
                    <a:lnTo>
                      <a:pt x="100" y="48"/>
                    </a:lnTo>
                    <a:lnTo>
                      <a:pt x="102" y="44"/>
                    </a:lnTo>
                    <a:lnTo>
                      <a:pt x="108" y="48"/>
                    </a:lnTo>
                    <a:lnTo>
                      <a:pt x="110" y="48"/>
                    </a:lnTo>
                    <a:lnTo>
                      <a:pt x="112" y="44"/>
                    </a:lnTo>
                    <a:lnTo>
                      <a:pt x="110" y="40"/>
                    </a:lnTo>
                    <a:lnTo>
                      <a:pt x="108" y="32"/>
                    </a:lnTo>
                    <a:lnTo>
                      <a:pt x="104" y="32"/>
                    </a:lnTo>
                    <a:lnTo>
                      <a:pt x="102" y="30"/>
                    </a:lnTo>
                    <a:lnTo>
                      <a:pt x="100" y="30"/>
                    </a:lnTo>
                    <a:lnTo>
                      <a:pt x="100" y="16"/>
                    </a:lnTo>
                    <a:lnTo>
                      <a:pt x="94" y="20"/>
                    </a:lnTo>
                    <a:lnTo>
                      <a:pt x="92" y="20"/>
                    </a:lnTo>
                    <a:lnTo>
                      <a:pt x="92" y="16"/>
                    </a:lnTo>
                    <a:lnTo>
                      <a:pt x="88" y="12"/>
                    </a:lnTo>
                    <a:lnTo>
                      <a:pt x="82" y="14"/>
                    </a:lnTo>
                    <a:lnTo>
                      <a:pt x="78" y="6"/>
                    </a:lnTo>
                    <a:lnTo>
                      <a:pt x="74" y="6"/>
                    </a:lnTo>
                    <a:lnTo>
                      <a:pt x="74" y="4"/>
                    </a:lnTo>
                    <a:lnTo>
                      <a:pt x="68" y="2"/>
                    </a:lnTo>
                    <a:lnTo>
                      <a:pt x="58" y="0"/>
                    </a:lnTo>
                    <a:lnTo>
                      <a:pt x="58" y="2"/>
                    </a:lnTo>
                    <a:lnTo>
                      <a:pt x="56" y="4"/>
                    </a:lnTo>
                    <a:lnTo>
                      <a:pt x="48" y="4"/>
                    </a:lnTo>
                    <a:lnTo>
                      <a:pt x="48" y="4"/>
                    </a:lnTo>
                    <a:lnTo>
                      <a:pt x="48"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49" name="Freeform 1641"/>
              <p:cNvSpPr/>
              <p:nvPr/>
            </p:nvSpPr>
            <p:spPr bwMode="auto">
              <a:xfrm>
                <a:off x="2978150" y="3790950"/>
                <a:ext cx="155575" cy="257175"/>
              </a:xfrm>
              <a:custGeom>
                <a:gdLst>
                  <a:gd fmla="*/ 72 w 98" name="T0"/>
                  <a:gd fmla="*/ 150 h 162" name="T1"/>
                  <a:gd fmla="*/ 74 w 98" name="T2"/>
                  <a:gd fmla="*/ 142 h 162" name="T3"/>
                  <a:gd fmla="*/ 70 w 98" name="T4"/>
                  <a:gd fmla="*/ 126 h 162" name="T5"/>
                  <a:gd fmla="*/ 64 w 98" name="T6"/>
                  <a:gd fmla="*/ 120 h 162" name="T7"/>
                  <a:gd fmla="*/ 60 w 98" name="T8"/>
                  <a:gd fmla="*/ 106 h 162" name="T9"/>
                  <a:gd fmla="*/ 54 w 98" name="T10"/>
                  <a:gd fmla="*/ 88 h 162" name="T11"/>
                  <a:gd fmla="*/ 44 w 98" name="T12"/>
                  <a:gd fmla="*/ 86 h 162" name="T13"/>
                  <a:gd fmla="*/ 34 w 98" name="T14"/>
                  <a:gd fmla="*/ 78 h 162" name="T15"/>
                  <a:gd fmla="*/ 26 w 98" name="T16"/>
                  <a:gd fmla="*/ 84 h 162" name="T17"/>
                  <a:gd fmla="*/ 18 w 98" name="T18"/>
                  <a:gd fmla="*/ 90 h 162" name="T19"/>
                  <a:gd fmla="*/ 10 w 98" name="T20"/>
                  <a:gd fmla="*/ 86 h 162" name="T21"/>
                  <a:gd fmla="*/ 6 w 98" name="T22"/>
                  <a:gd fmla="*/ 80 h 162" name="T23"/>
                  <a:gd fmla="*/ 2 w 98" name="T24"/>
                  <a:gd fmla="*/ 72 h 162" name="T25"/>
                  <a:gd fmla="*/ 8 w 98" name="T26"/>
                  <a:gd fmla="*/ 60 h 162" name="T27"/>
                  <a:gd fmla="*/ 0 w 98" name="T28"/>
                  <a:gd fmla="*/ 60 h 162" name="T29"/>
                  <a:gd fmla="*/ 2 w 98" name="T30"/>
                  <a:gd fmla="*/ 46 h 162" name="T31"/>
                  <a:gd fmla="*/ 8 w 98" name="T32"/>
                  <a:gd fmla="*/ 34 h 162" name="T33"/>
                  <a:gd fmla="*/ 18 w 98" name="T34"/>
                  <a:gd fmla="*/ 32 h 162" name="T35"/>
                  <a:gd fmla="*/ 16 w 98" name="T36"/>
                  <a:gd fmla="*/ 6 h 162" name="T37"/>
                  <a:gd fmla="*/ 24 w 98" name="T38"/>
                  <a:gd fmla="*/ 0 h 162" name="T39"/>
                  <a:gd fmla="*/ 30 w 98" name="T40"/>
                  <a:gd fmla="*/ 10 h 162" name="T41"/>
                  <a:gd fmla="*/ 42 w 98" name="T42"/>
                  <a:gd fmla="*/ 22 h 162" name="T43"/>
                  <a:gd fmla="*/ 48 w 98" name="T44"/>
                  <a:gd fmla="*/ 26 h 162" name="T45"/>
                  <a:gd fmla="*/ 62 w 98" name="T46"/>
                  <a:gd fmla="*/ 24 h 162" name="T47"/>
                  <a:gd fmla="*/ 66 w 98" name="T48"/>
                  <a:gd fmla="*/ 40 h 162" name="T49"/>
                  <a:gd fmla="*/ 62 w 98" name="T50"/>
                  <a:gd fmla="*/ 54 h 162" name="T51"/>
                  <a:gd fmla="*/ 52 w 98" name="T52"/>
                  <a:gd fmla="*/ 58 h 162" name="T53"/>
                  <a:gd fmla="*/ 48 w 98" name="T54"/>
                  <a:gd fmla="*/ 68 h 162" name="T55"/>
                  <a:gd fmla="*/ 62 w 98" name="T56"/>
                  <a:gd fmla="*/ 84 h 162" name="T57"/>
                  <a:gd fmla="*/ 74 w 98" name="T58"/>
                  <a:gd fmla="*/ 96 h 162" name="T59"/>
                  <a:gd fmla="*/ 80 w 98" name="T60"/>
                  <a:gd fmla="*/ 108 h 162" name="T61"/>
                  <a:gd fmla="*/ 88 w 98" name="T62"/>
                  <a:gd fmla="*/ 120 h 162" name="T63"/>
                  <a:gd fmla="*/ 98 w 98" name="T64"/>
                  <a:gd fmla="*/ 130 h 162" name="T65"/>
                  <a:gd fmla="*/ 98 w 98" name="T66"/>
                  <a:gd fmla="*/ 148 h 162" name="T67"/>
                  <a:gd fmla="*/ 92 w 98" name="T68"/>
                  <a:gd fmla="*/ 152 h 162" name="T69"/>
                  <a:gd fmla="*/ 82 w 98" name="T70"/>
                  <a:gd fmla="*/ 148 h 162" name="T71"/>
                  <a:gd fmla="*/ 80 w 98" name="T72"/>
                  <a:gd fmla="*/ 160 h 162" name="T73"/>
                  <a:gd fmla="*/ 70 w 98" name="T74"/>
                  <a:gd fmla="*/ 158 h 162" name="T75"/>
                  <a:gd fmla="*/ 70 w 98" name="T76"/>
                  <a:gd fmla="*/ 152 h 1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2" w="98">
                    <a:moveTo>
                      <a:pt x="70" y="152"/>
                    </a:moveTo>
                    <a:lnTo>
                      <a:pt x="72" y="150"/>
                    </a:lnTo>
                    <a:lnTo>
                      <a:pt x="74" y="144"/>
                    </a:lnTo>
                    <a:lnTo>
                      <a:pt x="74" y="142"/>
                    </a:lnTo>
                    <a:lnTo>
                      <a:pt x="72" y="134"/>
                    </a:lnTo>
                    <a:lnTo>
                      <a:pt x="70" y="126"/>
                    </a:lnTo>
                    <a:lnTo>
                      <a:pt x="70" y="124"/>
                    </a:lnTo>
                    <a:lnTo>
                      <a:pt x="64" y="120"/>
                    </a:lnTo>
                    <a:lnTo>
                      <a:pt x="62" y="114"/>
                    </a:lnTo>
                    <a:lnTo>
                      <a:pt x="60" y="106"/>
                    </a:lnTo>
                    <a:lnTo>
                      <a:pt x="60" y="98"/>
                    </a:lnTo>
                    <a:lnTo>
                      <a:pt x="54" y="88"/>
                    </a:lnTo>
                    <a:lnTo>
                      <a:pt x="48" y="88"/>
                    </a:lnTo>
                    <a:lnTo>
                      <a:pt x="44" y="86"/>
                    </a:lnTo>
                    <a:lnTo>
                      <a:pt x="42" y="78"/>
                    </a:lnTo>
                    <a:lnTo>
                      <a:pt x="34" y="78"/>
                    </a:lnTo>
                    <a:lnTo>
                      <a:pt x="30" y="84"/>
                    </a:lnTo>
                    <a:lnTo>
                      <a:pt x="26" y="84"/>
                    </a:lnTo>
                    <a:lnTo>
                      <a:pt x="24" y="90"/>
                    </a:lnTo>
                    <a:lnTo>
                      <a:pt x="18" y="90"/>
                    </a:lnTo>
                    <a:lnTo>
                      <a:pt x="16" y="88"/>
                    </a:lnTo>
                    <a:lnTo>
                      <a:pt x="10" y="86"/>
                    </a:lnTo>
                    <a:lnTo>
                      <a:pt x="6" y="86"/>
                    </a:lnTo>
                    <a:lnTo>
                      <a:pt x="6" y="80"/>
                    </a:lnTo>
                    <a:lnTo>
                      <a:pt x="2" y="76"/>
                    </a:lnTo>
                    <a:lnTo>
                      <a:pt x="2" y="72"/>
                    </a:lnTo>
                    <a:lnTo>
                      <a:pt x="10" y="66"/>
                    </a:lnTo>
                    <a:lnTo>
                      <a:pt x="8" y="60"/>
                    </a:lnTo>
                    <a:lnTo>
                      <a:pt x="2" y="60"/>
                    </a:lnTo>
                    <a:lnTo>
                      <a:pt x="0" y="60"/>
                    </a:lnTo>
                    <a:lnTo>
                      <a:pt x="0" y="54"/>
                    </a:lnTo>
                    <a:lnTo>
                      <a:pt x="2" y="46"/>
                    </a:lnTo>
                    <a:lnTo>
                      <a:pt x="2" y="40"/>
                    </a:lnTo>
                    <a:lnTo>
                      <a:pt x="8" y="34"/>
                    </a:lnTo>
                    <a:lnTo>
                      <a:pt x="12" y="34"/>
                    </a:lnTo>
                    <a:lnTo>
                      <a:pt x="18" y="32"/>
                    </a:lnTo>
                    <a:lnTo>
                      <a:pt x="20" y="22"/>
                    </a:lnTo>
                    <a:lnTo>
                      <a:pt x="16" y="6"/>
                    </a:lnTo>
                    <a:lnTo>
                      <a:pt x="16" y="0"/>
                    </a:lnTo>
                    <a:lnTo>
                      <a:pt x="24" y="0"/>
                    </a:lnTo>
                    <a:lnTo>
                      <a:pt x="34" y="6"/>
                    </a:lnTo>
                    <a:lnTo>
                      <a:pt x="30" y="10"/>
                    </a:lnTo>
                    <a:lnTo>
                      <a:pt x="36" y="16"/>
                    </a:lnTo>
                    <a:lnTo>
                      <a:pt x="42" y="22"/>
                    </a:lnTo>
                    <a:lnTo>
                      <a:pt x="44" y="24"/>
                    </a:lnTo>
                    <a:lnTo>
                      <a:pt x="48" y="26"/>
                    </a:lnTo>
                    <a:lnTo>
                      <a:pt x="54" y="22"/>
                    </a:lnTo>
                    <a:lnTo>
                      <a:pt x="62" y="24"/>
                    </a:lnTo>
                    <a:lnTo>
                      <a:pt x="66" y="28"/>
                    </a:lnTo>
                    <a:lnTo>
                      <a:pt x="66" y="40"/>
                    </a:lnTo>
                    <a:lnTo>
                      <a:pt x="62" y="42"/>
                    </a:lnTo>
                    <a:lnTo>
                      <a:pt x="62" y="54"/>
                    </a:lnTo>
                    <a:lnTo>
                      <a:pt x="60" y="58"/>
                    </a:lnTo>
                    <a:lnTo>
                      <a:pt x="52" y="58"/>
                    </a:lnTo>
                    <a:lnTo>
                      <a:pt x="46" y="60"/>
                    </a:lnTo>
                    <a:lnTo>
                      <a:pt x="48" y="68"/>
                    </a:lnTo>
                    <a:lnTo>
                      <a:pt x="60" y="72"/>
                    </a:lnTo>
                    <a:lnTo>
                      <a:pt x="62" y="84"/>
                    </a:lnTo>
                    <a:lnTo>
                      <a:pt x="70" y="94"/>
                    </a:lnTo>
                    <a:lnTo>
                      <a:pt x="74" y="96"/>
                    </a:lnTo>
                    <a:lnTo>
                      <a:pt x="74" y="102"/>
                    </a:lnTo>
                    <a:lnTo>
                      <a:pt x="80" y="108"/>
                    </a:lnTo>
                    <a:lnTo>
                      <a:pt x="86" y="114"/>
                    </a:lnTo>
                    <a:lnTo>
                      <a:pt x="88" y="120"/>
                    </a:lnTo>
                    <a:lnTo>
                      <a:pt x="92" y="126"/>
                    </a:lnTo>
                    <a:lnTo>
                      <a:pt x="98" y="130"/>
                    </a:lnTo>
                    <a:lnTo>
                      <a:pt x="98" y="138"/>
                    </a:lnTo>
                    <a:lnTo>
                      <a:pt x="98" y="148"/>
                    </a:lnTo>
                    <a:lnTo>
                      <a:pt x="98" y="152"/>
                    </a:lnTo>
                    <a:lnTo>
                      <a:pt x="92" y="152"/>
                    </a:lnTo>
                    <a:lnTo>
                      <a:pt x="88" y="150"/>
                    </a:lnTo>
                    <a:lnTo>
                      <a:pt x="82" y="148"/>
                    </a:lnTo>
                    <a:lnTo>
                      <a:pt x="80" y="152"/>
                    </a:lnTo>
                    <a:lnTo>
                      <a:pt x="80" y="160"/>
                    </a:lnTo>
                    <a:lnTo>
                      <a:pt x="74" y="162"/>
                    </a:lnTo>
                    <a:lnTo>
                      <a:pt x="70" y="158"/>
                    </a:lnTo>
                    <a:lnTo>
                      <a:pt x="70" y="152"/>
                    </a:lnTo>
                    <a:lnTo>
                      <a:pt x="70" y="152"/>
                    </a:lnTo>
                    <a:lnTo>
                      <a:pt x="70" y="15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50" name="Freeform 1642"/>
              <p:cNvSpPr>
                <a:spLocks noEditPoints="1"/>
              </p:cNvSpPr>
              <p:nvPr/>
            </p:nvSpPr>
            <p:spPr bwMode="auto">
              <a:xfrm>
                <a:off x="2257425" y="3162300"/>
                <a:ext cx="254000" cy="120650"/>
              </a:xfrm>
              <a:custGeom>
                <a:gdLst>
                  <a:gd fmla="*/ 54 w 160" name="T0"/>
                  <a:gd fmla="*/ 74 h 76" name="T1"/>
                  <a:gd fmla="*/ 44 w 160" name="T2"/>
                  <a:gd fmla="*/ 74 h 76" name="T3"/>
                  <a:gd fmla="*/ 34 w 160" name="T4"/>
                  <a:gd fmla="*/ 76 h 76" name="T5"/>
                  <a:gd fmla="*/ 28 w 160" name="T6"/>
                  <a:gd fmla="*/ 74 h 76" name="T7"/>
                  <a:gd fmla="*/ 24 w 160" name="T8"/>
                  <a:gd fmla="*/ 70 h 76" name="T9"/>
                  <a:gd fmla="*/ 16 w 160" name="T10"/>
                  <a:gd fmla="*/ 74 h 76" name="T11"/>
                  <a:gd fmla="*/ 14 w 160" name="T12"/>
                  <a:gd fmla="*/ 68 h 76" name="T13"/>
                  <a:gd fmla="*/ 0 w 160" name="T14"/>
                  <a:gd fmla="*/ 64 h 76" name="T15"/>
                  <a:gd fmla="*/ 14 w 160" name="T16"/>
                  <a:gd fmla="*/ 64 h 76" name="T17"/>
                  <a:gd fmla="*/ 18 w 160" name="T18"/>
                  <a:gd fmla="*/ 58 h 76" name="T19"/>
                  <a:gd fmla="*/ 22 w 160" name="T20"/>
                  <a:gd fmla="*/ 64 h 76" name="T21"/>
                  <a:gd fmla="*/ 24 w 160" name="T22"/>
                  <a:gd fmla="*/ 58 h 76" name="T23"/>
                  <a:gd fmla="*/ 34 w 160" name="T24"/>
                  <a:gd fmla="*/ 58 h 76" name="T25"/>
                  <a:gd fmla="*/ 42 w 160" name="T26"/>
                  <a:gd fmla="*/ 52 h 76" name="T27"/>
                  <a:gd fmla="*/ 50 w 160" name="T28"/>
                  <a:gd fmla="*/ 42 h 76" name="T29"/>
                  <a:gd fmla="*/ 42 w 160" name="T30"/>
                  <a:gd fmla="*/ 40 h 76" name="T31"/>
                  <a:gd fmla="*/ 32 w 160" name="T32"/>
                  <a:gd fmla="*/ 38 h 76" name="T33"/>
                  <a:gd fmla="*/ 28 w 160" name="T34"/>
                  <a:gd fmla="*/ 32 h 76" name="T35"/>
                  <a:gd fmla="*/ 24 w 160" name="T36"/>
                  <a:gd fmla="*/ 32 h 76" name="T37"/>
                  <a:gd fmla="*/ 18 w 160" name="T38"/>
                  <a:gd fmla="*/ 32 h 76" name="T39"/>
                  <a:gd fmla="*/ 16 w 160" name="T40"/>
                  <a:gd fmla="*/ 28 h 76" name="T41"/>
                  <a:gd fmla="*/ 18 w 160" name="T42"/>
                  <a:gd fmla="*/ 24 h 76" name="T43"/>
                  <a:gd fmla="*/ 26 w 160" name="T44"/>
                  <a:gd fmla="*/ 18 h 76" name="T45"/>
                  <a:gd fmla="*/ 24 w 160" name="T46"/>
                  <a:gd fmla="*/ 12 h 76" name="T47"/>
                  <a:gd fmla="*/ 24 w 160" name="T48"/>
                  <a:gd fmla="*/ 10 h 76" name="T49"/>
                  <a:gd fmla="*/ 32 w 160" name="T50"/>
                  <a:gd fmla="*/ 4 h 76" name="T51"/>
                  <a:gd fmla="*/ 46 w 160" name="T52"/>
                  <a:gd fmla="*/ 6 h 76" name="T53"/>
                  <a:gd fmla="*/ 54 w 160" name="T54"/>
                  <a:gd fmla="*/ 14 h 76" name="T55"/>
                  <a:gd fmla="*/ 60 w 160" name="T56"/>
                  <a:gd fmla="*/ 10 h 76" name="T57"/>
                  <a:gd fmla="*/ 62 w 160" name="T58"/>
                  <a:gd fmla="*/ 6 h 76" name="T59"/>
                  <a:gd fmla="*/ 70 w 160" name="T60"/>
                  <a:gd fmla="*/ 2 h 76" name="T61"/>
                  <a:gd fmla="*/ 78 w 160" name="T62"/>
                  <a:gd fmla="*/ 2 h 76" name="T63"/>
                  <a:gd fmla="*/ 86 w 160" name="T64"/>
                  <a:gd fmla="*/ 6 h 76" name="T65"/>
                  <a:gd fmla="*/ 96 w 160" name="T66"/>
                  <a:gd fmla="*/ 4 h 76" name="T67"/>
                  <a:gd fmla="*/ 120 w 160" name="T68"/>
                  <a:gd fmla="*/ 0 h 76" name="T69"/>
                  <a:gd fmla="*/ 134 w 160" name="T70"/>
                  <a:gd fmla="*/ 0 h 76" name="T71"/>
                  <a:gd fmla="*/ 144 w 160" name="T72"/>
                  <a:gd fmla="*/ 4 h 76" name="T73"/>
                  <a:gd fmla="*/ 152 w 160" name="T74"/>
                  <a:gd fmla="*/ 10 h 76" name="T75"/>
                  <a:gd fmla="*/ 146 w 160" name="T76"/>
                  <a:gd fmla="*/ 18 h 76" name="T77"/>
                  <a:gd fmla="*/ 136 w 160" name="T78"/>
                  <a:gd fmla="*/ 24 h 76" name="T79"/>
                  <a:gd fmla="*/ 132 w 160" name="T80"/>
                  <a:gd fmla="*/ 36 h 76" name="T81"/>
                  <a:gd fmla="*/ 120 w 160" name="T82"/>
                  <a:gd fmla="*/ 38 h 76" name="T83"/>
                  <a:gd fmla="*/ 106 w 160" name="T84"/>
                  <a:gd fmla="*/ 42 h 76" name="T85"/>
                  <a:gd fmla="*/ 106 w 160" name="T86"/>
                  <a:gd fmla="*/ 52 h 76" name="T87"/>
                  <a:gd fmla="*/ 98 w 160" name="T88"/>
                  <a:gd fmla="*/ 58 h 76" name="T89"/>
                  <a:gd fmla="*/ 88 w 160" name="T90"/>
                  <a:gd fmla="*/ 60 h 76" name="T91"/>
                  <a:gd fmla="*/ 82 w 160" name="T92"/>
                  <a:gd fmla="*/ 60 h 76" name="T93"/>
                  <a:gd fmla="*/ 78 w 160" name="T94"/>
                  <a:gd fmla="*/ 56 h 76" name="T95"/>
                  <a:gd fmla="*/ 70 w 160" name="T96"/>
                  <a:gd fmla="*/ 60 h 76" name="T97"/>
                  <a:gd fmla="*/ 60 w 160" name="T98"/>
                  <a:gd fmla="*/ 68 h 76" name="T99"/>
                  <a:gd fmla="*/ 54 w 160" name="T100"/>
                  <a:gd fmla="*/ 74 h 76" name="T101"/>
                  <a:gd fmla="*/ 128 w 160" name="T102"/>
                  <a:gd fmla="*/ 2 h 76" name="T103"/>
                  <a:gd fmla="*/ 132 w 160" name="T104"/>
                  <a:gd fmla="*/ 2 h 76" name="T105"/>
                  <a:gd fmla="*/ 132 w 160" name="T106"/>
                  <a:gd fmla="*/ 6 h 76" name="T107"/>
                  <a:gd fmla="*/ 110 w 160" name="T108"/>
                  <a:gd fmla="*/ 14 h 76" name="T109"/>
                  <a:gd fmla="*/ 116 w 160" name="T110"/>
                  <a:gd fmla="*/ 6 h 76" name="T111"/>
                  <a:gd fmla="*/ 126 w 160" name="T112"/>
                  <a:gd fmla="*/ 2 h 76" name="T113"/>
                  <a:gd fmla="*/ 128 w 160" name="T114"/>
                  <a:gd fmla="*/ 2 h 7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6" w="160">
                    <a:moveTo>
                      <a:pt x="54" y="74"/>
                    </a:moveTo>
                    <a:lnTo>
                      <a:pt x="54" y="74"/>
                    </a:lnTo>
                    <a:lnTo>
                      <a:pt x="50" y="74"/>
                    </a:lnTo>
                    <a:lnTo>
                      <a:pt x="44" y="74"/>
                    </a:lnTo>
                    <a:lnTo>
                      <a:pt x="40" y="76"/>
                    </a:lnTo>
                    <a:lnTo>
                      <a:pt x="34" y="76"/>
                    </a:lnTo>
                    <a:lnTo>
                      <a:pt x="32" y="76"/>
                    </a:lnTo>
                    <a:lnTo>
                      <a:pt x="28" y="74"/>
                    </a:lnTo>
                    <a:lnTo>
                      <a:pt x="26" y="70"/>
                    </a:lnTo>
                    <a:lnTo>
                      <a:pt x="24" y="70"/>
                    </a:lnTo>
                    <a:lnTo>
                      <a:pt x="18" y="74"/>
                    </a:lnTo>
                    <a:lnTo>
                      <a:pt x="16" y="74"/>
                    </a:lnTo>
                    <a:lnTo>
                      <a:pt x="16" y="70"/>
                    </a:lnTo>
                    <a:lnTo>
                      <a:pt x="14" y="68"/>
                    </a:lnTo>
                    <a:lnTo>
                      <a:pt x="6" y="70"/>
                    </a:lnTo>
                    <a:lnTo>
                      <a:pt x="0" y="64"/>
                    </a:lnTo>
                    <a:lnTo>
                      <a:pt x="8" y="60"/>
                    </a:lnTo>
                    <a:lnTo>
                      <a:pt x="14" y="64"/>
                    </a:lnTo>
                    <a:lnTo>
                      <a:pt x="16" y="58"/>
                    </a:lnTo>
                    <a:lnTo>
                      <a:pt x="18" y="58"/>
                    </a:lnTo>
                    <a:lnTo>
                      <a:pt x="18" y="60"/>
                    </a:lnTo>
                    <a:lnTo>
                      <a:pt x="22" y="64"/>
                    </a:lnTo>
                    <a:lnTo>
                      <a:pt x="24" y="60"/>
                    </a:lnTo>
                    <a:lnTo>
                      <a:pt x="24" y="58"/>
                    </a:lnTo>
                    <a:lnTo>
                      <a:pt x="26" y="56"/>
                    </a:lnTo>
                    <a:lnTo>
                      <a:pt x="34" y="58"/>
                    </a:lnTo>
                    <a:lnTo>
                      <a:pt x="40" y="56"/>
                    </a:lnTo>
                    <a:lnTo>
                      <a:pt x="42" y="52"/>
                    </a:lnTo>
                    <a:lnTo>
                      <a:pt x="46" y="46"/>
                    </a:lnTo>
                    <a:lnTo>
                      <a:pt x="50" y="42"/>
                    </a:lnTo>
                    <a:lnTo>
                      <a:pt x="46" y="42"/>
                    </a:lnTo>
                    <a:lnTo>
                      <a:pt x="42" y="40"/>
                    </a:lnTo>
                    <a:lnTo>
                      <a:pt x="36" y="38"/>
                    </a:lnTo>
                    <a:lnTo>
                      <a:pt x="32" y="38"/>
                    </a:lnTo>
                    <a:lnTo>
                      <a:pt x="28" y="38"/>
                    </a:lnTo>
                    <a:lnTo>
                      <a:pt x="28" y="32"/>
                    </a:lnTo>
                    <a:lnTo>
                      <a:pt x="28" y="30"/>
                    </a:lnTo>
                    <a:lnTo>
                      <a:pt x="24" y="32"/>
                    </a:lnTo>
                    <a:lnTo>
                      <a:pt x="22" y="32"/>
                    </a:lnTo>
                    <a:lnTo>
                      <a:pt x="18" y="32"/>
                    </a:lnTo>
                    <a:lnTo>
                      <a:pt x="18" y="30"/>
                    </a:lnTo>
                    <a:lnTo>
                      <a:pt x="16" y="28"/>
                    </a:lnTo>
                    <a:lnTo>
                      <a:pt x="14" y="28"/>
                    </a:lnTo>
                    <a:lnTo>
                      <a:pt x="18" y="24"/>
                    </a:lnTo>
                    <a:lnTo>
                      <a:pt x="26" y="20"/>
                    </a:lnTo>
                    <a:lnTo>
                      <a:pt x="26" y="18"/>
                    </a:lnTo>
                    <a:lnTo>
                      <a:pt x="26" y="14"/>
                    </a:lnTo>
                    <a:lnTo>
                      <a:pt x="24" y="12"/>
                    </a:lnTo>
                    <a:lnTo>
                      <a:pt x="18" y="14"/>
                    </a:lnTo>
                    <a:lnTo>
                      <a:pt x="24" y="10"/>
                    </a:lnTo>
                    <a:lnTo>
                      <a:pt x="26" y="6"/>
                    </a:lnTo>
                    <a:lnTo>
                      <a:pt x="32" y="4"/>
                    </a:lnTo>
                    <a:lnTo>
                      <a:pt x="42" y="4"/>
                    </a:lnTo>
                    <a:lnTo>
                      <a:pt x="46" y="6"/>
                    </a:lnTo>
                    <a:lnTo>
                      <a:pt x="52" y="10"/>
                    </a:lnTo>
                    <a:lnTo>
                      <a:pt x="54" y="14"/>
                    </a:lnTo>
                    <a:lnTo>
                      <a:pt x="58" y="14"/>
                    </a:lnTo>
                    <a:lnTo>
                      <a:pt x="60" y="10"/>
                    </a:lnTo>
                    <a:lnTo>
                      <a:pt x="62" y="10"/>
                    </a:lnTo>
                    <a:lnTo>
                      <a:pt x="62" y="6"/>
                    </a:lnTo>
                    <a:lnTo>
                      <a:pt x="68" y="2"/>
                    </a:lnTo>
                    <a:lnTo>
                      <a:pt x="70" y="2"/>
                    </a:lnTo>
                    <a:lnTo>
                      <a:pt x="74" y="0"/>
                    </a:lnTo>
                    <a:lnTo>
                      <a:pt x="78" y="2"/>
                    </a:lnTo>
                    <a:lnTo>
                      <a:pt x="80" y="4"/>
                    </a:lnTo>
                    <a:lnTo>
                      <a:pt x="86" y="6"/>
                    </a:lnTo>
                    <a:lnTo>
                      <a:pt x="88" y="6"/>
                    </a:lnTo>
                    <a:lnTo>
                      <a:pt x="96" y="4"/>
                    </a:lnTo>
                    <a:lnTo>
                      <a:pt x="104" y="0"/>
                    </a:lnTo>
                    <a:lnTo>
                      <a:pt x="120" y="0"/>
                    </a:lnTo>
                    <a:lnTo>
                      <a:pt x="128" y="0"/>
                    </a:lnTo>
                    <a:lnTo>
                      <a:pt x="134" y="0"/>
                    </a:lnTo>
                    <a:lnTo>
                      <a:pt x="138" y="2"/>
                    </a:lnTo>
                    <a:lnTo>
                      <a:pt x="144" y="4"/>
                    </a:lnTo>
                    <a:lnTo>
                      <a:pt x="146" y="6"/>
                    </a:lnTo>
                    <a:lnTo>
                      <a:pt x="152" y="10"/>
                    </a:lnTo>
                    <a:lnTo>
                      <a:pt x="160" y="12"/>
                    </a:lnTo>
                    <a:lnTo>
                      <a:pt x="146" y="18"/>
                    </a:lnTo>
                    <a:lnTo>
                      <a:pt x="138" y="24"/>
                    </a:lnTo>
                    <a:lnTo>
                      <a:pt x="136" y="24"/>
                    </a:lnTo>
                    <a:lnTo>
                      <a:pt x="132" y="28"/>
                    </a:lnTo>
                    <a:lnTo>
                      <a:pt x="132" y="36"/>
                    </a:lnTo>
                    <a:lnTo>
                      <a:pt x="126" y="36"/>
                    </a:lnTo>
                    <a:lnTo>
                      <a:pt x="120" y="38"/>
                    </a:lnTo>
                    <a:lnTo>
                      <a:pt x="114" y="38"/>
                    </a:lnTo>
                    <a:lnTo>
                      <a:pt x="106" y="42"/>
                    </a:lnTo>
                    <a:lnTo>
                      <a:pt x="106" y="50"/>
                    </a:lnTo>
                    <a:lnTo>
                      <a:pt x="106" y="52"/>
                    </a:lnTo>
                    <a:lnTo>
                      <a:pt x="104" y="56"/>
                    </a:lnTo>
                    <a:lnTo>
                      <a:pt x="98" y="58"/>
                    </a:lnTo>
                    <a:lnTo>
                      <a:pt x="90" y="58"/>
                    </a:lnTo>
                    <a:lnTo>
                      <a:pt x="88" y="60"/>
                    </a:lnTo>
                    <a:lnTo>
                      <a:pt x="82" y="64"/>
                    </a:lnTo>
                    <a:lnTo>
                      <a:pt x="82" y="60"/>
                    </a:lnTo>
                    <a:lnTo>
                      <a:pt x="80" y="58"/>
                    </a:lnTo>
                    <a:lnTo>
                      <a:pt x="78" y="56"/>
                    </a:lnTo>
                    <a:lnTo>
                      <a:pt x="72" y="56"/>
                    </a:lnTo>
                    <a:lnTo>
                      <a:pt x="70" y="60"/>
                    </a:lnTo>
                    <a:lnTo>
                      <a:pt x="64" y="66"/>
                    </a:lnTo>
                    <a:lnTo>
                      <a:pt x="60" y="68"/>
                    </a:lnTo>
                    <a:lnTo>
                      <a:pt x="54" y="74"/>
                    </a:lnTo>
                    <a:lnTo>
                      <a:pt x="54" y="74"/>
                    </a:lnTo>
                    <a:lnTo>
                      <a:pt x="54" y="74"/>
                    </a:lnTo>
                    <a:close/>
                    <a:moveTo>
                      <a:pt x="128" y="2"/>
                    </a:moveTo>
                    <a:lnTo>
                      <a:pt x="128" y="2"/>
                    </a:lnTo>
                    <a:lnTo>
                      <a:pt x="132" y="2"/>
                    </a:lnTo>
                    <a:lnTo>
                      <a:pt x="134" y="2"/>
                    </a:lnTo>
                    <a:lnTo>
                      <a:pt x="132" y="6"/>
                    </a:lnTo>
                    <a:lnTo>
                      <a:pt x="124" y="14"/>
                    </a:lnTo>
                    <a:lnTo>
                      <a:pt x="110" y="14"/>
                    </a:lnTo>
                    <a:lnTo>
                      <a:pt x="108" y="6"/>
                    </a:lnTo>
                    <a:lnTo>
                      <a:pt x="116" y="6"/>
                    </a:lnTo>
                    <a:lnTo>
                      <a:pt x="124" y="4"/>
                    </a:lnTo>
                    <a:lnTo>
                      <a:pt x="126" y="2"/>
                    </a:lnTo>
                    <a:lnTo>
                      <a:pt x="128" y="2"/>
                    </a:lnTo>
                    <a:lnTo>
                      <a:pt x="128" y="2"/>
                    </a:lnTo>
                    <a:lnTo>
                      <a:pt x="128"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51" name="Freeform 1643"/>
              <p:cNvSpPr/>
              <p:nvPr/>
            </p:nvSpPr>
            <p:spPr bwMode="auto">
              <a:xfrm>
                <a:off x="1720850" y="3559175"/>
                <a:ext cx="57150" cy="50800"/>
              </a:xfrm>
              <a:custGeom>
                <a:gdLst>
                  <a:gd fmla="*/ 36 w 36" name="T0"/>
                  <a:gd fmla="*/ 28 h 32" name="T1"/>
                  <a:gd fmla="*/ 36 w 36" name="T2"/>
                  <a:gd fmla="*/ 28 h 32" name="T3"/>
                  <a:gd fmla="*/ 30 w 36" name="T4"/>
                  <a:gd fmla="*/ 24 h 32" name="T5"/>
                  <a:gd fmla="*/ 26 w 36" name="T6"/>
                  <a:gd fmla="*/ 18 h 32" name="T7"/>
                  <a:gd fmla="*/ 28 w 36" name="T8"/>
                  <a:gd fmla="*/ 12 h 32" name="T9"/>
                  <a:gd fmla="*/ 28 w 36" name="T10"/>
                  <a:gd fmla="*/ 8 h 32" name="T11"/>
                  <a:gd fmla="*/ 36 w 36" name="T12"/>
                  <a:gd fmla="*/ 8 h 32" name="T13"/>
                  <a:gd fmla="*/ 30 w 36" name="T14"/>
                  <a:gd fmla="*/ 0 h 32" name="T15"/>
                  <a:gd fmla="*/ 28 w 36" name="T16"/>
                  <a:gd fmla="*/ 0 h 32" name="T17"/>
                  <a:gd fmla="*/ 22 w 36" name="T18"/>
                  <a:gd fmla="*/ 0 h 32" name="T19"/>
                  <a:gd fmla="*/ 20 w 36" name="T20"/>
                  <a:gd fmla="*/ 0 h 32" name="T21"/>
                  <a:gd fmla="*/ 18 w 36" name="T22"/>
                  <a:gd fmla="*/ 2 h 32" name="T23"/>
                  <a:gd fmla="*/ 12 w 36" name="T24"/>
                  <a:gd fmla="*/ 10 h 32" name="T25"/>
                  <a:gd fmla="*/ 6 w 36" name="T26"/>
                  <a:gd fmla="*/ 18 h 32" name="T27"/>
                  <a:gd fmla="*/ 0 w 36" name="T28"/>
                  <a:gd fmla="*/ 20 h 32" name="T29"/>
                  <a:gd fmla="*/ 18 w 36" name="T30"/>
                  <a:gd fmla="*/ 26 h 32" name="T31"/>
                  <a:gd fmla="*/ 20 w 36" name="T32"/>
                  <a:gd fmla="*/ 32 h 32" name="T33"/>
                  <a:gd fmla="*/ 36 w 36" name="T34"/>
                  <a:gd fmla="*/ 28 h 32" name="T35"/>
                  <a:gd fmla="*/ 36 w 36" name="T36"/>
                  <a:gd fmla="*/ 28 h 32" name="T37"/>
                  <a:gd fmla="*/ 36 w 36" name="T38"/>
                  <a:gd fmla="*/ 28 h 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2" w="36">
                    <a:moveTo>
                      <a:pt x="36" y="28"/>
                    </a:moveTo>
                    <a:lnTo>
                      <a:pt x="36" y="28"/>
                    </a:lnTo>
                    <a:lnTo>
                      <a:pt x="30" y="24"/>
                    </a:lnTo>
                    <a:lnTo>
                      <a:pt x="26" y="18"/>
                    </a:lnTo>
                    <a:lnTo>
                      <a:pt x="28" y="12"/>
                    </a:lnTo>
                    <a:lnTo>
                      <a:pt x="28" y="8"/>
                    </a:lnTo>
                    <a:lnTo>
                      <a:pt x="36" y="8"/>
                    </a:lnTo>
                    <a:lnTo>
                      <a:pt x="30" y="0"/>
                    </a:lnTo>
                    <a:lnTo>
                      <a:pt x="28" y="0"/>
                    </a:lnTo>
                    <a:lnTo>
                      <a:pt x="22" y="0"/>
                    </a:lnTo>
                    <a:lnTo>
                      <a:pt x="20" y="0"/>
                    </a:lnTo>
                    <a:lnTo>
                      <a:pt x="18" y="2"/>
                    </a:lnTo>
                    <a:lnTo>
                      <a:pt x="12" y="10"/>
                    </a:lnTo>
                    <a:lnTo>
                      <a:pt x="6" y="18"/>
                    </a:lnTo>
                    <a:lnTo>
                      <a:pt x="0" y="20"/>
                    </a:lnTo>
                    <a:lnTo>
                      <a:pt x="18" y="26"/>
                    </a:lnTo>
                    <a:lnTo>
                      <a:pt x="20" y="32"/>
                    </a:lnTo>
                    <a:lnTo>
                      <a:pt x="36" y="28"/>
                    </a:lnTo>
                    <a:lnTo>
                      <a:pt x="36" y="28"/>
                    </a:lnTo>
                    <a:lnTo>
                      <a:pt x="36" y="2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52" name="Freeform 1645"/>
              <p:cNvSpPr>
                <a:spLocks noEditPoints="1"/>
              </p:cNvSpPr>
              <p:nvPr/>
            </p:nvSpPr>
            <p:spPr bwMode="auto">
              <a:xfrm>
                <a:off x="1743075" y="2749550"/>
                <a:ext cx="952500" cy="482600"/>
              </a:xfrm>
              <a:custGeom>
                <a:gdLst>
                  <a:gd fmla="*/ 180 w 600" name="T0"/>
                  <a:gd fmla="*/ 206 h 304" name="T1"/>
                  <a:gd fmla="*/ 194 w 600" name="T2"/>
                  <a:gd fmla="*/ 190 h 304" name="T3"/>
                  <a:gd fmla="*/ 214 w 600" name="T4"/>
                  <a:gd fmla="*/ 190 h 304" name="T5"/>
                  <a:gd fmla="*/ 214 w 600" name="T6"/>
                  <a:gd fmla="*/ 232 h 304" name="T7"/>
                  <a:gd fmla="*/ 214 w 600" name="T8"/>
                  <a:gd fmla="*/ 250 h 304" name="T9"/>
                  <a:gd fmla="*/ 260 w 600" name="T10"/>
                  <a:gd fmla="*/ 278 h 304" name="T11"/>
                  <a:gd fmla="*/ 272 w 600" name="T12"/>
                  <a:gd fmla="*/ 290 h 304" name="T13"/>
                  <a:gd fmla="*/ 298 w 600" name="T14"/>
                  <a:gd fmla="*/ 304 h 304" name="T15"/>
                  <a:gd fmla="*/ 324 w 600" name="T16"/>
                  <a:gd fmla="*/ 282 h 304" name="T17"/>
                  <a:gd fmla="*/ 356 w 600" name="T18"/>
                  <a:gd fmla="*/ 264 h 304" name="T19"/>
                  <a:gd fmla="*/ 386 w 600" name="T20"/>
                  <a:gd fmla="*/ 270 h 304" name="T21"/>
                  <a:gd fmla="*/ 410 w 600" name="T22"/>
                  <a:gd fmla="*/ 268 h 304" name="T23"/>
                  <a:gd fmla="*/ 464 w 600" name="T24"/>
                  <a:gd fmla="*/ 262 h 304" name="T25"/>
                  <a:gd fmla="*/ 486 w 600" name="T26"/>
                  <a:gd fmla="*/ 242 h 304" name="T27"/>
                  <a:gd fmla="*/ 520 w 600" name="T28"/>
                  <a:gd fmla="*/ 214 h 304" name="T29"/>
                  <a:gd fmla="*/ 540 w 600" name="T30"/>
                  <a:gd fmla="*/ 170 h 304" name="T31"/>
                  <a:gd fmla="*/ 600 w 600" name="T32"/>
                  <a:gd fmla="*/ 134 h 304" name="T33"/>
                  <a:gd fmla="*/ 538 w 600" name="T34"/>
                  <a:gd fmla="*/ 124 h 304" name="T35"/>
                  <a:gd fmla="*/ 502 w 600" name="T36"/>
                  <a:gd fmla="*/ 88 h 304" name="T37"/>
                  <a:gd fmla="*/ 450 w 600" name="T38"/>
                  <a:gd fmla="*/ 62 h 304" name="T39"/>
                  <a:gd fmla="*/ 392 w 600" name="T40"/>
                  <a:gd fmla="*/ 24 h 304" name="T41"/>
                  <a:gd fmla="*/ 356 w 600" name="T42"/>
                  <a:gd fmla="*/ 24 h 304" name="T43"/>
                  <a:gd fmla="*/ 322 w 600" name="T44"/>
                  <a:gd fmla="*/ 8 h 304" name="T45"/>
                  <a:gd fmla="*/ 278 w 600" name="T46"/>
                  <a:gd fmla="*/ 10 h 304" name="T47"/>
                  <a:gd fmla="*/ 204 w 600" name="T48"/>
                  <a:gd fmla="*/ 12 h 304" name="T49"/>
                  <a:gd fmla="*/ 188 w 600" name="T50"/>
                  <a:gd fmla="*/ 56 h 304" name="T51"/>
                  <a:gd fmla="*/ 204 w 600" name="T52"/>
                  <a:gd fmla="*/ 96 h 304" name="T53"/>
                  <a:gd fmla="*/ 172 w 600" name="T54"/>
                  <a:gd fmla="*/ 88 h 304" name="T55"/>
                  <a:gd fmla="*/ 150 w 600" name="T56"/>
                  <a:gd fmla="*/ 92 h 304" name="T57"/>
                  <a:gd fmla="*/ 128 w 600" name="T58"/>
                  <a:gd fmla="*/ 96 h 304" name="T59"/>
                  <a:gd fmla="*/ 116 w 600" name="T60"/>
                  <a:gd fmla="*/ 88 h 304" name="T61"/>
                  <a:gd fmla="*/ 92 w 600" name="T62"/>
                  <a:gd fmla="*/ 70 h 304" name="T63"/>
                  <a:gd fmla="*/ 78 w 600" name="T64"/>
                  <a:gd fmla="*/ 62 h 304" name="T65"/>
                  <a:gd fmla="*/ 42 w 600" name="T66"/>
                  <a:gd fmla="*/ 80 h 304" name="T67"/>
                  <a:gd fmla="*/ 36 w 600" name="T68"/>
                  <a:gd fmla="*/ 100 h 304" name="T69"/>
                  <a:gd fmla="*/ 16 w 600" name="T70"/>
                  <a:gd fmla="*/ 106 h 304" name="T71"/>
                  <a:gd fmla="*/ 8 w 600" name="T72"/>
                  <a:gd fmla="*/ 124 h 304" name="T73"/>
                  <a:gd fmla="*/ 8 w 600" name="T74"/>
                  <a:gd fmla="*/ 150 h 304" name="T75"/>
                  <a:gd fmla="*/ 24 w 600" name="T76"/>
                  <a:gd fmla="*/ 172 h 304" name="T77"/>
                  <a:gd fmla="*/ 32 w 600" name="T78"/>
                  <a:gd fmla="*/ 190 h 304" name="T79"/>
                  <a:gd fmla="*/ 54 w 600" name="T80"/>
                  <a:gd fmla="*/ 180 h 304" name="T81"/>
                  <a:gd fmla="*/ 92 w 600" name="T82"/>
                  <a:gd fmla="*/ 190 h 304" name="T83"/>
                  <a:gd fmla="*/ 110 w 600" name="T84"/>
                  <a:gd fmla="*/ 218 h 304" name="T85"/>
                  <a:gd fmla="*/ 92 w 600" name="T86"/>
                  <a:gd fmla="*/ 222 h 304" name="T87"/>
                  <a:gd fmla="*/ 60 w 600" name="T88"/>
                  <a:gd fmla="*/ 226 h 304" name="T89"/>
                  <a:gd fmla="*/ 52 w 600" name="T90"/>
                  <a:gd fmla="*/ 242 h 304" name="T91"/>
                  <a:gd fmla="*/ 82 w 600" name="T92"/>
                  <a:gd fmla="*/ 278 h 304" name="T93"/>
                  <a:gd fmla="*/ 118 w 600" name="T94"/>
                  <a:gd fmla="*/ 288 h 304" name="T95"/>
                  <a:gd fmla="*/ 162 w 600" name="T96"/>
                  <a:gd fmla="*/ 210 h 304" name="T97"/>
                  <a:gd fmla="*/ 88 w 600" name="T98"/>
                  <a:gd fmla="*/ 242 h 304" name="T99"/>
                  <a:gd fmla="*/ 90 w 600" name="T100"/>
                  <a:gd fmla="*/ 232 h 304" name="T101"/>
                  <a:gd fmla="*/ 476 w 600" name="T102"/>
                  <a:gd fmla="*/ 180 h 304" name="T103"/>
                  <a:gd fmla="*/ 416 w 600" name="T104"/>
                  <a:gd fmla="*/ 190 h 304" name="T105"/>
                  <a:gd fmla="*/ 392 w 600" name="T106"/>
                  <a:gd fmla="*/ 210 h 304" name="T107"/>
                  <a:gd fmla="*/ 392 w 600" name="T108"/>
                  <a:gd fmla="*/ 226 h 304" name="T109"/>
                  <a:gd fmla="*/ 392 w 600" name="T110"/>
                  <a:gd fmla="*/ 190 h 304" name="T111"/>
                  <a:gd fmla="*/ 440 w 600" name="T112"/>
                  <a:gd fmla="*/ 180 h 304" name="T113"/>
                  <a:gd fmla="*/ 466 w 600" name="T114"/>
                  <a:gd fmla="*/ 172 h 3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04" w="600">
                    <a:moveTo>
                      <a:pt x="168" y="210"/>
                    </a:moveTo>
                    <a:lnTo>
                      <a:pt x="168" y="210"/>
                    </a:lnTo>
                    <a:lnTo>
                      <a:pt x="170" y="208"/>
                    </a:lnTo>
                    <a:lnTo>
                      <a:pt x="176" y="208"/>
                    </a:lnTo>
                    <a:lnTo>
                      <a:pt x="172" y="206"/>
                    </a:lnTo>
                    <a:lnTo>
                      <a:pt x="176" y="206"/>
                    </a:lnTo>
                    <a:lnTo>
                      <a:pt x="180" y="206"/>
                    </a:lnTo>
                    <a:lnTo>
                      <a:pt x="178" y="208"/>
                    </a:lnTo>
                    <a:lnTo>
                      <a:pt x="178" y="210"/>
                    </a:lnTo>
                    <a:lnTo>
                      <a:pt x="180" y="210"/>
                    </a:lnTo>
                    <a:lnTo>
                      <a:pt x="186" y="200"/>
                    </a:lnTo>
                    <a:lnTo>
                      <a:pt x="198" y="196"/>
                    </a:lnTo>
                    <a:lnTo>
                      <a:pt x="196" y="192"/>
                    </a:lnTo>
                    <a:lnTo>
                      <a:pt x="194" y="190"/>
                    </a:lnTo>
                    <a:lnTo>
                      <a:pt x="196" y="190"/>
                    </a:lnTo>
                    <a:lnTo>
                      <a:pt x="200" y="190"/>
                    </a:lnTo>
                    <a:lnTo>
                      <a:pt x="206" y="192"/>
                    </a:lnTo>
                    <a:lnTo>
                      <a:pt x="206" y="188"/>
                    </a:lnTo>
                    <a:lnTo>
                      <a:pt x="208" y="188"/>
                    </a:lnTo>
                    <a:lnTo>
                      <a:pt x="208" y="190"/>
                    </a:lnTo>
                    <a:lnTo>
                      <a:pt x="214" y="190"/>
                    </a:lnTo>
                    <a:lnTo>
                      <a:pt x="208" y="198"/>
                    </a:lnTo>
                    <a:lnTo>
                      <a:pt x="206" y="208"/>
                    </a:lnTo>
                    <a:lnTo>
                      <a:pt x="206" y="218"/>
                    </a:lnTo>
                    <a:lnTo>
                      <a:pt x="206" y="224"/>
                    </a:lnTo>
                    <a:lnTo>
                      <a:pt x="212" y="226"/>
                    </a:lnTo>
                    <a:lnTo>
                      <a:pt x="216" y="228"/>
                    </a:lnTo>
                    <a:lnTo>
                      <a:pt x="214" y="232"/>
                    </a:lnTo>
                    <a:lnTo>
                      <a:pt x="214" y="234"/>
                    </a:lnTo>
                    <a:lnTo>
                      <a:pt x="214" y="236"/>
                    </a:lnTo>
                    <a:lnTo>
                      <a:pt x="216" y="236"/>
                    </a:lnTo>
                    <a:lnTo>
                      <a:pt x="216" y="240"/>
                    </a:lnTo>
                    <a:lnTo>
                      <a:pt x="212" y="240"/>
                    </a:lnTo>
                    <a:lnTo>
                      <a:pt x="214" y="244"/>
                    </a:lnTo>
                    <a:lnTo>
                      <a:pt x="214" y="250"/>
                    </a:lnTo>
                    <a:lnTo>
                      <a:pt x="216" y="264"/>
                    </a:lnTo>
                    <a:lnTo>
                      <a:pt x="222" y="264"/>
                    </a:lnTo>
                    <a:lnTo>
                      <a:pt x="232" y="268"/>
                    </a:lnTo>
                    <a:lnTo>
                      <a:pt x="250" y="270"/>
                    </a:lnTo>
                    <a:lnTo>
                      <a:pt x="252" y="268"/>
                    </a:lnTo>
                    <a:lnTo>
                      <a:pt x="258" y="276"/>
                    </a:lnTo>
                    <a:lnTo>
                      <a:pt x="260" y="278"/>
                    </a:lnTo>
                    <a:lnTo>
                      <a:pt x="266" y="278"/>
                    </a:lnTo>
                    <a:lnTo>
                      <a:pt x="268" y="278"/>
                    </a:lnTo>
                    <a:lnTo>
                      <a:pt x="270" y="280"/>
                    </a:lnTo>
                    <a:lnTo>
                      <a:pt x="270" y="282"/>
                    </a:lnTo>
                    <a:lnTo>
                      <a:pt x="272" y="282"/>
                    </a:lnTo>
                    <a:lnTo>
                      <a:pt x="270" y="288"/>
                    </a:lnTo>
                    <a:lnTo>
                      <a:pt x="272" y="290"/>
                    </a:lnTo>
                    <a:lnTo>
                      <a:pt x="278" y="294"/>
                    </a:lnTo>
                    <a:lnTo>
                      <a:pt x="286" y="294"/>
                    </a:lnTo>
                    <a:lnTo>
                      <a:pt x="290" y="294"/>
                    </a:lnTo>
                    <a:lnTo>
                      <a:pt x="296" y="296"/>
                    </a:lnTo>
                    <a:lnTo>
                      <a:pt x="296" y="300"/>
                    </a:lnTo>
                    <a:lnTo>
                      <a:pt x="296" y="304"/>
                    </a:lnTo>
                    <a:lnTo>
                      <a:pt x="298" y="304"/>
                    </a:lnTo>
                    <a:lnTo>
                      <a:pt x="304" y="304"/>
                    </a:lnTo>
                    <a:lnTo>
                      <a:pt x="304" y="296"/>
                    </a:lnTo>
                    <a:lnTo>
                      <a:pt x="312" y="296"/>
                    </a:lnTo>
                    <a:lnTo>
                      <a:pt x="314" y="290"/>
                    </a:lnTo>
                    <a:lnTo>
                      <a:pt x="316" y="286"/>
                    </a:lnTo>
                    <a:lnTo>
                      <a:pt x="322" y="286"/>
                    </a:lnTo>
                    <a:lnTo>
                      <a:pt x="324" y="282"/>
                    </a:lnTo>
                    <a:lnTo>
                      <a:pt x="326" y="280"/>
                    </a:lnTo>
                    <a:lnTo>
                      <a:pt x="334" y="278"/>
                    </a:lnTo>
                    <a:lnTo>
                      <a:pt x="338" y="278"/>
                    </a:lnTo>
                    <a:lnTo>
                      <a:pt x="342" y="276"/>
                    </a:lnTo>
                    <a:lnTo>
                      <a:pt x="344" y="270"/>
                    </a:lnTo>
                    <a:lnTo>
                      <a:pt x="350" y="268"/>
                    </a:lnTo>
                    <a:lnTo>
                      <a:pt x="356" y="264"/>
                    </a:lnTo>
                    <a:lnTo>
                      <a:pt x="366" y="264"/>
                    </a:lnTo>
                    <a:lnTo>
                      <a:pt x="370" y="268"/>
                    </a:lnTo>
                    <a:lnTo>
                      <a:pt x="376" y="270"/>
                    </a:lnTo>
                    <a:lnTo>
                      <a:pt x="378" y="276"/>
                    </a:lnTo>
                    <a:lnTo>
                      <a:pt x="380" y="276"/>
                    </a:lnTo>
                    <a:lnTo>
                      <a:pt x="384" y="270"/>
                    </a:lnTo>
                    <a:lnTo>
                      <a:pt x="386" y="270"/>
                    </a:lnTo>
                    <a:lnTo>
                      <a:pt x="386" y="268"/>
                    </a:lnTo>
                    <a:lnTo>
                      <a:pt x="392" y="262"/>
                    </a:lnTo>
                    <a:lnTo>
                      <a:pt x="394" y="262"/>
                    </a:lnTo>
                    <a:lnTo>
                      <a:pt x="398" y="260"/>
                    </a:lnTo>
                    <a:lnTo>
                      <a:pt x="402" y="262"/>
                    </a:lnTo>
                    <a:lnTo>
                      <a:pt x="404" y="264"/>
                    </a:lnTo>
                    <a:lnTo>
                      <a:pt x="410" y="268"/>
                    </a:lnTo>
                    <a:lnTo>
                      <a:pt x="412" y="268"/>
                    </a:lnTo>
                    <a:lnTo>
                      <a:pt x="420" y="264"/>
                    </a:lnTo>
                    <a:lnTo>
                      <a:pt x="428" y="260"/>
                    </a:lnTo>
                    <a:lnTo>
                      <a:pt x="446" y="260"/>
                    </a:lnTo>
                    <a:lnTo>
                      <a:pt x="452" y="260"/>
                    </a:lnTo>
                    <a:lnTo>
                      <a:pt x="458" y="260"/>
                    </a:lnTo>
                    <a:lnTo>
                      <a:pt x="464" y="262"/>
                    </a:lnTo>
                    <a:lnTo>
                      <a:pt x="468" y="264"/>
                    </a:lnTo>
                    <a:lnTo>
                      <a:pt x="470" y="268"/>
                    </a:lnTo>
                    <a:lnTo>
                      <a:pt x="476" y="270"/>
                    </a:lnTo>
                    <a:lnTo>
                      <a:pt x="482" y="272"/>
                    </a:lnTo>
                    <a:lnTo>
                      <a:pt x="484" y="262"/>
                    </a:lnTo>
                    <a:lnTo>
                      <a:pt x="488" y="250"/>
                    </a:lnTo>
                    <a:lnTo>
                      <a:pt x="486" y="242"/>
                    </a:lnTo>
                    <a:lnTo>
                      <a:pt x="478" y="234"/>
                    </a:lnTo>
                    <a:lnTo>
                      <a:pt x="476" y="228"/>
                    </a:lnTo>
                    <a:lnTo>
                      <a:pt x="478" y="226"/>
                    </a:lnTo>
                    <a:lnTo>
                      <a:pt x="492" y="224"/>
                    </a:lnTo>
                    <a:lnTo>
                      <a:pt x="502" y="218"/>
                    </a:lnTo>
                    <a:lnTo>
                      <a:pt x="518" y="218"/>
                    </a:lnTo>
                    <a:lnTo>
                      <a:pt x="520" y="214"/>
                    </a:lnTo>
                    <a:lnTo>
                      <a:pt x="514" y="208"/>
                    </a:lnTo>
                    <a:lnTo>
                      <a:pt x="512" y="200"/>
                    </a:lnTo>
                    <a:lnTo>
                      <a:pt x="514" y="188"/>
                    </a:lnTo>
                    <a:lnTo>
                      <a:pt x="522" y="182"/>
                    </a:lnTo>
                    <a:lnTo>
                      <a:pt x="528" y="174"/>
                    </a:lnTo>
                    <a:lnTo>
                      <a:pt x="532" y="170"/>
                    </a:lnTo>
                    <a:lnTo>
                      <a:pt x="540" y="170"/>
                    </a:lnTo>
                    <a:lnTo>
                      <a:pt x="554" y="164"/>
                    </a:lnTo>
                    <a:lnTo>
                      <a:pt x="554" y="160"/>
                    </a:lnTo>
                    <a:lnTo>
                      <a:pt x="556" y="154"/>
                    </a:lnTo>
                    <a:lnTo>
                      <a:pt x="566" y="150"/>
                    </a:lnTo>
                    <a:lnTo>
                      <a:pt x="568" y="144"/>
                    </a:lnTo>
                    <a:lnTo>
                      <a:pt x="576" y="138"/>
                    </a:lnTo>
                    <a:lnTo>
                      <a:pt x="600" y="134"/>
                    </a:lnTo>
                    <a:lnTo>
                      <a:pt x="586" y="132"/>
                    </a:lnTo>
                    <a:lnTo>
                      <a:pt x="584" y="128"/>
                    </a:lnTo>
                    <a:lnTo>
                      <a:pt x="578" y="120"/>
                    </a:lnTo>
                    <a:lnTo>
                      <a:pt x="574" y="116"/>
                    </a:lnTo>
                    <a:lnTo>
                      <a:pt x="568" y="114"/>
                    </a:lnTo>
                    <a:lnTo>
                      <a:pt x="556" y="116"/>
                    </a:lnTo>
                    <a:lnTo>
                      <a:pt x="538" y="124"/>
                    </a:lnTo>
                    <a:lnTo>
                      <a:pt x="528" y="126"/>
                    </a:lnTo>
                    <a:lnTo>
                      <a:pt x="520" y="124"/>
                    </a:lnTo>
                    <a:lnTo>
                      <a:pt x="518" y="118"/>
                    </a:lnTo>
                    <a:lnTo>
                      <a:pt x="514" y="108"/>
                    </a:lnTo>
                    <a:lnTo>
                      <a:pt x="512" y="98"/>
                    </a:lnTo>
                    <a:lnTo>
                      <a:pt x="506" y="92"/>
                    </a:lnTo>
                    <a:lnTo>
                      <a:pt x="502" y="88"/>
                    </a:lnTo>
                    <a:lnTo>
                      <a:pt x="500" y="84"/>
                    </a:lnTo>
                    <a:lnTo>
                      <a:pt x="482" y="84"/>
                    </a:lnTo>
                    <a:lnTo>
                      <a:pt x="476" y="88"/>
                    </a:lnTo>
                    <a:lnTo>
                      <a:pt x="468" y="90"/>
                    </a:lnTo>
                    <a:lnTo>
                      <a:pt x="464" y="84"/>
                    </a:lnTo>
                    <a:lnTo>
                      <a:pt x="458" y="80"/>
                    </a:lnTo>
                    <a:lnTo>
                      <a:pt x="450" y="62"/>
                    </a:lnTo>
                    <a:lnTo>
                      <a:pt x="440" y="38"/>
                    </a:lnTo>
                    <a:lnTo>
                      <a:pt x="430" y="20"/>
                    </a:lnTo>
                    <a:lnTo>
                      <a:pt x="432" y="12"/>
                    </a:lnTo>
                    <a:lnTo>
                      <a:pt x="430" y="10"/>
                    </a:lnTo>
                    <a:lnTo>
                      <a:pt x="416" y="12"/>
                    </a:lnTo>
                    <a:lnTo>
                      <a:pt x="406" y="18"/>
                    </a:lnTo>
                    <a:lnTo>
                      <a:pt x="392" y="24"/>
                    </a:lnTo>
                    <a:lnTo>
                      <a:pt x="378" y="28"/>
                    </a:lnTo>
                    <a:lnTo>
                      <a:pt x="366" y="28"/>
                    </a:lnTo>
                    <a:lnTo>
                      <a:pt x="368" y="28"/>
                    </a:lnTo>
                    <a:lnTo>
                      <a:pt x="366" y="24"/>
                    </a:lnTo>
                    <a:lnTo>
                      <a:pt x="362" y="20"/>
                    </a:lnTo>
                    <a:lnTo>
                      <a:pt x="360" y="20"/>
                    </a:lnTo>
                    <a:lnTo>
                      <a:pt x="356" y="24"/>
                    </a:lnTo>
                    <a:lnTo>
                      <a:pt x="356" y="20"/>
                    </a:lnTo>
                    <a:lnTo>
                      <a:pt x="344" y="16"/>
                    </a:lnTo>
                    <a:lnTo>
                      <a:pt x="338" y="20"/>
                    </a:lnTo>
                    <a:lnTo>
                      <a:pt x="332" y="26"/>
                    </a:lnTo>
                    <a:lnTo>
                      <a:pt x="326" y="18"/>
                    </a:lnTo>
                    <a:lnTo>
                      <a:pt x="322" y="16"/>
                    </a:lnTo>
                    <a:lnTo>
                      <a:pt x="322" y="8"/>
                    </a:lnTo>
                    <a:lnTo>
                      <a:pt x="322" y="6"/>
                    </a:lnTo>
                    <a:lnTo>
                      <a:pt x="316" y="2"/>
                    </a:lnTo>
                    <a:lnTo>
                      <a:pt x="314" y="0"/>
                    </a:lnTo>
                    <a:lnTo>
                      <a:pt x="308" y="0"/>
                    </a:lnTo>
                    <a:lnTo>
                      <a:pt x="298" y="2"/>
                    </a:lnTo>
                    <a:lnTo>
                      <a:pt x="284" y="10"/>
                    </a:lnTo>
                    <a:lnTo>
                      <a:pt x="278" y="10"/>
                    </a:lnTo>
                    <a:lnTo>
                      <a:pt x="266" y="16"/>
                    </a:lnTo>
                    <a:lnTo>
                      <a:pt x="250" y="16"/>
                    </a:lnTo>
                    <a:lnTo>
                      <a:pt x="240" y="18"/>
                    </a:lnTo>
                    <a:lnTo>
                      <a:pt x="226" y="20"/>
                    </a:lnTo>
                    <a:lnTo>
                      <a:pt x="222" y="18"/>
                    </a:lnTo>
                    <a:lnTo>
                      <a:pt x="212" y="16"/>
                    </a:lnTo>
                    <a:lnTo>
                      <a:pt x="204" y="12"/>
                    </a:lnTo>
                    <a:lnTo>
                      <a:pt x="198" y="16"/>
                    </a:lnTo>
                    <a:lnTo>
                      <a:pt x="198" y="20"/>
                    </a:lnTo>
                    <a:lnTo>
                      <a:pt x="198" y="28"/>
                    </a:lnTo>
                    <a:lnTo>
                      <a:pt x="190" y="36"/>
                    </a:lnTo>
                    <a:lnTo>
                      <a:pt x="190" y="44"/>
                    </a:lnTo>
                    <a:lnTo>
                      <a:pt x="188" y="48"/>
                    </a:lnTo>
                    <a:lnTo>
                      <a:pt x="188" y="56"/>
                    </a:lnTo>
                    <a:lnTo>
                      <a:pt x="196" y="66"/>
                    </a:lnTo>
                    <a:lnTo>
                      <a:pt x="196" y="70"/>
                    </a:lnTo>
                    <a:lnTo>
                      <a:pt x="190" y="80"/>
                    </a:lnTo>
                    <a:lnTo>
                      <a:pt x="196" y="84"/>
                    </a:lnTo>
                    <a:lnTo>
                      <a:pt x="200" y="88"/>
                    </a:lnTo>
                    <a:lnTo>
                      <a:pt x="206" y="90"/>
                    </a:lnTo>
                    <a:lnTo>
                      <a:pt x="204" y="96"/>
                    </a:lnTo>
                    <a:lnTo>
                      <a:pt x="204" y="98"/>
                    </a:lnTo>
                    <a:lnTo>
                      <a:pt x="198" y="100"/>
                    </a:lnTo>
                    <a:lnTo>
                      <a:pt x="194" y="100"/>
                    </a:lnTo>
                    <a:lnTo>
                      <a:pt x="182" y="98"/>
                    </a:lnTo>
                    <a:lnTo>
                      <a:pt x="180" y="92"/>
                    </a:lnTo>
                    <a:lnTo>
                      <a:pt x="176" y="88"/>
                    </a:lnTo>
                    <a:lnTo>
                      <a:pt x="172" y="88"/>
                    </a:lnTo>
                    <a:lnTo>
                      <a:pt x="170" y="88"/>
                    </a:lnTo>
                    <a:lnTo>
                      <a:pt x="168" y="88"/>
                    </a:lnTo>
                    <a:lnTo>
                      <a:pt x="168" y="84"/>
                    </a:lnTo>
                    <a:lnTo>
                      <a:pt x="164" y="84"/>
                    </a:lnTo>
                    <a:lnTo>
                      <a:pt x="162" y="84"/>
                    </a:lnTo>
                    <a:lnTo>
                      <a:pt x="154" y="88"/>
                    </a:lnTo>
                    <a:lnTo>
                      <a:pt x="150" y="92"/>
                    </a:lnTo>
                    <a:lnTo>
                      <a:pt x="144" y="92"/>
                    </a:lnTo>
                    <a:lnTo>
                      <a:pt x="136" y="88"/>
                    </a:lnTo>
                    <a:lnTo>
                      <a:pt x="134" y="88"/>
                    </a:lnTo>
                    <a:lnTo>
                      <a:pt x="132" y="88"/>
                    </a:lnTo>
                    <a:lnTo>
                      <a:pt x="132" y="90"/>
                    </a:lnTo>
                    <a:lnTo>
                      <a:pt x="128" y="90"/>
                    </a:lnTo>
                    <a:lnTo>
                      <a:pt x="128" y="96"/>
                    </a:lnTo>
                    <a:lnTo>
                      <a:pt x="128" y="98"/>
                    </a:lnTo>
                    <a:lnTo>
                      <a:pt x="122" y="98"/>
                    </a:lnTo>
                    <a:lnTo>
                      <a:pt x="124" y="96"/>
                    </a:lnTo>
                    <a:lnTo>
                      <a:pt x="124" y="90"/>
                    </a:lnTo>
                    <a:lnTo>
                      <a:pt x="124" y="88"/>
                    </a:lnTo>
                    <a:lnTo>
                      <a:pt x="122" y="88"/>
                    </a:lnTo>
                    <a:lnTo>
                      <a:pt x="116" y="88"/>
                    </a:lnTo>
                    <a:lnTo>
                      <a:pt x="110" y="84"/>
                    </a:lnTo>
                    <a:lnTo>
                      <a:pt x="108" y="80"/>
                    </a:lnTo>
                    <a:lnTo>
                      <a:pt x="106" y="78"/>
                    </a:lnTo>
                    <a:lnTo>
                      <a:pt x="100" y="74"/>
                    </a:lnTo>
                    <a:lnTo>
                      <a:pt x="96" y="72"/>
                    </a:lnTo>
                    <a:lnTo>
                      <a:pt x="92" y="72"/>
                    </a:lnTo>
                    <a:lnTo>
                      <a:pt x="92" y="70"/>
                    </a:lnTo>
                    <a:lnTo>
                      <a:pt x="92" y="66"/>
                    </a:lnTo>
                    <a:lnTo>
                      <a:pt x="88" y="62"/>
                    </a:lnTo>
                    <a:lnTo>
                      <a:pt x="86" y="62"/>
                    </a:lnTo>
                    <a:lnTo>
                      <a:pt x="82" y="64"/>
                    </a:lnTo>
                    <a:lnTo>
                      <a:pt x="86" y="64"/>
                    </a:lnTo>
                    <a:lnTo>
                      <a:pt x="78" y="66"/>
                    </a:lnTo>
                    <a:lnTo>
                      <a:pt x="78" y="62"/>
                    </a:lnTo>
                    <a:lnTo>
                      <a:pt x="64" y="64"/>
                    </a:lnTo>
                    <a:lnTo>
                      <a:pt x="68" y="66"/>
                    </a:lnTo>
                    <a:lnTo>
                      <a:pt x="68" y="70"/>
                    </a:lnTo>
                    <a:lnTo>
                      <a:pt x="54" y="80"/>
                    </a:lnTo>
                    <a:lnTo>
                      <a:pt x="52" y="82"/>
                    </a:lnTo>
                    <a:lnTo>
                      <a:pt x="44" y="80"/>
                    </a:lnTo>
                    <a:lnTo>
                      <a:pt x="42" y="80"/>
                    </a:lnTo>
                    <a:lnTo>
                      <a:pt x="42" y="82"/>
                    </a:lnTo>
                    <a:lnTo>
                      <a:pt x="36" y="84"/>
                    </a:lnTo>
                    <a:lnTo>
                      <a:pt x="36" y="88"/>
                    </a:lnTo>
                    <a:lnTo>
                      <a:pt x="34" y="90"/>
                    </a:lnTo>
                    <a:lnTo>
                      <a:pt x="34" y="96"/>
                    </a:lnTo>
                    <a:lnTo>
                      <a:pt x="34" y="98"/>
                    </a:lnTo>
                    <a:lnTo>
                      <a:pt x="36" y="100"/>
                    </a:lnTo>
                    <a:lnTo>
                      <a:pt x="42" y="102"/>
                    </a:lnTo>
                    <a:lnTo>
                      <a:pt x="32" y="110"/>
                    </a:lnTo>
                    <a:lnTo>
                      <a:pt x="26" y="98"/>
                    </a:lnTo>
                    <a:lnTo>
                      <a:pt x="24" y="98"/>
                    </a:lnTo>
                    <a:lnTo>
                      <a:pt x="20" y="100"/>
                    </a:lnTo>
                    <a:lnTo>
                      <a:pt x="18" y="102"/>
                    </a:lnTo>
                    <a:lnTo>
                      <a:pt x="16" y="106"/>
                    </a:lnTo>
                    <a:lnTo>
                      <a:pt x="14" y="106"/>
                    </a:lnTo>
                    <a:lnTo>
                      <a:pt x="14" y="108"/>
                    </a:lnTo>
                    <a:lnTo>
                      <a:pt x="10" y="108"/>
                    </a:lnTo>
                    <a:lnTo>
                      <a:pt x="14" y="114"/>
                    </a:lnTo>
                    <a:lnTo>
                      <a:pt x="10" y="118"/>
                    </a:lnTo>
                    <a:lnTo>
                      <a:pt x="8" y="120"/>
                    </a:lnTo>
                    <a:lnTo>
                      <a:pt x="8" y="124"/>
                    </a:lnTo>
                    <a:lnTo>
                      <a:pt x="10" y="126"/>
                    </a:lnTo>
                    <a:lnTo>
                      <a:pt x="10" y="128"/>
                    </a:lnTo>
                    <a:lnTo>
                      <a:pt x="8" y="132"/>
                    </a:lnTo>
                    <a:lnTo>
                      <a:pt x="2" y="142"/>
                    </a:lnTo>
                    <a:lnTo>
                      <a:pt x="0" y="144"/>
                    </a:lnTo>
                    <a:lnTo>
                      <a:pt x="2" y="144"/>
                    </a:lnTo>
                    <a:lnTo>
                      <a:pt x="8" y="150"/>
                    </a:lnTo>
                    <a:lnTo>
                      <a:pt x="10" y="150"/>
                    </a:lnTo>
                    <a:lnTo>
                      <a:pt x="10" y="154"/>
                    </a:lnTo>
                    <a:lnTo>
                      <a:pt x="10" y="160"/>
                    </a:lnTo>
                    <a:lnTo>
                      <a:pt x="10" y="162"/>
                    </a:lnTo>
                    <a:lnTo>
                      <a:pt x="14" y="162"/>
                    </a:lnTo>
                    <a:lnTo>
                      <a:pt x="18" y="160"/>
                    </a:lnTo>
                    <a:lnTo>
                      <a:pt x="24" y="172"/>
                    </a:lnTo>
                    <a:lnTo>
                      <a:pt x="24" y="174"/>
                    </a:lnTo>
                    <a:lnTo>
                      <a:pt x="24" y="180"/>
                    </a:lnTo>
                    <a:lnTo>
                      <a:pt x="24" y="182"/>
                    </a:lnTo>
                    <a:lnTo>
                      <a:pt x="24" y="186"/>
                    </a:lnTo>
                    <a:lnTo>
                      <a:pt x="26" y="190"/>
                    </a:lnTo>
                    <a:lnTo>
                      <a:pt x="28" y="190"/>
                    </a:lnTo>
                    <a:lnTo>
                      <a:pt x="32" y="190"/>
                    </a:lnTo>
                    <a:lnTo>
                      <a:pt x="34" y="192"/>
                    </a:lnTo>
                    <a:lnTo>
                      <a:pt x="42" y="186"/>
                    </a:lnTo>
                    <a:lnTo>
                      <a:pt x="44" y="186"/>
                    </a:lnTo>
                    <a:lnTo>
                      <a:pt x="44" y="188"/>
                    </a:lnTo>
                    <a:lnTo>
                      <a:pt x="46" y="188"/>
                    </a:lnTo>
                    <a:lnTo>
                      <a:pt x="52" y="186"/>
                    </a:lnTo>
                    <a:lnTo>
                      <a:pt x="54" y="180"/>
                    </a:lnTo>
                    <a:lnTo>
                      <a:pt x="60" y="172"/>
                    </a:lnTo>
                    <a:lnTo>
                      <a:pt x="70" y="174"/>
                    </a:lnTo>
                    <a:lnTo>
                      <a:pt x="70" y="180"/>
                    </a:lnTo>
                    <a:lnTo>
                      <a:pt x="82" y="182"/>
                    </a:lnTo>
                    <a:lnTo>
                      <a:pt x="88" y="186"/>
                    </a:lnTo>
                    <a:lnTo>
                      <a:pt x="92" y="188"/>
                    </a:lnTo>
                    <a:lnTo>
                      <a:pt x="92" y="190"/>
                    </a:lnTo>
                    <a:lnTo>
                      <a:pt x="92" y="192"/>
                    </a:lnTo>
                    <a:lnTo>
                      <a:pt x="100" y="192"/>
                    </a:lnTo>
                    <a:lnTo>
                      <a:pt x="104" y="198"/>
                    </a:lnTo>
                    <a:lnTo>
                      <a:pt x="104" y="200"/>
                    </a:lnTo>
                    <a:lnTo>
                      <a:pt x="104" y="208"/>
                    </a:lnTo>
                    <a:lnTo>
                      <a:pt x="110" y="214"/>
                    </a:lnTo>
                    <a:lnTo>
                      <a:pt x="110" y="218"/>
                    </a:lnTo>
                    <a:lnTo>
                      <a:pt x="108" y="224"/>
                    </a:lnTo>
                    <a:lnTo>
                      <a:pt x="100" y="226"/>
                    </a:lnTo>
                    <a:lnTo>
                      <a:pt x="96" y="226"/>
                    </a:lnTo>
                    <a:lnTo>
                      <a:pt x="98" y="226"/>
                    </a:lnTo>
                    <a:lnTo>
                      <a:pt x="98" y="224"/>
                    </a:lnTo>
                    <a:lnTo>
                      <a:pt x="92" y="224"/>
                    </a:lnTo>
                    <a:lnTo>
                      <a:pt x="92" y="222"/>
                    </a:lnTo>
                    <a:lnTo>
                      <a:pt x="86" y="222"/>
                    </a:lnTo>
                    <a:lnTo>
                      <a:pt x="82" y="218"/>
                    </a:lnTo>
                    <a:lnTo>
                      <a:pt x="80" y="216"/>
                    </a:lnTo>
                    <a:lnTo>
                      <a:pt x="74" y="216"/>
                    </a:lnTo>
                    <a:lnTo>
                      <a:pt x="74" y="218"/>
                    </a:lnTo>
                    <a:lnTo>
                      <a:pt x="74" y="226"/>
                    </a:lnTo>
                    <a:lnTo>
                      <a:pt x="60" y="226"/>
                    </a:lnTo>
                    <a:lnTo>
                      <a:pt x="62" y="228"/>
                    </a:lnTo>
                    <a:lnTo>
                      <a:pt x="62" y="234"/>
                    </a:lnTo>
                    <a:lnTo>
                      <a:pt x="68" y="234"/>
                    </a:lnTo>
                    <a:lnTo>
                      <a:pt x="68" y="236"/>
                    </a:lnTo>
                    <a:lnTo>
                      <a:pt x="70" y="240"/>
                    </a:lnTo>
                    <a:lnTo>
                      <a:pt x="52" y="236"/>
                    </a:lnTo>
                    <a:lnTo>
                      <a:pt x="52" y="242"/>
                    </a:lnTo>
                    <a:lnTo>
                      <a:pt x="60" y="246"/>
                    </a:lnTo>
                    <a:lnTo>
                      <a:pt x="62" y="252"/>
                    </a:lnTo>
                    <a:lnTo>
                      <a:pt x="64" y="260"/>
                    </a:lnTo>
                    <a:lnTo>
                      <a:pt x="74" y="268"/>
                    </a:lnTo>
                    <a:lnTo>
                      <a:pt x="80" y="268"/>
                    </a:lnTo>
                    <a:lnTo>
                      <a:pt x="86" y="268"/>
                    </a:lnTo>
                    <a:lnTo>
                      <a:pt x="82" y="278"/>
                    </a:lnTo>
                    <a:lnTo>
                      <a:pt x="82" y="282"/>
                    </a:lnTo>
                    <a:lnTo>
                      <a:pt x="86" y="280"/>
                    </a:lnTo>
                    <a:lnTo>
                      <a:pt x="90" y="276"/>
                    </a:lnTo>
                    <a:lnTo>
                      <a:pt x="98" y="272"/>
                    </a:lnTo>
                    <a:lnTo>
                      <a:pt x="108" y="276"/>
                    </a:lnTo>
                    <a:lnTo>
                      <a:pt x="114" y="280"/>
                    </a:lnTo>
                    <a:lnTo>
                      <a:pt x="118" y="288"/>
                    </a:lnTo>
                    <a:lnTo>
                      <a:pt x="126" y="288"/>
                    </a:lnTo>
                    <a:lnTo>
                      <a:pt x="132" y="288"/>
                    </a:lnTo>
                    <a:lnTo>
                      <a:pt x="134" y="218"/>
                    </a:lnTo>
                    <a:lnTo>
                      <a:pt x="142" y="216"/>
                    </a:lnTo>
                    <a:lnTo>
                      <a:pt x="150" y="214"/>
                    </a:lnTo>
                    <a:lnTo>
                      <a:pt x="154" y="210"/>
                    </a:lnTo>
                    <a:lnTo>
                      <a:pt x="162" y="210"/>
                    </a:lnTo>
                    <a:lnTo>
                      <a:pt x="168" y="210"/>
                    </a:lnTo>
                    <a:lnTo>
                      <a:pt x="168" y="210"/>
                    </a:lnTo>
                    <a:lnTo>
                      <a:pt x="168" y="210"/>
                    </a:lnTo>
                    <a:close/>
                    <a:moveTo>
                      <a:pt x="90" y="232"/>
                    </a:moveTo>
                    <a:lnTo>
                      <a:pt x="90" y="232"/>
                    </a:lnTo>
                    <a:lnTo>
                      <a:pt x="90" y="236"/>
                    </a:lnTo>
                    <a:lnTo>
                      <a:pt x="88" y="242"/>
                    </a:lnTo>
                    <a:lnTo>
                      <a:pt x="82" y="240"/>
                    </a:lnTo>
                    <a:lnTo>
                      <a:pt x="80" y="236"/>
                    </a:lnTo>
                    <a:lnTo>
                      <a:pt x="88" y="236"/>
                    </a:lnTo>
                    <a:lnTo>
                      <a:pt x="88" y="234"/>
                    </a:lnTo>
                    <a:lnTo>
                      <a:pt x="90" y="232"/>
                    </a:lnTo>
                    <a:lnTo>
                      <a:pt x="90" y="232"/>
                    </a:lnTo>
                    <a:lnTo>
                      <a:pt x="90" y="232"/>
                    </a:lnTo>
                    <a:close/>
                    <a:moveTo>
                      <a:pt x="474" y="168"/>
                    </a:moveTo>
                    <a:lnTo>
                      <a:pt x="474" y="168"/>
                    </a:lnTo>
                    <a:lnTo>
                      <a:pt x="478" y="168"/>
                    </a:lnTo>
                    <a:lnTo>
                      <a:pt x="478" y="170"/>
                    </a:lnTo>
                    <a:lnTo>
                      <a:pt x="478" y="174"/>
                    </a:lnTo>
                    <a:lnTo>
                      <a:pt x="476" y="178"/>
                    </a:lnTo>
                    <a:lnTo>
                      <a:pt x="476" y="180"/>
                    </a:lnTo>
                    <a:lnTo>
                      <a:pt x="466" y="180"/>
                    </a:lnTo>
                    <a:lnTo>
                      <a:pt x="466" y="186"/>
                    </a:lnTo>
                    <a:lnTo>
                      <a:pt x="442" y="186"/>
                    </a:lnTo>
                    <a:lnTo>
                      <a:pt x="434" y="182"/>
                    </a:lnTo>
                    <a:lnTo>
                      <a:pt x="428" y="180"/>
                    </a:lnTo>
                    <a:lnTo>
                      <a:pt x="428" y="188"/>
                    </a:lnTo>
                    <a:lnTo>
                      <a:pt x="416" y="190"/>
                    </a:lnTo>
                    <a:lnTo>
                      <a:pt x="410" y="192"/>
                    </a:lnTo>
                    <a:lnTo>
                      <a:pt x="410" y="196"/>
                    </a:lnTo>
                    <a:lnTo>
                      <a:pt x="410" y="198"/>
                    </a:lnTo>
                    <a:lnTo>
                      <a:pt x="402" y="200"/>
                    </a:lnTo>
                    <a:lnTo>
                      <a:pt x="396" y="200"/>
                    </a:lnTo>
                    <a:lnTo>
                      <a:pt x="396" y="206"/>
                    </a:lnTo>
                    <a:lnTo>
                      <a:pt x="392" y="210"/>
                    </a:lnTo>
                    <a:lnTo>
                      <a:pt x="388" y="216"/>
                    </a:lnTo>
                    <a:lnTo>
                      <a:pt x="386" y="216"/>
                    </a:lnTo>
                    <a:lnTo>
                      <a:pt x="386" y="218"/>
                    </a:lnTo>
                    <a:lnTo>
                      <a:pt x="388" y="222"/>
                    </a:lnTo>
                    <a:lnTo>
                      <a:pt x="392" y="222"/>
                    </a:lnTo>
                    <a:lnTo>
                      <a:pt x="392" y="224"/>
                    </a:lnTo>
                    <a:lnTo>
                      <a:pt x="392" y="226"/>
                    </a:lnTo>
                    <a:lnTo>
                      <a:pt x="386" y="224"/>
                    </a:lnTo>
                    <a:lnTo>
                      <a:pt x="384" y="222"/>
                    </a:lnTo>
                    <a:lnTo>
                      <a:pt x="384" y="216"/>
                    </a:lnTo>
                    <a:lnTo>
                      <a:pt x="384" y="210"/>
                    </a:lnTo>
                    <a:lnTo>
                      <a:pt x="376" y="210"/>
                    </a:lnTo>
                    <a:lnTo>
                      <a:pt x="388" y="192"/>
                    </a:lnTo>
                    <a:lnTo>
                      <a:pt x="392" y="190"/>
                    </a:lnTo>
                    <a:lnTo>
                      <a:pt x="394" y="192"/>
                    </a:lnTo>
                    <a:lnTo>
                      <a:pt x="398" y="186"/>
                    </a:lnTo>
                    <a:lnTo>
                      <a:pt x="402" y="180"/>
                    </a:lnTo>
                    <a:lnTo>
                      <a:pt x="406" y="178"/>
                    </a:lnTo>
                    <a:lnTo>
                      <a:pt x="420" y="174"/>
                    </a:lnTo>
                    <a:lnTo>
                      <a:pt x="430" y="178"/>
                    </a:lnTo>
                    <a:lnTo>
                      <a:pt x="440" y="180"/>
                    </a:lnTo>
                    <a:lnTo>
                      <a:pt x="450" y="180"/>
                    </a:lnTo>
                    <a:lnTo>
                      <a:pt x="452" y="174"/>
                    </a:lnTo>
                    <a:lnTo>
                      <a:pt x="456" y="178"/>
                    </a:lnTo>
                    <a:lnTo>
                      <a:pt x="458" y="178"/>
                    </a:lnTo>
                    <a:lnTo>
                      <a:pt x="460" y="178"/>
                    </a:lnTo>
                    <a:lnTo>
                      <a:pt x="464" y="174"/>
                    </a:lnTo>
                    <a:lnTo>
                      <a:pt x="466" y="172"/>
                    </a:lnTo>
                    <a:lnTo>
                      <a:pt x="468" y="170"/>
                    </a:lnTo>
                    <a:lnTo>
                      <a:pt x="474" y="168"/>
                    </a:lnTo>
                    <a:lnTo>
                      <a:pt x="474" y="168"/>
                    </a:lnTo>
                    <a:lnTo>
                      <a:pt x="474" y="16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hidden="1" id="353" name="Freeform 1646"/>
              <p:cNvSpPr>
                <a:spLocks noEditPoints="1"/>
              </p:cNvSpPr>
              <p:nvPr/>
            </p:nvSpPr>
            <p:spPr bwMode="auto">
              <a:xfrm>
                <a:off x="3584575" y="3076575"/>
                <a:ext cx="425450" cy="609600"/>
              </a:xfrm>
              <a:custGeom>
                <a:gdLst>
                  <a:gd fmla="*/ 12 w 268" name="T0"/>
                  <a:gd fmla="*/ 384 h 384" name="T1"/>
                  <a:gd fmla="*/ 12 w 268" name="T2"/>
                  <a:gd fmla="*/ 376 h 384" name="T3"/>
                  <a:gd fmla="*/ 0 w 268" name="T4"/>
                  <a:gd fmla="*/ 372 h 384" name="T5"/>
                  <a:gd fmla="*/ 56 w 268" name="T6"/>
                  <a:gd fmla="*/ 312 h 384" name="T7"/>
                  <a:gd fmla="*/ 56 w 268" name="T8"/>
                  <a:gd fmla="*/ 304 h 384" name="T9"/>
                  <a:gd fmla="*/ 38 w 268" name="T10"/>
                  <a:gd fmla="*/ 250 h 384" name="T11"/>
                  <a:gd fmla="*/ 38 w 268" name="T12"/>
                  <a:gd fmla="*/ 266 h 384" name="T13"/>
                  <a:gd fmla="*/ 52 w 268" name="T14"/>
                  <a:gd fmla="*/ 264 h 384" name="T15"/>
                  <a:gd fmla="*/ 54 w 268" name="T16"/>
                  <a:gd fmla="*/ 266 h 384" name="T17"/>
                  <a:gd fmla="*/ 52 w 268" name="T18"/>
                  <a:gd fmla="*/ 294 h 384" name="T19"/>
                  <a:gd fmla="*/ 68 w 268" name="T20"/>
                  <a:gd fmla="*/ 266 h 384" name="T21"/>
                  <a:gd fmla="*/ 64 w 268" name="T22"/>
                  <a:gd fmla="*/ 256 h 384" name="T23"/>
                  <a:gd fmla="*/ 54 w 268" name="T24"/>
                  <a:gd fmla="*/ 240 h 384" name="T25"/>
                  <a:gd fmla="*/ 100 w 268" name="T26"/>
                  <a:gd fmla="*/ 232 h 384" name="T27"/>
                  <a:gd fmla="*/ 82 w 268" name="T28"/>
                  <a:gd fmla="*/ 240 h 384" name="T29"/>
                  <a:gd fmla="*/ 90 w 268" name="T30"/>
                  <a:gd fmla="*/ 264 h 384" name="T31"/>
                  <a:gd fmla="*/ 104 w 268" name="T32"/>
                  <a:gd fmla="*/ 256 h 384" name="T33"/>
                  <a:gd fmla="*/ 90 w 268" name="T34"/>
                  <a:gd fmla="*/ 220 h 384" name="T35"/>
                  <a:gd fmla="*/ 88 w 268" name="T36"/>
                  <a:gd fmla="*/ 220 h 384" name="T37"/>
                  <a:gd fmla="*/ 194 w 268" name="T38"/>
                  <a:gd fmla="*/ 94 h 384" name="T39"/>
                  <a:gd fmla="*/ 186 w 268" name="T40"/>
                  <a:gd fmla="*/ 122 h 384" name="T41"/>
                  <a:gd fmla="*/ 186 w 268" name="T42"/>
                  <a:gd fmla="*/ 134 h 384" name="T43"/>
                  <a:gd fmla="*/ 162 w 268" name="T44"/>
                  <a:gd fmla="*/ 176 h 384" name="T45"/>
                  <a:gd fmla="*/ 140 w 268" name="T46"/>
                  <a:gd fmla="*/ 186 h 384" name="T47"/>
                  <a:gd fmla="*/ 136 w 268" name="T48"/>
                  <a:gd fmla="*/ 178 h 384" name="T49"/>
                  <a:gd fmla="*/ 126 w 268" name="T50"/>
                  <a:gd fmla="*/ 202 h 384" name="T51"/>
                  <a:gd fmla="*/ 124 w 268" name="T52"/>
                  <a:gd fmla="*/ 214 h 384" name="T53"/>
                  <a:gd fmla="*/ 96 w 268" name="T54"/>
                  <a:gd fmla="*/ 212 h 384" name="T55"/>
                  <a:gd fmla="*/ 68 w 268" name="T56"/>
                  <a:gd fmla="*/ 232 h 384" name="T57"/>
                  <a:gd fmla="*/ 78 w 268" name="T58"/>
                  <a:gd fmla="*/ 234 h 384" name="T59"/>
                  <a:gd fmla="*/ 114 w 268" name="T60"/>
                  <a:gd fmla="*/ 234 h 384" name="T61"/>
                  <a:gd fmla="*/ 126 w 268" name="T62"/>
                  <a:gd fmla="*/ 250 h 384" name="T63"/>
                  <a:gd fmla="*/ 140 w 268" name="T64"/>
                  <a:gd fmla="*/ 232 h 384" name="T65"/>
                  <a:gd fmla="*/ 146 w 268" name="T66"/>
                  <a:gd fmla="*/ 232 h 384" name="T67"/>
                  <a:gd fmla="*/ 162 w 268" name="T68"/>
                  <a:gd fmla="*/ 232 h 384" name="T69"/>
                  <a:gd fmla="*/ 176 w 268" name="T70"/>
                  <a:gd fmla="*/ 232 h 384" name="T71"/>
                  <a:gd fmla="*/ 186 w 268" name="T72"/>
                  <a:gd fmla="*/ 214 h 384" name="T73"/>
                  <a:gd fmla="*/ 190 w 268" name="T74"/>
                  <a:gd fmla="*/ 212 h 384" name="T75"/>
                  <a:gd fmla="*/ 196 w 268" name="T76"/>
                  <a:gd fmla="*/ 220 h 384" name="T77"/>
                  <a:gd fmla="*/ 196 w 268" name="T78"/>
                  <a:gd fmla="*/ 202 h 384" name="T79"/>
                  <a:gd fmla="*/ 200 w 268" name="T80"/>
                  <a:gd fmla="*/ 168 h 384" name="T81"/>
                  <a:gd fmla="*/ 212 w 268" name="T82"/>
                  <a:gd fmla="*/ 148 h 384" name="T83"/>
                  <a:gd fmla="*/ 214 w 268" name="T84"/>
                  <a:gd fmla="*/ 132 h 384" name="T85"/>
                  <a:gd fmla="*/ 194 w 268" name="T86"/>
                  <a:gd fmla="*/ 94 h 384" name="T87"/>
                  <a:gd fmla="*/ 208 w 268" name="T88"/>
                  <a:gd fmla="*/ 2 h 384" name="T89"/>
                  <a:gd fmla="*/ 212 w 268" name="T90"/>
                  <a:gd fmla="*/ 28 h 384" name="T91"/>
                  <a:gd fmla="*/ 204 w 268" name="T92"/>
                  <a:gd fmla="*/ 50 h 384" name="T93"/>
                  <a:gd fmla="*/ 190 w 268" name="T94"/>
                  <a:gd fmla="*/ 54 h 384" name="T95"/>
                  <a:gd fmla="*/ 188 w 268" name="T96"/>
                  <a:gd fmla="*/ 82 h 384" name="T97"/>
                  <a:gd fmla="*/ 194 w 268" name="T98"/>
                  <a:gd fmla="*/ 72 h 384" name="T99"/>
                  <a:gd fmla="*/ 214 w 268" name="T100"/>
                  <a:gd fmla="*/ 62 h 384" name="T101"/>
                  <a:gd fmla="*/ 248 w 268" name="T102"/>
                  <a:gd fmla="*/ 54 h 384" name="T103"/>
                  <a:gd fmla="*/ 262 w 268" name="T104"/>
                  <a:gd fmla="*/ 40 h 384" name="T105"/>
                  <a:gd fmla="*/ 250 w 268" name="T106"/>
                  <a:gd fmla="*/ 34 h 384" name="T107"/>
                  <a:gd fmla="*/ 230 w 268" name="T108"/>
                  <a:gd fmla="*/ 22 h 384" name="T109"/>
                  <a:gd fmla="*/ 212 w 268" name="T110"/>
                  <a:gd fmla="*/ 0 h 38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84" w="268">
                    <a:moveTo>
                      <a:pt x="12" y="376"/>
                    </a:moveTo>
                    <a:lnTo>
                      <a:pt x="12" y="376"/>
                    </a:lnTo>
                    <a:lnTo>
                      <a:pt x="10" y="382"/>
                    </a:lnTo>
                    <a:lnTo>
                      <a:pt x="10" y="384"/>
                    </a:lnTo>
                    <a:lnTo>
                      <a:pt x="12" y="384"/>
                    </a:lnTo>
                    <a:lnTo>
                      <a:pt x="16" y="380"/>
                    </a:lnTo>
                    <a:lnTo>
                      <a:pt x="16" y="376"/>
                    </a:lnTo>
                    <a:lnTo>
                      <a:pt x="12" y="376"/>
                    </a:lnTo>
                    <a:lnTo>
                      <a:pt x="12" y="376"/>
                    </a:lnTo>
                    <a:lnTo>
                      <a:pt x="12" y="376"/>
                    </a:lnTo>
                    <a:close/>
                    <a:moveTo>
                      <a:pt x="0" y="372"/>
                    </a:moveTo>
                    <a:lnTo>
                      <a:pt x="2" y="376"/>
                    </a:lnTo>
                    <a:lnTo>
                      <a:pt x="2" y="374"/>
                    </a:lnTo>
                    <a:lnTo>
                      <a:pt x="0" y="372"/>
                    </a:lnTo>
                    <a:lnTo>
                      <a:pt x="0" y="372"/>
                    </a:lnTo>
                    <a:lnTo>
                      <a:pt x="0" y="372"/>
                    </a:lnTo>
                    <a:close/>
                    <a:moveTo>
                      <a:pt x="56" y="304"/>
                    </a:moveTo>
                    <a:lnTo>
                      <a:pt x="56" y="304"/>
                    </a:lnTo>
                    <a:lnTo>
                      <a:pt x="56" y="310"/>
                    </a:lnTo>
                    <a:lnTo>
                      <a:pt x="56" y="312"/>
                    </a:lnTo>
                    <a:lnTo>
                      <a:pt x="60" y="308"/>
                    </a:lnTo>
                    <a:lnTo>
                      <a:pt x="60" y="304"/>
                    </a:lnTo>
                    <a:lnTo>
                      <a:pt x="56" y="304"/>
                    </a:lnTo>
                    <a:lnTo>
                      <a:pt x="56" y="304"/>
                    </a:lnTo>
                    <a:lnTo>
                      <a:pt x="56" y="304"/>
                    </a:lnTo>
                    <a:close/>
                    <a:moveTo>
                      <a:pt x="52" y="240"/>
                    </a:moveTo>
                    <a:lnTo>
                      <a:pt x="46" y="248"/>
                    </a:lnTo>
                    <a:lnTo>
                      <a:pt x="42" y="248"/>
                    </a:lnTo>
                    <a:lnTo>
                      <a:pt x="38" y="248"/>
                    </a:lnTo>
                    <a:lnTo>
                      <a:pt x="38" y="250"/>
                    </a:lnTo>
                    <a:lnTo>
                      <a:pt x="36" y="252"/>
                    </a:lnTo>
                    <a:lnTo>
                      <a:pt x="42" y="258"/>
                    </a:lnTo>
                    <a:lnTo>
                      <a:pt x="44" y="266"/>
                    </a:lnTo>
                    <a:lnTo>
                      <a:pt x="42" y="264"/>
                    </a:lnTo>
                    <a:lnTo>
                      <a:pt x="38" y="266"/>
                    </a:lnTo>
                    <a:lnTo>
                      <a:pt x="42" y="268"/>
                    </a:lnTo>
                    <a:lnTo>
                      <a:pt x="44" y="270"/>
                    </a:lnTo>
                    <a:lnTo>
                      <a:pt x="46" y="270"/>
                    </a:lnTo>
                    <a:lnTo>
                      <a:pt x="52" y="270"/>
                    </a:lnTo>
                    <a:lnTo>
                      <a:pt x="52" y="264"/>
                    </a:lnTo>
                    <a:lnTo>
                      <a:pt x="48" y="264"/>
                    </a:lnTo>
                    <a:lnTo>
                      <a:pt x="48" y="260"/>
                    </a:lnTo>
                    <a:lnTo>
                      <a:pt x="52" y="260"/>
                    </a:lnTo>
                    <a:lnTo>
                      <a:pt x="52" y="264"/>
                    </a:lnTo>
                    <a:lnTo>
                      <a:pt x="54" y="266"/>
                    </a:lnTo>
                    <a:lnTo>
                      <a:pt x="46" y="278"/>
                    </a:lnTo>
                    <a:lnTo>
                      <a:pt x="46" y="294"/>
                    </a:lnTo>
                    <a:lnTo>
                      <a:pt x="48" y="292"/>
                    </a:lnTo>
                    <a:lnTo>
                      <a:pt x="52" y="292"/>
                    </a:lnTo>
                    <a:lnTo>
                      <a:pt x="52" y="294"/>
                    </a:lnTo>
                    <a:lnTo>
                      <a:pt x="52" y="296"/>
                    </a:lnTo>
                    <a:lnTo>
                      <a:pt x="54" y="300"/>
                    </a:lnTo>
                    <a:lnTo>
                      <a:pt x="64" y="284"/>
                    </a:lnTo>
                    <a:lnTo>
                      <a:pt x="64" y="276"/>
                    </a:lnTo>
                    <a:lnTo>
                      <a:pt x="68" y="266"/>
                    </a:lnTo>
                    <a:lnTo>
                      <a:pt x="70" y="266"/>
                    </a:lnTo>
                    <a:lnTo>
                      <a:pt x="70" y="260"/>
                    </a:lnTo>
                    <a:lnTo>
                      <a:pt x="70" y="258"/>
                    </a:lnTo>
                    <a:lnTo>
                      <a:pt x="70" y="256"/>
                    </a:lnTo>
                    <a:lnTo>
                      <a:pt x="64" y="256"/>
                    </a:lnTo>
                    <a:lnTo>
                      <a:pt x="68" y="252"/>
                    </a:lnTo>
                    <a:lnTo>
                      <a:pt x="68" y="248"/>
                    </a:lnTo>
                    <a:lnTo>
                      <a:pt x="60" y="248"/>
                    </a:lnTo>
                    <a:lnTo>
                      <a:pt x="56" y="242"/>
                    </a:lnTo>
                    <a:lnTo>
                      <a:pt x="54" y="240"/>
                    </a:lnTo>
                    <a:lnTo>
                      <a:pt x="52" y="240"/>
                    </a:lnTo>
                    <a:lnTo>
                      <a:pt x="52" y="240"/>
                    </a:lnTo>
                    <a:lnTo>
                      <a:pt x="52" y="240"/>
                    </a:lnTo>
                    <a:close/>
                    <a:moveTo>
                      <a:pt x="100" y="232"/>
                    </a:moveTo>
                    <a:lnTo>
                      <a:pt x="100" y="232"/>
                    </a:lnTo>
                    <a:lnTo>
                      <a:pt x="92" y="240"/>
                    </a:lnTo>
                    <a:lnTo>
                      <a:pt x="90" y="240"/>
                    </a:lnTo>
                    <a:lnTo>
                      <a:pt x="88" y="238"/>
                    </a:lnTo>
                    <a:lnTo>
                      <a:pt x="86" y="238"/>
                    </a:lnTo>
                    <a:lnTo>
                      <a:pt x="82" y="240"/>
                    </a:lnTo>
                    <a:lnTo>
                      <a:pt x="80" y="248"/>
                    </a:lnTo>
                    <a:lnTo>
                      <a:pt x="74" y="250"/>
                    </a:lnTo>
                    <a:lnTo>
                      <a:pt x="82" y="260"/>
                    </a:lnTo>
                    <a:lnTo>
                      <a:pt x="88" y="268"/>
                    </a:lnTo>
                    <a:lnTo>
                      <a:pt x="90" y="264"/>
                    </a:lnTo>
                    <a:lnTo>
                      <a:pt x="90" y="256"/>
                    </a:lnTo>
                    <a:lnTo>
                      <a:pt x="96" y="252"/>
                    </a:lnTo>
                    <a:lnTo>
                      <a:pt x="98" y="250"/>
                    </a:lnTo>
                    <a:lnTo>
                      <a:pt x="100" y="252"/>
                    </a:lnTo>
                    <a:lnTo>
                      <a:pt x="104" y="256"/>
                    </a:lnTo>
                    <a:lnTo>
                      <a:pt x="110" y="242"/>
                    </a:lnTo>
                    <a:lnTo>
                      <a:pt x="100" y="232"/>
                    </a:lnTo>
                    <a:lnTo>
                      <a:pt x="100" y="232"/>
                    </a:lnTo>
                    <a:lnTo>
                      <a:pt x="100" y="232"/>
                    </a:lnTo>
                    <a:close/>
                    <a:moveTo>
                      <a:pt x="90" y="220"/>
                    </a:moveTo>
                    <a:lnTo>
                      <a:pt x="90" y="220"/>
                    </a:lnTo>
                    <a:lnTo>
                      <a:pt x="92" y="224"/>
                    </a:lnTo>
                    <a:lnTo>
                      <a:pt x="90" y="228"/>
                    </a:lnTo>
                    <a:lnTo>
                      <a:pt x="88" y="222"/>
                    </a:lnTo>
                    <a:lnTo>
                      <a:pt x="88" y="220"/>
                    </a:lnTo>
                    <a:lnTo>
                      <a:pt x="90" y="220"/>
                    </a:lnTo>
                    <a:lnTo>
                      <a:pt x="90" y="220"/>
                    </a:lnTo>
                    <a:lnTo>
                      <a:pt x="90" y="220"/>
                    </a:lnTo>
                    <a:close/>
                    <a:moveTo>
                      <a:pt x="194" y="94"/>
                    </a:moveTo>
                    <a:lnTo>
                      <a:pt x="194" y="94"/>
                    </a:lnTo>
                    <a:lnTo>
                      <a:pt x="194" y="98"/>
                    </a:lnTo>
                    <a:lnTo>
                      <a:pt x="194" y="100"/>
                    </a:lnTo>
                    <a:lnTo>
                      <a:pt x="188" y="106"/>
                    </a:lnTo>
                    <a:lnTo>
                      <a:pt x="190" y="118"/>
                    </a:lnTo>
                    <a:lnTo>
                      <a:pt x="186" y="122"/>
                    </a:lnTo>
                    <a:lnTo>
                      <a:pt x="182" y="124"/>
                    </a:lnTo>
                    <a:lnTo>
                      <a:pt x="188" y="126"/>
                    </a:lnTo>
                    <a:lnTo>
                      <a:pt x="190" y="130"/>
                    </a:lnTo>
                    <a:lnTo>
                      <a:pt x="188" y="134"/>
                    </a:lnTo>
                    <a:lnTo>
                      <a:pt x="186" y="134"/>
                    </a:lnTo>
                    <a:lnTo>
                      <a:pt x="186" y="142"/>
                    </a:lnTo>
                    <a:lnTo>
                      <a:pt x="170" y="166"/>
                    </a:lnTo>
                    <a:lnTo>
                      <a:pt x="164" y="166"/>
                    </a:lnTo>
                    <a:lnTo>
                      <a:pt x="162" y="174"/>
                    </a:lnTo>
                    <a:lnTo>
                      <a:pt x="162" y="176"/>
                    </a:lnTo>
                    <a:lnTo>
                      <a:pt x="160" y="178"/>
                    </a:lnTo>
                    <a:lnTo>
                      <a:pt x="154" y="180"/>
                    </a:lnTo>
                    <a:lnTo>
                      <a:pt x="150" y="180"/>
                    </a:lnTo>
                    <a:lnTo>
                      <a:pt x="150" y="186"/>
                    </a:lnTo>
                    <a:lnTo>
                      <a:pt x="140" y="186"/>
                    </a:lnTo>
                    <a:lnTo>
                      <a:pt x="140" y="180"/>
                    </a:lnTo>
                    <a:lnTo>
                      <a:pt x="140" y="178"/>
                    </a:lnTo>
                    <a:lnTo>
                      <a:pt x="146" y="170"/>
                    </a:lnTo>
                    <a:lnTo>
                      <a:pt x="142" y="174"/>
                    </a:lnTo>
                    <a:lnTo>
                      <a:pt x="136" y="178"/>
                    </a:lnTo>
                    <a:lnTo>
                      <a:pt x="136" y="184"/>
                    </a:lnTo>
                    <a:lnTo>
                      <a:pt x="136" y="188"/>
                    </a:lnTo>
                    <a:lnTo>
                      <a:pt x="132" y="194"/>
                    </a:lnTo>
                    <a:lnTo>
                      <a:pt x="126" y="198"/>
                    </a:lnTo>
                    <a:lnTo>
                      <a:pt x="126" y="202"/>
                    </a:lnTo>
                    <a:lnTo>
                      <a:pt x="126" y="204"/>
                    </a:lnTo>
                    <a:lnTo>
                      <a:pt x="128" y="206"/>
                    </a:lnTo>
                    <a:lnTo>
                      <a:pt x="128" y="210"/>
                    </a:lnTo>
                    <a:lnTo>
                      <a:pt x="126" y="212"/>
                    </a:lnTo>
                    <a:lnTo>
                      <a:pt x="124" y="214"/>
                    </a:lnTo>
                    <a:lnTo>
                      <a:pt x="116" y="212"/>
                    </a:lnTo>
                    <a:lnTo>
                      <a:pt x="110" y="210"/>
                    </a:lnTo>
                    <a:lnTo>
                      <a:pt x="104" y="212"/>
                    </a:lnTo>
                    <a:lnTo>
                      <a:pt x="96" y="214"/>
                    </a:lnTo>
                    <a:lnTo>
                      <a:pt x="96" y="212"/>
                    </a:lnTo>
                    <a:lnTo>
                      <a:pt x="92" y="212"/>
                    </a:lnTo>
                    <a:lnTo>
                      <a:pt x="86" y="214"/>
                    </a:lnTo>
                    <a:lnTo>
                      <a:pt x="80" y="222"/>
                    </a:lnTo>
                    <a:lnTo>
                      <a:pt x="72" y="228"/>
                    </a:lnTo>
                    <a:lnTo>
                      <a:pt x="68" y="232"/>
                    </a:lnTo>
                    <a:lnTo>
                      <a:pt x="62" y="232"/>
                    </a:lnTo>
                    <a:lnTo>
                      <a:pt x="56" y="230"/>
                    </a:lnTo>
                    <a:lnTo>
                      <a:pt x="56" y="240"/>
                    </a:lnTo>
                    <a:lnTo>
                      <a:pt x="78" y="240"/>
                    </a:lnTo>
                    <a:lnTo>
                      <a:pt x="78" y="234"/>
                    </a:lnTo>
                    <a:lnTo>
                      <a:pt x="80" y="232"/>
                    </a:lnTo>
                    <a:lnTo>
                      <a:pt x="104" y="230"/>
                    </a:lnTo>
                    <a:lnTo>
                      <a:pt x="118" y="230"/>
                    </a:lnTo>
                    <a:lnTo>
                      <a:pt x="116" y="234"/>
                    </a:lnTo>
                    <a:lnTo>
                      <a:pt x="114" y="234"/>
                    </a:lnTo>
                    <a:lnTo>
                      <a:pt x="114" y="246"/>
                    </a:lnTo>
                    <a:lnTo>
                      <a:pt x="116" y="248"/>
                    </a:lnTo>
                    <a:lnTo>
                      <a:pt x="118" y="250"/>
                    </a:lnTo>
                    <a:lnTo>
                      <a:pt x="122" y="250"/>
                    </a:lnTo>
                    <a:lnTo>
                      <a:pt x="126" y="250"/>
                    </a:lnTo>
                    <a:lnTo>
                      <a:pt x="128" y="248"/>
                    </a:lnTo>
                    <a:lnTo>
                      <a:pt x="132" y="242"/>
                    </a:lnTo>
                    <a:lnTo>
                      <a:pt x="136" y="240"/>
                    </a:lnTo>
                    <a:lnTo>
                      <a:pt x="140" y="238"/>
                    </a:lnTo>
                    <a:lnTo>
                      <a:pt x="140" y="232"/>
                    </a:lnTo>
                    <a:lnTo>
                      <a:pt x="140" y="230"/>
                    </a:lnTo>
                    <a:lnTo>
                      <a:pt x="144" y="230"/>
                    </a:lnTo>
                    <a:lnTo>
                      <a:pt x="150" y="230"/>
                    </a:lnTo>
                    <a:lnTo>
                      <a:pt x="146" y="230"/>
                    </a:lnTo>
                    <a:lnTo>
                      <a:pt x="146" y="232"/>
                    </a:lnTo>
                    <a:lnTo>
                      <a:pt x="146" y="234"/>
                    </a:lnTo>
                    <a:lnTo>
                      <a:pt x="150" y="232"/>
                    </a:lnTo>
                    <a:lnTo>
                      <a:pt x="152" y="230"/>
                    </a:lnTo>
                    <a:lnTo>
                      <a:pt x="158" y="232"/>
                    </a:lnTo>
                    <a:lnTo>
                      <a:pt x="162" y="232"/>
                    </a:lnTo>
                    <a:lnTo>
                      <a:pt x="164" y="228"/>
                    </a:lnTo>
                    <a:lnTo>
                      <a:pt x="170" y="224"/>
                    </a:lnTo>
                    <a:lnTo>
                      <a:pt x="172" y="230"/>
                    </a:lnTo>
                    <a:lnTo>
                      <a:pt x="172" y="232"/>
                    </a:lnTo>
                    <a:lnTo>
                      <a:pt x="176" y="232"/>
                    </a:lnTo>
                    <a:lnTo>
                      <a:pt x="178" y="228"/>
                    </a:lnTo>
                    <a:lnTo>
                      <a:pt x="178" y="222"/>
                    </a:lnTo>
                    <a:lnTo>
                      <a:pt x="186" y="222"/>
                    </a:lnTo>
                    <a:lnTo>
                      <a:pt x="186" y="216"/>
                    </a:lnTo>
                    <a:lnTo>
                      <a:pt x="186" y="214"/>
                    </a:lnTo>
                    <a:lnTo>
                      <a:pt x="186" y="212"/>
                    </a:lnTo>
                    <a:lnTo>
                      <a:pt x="188" y="210"/>
                    </a:lnTo>
                    <a:lnTo>
                      <a:pt x="188" y="206"/>
                    </a:lnTo>
                    <a:lnTo>
                      <a:pt x="190" y="210"/>
                    </a:lnTo>
                    <a:lnTo>
                      <a:pt x="190" y="212"/>
                    </a:lnTo>
                    <a:lnTo>
                      <a:pt x="188" y="220"/>
                    </a:lnTo>
                    <a:lnTo>
                      <a:pt x="186" y="224"/>
                    </a:lnTo>
                    <a:lnTo>
                      <a:pt x="188" y="224"/>
                    </a:lnTo>
                    <a:lnTo>
                      <a:pt x="190" y="228"/>
                    </a:lnTo>
                    <a:lnTo>
                      <a:pt x="196" y="220"/>
                    </a:lnTo>
                    <a:lnTo>
                      <a:pt x="198" y="214"/>
                    </a:lnTo>
                    <a:lnTo>
                      <a:pt x="200" y="210"/>
                    </a:lnTo>
                    <a:lnTo>
                      <a:pt x="198" y="206"/>
                    </a:lnTo>
                    <a:lnTo>
                      <a:pt x="194" y="204"/>
                    </a:lnTo>
                    <a:lnTo>
                      <a:pt x="196" y="202"/>
                    </a:lnTo>
                    <a:lnTo>
                      <a:pt x="198" y="198"/>
                    </a:lnTo>
                    <a:lnTo>
                      <a:pt x="196" y="194"/>
                    </a:lnTo>
                    <a:lnTo>
                      <a:pt x="196" y="188"/>
                    </a:lnTo>
                    <a:lnTo>
                      <a:pt x="200" y="180"/>
                    </a:lnTo>
                    <a:lnTo>
                      <a:pt x="200" y="168"/>
                    </a:lnTo>
                    <a:lnTo>
                      <a:pt x="200" y="160"/>
                    </a:lnTo>
                    <a:lnTo>
                      <a:pt x="200" y="156"/>
                    </a:lnTo>
                    <a:lnTo>
                      <a:pt x="204" y="152"/>
                    </a:lnTo>
                    <a:lnTo>
                      <a:pt x="208" y="150"/>
                    </a:lnTo>
                    <a:lnTo>
                      <a:pt x="212" y="148"/>
                    </a:lnTo>
                    <a:lnTo>
                      <a:pt x="208" y="148"/>
                    </a:lnTo>
                    <a:lnTo>
                      <a:pt x="208" y="144"/>
                    </a:lnTo>
                    <a:lnTo>
                      <a:pt x="208" y="142"/>
                    </a:lnTo>
                    <a:lnTo>
                      <a:pt x="212" y="142"/>
                    </a:lnTo>
                    <a:lnTo>
                      <a:pt x="214" y="132"/>
                    </a:lnTo>
                    <a:lnTo>
                      <a:pt x="216" y="124"/>
                    </a:lnTo>
                    <a:lnTo>
                      <a:pt x="214" y="116"/>
                    </a:lnTo>
                    <a:lnTo>
                      <a:pt x="208" y="106"/>
                    </a:lnTo>
                    <a:lnTo>
                      <a:pt x="208" y="98"/>
                    </a:lnTo>
                    <a:lnTo>
                      <a:pt x="194" y="94"/>
                    </a:lnTo>
                    <a:lnTo>
                      <a:pt x="194" y="94"/>
                    </a:lnTo>
                    <a:lnTo>
                      <a:pt x="194" y="94"/>
                    </a:lnTo>
                    <a:close/>
                    <a:moveTo>
                      <a:pt x="212" y="0"/>
                    </a:moveTo>
                    <a:lnTo>
                      <a:pt x="212" y="0"/>
                    </a:lnTo>
                    <a:lnTo>
                      <a:pt x="208" y="2"/>
                    </a:lnTo>
                    <a:lnTo>
                      <a:pt x="208" y="8"/>
                    </a:lnTo>
                    <a:lnTo>
                      <a:pt x="208" y="10"/>
                    </a:lnTo>
                    <a:lnTo>
                      <a:pt x="212" y="14"/>
                    </a:lnTo>
                    <a:lnTo>
                      <a:pt x="214" y="18"/>
                    </a:lnTo>
                    <a:lnTo>
                      <a:pt x="212" y="28"/>
                    </a:lnTo>
                    <a:lnTo>
                      <a:pt x="206" y="40"/>
                    </a:lnTo>
                    <a:lnTo>
                      <a:pt x="206" y="44"/>
                    </a:lnTo>
                    <a:lnTo>
                      <a:pt x="208" y="46"/>
                    </a:lnTo>
                    <a:lnTo>
                      <a:pt x="208" y="50"/>
                    </a:lnTo>
                    <a:lnTo>
                      <a:pt x="204" y="50"/>
                    </a:lnTo>
                    <a:lnTo>
                      <a:pt x="204" y="54"/>
                    </a:lnTo>
                    <a:lnTo>
                      <a:pt x="200" y="52"/>
                    </a:lnTo>
                    <a:lnTo>
                      <a:pt x="198" y="50"/>
                    </a:lnTo>
                    <a:lnTo>
                      <a:pt x="190" y="50"/>
                    </a:lnTo>
                    <a:lnTo>
                      <a:pt x="190" y="54"/>
                    </a:lnTo>
                    <a:lnTo>
                      <a:pt x="182" y="60"/>
                    </a:lnTo>
                    <a:lnTo>
                      <a:pt x="190" y="72"/>
                    </a:lnTo>
                    <a:lnTo>
                      <a:pt x="188" y="78"/>
                    </a:lnTo>
                    <a:lnTo>
                      <a:pt x="188" y="80"/>
                    </a:lnTo>
                    <a:lnTo>
                      <a:pt x="188" y="82"/>
                    </a:lnTo>
                    <a:lnTo>
                      <a:pt x="196" y="80"/>
                    </a:lnTo>
                    <a:lnTo>
                      <a:pt x="204" y="78"/>
                    </a:lnTo>
                    <a:lnTo>
                      <a:pt x="206" y="76"/>
                    </a:lnTo>
                    <a:lnTo>
                      <a:pt x="204" y="76"/>
                    </a:lnTo>
                    <a:lnTo>
                      <a:pt x="194" y="72"/>
                    </a:lnTo>
                    <a:lnTo>
                      <a:pt x="194" y="68"/>
                    </a:lnTo>
                    <a:lnTo>
                      <a:pt x="194" y="64"/>
                    </a:lnTo>
                    <a:lnTo>
                      <a:pt x="204" y="62"/>
                    </a:lnTo>
                    <a:lnTo>
                      <a:pt x="208" y="62"/>
                    </a:lnTo>
                    <a:lnTo>
                      <a:pt x="214" y="62"/>
                    </a:lnTo>
                    <a:lnTo>
                      <a:pt x="218" y="72"/>
                    </a:lnTo>
                    <a:lnTo>
                      <a:pt x="234" y="72"/>
                    </a:lnTo>
                    <a:lnTo>
                      <a:pt x="236" y="64"/>
                    </a:lnTo>
                    <a:lnTo>
                      <a:pt x="242" y="58"/>
                    </a:lnTo>
                    <a:lnTo>
                      <a:pt x="248" y="54"/>
                    </a:lnTo>
                    <a:lnTo>
                      <a:pt x="252" y="54"/>
                    </a:lnTo>
                    <a:lnTo>
                      <a:pt x="268" y="52"/>
                    </a:lnTo>
                    <a:lnTo>
                      <a:pt x="266" y="46"/>
                    </a:lnTo>
                    <a:lnTo>
                      <a:pt x="262" y="44"/>
                    </a:lnTo>
                    <a:lnTo>
                      <a:pt x="262" y="40"/>
                    </a:lnTo>
                    <a:lnTo>
                      <a:pt x="262" y="36"/>
                    </a:lnTo>
                    <a:lnTo>
                      <a:pt x="260" y="36"/>
                    </a:lnTo>
                    <a:lnTo>
                      <a:pt x="256" y="40"/>
                    </a:lnTo>
                    <a:lnTo>
                      <a:pt x="252" y="36"/>
                    </a:lnTo>
                    <a:lnTo>
                      <a:pt x="250" y="34"/>
                    </a:lnTo>
                    <a:lnTo>
                      <a:pt x="250" y="32"/>
                    </a:lnTo>
                    <a:lnTo>
                      <a:pt x="240" y="32"/>
                    </a:lnTo>
                    <a:lnTo>
                      <a:pt x="232" y="28"/>
                    </a:lnTo>
                    <a:lnTo>
                      <a:pt x="230" y="26"/>
                    </a:lnTo>
                    <a:lnTo>
                      <a:pt x="230" y="22"/>
                    </a:lnTo>
                    <a:lnTo>
                      <a:pt x="226" y="14"/>
                    </a:lnTo>
                    <a:lnTo>
                      <a:pt x="218" y="6"/>
                    </a:lnTo>
                    <a:lnTo>
                      <a:pt x="212" y="0"/>
                    </a:lnTo>
                    <a:lnTo>
                      <a:pt x="212" y="0"/>
                    </a:lnTo>
                    <a:lnTo>
                      <a:pt x="21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54" name="Freeform 1647"/>
              <p:cNvSpPr/>
              <p:nvPr/>
            </p:nvSpPr>
            <p:spPr bwMode="auto">
              <a:xfrm>
                <a:off x="993775" y="3384550"/>
                <a:ext cx="6350" cy="9525"/>
              </a:xfrm>
              <a:custGeom>
                <a:gdLst>
                  <a:gd fmla="*/ 0 w 4" name="T0"/>
                  <a:gd fmla="*/ 0 h 6" name="T1"/>
                  <a:gd fmla="*/ 0 w 4" name="T2"/>
                  <a:gd fmla="*/ 0 h 6" name="T3"/>
                  <a:gd fmla="*/ 0 w 4" name="T4"/>
                  <a:gd fmla="*/ 2 h 6" name="T5"/>
                  <a:gd fmla="*/ 2 w 4" name="T6"/>
                  <a:gd fmla="*/ 2 h 6" name="T7"/>
                  <a:gd fmla="*/ 2 w 4" name="T8"/>
                  <a:gd fmla="*/ 6 h 6" name="T9"/>
                  <a:gd fmla="*/ 4 w 4" name="T10"/>
                  <a:gd fmla="*/ 6 h 6" name="T11"/>
                  <a:gd fmla="*/ 4 w 4" name="T12"/>
                  <a:gd fmla="*/ 2 h 6" name="T13"/>
                  <a:gd fmla="*/ 2 w 4" name="T14"/>
                  <a:gd fmla="*/ 2 h 6" name="T15"/>
                  <a:gd fmla="*/ 0 w 4" name="T16"/>
                  <a:gd fmla="*/ 0 h 6" name="T17"/>
                  <a:gd fmla="*/ 0 w 4" name="T18"/>
                  <a:gd fmla="*/ 0 h 6" name="T19"/>
                  <a:gd fmla="*/ 0 w 4" name="T20"/>
                  <a:gd fmla="*/ 0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4">
                    <a:moveTo>
                      <a:pt x="0" y="0"/>
                    </a:moveTo>
                    <a:lnTo>
                      <a:pt x="0" y="0"/>
                    </a:lnTo>
                    <a:lnTo>
                      <a:pt x="0" y="2"/>
                    </a:lnTo>
                    <a:lnTo>
                      <a:pt x="2" y="2"/>
                    </a:lnTo>
                    <a:lnTo>
                      <a:pt x="2" y="6"/>
                    </a:lnTo>
                    <a:lnTo>
                      <a:pt x="4" y="6"/>
                    </a:lnTo>
                    <a:lnTo>
                      <a:pt x="4" y="2"/>
                    </a:lnTo>
                    <a:lnTo>
                      <a:pt x="2"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55" name="Freeform 1648"/>
              <p:cNvSpPr/>
              <p:nvPr/>
            </p:nvSpPr>
            <p:spPr bwMode="auto">
              <a:xfrm>
                <a:off x="993775" y="3384550"/>
                <a:ext cx="6350" cy="9525"/>
              </a:xfrm>
              <a:custGeom>
                <a:gdLst>
                  <a:gd fmla="*/ 0 w 4" name="T0"/>
                  <a:gd fmla="*/ 0 h 6" name="T1"/>
                  <a:gd fmla="*/ 0 w 4" name="T2"/>
                  <a:gd fmla="*/ 0 h 6" name="T3"/>
                  <a:gd fmla="*/ 0 w 4" name="T4"/>
                  <a:gd fmla="*/ 2 h 6" name="T5"/>
                  <a:gd fmla="*/ 2 w 4" name="T6"/>
                  <a:gd fmla="*/ 2 h 6" name="T7"/>
                  <a:gd fmla="*/ 2 w 4" name="T8"/>
                  <a:gd fmla="*/ 6 h 6" name="T9"/>
                  <a:gd fmla="*/ 4 w 4" name="T10"/>
                  <a:gd fmla="*/ 6 h 6" name="T11"/>
                  <a:gd fmla="*/ 4 w 4" name="T12"/>
                  <a:gd fmla="*/ 2 h 6" name="T13"/>
                  <a:gd fmla="*/ 2 w 4" name="T14"/>
                  <a:gd fmla="*/ 2 h 6" name="T15"/>
                  <a:gd fmla="*/ 0 w 4" name="T16"/>
                  <a:gd fmla="*/ 0 h 6" name="T17"/>
                  <a:gd fmla="*/ 0 w 4" name="T18"/>
                  <a:gd fmla="*/ 0 h 6" name="T19"/>
                  <a:gd fmla="*/ 0 w 4" name="T20"/>
                  <a:gd fmla="*/ 0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4">
                    <a:moveTo>
                      <a:pt x="0" y="0"/>
                    </a:moveTo>
                    <a:lnTo>
                      <a:pt x="0" y="0"/>
                    </a:lnTo>
                    <a:lnTo>
                      <a:pt x="0" y="2"/>
                    </a:lnTo>
                    <a:lnTo>
                      <a:pt x="2" y="2"/>
                    </a:lnTo>
                    <a:lnTo>
                      <a:pt x="2" y="6"/>
                    </a:lnTo>
                    <a:lnTo>
                      <a:pt x="4" y="6"/>
                    </a:lnTo>
                    <a:lnTo>
                      <a:pt x="4" y="2"/>
                    </a:lnTo>
                    <a:lnTo>
                      <a:pt x="2"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56" name="Freeform 1649"/>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57" name="Freeform 1650"/>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58" name="Freeform 1651"/>
              <p:cNvSpPr/>
              <p:nvPr/>
            </p:nvSpPr>
            <p:spPr bwMode="auto">
              <a:xfrm>
                <a:off x="454025" y="4137025"/>
                <a:ext cx="152400" cy="196850"/>
              </a:xfrm>
              <a:custGeom>
                <a:gdLst>
                  <a:gd fmla="*/ 20 w 96" name="T0"/>
                  <a:gd fmla="*/ 124 h 124" name="T1"/>
                  <a:gd fmla="*/ 26 w 96" name="T2"/>
                  <a:gd fmla="*/ 118 h 124" name="T3"/>
                  <a:gd fmla="*/ 36 w 96" name="T4"/>
                  <a:gd fmla="*/ 110 h 124" name="T5"/>
                  <a:gd fmla="*/ 52 w 96" name="T6"/>
                  <a:gd fmla="*/ 106 h 124" name="T7"/>
                  <a:gd fmla="*/ 74 w 96" name="T8"/>
                  <a:gd fmla="*/ 114 h 124" name="T9"/>
                  <a:gd fmla="*/ 80 w 96" name="T10"/>
                  <a:gd fmla="*/ 102 h 124" name="T11"/>
                  <a:gd fmla="*/ 80 w 96" name="T12"/>
                  <a:gd fmla="*/ 96 h 124" name="T13"/>
                  <a:gd fmla="*/ 80 w 96" name="T14"/>
                  <a:gd fmla="*/ 72 h 124" name="T15"/>
                  <a:gd fmla="*/ 90 w 96" name="T16"/>
                  <a:gd fmla="*/ 52 h 124" name="T17"/>
                  <a:gd fmla="*/ 92 w 96" name="T18"/>
                  <a:gd fmla="*/ 40 h 124" name="T19"/>
                  <a:gd fmla="*/ 92 w 96" name="T20"/>
                  <a:gd fmla="*/ 22 h 124" name="T21"/>
                  <a:gd fmla="*/ 92 w 96" name="T22"/>
                  <a:gd fmla="*/ 16 h 124" name="T23"/>
                  <a:gd fmla="*/ 80 w 96" name="T24"/>
                  <a:gd fmla="*/ 10 h 124" name="T25"/>
                  <a:gd fmla="*/ 78 w 96" name="T26"/>
                  <a:gd fmla="*/ 4 h 124" name="T27"/>
                  <a:gd fmla="*/ 66 w 96" name="T28"/>
                  <a:gd fmla="*/ 8 h 124" name="T29"/>
                  <a:gd fmla="*/ 60 w 96" name="T30"/>
                  <a:gd fmla="*/ 2 h 124" name="T31"/>
                  <a:gd fmla="*/ 46 w 96" name="T32"/>
                  <a:gd fmla="*/ 4 h 124" name="T33"/>
                  <a:gd fmla="*/ 44 w 96" name="T34"/>
                  <a:gd fmla="*/ 10 h 124" name="T35"/>
                  <a:gd fmla="*/ 38 w 96" name="T36"/>
                  <a:gd fmla="*/ 12 h 124" name="T37"/>
                  <a:gd fmla="*/ 36 w 96" name="T38"/>
                  <a:gd fmla="*/ 8 h 124" name="T39"/>
                  <a:gd fmla="*/ 28 w 96" name="T40"/>
                  <a:gd fmla="*/ 18 h 124" name="T41"/>
                  <a:gd fmla="*/ 26 w 96" name="T42"/>
                  <a:gd fmla="*/ 16 h 124" name="T43"/>
                  <a:gd fmla="*/ 16 w 96" name="T44"/>
                  <a:gd fmla="*/ 22 h 124" name="T45"/>
                  <a:gd fmla="*/ 16 w 96" name="T46"/>
                  <a:gd fmla="*/ 28 h 124" name="T47"/>
                  <a:gd fmla="*/ 20 w 96" name="T48"/>
                  <a:gd fmla="*/ 36 h 124" name="T49"/>
                  <a:gd fmla="*/ 16 w 96" name="T50"/>
                  <a:gd fmla="*/ 40 h 124" name="T51"/>
                  <a:gd fmla="*/ 10 w 96" name="T52"/>
                  <a:gd fmla="*/ 44 h 124" name="T53"/>
                  <a:gd fmla="*/ 8 w 96" name="T54"/>
                  <a:gd fmla="*/ 54 h 124" name="T55"/>
                  <a:gd fmla="*/ 8 w 96" name="T56"/>
                  <a:gd fmla="*/ 62 h 124" name="T57"/>
                  <a:gd fmla="*/ 2 w 96" name="T58"/>
                  <a:gd fmla="*/ 70 h 124" name="T59"/>
                  <a:gd fmla="*/ 10 w 96" name="T60"/>
                  <a:gd fmla="*/ 76 h 124" name="T61"/>
                  <a:gd fmla="*/ 16 w 96" name="T62"/>
                  <a:gd fmla="*/ 88 h 124" name="T63"/>
                  <a:gd fmla="*/ 20 w 96" name="T64"/>
                  <a:gd fmla="*/ 96 h 124" name="T65"/>
                  <a:gd fmla="*/ 20 w 96" name="T66"/>
                  <a:gd fmla="*/ 100 h 124" name="T67"/>
                  <a:gd fmla="*/ 18 w 96" name="T68"/>
                  <a:gd fmla="*/ 108 h 124" name="T69"/>
                  <a:gd fmla="*/ 18 w 96" name="T70"/>
                  <a:gd fmla="*/ 116 h 124" name="T71"/>
                  <a:gd fmla="*/ 20 w 96" name="T72"/>
                  <a:gd fmla="*/ 124 h 12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4" w="96">
                    <a:moveTo>
                      <a:pt x="20" y="124"/>
                    </a:moveTo>
                    <a:lnTo>
                      <a:pt x="20" y="124"/>
                    </a:lnTo>
                    <a:lnTo>
                      <a:pt x="20" y="120"/>
                    </a:lnTo>
                    <a:lnTo>
                      <a:pt x="26" y="118"/>
                    </a:lnTo>
                    <a:lnTo>
                      <a:pt x="32" y="114"/>
                    </a:lnTo>
                    <a:lnTo>
                      <a:pt x="36" y="110"/>
                    </a:lnTo>
                    <a:lnTo>
                      <a:pt x="42" y="106"/>
                    </a:lnTo>
                    <a:lnTo>
                      <a:pt x="52" y="106"/>
                    </a:lnTo>
                    <a:lnTo>
                      <a:pt x="60" y="108"/>
                    </a:lnTo>
                    <a:lnTo>
                      <a:pt x="74" y="114"/>
                    </a:lnTo>
                    <a:lnTo>
                      <a:pt x="78" y="114"/>
                    </a:lnTo>
                    <a:lnTo>
                      <a:pt x="80" y="102"/>
                    </a:lnTo>
                    <a:lnTo>
                      <a:pt x="80" y="98"/>
                    </a:lnTo>
                    <a:lnTo>
                      <a:pt x="80" y="96"/>
                    </a:lnTo>
                    <a:lnTo>
                      <a:pt x="78" y="82"/>
                    </a:lnTo>
                    <a:lnTo>
                      <a:pt x="80" y="72"/>
                    </a:lnTo>
                    <a:lnTo>
                      <a:pt x="84" y="62"/>
                    </a:lnTo>
                    <a:lnTo>
                      <a:pt x="90" y="52"/>
                    </a:lnTo>
                    <a:lnTo>
                      <a:pt x="92" y="44"/>
                    </a:lnTo>
                    <a:lnTo>
                      <a:pt x="92" y="40"/>
                    </a:lnTo>
                    <a:lnTo>
                      <a:pt x="96" y="30"/>
                    </a:lnTo>
                    <a:lnTo>
                      <a:pt x="92" y="22"/>
                    </a:lnTo>
                    <a:lnTo>
                      <a:pt x="92" y="20"/>
                    </a:lnTo>
                    <a:lnTo>
                      <a:pt x="92" y="16"/>
                    </a:lnTo>
                    <a:lnTo>
                      <a:pt x="90" y="10"/>
                    </a:lnTo>
                    <a:lnTo>
                      <a:pt x="80" y="10"/>
                    </a:lnTo>
                    <a:lnTo>
                      <a:pt x="78" y="8"/>
                    </a:lnTo>
                    <a:lnTo>
                      <a:pt x="78" y="4"/>
                    </a:lnTo>
                    <a:lnTo>
                      <a:pt x="72" y="2"/>
                    </a:lnTo>
                    <a:lnTo>
                      <a:pt x="66" y="8"/>
                    </a:lnTo>
                    <a:lnTo>
                      <a:pt x="62" y="8"/>
                    </a:lnTo>
                    <a:lnTo>
                      <a:pt x="60" y="2"/>
                    </a:lnTo>
                    <a:lnTo>
                      <a:pt x="50" y="0"/>
                    </a:lnTo>
                    <a:lnTo>
                      <a:pt x="46" y="4"/>
                    </a:lnTo>
                    <a:lnTo>
                      <a:pt x="44" y="8"/>
                    </a:lnTo>
                    <a:lnTo>
                      <a:pt x="44" y="10"/>
                    </a:lnTo>
                    <a:lnTo>
                      <a:pt x="42" y="12"/>
                    </a:lnTo>
                    <a:lnTo>
                      <a:pt x="38" y="12"/>
                    </a:lnTo>
                    <a:lnTo>
                      <a:pt x="36" y="10"/>
                    </a:lnTo>
                    <a:lnTo>
                      <a:pt x="36" y="8"/>
                    </a:lnTo>
                    <a:lnTo>
                      <a:pt x="32" y="10"/>
                    </a:lnTo>
                    <a:lnTo>
                      <a:pt x="28" y="18"/>
                    </a:lnTo>
                    <a:lnTo>
                      <a:pt x="28" y="16"/>
                    </a:lnTo>
                    <a:lnTo>
                      <a:pt x="26" y="16"/>
                    </a:lnTo>
                    <a:lnTo>
                      <a:pt x="20" y="20"/>
                    </a:lnTo>
                    <a:lnTo>
                      <a:pt x="16" y="22"/>
                    </a:lnTo>
                    <a:lnTo>
                      <a:pt x="16" y="26"/>
                    </a:lnTo>
                    <a:lnTo>
                      <a:pt x="16" y="28"/>
                    </a:lnTo>
                    <a:lnTo>
                      <a:pt x="18" y="34"/>
                    </a:lnTo>
                    <a:lnTo>
                      <a:pt x="20" y="36"/>
                    </a:lnTo>
                    <a:lnTo>
                      <a:pt x="18" y="38"/>
                    </a:lnTo>
                    <a:lnTo>
                      <a:pt x="16" y="40"/>
                    </a:lnTo>
                    <a:lnTo>
                      <a:pt x="14" y="44"/>
                    </a:lnTo>
                    <a:lnTo>
                      <a:pt x="10" y="44"/>
                    </a:lnTo>
                    <a:lnTo>
                      <a:pt x="10" y="48"/>
                    </a:lnTo>
                    <a:lnTo>
                      <a:pt x="8" y="54"/>
                    </a:lnTo>
                    <a:lnTo>
                      <a:pt x="8" y="56"/>
                    </a:lnTo>
                    <a:lnTo>
                      <a:pt x="8" y="62"/>
                    </a:lnTo>
                    <a:lnTo>
                      <a:pt x="8" y="64"/>
                    </a:lnTo>
                    <a:lnTo>
                      <a:pt x="2" y="70"/>
                    </a:lnTo>
                    <a:lnTo>
                      <a:pt x="0" y="74"/>
                    </a:lnTo>
                    <a:lnTo>
                      <a:pt x="10" y="76"/>
                    </a:lnTo>
                    <a:lnTo>
                      <a:pt x="14" y="82"/>
                    </a:lnTo>
                    <a:lnTo>
                      <a:pt x="16" y="88"/>
                    </a:lnTo>
                    <a:lnTo>
                      <a:pt x="18" y="92"/>
                    </a:lnTo>
                    <a:lnTo>
                      <a:pt x="20" y="96"/>
                    </a:lnTo>
                    <a:lnTo>
                      <a:pt x="24" y="96"/>
                    </a:lnTo>
                    <a:lnTo>
                      <a:pt x="20" y="100"/>
                    </a:lnTo>
                    <a:lnTo>
                      <a:pt x="20" y="102"/>
                    </a:lnTo>
                    <a:lnTo>
                      <a:pt x="18" y="108"/>
                    </a:lnTo>
                    <a:lnTo>
                      <a:pt x="18" y="110"/>
                    </a:lnTo>
                    <a:lnTo>
                      <a:pt x="18" y="116"/>
                    </a:lnTo>
                    <a:lnTo>
                      <a:pt x="20" y="124"/>
                    </a:lnTo>
                    <a:lnTo>
                      <a:pt x="20" y="124"/>
                    </a:lnTo>
                    <a:lnTo>
                      <a:pt x="20" y="12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59" name="Freeform 1653"/>
              <p:cNvSpPr/>
              <p:nvPr/>
            </p:nvSpPr>
            <p:spPr bwMode="auto">
              <a:xfrm>
                <a:off x="854075" y="3225800"/>
                <a:ext cx="41275" cy="73025"/>
              </a:xfrm>
              <a:custGeom>
                <a:gdLst>
                  <a:gd fmla="*/ 10 w 26" name="T0"/>
                  <a:gd fmla="*/ 0 h 46" name="T1"/>
                  <a:gd fmla="*/ 10 w 26" name="T2"/>
                  <a:gd fmla="*/ 0 h 46" name="T3"/>
                  <a:gd fmla="*/ 0 w 26" name="T4"/>
                  <a:gd fmla="*/ 8 h 46" name="T5"/>
                  <a:gd fmla="*/ 2 w 26" name="T6"/>
                  <a:gd fmla="*/ 22 h 46" name="T7"/>
                  <a:gd fmla="*/ 4 w 26" name="T8"/>
                  <a:gd fmla="*/ 40 h 46" name="T9"/>
                  <a:gd fmla="*/ 8 w 26" name="T10"/>
                  <a:gd fmla="*/ 44 h 46" name="T11"/>
                  <a:gd fmla="*/ 8 w 26" name="T12"/>
                  <a:gd fmla="*/ 46 h 46" name="T13"/>
                  <a:gd fmla="*/ 12 w 26" name="T14"/>
                  <a:gd fmla="*/ 46 h 46" name="T15"/>
                  <a:gd fmla="*/ 16 w 26" name="T16"/>
                  <a:gd fmla="*/ 44 h 46" name="T17"/>
                  <a:gd fmla="*/ 12 w 26" name="T18"/>
                  <a:gd fmla="*/ 44 h 46" name="T19"/>
                  <a:gd fmla="*/ 20 w 26" name="T20"/>
                  <a:gd fmla="*/ 40 h 46" name="T21"/>
                  <a:gd fmla="*/ 24 w 26" name="T22"/>
                  <a:gd fmla="*/ 22 h 46" name="T23"/>
                  <a:gd fmla="*/ 26 w 26" name="T24"/>
                  <a:gd fmla="*/ 12 h 46" name="T25"/>
                  <a:gd fmla="*/ 18 w 26" name="T26"/>
                  <a:gd fmla="*/ 0 h 46" name="T27"/>
                  <a:gd fmla="*/ 10 w 26" name="T28"/>
                  <a:gd fmla="*/ 0 h 46" name="T29"/>
                  <a:gd fmla="*/ 10 w 26" name="T30"/>
                  <a:gd fmla="*/ 0 h 46" name="T31"/>
                  <a:gd fmla="*/ 10 w 26" name="T32"/>
                  <a:gd fmla="*/ 0 h 4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6" w="26">
                    <a:moveTo>
                      <a:pt x="10" y="0"/>
                    </a:moveTo>
                    <a:lnTo>
                      <a:pt x="10" y="0"/>
                    </a:lnTo>
                    <a:lnTo>
                      <a:pt x="0" y="8"/>
                    </a:lnTo>
                    <a:lnTo>
                      <a:pt x="2" y="22"/>
                    </a:lnTo>
                    <a:lnTo>
                      <a:pt x="4" y="40"/>
                    </a:lnTo>
                    <a:lnTo>
                      <a:pt x="8" y="44"/>
                    </a:lnTo>
                    <a:lnTo>
                      <a:pt x="8" y="46"/>
                    </a:lnTo>
                    <a:lnTo>
                      <a:pt x="12" y="46"/>
                    </a:lnTo>
                    <a:lnTo>
                      <a:pt x="16" y="44"/>
                    </a:lnTo>
                    <a:lnTo>
                      <a:pt x="12" y="44"/>
                    </a:lnTo>
                    <a:lnTo>
                      <a:pt x="20" y="40"/>
                    </a:lnTo>
                    <a:lnTo>
                      <a:pt x="24" y="22"/>
                    </a:lnTo>
                    <a:lnTo>
                      <a:pt x="26" y="12"/>
                    </a:lnTo>
                    <a:lnTo>
                      <a:pt x="18" y="0"/>
                    </a:lnTo>
                    <a:lnTo>
                      <a:pt x="10" y="0"/>
                    </a:lnTo>
                    <a:lnTo>
                      <a:pt x="10" y="0"/>
                    </a:lnTo>
                    <a:lnTo>
                      <a:pt x="1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60" name="Freeform 1654"/>
              <p:cNvSpPr/>
              <p:nvPr/>
            </p:nvSpPr>
            <p:spPr bwMode="auto">
              <a:xfrm>
                <a:off x="815975" y="3032125"/>
                <a:ext cx="263525" cy="336550"/>
              </a:xfrm>
              <a:custGeom>
                <a:gdLst>
                  <a:gd fmla="*/ 14 w 166" name="T0"/>
                  <a:gd fmla="*/ 72 h 212" name="T1"/>
                  <a:gd fmla="*/ 24 w 166" name="T2"/>
                  <a:gd fmla="*/ 60 h 212" name="T3"/>
                  <a:gd fmla="*/ 32 w 166" name="T4"/>
                  <a:gd fmla="*/ 56 h 212" name="T5"/>
                  <a:gd fmla="*/ 46 w 166" name="T6"/>
                  <a:gd fmla="*/ 66 h 212" name="T7"/>
                  <a:gd fmla="*/ 70 w 166" name="T8"/>
                  <a:gd fmla="*/ 106 h 212" name="T9"/>
                  <a:gd fmla="*/ 92 w 166" name="T10"/>
                  <a:gd fmla="*/ 124 h 212" name="T11"/>
                  <a:gd fmla="*/ 110 w 166" name="T12"/>
                  <a:gd fmla="*/ 136 h 212" name="T13"/>
                  <a:gd fmla="*/ 118 w 166" name="T14"/>
                  <a:gd fmla="*/ 142 h 212" name="T15"/>
                  <a:gd fmla="*/ 128 w 166" name="T16"/>
                  <a:gd fmla="*/ 150 h 212" name="T17"/>
                  <a:gd fmla="*/ 134 w 166" name="T18"/>
                  <a:gd fmla="*/ 174 h 212" name="T19"/>
                  <a:gd fmla="*/ 128 w 166" name="T20"/>
                  <a:gd fmla="*/ 188 h 212" name="T21"/>
                  <a:gd fmla="*/ 86 w 166" name="T22"/>
                  <a:gd fmla="*/ 192 h 212" name="T23"/>
                  <a:gd fmla="*/ 118 w 166" name="T24"/>
                  <a:gd fmla="*/ 212 h 212" name="T25"/>
                  <a:gd fmla="*/ 128 w 166" name="T26"/>
                  <a:gd fmla="*/ 192 h 212" name="T27"/>
                  <a:gd fmla="*/ 148 w 166" name="T28"/>
                  <a:gd fmla="*/ 168 h 212" name="T29"/>
                  <a:gd fmla="*/ 142 w 166" name="T30"/>
                  <a:gd fmla="*/ 150 h 212" name="T31"/>
                  <a:gd fmla="*/ 148 w 166" name="T32"/>
                  <a:gd fmla="*/ 140 h 212" name="T33"/>
                  <a:gd fmla="*/ 164 w 166" name="T34"/>
                  <a:gd fmla="*/ 150 h 212" name="T35"/>
                  <a:gd fmla="*/ 160 w 166" name="T36"/>
                  <a:gd fmla="*/ 136 h 212" name="T37"/>
                  <a:gd fmla="*/ 138 w 166" name="T38"/>
                  <a:gd fmla="*/ 122 h 212" name="T39"/>
                  <a:gd fmla="*/ 136 w 166" name="T40"/>
                  <a:gd fmla="*/ 114 h 212" name="T41"/>
                  <a:gd fmla="*/ 110 w 166" name="T42"/>
                  <a:gd fmla="*/ 102 h 212" name="T43"/>
                  <a:gd fmla="*/ 102 w 166" name="T44"/>
                  <a:gd fmla="*/ 82 h 212" name="T45"/>
                  <a:gd fmla="*/ 78 w 166" name="T46"/>
                  <a:gd fmla="*/ 64 h 212" name="T47"/>
                  <a:gd fmla="*/ 82 w 166" name="T48"/>
                  <a:gd fmla="*/ 40 h 212" name="T49"/>
                  <a:gd fmla="*/ 100 w 166" name="T50"/>
                  <a:gd fmla="*/ 32 h 212" name="T51"/>
                  <a:gd fmla="*/ 98 w 166" name="T52"/>
                  <a:gd fmla="*/ 22 h 212" name="T53"/>
                  <a:gd fmla="*/ 92 w 166" name="T54"/>
                  <a:gd fmla="*/ 14 h 212" name="T55"/>
                  <a:gd fmla="*/ 86 w 166" name="T56"/>
                  <a:gd fmla="*/ 8 h 212" name="T57"/>
                  <a:gd fmla="*/ 78 w 166" name="T58"/>
                  <a:gd fmla="*/ 4 h 212" name="T59"/>
                  <a:gd fmla="*/ 68 w 166" name="T60"/>
                  <a:gd fmla="*/ 2 h 212" name="T61"/>
                  <a:gd fmla="*/ 62 w 166" name="T62"/>
                  <a:gd fmla="*/ 4 h 212" name="T63"/>
                  <a:gd fmla="*/ 54 w 166" name="T64"/>
                  <a:gd fmla="*/ 4 h 212" name="T65"/>
                  <a:gd fmla="*/ 54 w 166" name="T66"/>
                  <a:gd fmla="*/ 8 h 212" name="T67"/>
                  <a:gd fmla="*/ 50 w 166" name="T68"/>
                  <a:gd fmla="*/ 12 h 212" name="T69"/>
                  <a:gd fmla="*/ 42 w 166" name="T70"/>
                  <a:gd fmla="*/ 18 h 212" name="T71"/>
                  <a:gd fmla="*/ 40 w 166" name="T72"/>
                  <a:gd fmla="*/ 26 h 212" name="T73"/>
                  <a:gd fmla="*/ 28 w 166" name="T74"/>
                  <a:gd fmla="*/ 22 h 212" name="T75"/>
                  <a:gd fmla="*/ 24 w 166" name="T76"/>
                  <a:gd fmla="*/ 18 h 212" name="T77"/>
                  <a:gd fmla="*/ 22 w 166" name="T78"/>
                  <a:gd fmla="*/ 26 h 212" name="T79"/>
                  <a:gd fmla="*/ 8 w 166" name="T80"/>
                  <a:gd fmla="*/ 36 h 212" name="T81"/>
                  <a:gd fmla="*/ 4 w 166" name="T82"/>
                  <a:gd fmla="*/ 40 h 212" name="T83"/>
                  <a:gd fmla="*/ 0 w 166" name="T84"/>
                  <a:gd fmla="*/ 48 h 212" name="T85"/>
                  <a:gd fmla="*/ 4 w 166" name="T86"/>
                  <a:gd fmla="*/ 54 h 212" name="T87"/>
                  <a:gd fmla="*/ 6 w 166" name="T88"/>
                  <a:gd fmla="*/ 60 h 212" name="T89"/>
                  <a:gd fmla="*/ 10 w 166" name="T90"/>
                  <a:gd fmla="*/ 64 h 212" name="T91"/>
                  <a:gd fmla="*/ 8 w 166" name="T92"/>
                  <a:gd fmla="*/ 68 h 212" name="T93"/>
                  <a:gd fmla="*/ 8 w 166" name="T94"/>
                  <a:gd fmla="*/ 72 h 2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11" w="166">
                    <a:moveTo>
                      <a:pt x="8" y="72"/>
                    </a:moveTo>
                    <a:lnTo>
                      <a:pt x="8" y="72"/>
                    </a:lnTo>
                    <a:lnTo>
                      <a:pt x="14" y="72"/>
                    </a:lnTo>
                    <a:lnTo>
                      <a:pt x="18" y="68"/>
                    </a:lnTo>
                    <a:lnTo>
                      <a:pt x="22" y="64"/>
                    </a:lnTo>
                    <a:lnTo>
                      <a:pt x="24" y="60"/>
                    </a:lnTo>
                    <a:lnTo>
                      <a:pt x="26" y="58"/>
                    </a:lnTo>
                    <a:lnTo>
                      <a:pt x="26" y="56"/>
                    </a:lnTo>
                    <a:lnTo>
                      <a:pt x="32" y="56"/>
                    </a:lnTo>
                    <a:lnTo>
                      <a:pt x="34" y="56"/>
                    </a:lnTo>
                    <a:lnTo>
                      <a:pt x="42" y="60"/>
                    </a:lnTo>
                    <a:lnTo>
                      <a:pt x="46" y="66"/>
                    </a:lnTo>
                    <a:lnTo>
                      <a:pt x="54" y="82"/>
                    </a:lnTo>
                    <a:lnTo>
                      <a:pt x="62" y="94"/>
                    </a:lnTo>
                    <a:lnTo>
                      <a:pt x="70" y="106"/>
                    </a:lnTo>
                    <a:lnTo>
                      <a:pt x="74" y="106"/>
                    </a:lnTo>
                    <a:lnTo>
                      <a:pt x="82" y="114"/>
                    </a:lnTo>
                    <a:lnTo>
                      <a:pt x="92" y="124"/>
                    </a:lnTo>
                    <a:lnTo>
                      <a:pt x="102" y="128"/>
                    </a:lnTo>
                    <a:lnTo>
                      <a:pt x="110" y="132"/>
                    </a:lnTo>
                    <a:lnTo>
                      <a:pt x="110" y="136"/>
                    </a:lnTo>
                    <a:lnTo>
                      <a:pt x="116" y="138"/>
                    </a:lnTo>
                    <a:lnTo>
                      <a:pt x="118" y="138"/>
                    </a:lnTo>
                    <a:lnTo>
                      <a:pt x="118" y="142"/>
                    </a:lnTo>
                    <a:lnTo>
                      <a:pt x="118" y="146"/>
                    </a:lnTo>
                    <a:lnTo>
                      <a:pt x="124" y="148"/>
                    </a:lnTo>
                    <a:lnTo>
                      <a:pt x="128" y="150"/>
                    </a:lnTo>
                    <a:lnTo>
                      <a:pt x="130" y="152"/>
                    </a:lnTo>
                    <a:lnTo>
                      <a:pt x="134" y="166"/>
                    </a:lnTo>
                    <a:lnTo>
                      <a:pt x="134" y="174"/>
                    </a:lnTo>
                    <a:lnTo>
                      <a:pt x="130" y="174"/>
                    </a:lnTo>
                    <a:lnTo>
                      <a:pt x="128" y="182"/>
                    </a:lnTo>
                    <a:lnTo>
                      <a:pt x="128" y="188"/>
                    </a:lnTo>
                    <a:lnTo>
                      <a:pt x="106" y="188"/>
                    </a:lnTo>
                    <a:lnTo>
                      <a:pt x="86" y="188"/>
                    </a:lnTo>
                    <a:lnTo>
                      <a:pt x="86" y="192"/>
                    </a:lnTo>
                    <a:lnTo>
                      <a:pt x="86" y="194"/>
                    </a:lnTo>
                    <a:lnTo>
                      <a:pt x="102" y="204"/>
                    </a:lnTo>
                    <a:lnTo>
                      <a:pt x="118" y="212"/>
                    </a:lnTo>
                    <a:lnTo>
                      <a:pt x="120" y="194"/>
                    </a:lnTo>
                    <a:lnTo>
                      <a:pt x="120" y="188"/>
                    </a:lnTo>
                    <a:lnTo>
                      <a:pt x="128" y="192"/>
                    </a:lnTo>
                    <a:lnTo>
                      <a:pt x="136" y="192"/>
                    </a:lnTo>
                    <a:lnTo>
                      <a:pt x="144" y="178"/>
                    </a:lnTo>
                    <a:lnTo>
                      <a:pt x="148" y="168"/>
                    </a:lnTo>
                    <a:lnTo>
                      <a:pt x="148" y="160"/>
                    </a:lnTo>
                    <a:lnTo>
                      <a:pt x="142" y="152"/>
                    </a:lnTo>
                    <a:lnTo>
                      <a:pt x="142" y="150"/>
                    </a:lnTo>
                    <a:lnTo>
                      <a:pt x="142" y="148"/>
                    </a:lnTo>
                    <a:lnTo>
                      <a:pt x="144" y="140"/>
                    </a:lnTo>
                    <a:lnTo>
                      <a:pt x="148" y="140"/>
                    </a:lnTo>
                    <a:lnTo>
                      <a:pt x="162" y="146"/>
                    </a:lnTo>
                    <a:lnTo>
                      <a:pt x="162" y="150"/>
                    </a:lnTo>
                    <a:lnTo>
                      <a:pt x="164" y="150"/>
                    </a:lnTo>
                    <a:lnTo>
                      <a:pt x="166" y="148"/>
                    </a:lnTo>
                    <a:lnTo>
                      <a:pt x="164" y="142"/>
                    </a:lnTo>
                    <a:lnTo>
                      <a:pt x="160" y="136"/>
                    </a:lnTo>
                    <a:lnTo>
                      <a:pt x="148" y="124"/>
                    </a:lnTo>
                    <a:lnTo>
                      <a:pt x="142" y="124"/>
                    </a:lnTo>
                    <a:lnTo>
                      <a:pt x="138" y="122"/>
                    </a:lnTo>
                    <a:lnTo>
                      <a:pt x="136" y="120"/>
                    </a:lnTo>
                    <a:lnTo>
                      <a:pt x="136" y="118"/>
                    </a:lnTo>
                    <a:lnTo>
                      <a:pt x="136" y="114"/>
                    </a:lnTo>
                    <a:lnTo>
                      <a:pt x="136" y="110"/>
                    </a:lnTo>
                    <a:lnTo>
                      <a:pt x="116" y="106"/>
                    </a:lnTo>
                    <a:lnTo>
                      <a:pt x="110" y="102"/>
                    </a:lnTo>
                    <a:lnTo>
                      <a:pt x="106" y="96"/>
                    </a:lnTo>
                    <a:lnTo>
                      <a:pt x="102" y="90"/>
                    </a:lnTo>
                    <a:lnTo>
                      <a:pt x="102" y="82"/>
                    </a:lnTo>
                    <a:lnTo>
                      <a:pt x="98" y="76"/>
                    </a:lnTo>
                    <a:lnTo>
                      <a:pt x="90" y="72"/>
                    </a:lnTo>
                    <a:lnTo>
                      <a:pt x="78" y="64"/>
                    </a:lnTo>
                    <a:lnTo>
                      <a:pt x="78" y="54"/>
                    </a:lnTo>
                    <a:lnTo>
                      <a:pt x="86" y="44"/>
                    </a:lnTo>
                    <a:lnTo>
                      <a:pt x="82" y="40"/>
                    </a:lnTo>
                    <a:lnTo>
                      <a:pt x="80" y="40"/>
                    </a:lnTo>
                    <a:lnTo>
                      <a:pt x="80" y="36"/>
                    </a:lnTo>
                    <a:lnTo>
                      <a:pt x="100" y="32"/>
                    </a:lnTo>
                    <a:lnTo>
                      <a:pt x="98" y="30"/>
                    </a:lnTo>
                    <a:lnTo>
                      <a:pt x="98" y="28"/>
                    </a:lnTo>
                    <a:lnTo>
                      <a:pt x="98" y="22"/>
                    </a:lnTo>
                    <a:lnTo>
                      <a:pt x="98" y="18"/>
                    </a:lnTo>
                    <a:lnTo>
                      <a:pt x="96" y="14"/>
                    </a:lnTo>
                    <a:lnTo>
                      <a:pt x="92" y="14"/>
                    </a:lnTo>
                    <a:lnTo>
                      <a:pt x="92" y="10"/>
                    </a:lnTo>
                    <a:lnTo>
                      <a:pt x="96" y="8"/>
                    </a:lnTo>
                    <a:lnTo>
                      <a:pt x="86" y="8"/>
                    </a:lnTo>
                    <a:lnTo>
                      <a:pt x="82" y="8"/>
                    </a:lnTo>
                    <a:lnTo>
                      <a:pt x="80" y="8"/>
                    </a:lnTo>
                    <a:lnTo>
                      <a:pt x="78" y="4"/>
                    </a:lnTo>
                    <a:lnTo>
                      <a:pt x="72" y="4"/>
                    </a:lnTo>
                    <a:lnTo>
                      <a:pt x="70" y="4"/>
                    </a:lnTo>
                    <a:lnTo>
                      <a:pt x="68" y="2"/>
                    </a:lnTo>
                    <a:lnTo>
                      <a:pt x="64" y="0"/>
                    </a:lnTo>
                    <a:lnTo>
                      <a:pt x="64" y="2"/>
                    </a:lnTo>
                    <a:lnTo>
                      <a:pt x="62" y="4"/>
                    </a:lnTo>
                    <a:lnTo>
                      <a:pt x="60" y="2"/>
                    </a:lnTo>
                    <a:lnTo>
                      <a:pt x="54" y="2"/>
                    </a:lnTo>
                    <a:lnTo>
                      <a:pt x="54" y="4"/>
                    </a:lnTo>
                    <a:lnTo>
                      <a:pt x="54" y="8"/>
                    </a:lnTo>
                    <a:lnTo>
                      <a:pt x="52" y="8"/>
                    </a:lnTo>
                    <a:lnTo>
                      <a:pt x="54" y="8"/>
                    </a:lnTo>
                    <a:lnTo>
                      <a:pt x="54" y="10"/>
                    </a:lnTo>
                    <a:lnTo>
                      <a:pt x="52" y="12"/>
                    </a:lnTo>
                    <a:lnTo>
                      <a:pt x="50" y="12"/>
                    </a:lnTo>
                    <a:lnTo>
                      <a:pt x="46" y="12"/>
                    </a:lnTo>
                    <a:lnTo>
                      <a:pt x="44" y="14"/>
                    </a:lnTo>
                    <a:lnTo>
                      <a:pt x="42" y="18"/>
                    </a:lnTo>
                    <a:lnTo>
                      <a:pt x="40" y="18"/>
                    </a:lnTo>
                    <a:lnTo>
                      <a:pt x="36" y="20"/>
                    </a:lnTo>
                    <a:lnTo>
                      <a:pt x="40" y="26"/>
                    </a:lnTo>
                    <a:lnTo>
                      <a:pt x="36" y="26"/>
                    </a:lnTo>
                    <a:lnTo>
                      <a:pt x="34" y="26"/>
                    </a:lnTo>
                    <a:lnTo>
                      <a:pt x="28" y="22"/>
                    </a:lnTo>
                    <a:lnTo>
                      <a:pt x="26" y="22"/>
                    </a:lnTo>
                    <a:lnTo>
                      <a:pt x="24" y="20"/>
                    </a:lnTo>
                    <a:lnTo>
                      <a:pt x="24" y="18"/>
                    </a:lnTo>
                    <a:lnTo>
                      <a:pt x="22" y="18"/>
                    </a:lnTo>
                    <a:lnTo>
                      <a:pt x="22" y="22"/>
                    </a:lnTo>
                    <a:lnTo>
                      <a:pt x="22" y="26"/>
                    </a:lnTo>
                    <a:lnTo>
                      <a:pt x="16" y="26"/>
                    </a:lnTo>
                    <a:lnTo>
                      <a:pt x="10" y="30"/>
                    </a:lnTo>
                    <a:lnTo>
                      <a:pt x="8" y="36"/>
                    </a:lnTo>
                    <a:lnTo>
                      <a:pt x="6" y="38"/>
                    </a:lnTo>
                    <a:lnTo>
                      <a:pt x="6" y="40"/>
                    </a:lnTo>
                    <a:lnTo>
                      <a:pt x="4" y="40"/>
                    </a:lnTo>
                    <a:lnTo>
                      <a:pt x="0" y="44"/>
                    </a:lnTo>
                    <a:lnTo>
                      <a:pt x="0" y="46"/>
                    </a:lnTo>
                    <a:lnTo>
                      <a:pt x="0" y="48"/>
                    </a:lnTo>
                    <a:lnTo>
                      <a:pt x="4" y="48"/>
                    </a:lnTo>
                    <a:lnTo>
                      <a:pt x="4" y="50"/>
                    </a:lnTo>
                    <a:lnTo>
                      <a:pt x="4" y="54"/>
                    </a:lnTo>
                    <a:lnTo>
                      <a:pt x="4" y="58"/>
                    </a:lnTo>
                    <a:lnTo>
                      <a:pt x="4" y="60"/>
                    </a:lnTo>
                    <a:lnTo>
                      <a:pt x="6" y="60"/>
                    </a:lnTo>
                    <a:lnTo>
                      <a:pt x="8" y="60"/>
                    </a:lnTo>
                    <a:lnTo>
                      <a:pt x="10" y="60"/>
                    </a:lnTo>
                    <a:lnTo>
                      <a:pt x="10" y="64"/>
                    </a:lnTo>
                    <a:lnTo>
                      <a:pt x="6" y="66"/>
                    </a:lnTo>
                    <a:lnTo>
                      <a:pt x="6" y="68"/>
                    </a:lnTo>
                    <a:lnTo>
                      <a:pt x="8" y="68"/>
                    </a:lnTo>
                    <a:lnTo>
                      <a:pt x="8" y="72"/>
                    </a:lnTo>
                    <a:lnTo>
                      <a:pt x="8" y="72"/>
                    </a:lnTo>
                    <a:lnTo>
                      <a:pt x="8" y="7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61" name="Freeform 1655"/>
              <p:cNvSpPr>
                <a:spLocks noEditPoints="1"/>
              </p:cNvSpPr>
              <p:nvPr/>
            </p:nvSpPr>
            <p:spPr bwMode="auto">
              <a:xfrm>
                <a:off x="1454150" y="3486150"/>
                <a:ext cx="34925" cy="107950"/>
              </a:xfrm>
              <a:custGeom>
                <a:gdLst>
                  <a:gd fmla="*/ 6 w 22" name="T0"/>
                  <a:gd fmla="*/ 22 h 68" name="T1"/>
                  <a:gd fmla="*/ 6 w 22" name="T2"/>
                  <a:gd fmla="*/ 22 h 68" name="T3"/>
                  <a:gd fmla="*/ 0 w 22" name="T4"/>
                  <a:gd fmla="*/ 24 h 68" name="T5"/>
                  <a:gd fmla="*/ 4 w 22" name="T6"/>
                  <a:gd fmla="*/ 30 h 68" name="T7"/>
                  <a:gd fmla="*/ 8 w 22" name="T8"/>
                  <a:gd fmla="*/ 24 h 68" name="T9"/>
                  <a:gd fmla="*/ 6 w 22" name="T10"/>
                  <a:gd fmla="*/ 22 h 68" name="T11"/>
                  <a:gd fmla="*/ 6 w 22" name="T12"/>
                  <a:gd fmla="*/ 22 h 68" name="T13"/>
                  <a:gd fmla="*/ 6 w 22" name="T14"/>
                  <a:gd fmla="*/ 22 h 68" name="T15"/>
                  <a:gd fmla="*/ 22 w 22" name="T16"/>
                  <a:gd fmla="*/ 10 h 68" name="T17"/>
                  <a:gd fmla="*/ 22 w 22" name="T18"/>
                  <a:gd fmla="*/ 10 h 68" name="T19"/>
                  <a:gd fmla="*/ 22 w 22" name="T20"/>
                  <a:gd fmla="*/ 14 h 68" name="T21"/>
                  <a:gd fmla="*/ 22 w 22" name="T22"/>
                  <a:gd fmla="*/ 16 h 68" name="T23"/>
                  <a:gd fmla="*/ 22 w 22" name="T24"/>
                  <a:gd fmla="*/ 22 h 68" name="T25"/>
                  <a:gd fmla="*/ 22 w 22" name="T26"/>
                  <a:gd fmla="*/ 24 h 68" name="T27"/>
                  <a:gd fmla="*/ 22 w 22" name="T28"/>
                  <a:gd fmla="*/ 32 h 68" name="T29"/>
                  <a:gd fmla="*/ 22 w 22" name="T30"/>
                  <a:gd fmla="*/ 34 h 68" name="T31"/>
                  <a:gd fmla="*/ 18 w 22" name="T32"/>
                  <a:gd fmla="*/ 34 h 68" name="T33"/>
                  <a:gd fmla="*/ 16 w 22" name="T34"/>
                  <a:gd fmla="*/ 34 h 68" name="T35"/>
                  <a:gd fmla="*/ 14 w 22" name="T36"/>
                  <a:gd fmla="*/ 34 h 68" name="T37"/>
                  <a:gd fmla="*/ 16 w 22" name="T38"/>
                  <a:gd fmla="*/ 30 h 68" name="T39"/>
                  <a:gd fmla="*/ 16 w 22" name="T40"/>
                  <a:gd fmla="*/ 22 h 68" name="T41"/>
                  <a:gd fmla="*/ 16 w 22" name="T42"/>
                  <a:gd fmla="*/ 16 h 68" name="T43"/>
                  <a:gd fmla="*/ 16 w 22" name="T44"/>
                  <a:gd fmla="*/ 14 h 68" name="T45"/>
                  <a:gd fmla="*/ 18 w 22" name="T46"/>
                  <a:gd fmla="*/ 10 h 68" name="T47"/>
                  <a:gd fmla="*/ 22 w 22" name="T48"/>
                  <a:gd fmla="*/ 10 h 68" name="T49"/>
                  <a:gd fmla="*/ 22 w 22" name="T50"/>
                  <a:gd fmla="*/ 10 h 68" name="T51"/>
                  <a:gd fmla="*/ 22 w 22" name="T52"/>
                  <a:gd fmla="*/ 10 h 68" name="T53"/>
                  <a:gd fmla="*/ 22 w 22" name="T54"/>
                  <a:gd fmla="*/ 10 h 68" name="T55"/>
                  <a:gd fmla="*/ 22 w 22" name="T56"/>
                  <a:gd fmla="*/ 10 h 68" name="T57"/>
                  <a:gd fmla="*/ 22 w 22" name="T58"/>
                  <a:gd fmla="*/ 0 h 68" name="T59"/>
                  <a:gd fmla="*/ 16 w 22" name="T60"/>
                  <a:gd fmla="*/ 0 h 68" name="T61"/>
                  <a:gd fmla="*/ 14 w 22" name="T62"/>
                  <a:gd fmla="*/ 4 h 68" name="T63"/>
                  <a:gd fmla="*/ 8 w 22" name="T64"/>
                  <a:gd fmla="*/ 8 h 68" name="T65"/>
                  <a:gd fmla="*/ 8 w 22" name="T66"/>
                  <a:gd fmla="*/ 14 h 68" name="T67"/>
                  <a:gd fmla="*/ 8 w 22" name="T68"/>
                  <a:gd fmla="*/ 18 h 68" name="T69"/>
                  <a:gd fmla="*/ 6 w 22" name="T70"/>
                  <a:gd fmla="*/ 22 h 68" name="T71"/>
                  <a:gd fmla="*/ 8 w 22" name="T72"/>
                  <a:gd fmla="*/ 24 h 68" name="T73"/>
                  <a:gd fmla="*/ 4 w 22" name="T74"/>
                  <a:gd fmla="*/ 30 h 68" name="T75"/>
                  <a:gd fmla="*/ 6 w 22" name="T76"/>
                  <a:gd fmla="*/ 36 h 68" name="T77"/>
                  <a:gd fmla="*/ 8 w 22" name="T78"/>
                  <a:gd fmla="*/ 62 h 68" name="T79"/>
                  <a:gd fmla="*/ 6 w 22" name="T80"/>
                  <a:gd fmla="*/ 68 h 68" name="T81"/>
                  <a:gd fmla="*/ 14 w 22" name="T82"/>
                  <a:gd fmla="*/ 60 h 68" name="T83"/>
                  <a:gd fmla="*/ 18 w 22" name="T84"/>
                  <a:gd fmla="*/ 52 h 68" name="T85"/>
                  <a:gd fmla="*/ 18 w 22" name="T86"/>
                  <a:gd fmla="*/ 50 h 68" name="T87"/>
                  <a:gd fmla="*/ 18 w 22" name="T88"/>
                  <a:gd fmla="*/ 40 h 68" name="T89"/>
                  <a:gd fmla="*/ 22 w 22" name="T90"/>
                  <a:gd fmla="*/ 34 h 68" name="T91"/>
                  <a:gd fmla="*/ 18 w 22" name="T92"/>
                  <a:gd fmla="*/ 34 h 68" name="T93"/>
                  <a:gd fmla="*/ 16 w 22" name="T94"/>
                  <a:gd fmla="*/ 34 h 68" name="T95"/>
                  <a:gd fmla="*/ 14 w 22" name="T96"/>
                  <a:gd fmla="*/ 34 h 68" name="T97"/>
                  <a:gd fmla="*/ 16 w 22" name="T98"/>
                  <a:gd fmla="*/ 30 h 68" name="T99"/>
                  <a:gd fmla="*/ 16 w 22" name="T100"/>
                  <a:gd fmla="*/ 22 h 68" name="T101"/>
                  <a:gd fmla="*/ 16 w 22" name="T102"/>
                  <a:gd fmla="*/ 16 h 68" name="T103"/>
                  <a:gd fmla="*/ 16 w 22" name="T104"/>
                  <a:gd fmla="*/ 14 h 68" name="T105"/>
                  <a:gd fmla="*/ 18 w 22" name="T106"/>
                  <a:gd fmla="*/ 10 h 68" name="T107"/>
                  <a:gd fmla="*/ 22 w 22" name="T108"/>
                  <a:gd fmla="*/ 10 h 68" name="T109"/>
                  <a:gd fmla="*/ 22 w 22" name="T110"/>
                  <a:gd fmla="*/ 10 h 68" name="T111"/>
                  <a:gd fmla="*/ 22 w 22" name="T112"/>
                  <a:gd fmla="*/ 10 h 6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8" w="22">
                    <a:moveTo>
                      <a:pt x="6" y="22"/>
                    </a:moveTo>
                    <a:lnTo>
                      <a:pt x="6" y="22"/>
                    </a:lnTo>
                    <a:lnTo>
                      <a:pt x="0" y="24"/>
                    </a:lnTo>
                    <a:lnTo>
                      <a:pt x="4" y="30"/>
                    </a:lnTo>
                    <a:lnTo>
                      <a:pt x="8" y="24"/>
                    </a:lnTo>
                    <a:lnTo>
                      <a:pt x="6" y="22"/>
                    </a:lnTo>
                    <a:lnTo>
                      <a:pt x="6" y="22"/>
                    </a:lnTo>
                    <a:lnTo>
                      <a:pt x="6" y="22"/>
                    </a:lnTo>
                    <a:close/>
                    <a:moveTo>
                      <a:pt x="22" y="10"/>
                    </a:moveTo>
                    <a:lnTo>
                      <a:pt x="22" y="10"/>
                    </a:lnTo>
                    <a:lnTo>
                      <a:pt x="22" y="14"/>
                    </a:lnTo>
                    <a:lnTo>
                      <a:pt x="22" y="16"/>
                    </a:lnTo>
                    <a:lnTo>
                      <a:pt x="22" y="22"/>
                    </a:lnTo>
                    <a:lnTo>
                      <a:pt x="22" y="24"/>
                    </a:lnTo>
                    <a:lnTo>
                      <a:pt x="22" y="32"/>
                    </a:lnTo>
                    <a:lnTo>
                      <a:pt x="22" y="34"/>
                    </a:lnTo>
                    <a:lnTo>
                      <a:pt x="18" y="34"/>
                    </a:lnTo>
                    <a:lnTo>
                      <a:pt x="16" y="34"/>
                    </a:lnTo>
                    <a:lnTo>
                      <a:pt x="14" y="34"/>
                    </a:lnTo>
                    <a:lnTo>
                      <a:pt x="16" y="30"/>
                    </a:lnTo>
                    <a:lnTo>
                      <a:pt x="16" y="22"/>
                    </a:lnTo>
                    <a:lnTo>
                      <a:pt x="16" y="16"/>
                    </a:lnTo>
                    <a:lnTo>
                      <a:pt x="16" y="14"/>
                    </a:lnTo>
                    <a:lnTo>
                      <a:pt x="18" y="10"/>
                    </a:lnTo>
                    <a:lnTo>
                      <a:pt x="22" y="10"/>
                    </a:lnTo>
                    <a:lnTo>
                      <a:pt x="22" y="10"/>
                    </a:lnTo>
                    <a:lnTo>
                      <a:pt x="22" y="10"/>
                    </a:lnTo>
                    <a:close/>
                    <a:moveTo>
                      <a:pt x="22" y="10"/>
                    </a:moveTo>
                    <a:lnTo>
                      <a:pt x="22" y="10"/>
                    </a:lnTo>
                    <a:lnTo>
                      <a:pt x="22" y="0"/>
                    </a:lnTo>
                    <a:lnTo>
                      <a:pt x="16" y="0"/>
                    </a:lnTo>
                    <a:lnTo>
                      <a:pt x="14" y="4"/>
                    </a:lnTo>
                    <a:lnTo>
                      <a:pt x="8" y="8"/>
                    </a:lnTo>
                    <a:lnTo>
                      <a:pt x="8" y="14"/>
                    </a:lnTo>
                    <a:lnTo>
                      <a:pt x="8" y="18"/>
                    </a:lnTo>
                    <a:lnTo>
                      <a:pt x="6" y="22"/>
                    </a:lnTo>
                    <a:lnTo>
                      <a:pt x="8" y="24"/>
                    </a:lnTo>
                    <a:lnTo>
                      <a:pt x="4" y="30"/>
                    </a:lnTo>
                    <a:lnTo>
                      <a:pt x="6" y="36"/>
                    </a:lnTo>
                    <a:lnTo>
                      <a:pt x="8" y="62"/>
                    </a:lnTo>
                    <a:lnTo>
                      <a:pt x="6" y="68"/>
                    </a:lnTo>
                    <a:lnTo>
                      <a:pt x="14" y="60"/>
                    </a:lnTo>
                    <a:lnTo>
                      <a:pt x="18" y="52"/>
                    </a:lnTo>
                    <a:lnTo>
                      <a:pt x="18" y="50"/>
                    </a:lnTo>
                    <a:lnTo>
                      <a:pt x="18" y="40"/>
                    </a:lnTo>
                    <a:lnTo>
                      <a:pt x="22" y="34"/>
                    </a:lnTo>
                    <a:lnTo>
                      <a:pt x="18" y="34"/>
                    </a:lnTo>
                    <a:lnTo>
                      <a:pt x="16" y="34"/>
                    </a:lnTo>
                    <a:lnTo>
                      <a:pt x="14" y="34"/>
                    </a:lnTo>
                    <a:lnTo>
                      <a:pt x="16" y="30"/>
                    </a:lnTo>
                    <a:lnTo>
                      <a:pt x="16" y="22"/>
                    </a:lnTo>
                    <a:lnTo>
                      <a:pt x="16" y="16"/>
                    </a:lnTo>
                    <a:lnTo>
                      <a:pt x="16" y="14"/>
                    </a:lnTo>
                    <a:lnTo>
                      <a:pt x="18" y="10"/>
                    </a:lnTo>
                    <a:lnTo>
                      <a:pt x="22" y="10"/>
                    </a:lnTo>
                    <a:lnTo>
                      <a:pt x="22" y="10"/>
                    </a:lnTo>
                    <a:lnTo>
                      <a:pt x="22" y="1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62" name="Freeform 1656"/>
              <p:cNvSpPr>
                <a:spLocks noEditPoints="1"/>
              </p:cNvSpPr>
              <p:nvPr/>
            </p:nvSpPr>
            <p:spPr bwMode="auto">
              <a:xfrm>
                <a:off x="431800" y="2733675"/>
                <a:ext cx="85725" cy="142875"/>
              </a:xfrm>
              <a:custGeom>
                <a:gdLst>
                  <a:gd fmla="*/ 44 w 54" name="T0"/>
                  <a:gd fmla="*/ 8 h 90" name="T1"/>
                  <a:gd fmla="*/ 44 w 54" name="T2"/>
                  <a:gd fmla="*/ 0 h 90" name="T3"/>
                  <a:gd fmla="*/ 38 w 54" name="T4"/>
                  <a:gd fmla="*/ 8 h 90" name="T5"/>
                  <a:gd fmla="*/ 34 w 54" name="T6"/>
                  <a:gd fmla="*/ 6 h 90" name="T7"/>
                  <a:gd fmla="*/ 30 w 54" name="T8"/>
                  <a:gd fmla="*/ 10 h 90" name="T9"/>
                  <a:gd fmla="*/ 30 w 54" name="T10"/>
                  <a:gd fmla="*/ 14 h 90" name="T11"/>
                  <a:gd fmla="*/ 24 w 54" name="T12"/>
                  <a:gd fmla="*/ 18 h 90" name="T13"/>
                  <a:gd fmla="*/ 18 w 54" name="T14"/>
                  <a:gd fmla="*/ 26 h 90" name="T15"/>
                  <a:gd fmla="*/ 10 w 54" name="T16"/>
                  <a:gd fmla="*/ 26 h 90" name="T17"/>
                  <a:gd fmla="*/ 8 w 54" name="T18"/>
                  <a:gd fmla="*/ 32 h 90" name="T19"/>
                  <a:gd fmla="*/ 10 w 54" name="T20"/>
                  <a:gd fmla="*/ 34 h 90" name="T21"/>
                  <a:gd fmla="*/ 12 w 54" name="T22"/>
                  <a:gd fmla="*/ 38 h 90" name="T23"/>
                  <a:gd fmla="*/ 0 w 54" name="T24"/>
                  <a:gd fmla="*/ 44 h 90" name="T25"/>
                  <a:gd fmla="*/ 14 w 54" name="T26"/>
                  <a:gd fmla="*/ 48 h 90" name="T27"/>
                  <a:gd fmla="*/ 4 w 54" name="T28"/>
                  <a:gd fmla="*/ 76 h 90" name="T29"/>
                  <a:gd fmla="*/ 0 w 54" name="T30"/>
                  <a:gd fmla="*/ 80 h 90" name="T31"/>
                  <a:gd fmla="*/ 8 w 54" name="T32"/>
                  <a:gd fmla="*/ 84 h 90" name="T33"/>
                  <a:gd fmla="*/ 10 w 54" name="T34"/>
                  <a:gd fmla="*/ 90 h 90" name="T35"/>
                  <a:gd fmla="*/ 12 w 54" name="T36"/>
                  <a:gd fmla="*/ 88 h 90" name="T37"/>
                  <a:gd fmla="*/ 14 w 54" name="T38"/>
                  <a:gd fmla="*/ 84 h 90" name="T39"/>
                  <a:gd fmla="*/ 18 w 54" name="T40"/>
                  <a:gd fmla="*/ 90 h 90" name="T41"/>
                  <a:gd fmla="*/ 22 w 54" name="T42"/>
                  <a:gd fmla="*/ 88 h 90" name="T43"/>
                  <a:gd fmla="*/ 32 w 54" name="T44"/>
                  <a:gd fmla="*/ 80 h 90" name="T45"/>
                  <a:gd fmla="*/ 38 w 54" name="T46"/>
                  <a:gd fmla="*/ 74 h 90" name="T47"/>
                  <a:gd fmla="*/ 44 w 54" name="T48"/>
                  <a:gd fmla="*/ 70 h 90" name="T49"/>
                  <a:gd fmla="*/ 50 w 54" name="T50"/>
                  <a:gd fmla="*/ 72 h 90" name="T51"/>
                  <a:gd fmla="*/ 48 w 54" name="T52"/>
                  <a:gd fmla="*/ 70 h 90" name="T53"/>
                  <a:gd fmla="*/ 52 w 54" name="T54"/>
                  <a:gd fmla="*/ 62 h 90" name="T55"/>
                  <a:gd fmla="*/ 48 w 54" name="T56"/>
                  <a:gd fmla="*/ 46 h 90" name="T57"/>
                  <a:gd fmla="*/ 54 w 54" name="T58"/>
                  <a:gd fmla="*/ 28 h 90" name="T59"/>
                  <a:gd fmla="*/ 44 w 54" name="T60"/>
                  <a:gd fmla="*/ 28 h 90" name="T61"/>
                  <a:gd fmla="*/ 38 w 54" name="T62"/>
                  <a:gd fmla="*/ 28 h 90" name="T63"/>
                  <a:gd fmla="*/ 34 w 54" name="T64"/>
                  <a:gd fmla="*/ 26 h 90" name="T65"/>
                  <a:gd fmla="*/ 32 w 54" name="T66"/>
                  <a:gd fmla="*/ 20 h 90" name="T67"/>
                  <a:gd fmla="*/ 38 w 54" name="T68"/>
                  <a:gd fmla="*/ 18 h 90" name="T69"/>
                  <a:gd fmla="*/ 40 w 54" name="T70"/>
                  <a:gd fmla="*/ 14 h 90" name="T71"/>
                  <a:gd fmla="*/ 44 w 54" name="T72"/>
                  <a:gd fmla="*/ 8 h 90" name="T73"/>
                  <a:gd fmla="*/ 44 w 54" name="T74"/>
                  <a:gd fmla="*/ 8 h 90" name="T75"/>
                  <a:gd fmla="*/ 18 w 54" name="T76"/>
                  <a:gd fmla="*/ 44 h 90" name="T77"/>
                  <a:gd fmla="*/ 18 w 54" name="T78"/>
                  <a:gd fmla="*/ 48 h 90" name="T79"/>
                  <a:gd fmla="*/ 14 w 54" name="T80"/>
                  <a:gd fmla="*/ 46 h 90" name="T81"/>
                  <a:gd fmla="*/ 18 w 54" name="T82"/>
                  <a:gd fmla="*/ 44 h 90" name="T83"/>
                  <a:gd fmla="*/ 18 w 54" name="T84"/>
                  <a:gd fmla="*/ 44 h 90" name="T85"/>
                  <a:gd fmla="*/ 18 w 54" name="T86"/>
                  <a:gd fmla="*/ 64 h 90" name="T87"/>
                  <a:gd fmla="*/ 18 w 54" name="T88"/>
                  <a:gd fmla="*/ 62 h 90" name="T89"/>
                  <a:gd fmla="*/ 18 w 54" name="T90"/>
                  <a:gd fmla="*/ 62 h 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0" w="54">
                    <a:moveTo>
                      <a:pt x="44" y="8"/>
                    </a:moveTo>
                    <a:lnTo>
                      <a:pt x="44" y="8"/>
                    </a:lnTo>
                    <a:lnTo>
                      <a:pt x="44" y="2"/>
                    </a:lnTo>
                    <a:lnTo>
                      <a:pt x="44" y="0"/>
                    </a:lnTo>
                    <a:lnTo>
                      <a:pt x="42" y="0"/>
                    </a:lnTo>
                    <a:lnTo>
                      <a:pt x="38" y="8"/>
                    </a:lnTo>
                    <a:lnTo>
                      <a:pt x="38" y="6"/>
                    </a:lnTo>
                    <a:lnTo>
                      <a:pt x="34" y="6"/>
                    </a:lnTo>
                    <a:lnTo>
                      <a:pt x="30" y="6"/>
                    </a:lnTo>
                    <a:lnTo>
                      <a:pt x="30" y="10"/>
                    </a:lnTo>
                    <a:lnTo>
                      <a:pt x="24" y="14"/>
                    </a:lnTo>
                    <a:lnTo>
                      <a:pt x="30" y="14"/>
                    </a:lnTo>
                    <a:lnTo>
                      <a:pt x="30" y="18"/>
                    </a:lnTo>
                    <a:lnTo>
                      <a:pt x="24" y="18"/>
                    </a:lnTo>
                    <a:lnTo>
                      <a:pt x="22" y="24"/>
                    </a:lnTo>
                    <a:lnTo>
                      <a:pt x="18" y="26"/>
                    </a:lnTo>
                    <a:lnTo>
                      <a:pt x="12" y="26"/>
                    </a:lnTo>
                    <a:lnTo>
                      <a:pt x="10" y="26"/>
                    </a:lnTo>
                    <a:lnTo>
                      <a:pt x="8" y="24"/>
                    </a:lnTo>
                    <a:lnTo>
                      <a:pt x="8" y="32"/>
                    </a:lnTo>
                    <a:lnTo>
                      <a:pt x="10" y="32"/>
                    </a:lnTo>
                    <a:lnTo>
                      <a:pt x="10" y="34"/>
                    </a:lnTo>
                    <a:lnTo>
                      <a:pt x="10" y="36"/>
                    </a:lnTo>
                    <a:lnTo>
                      <a:pt x="12" y="38"/>
                    </a:lnTo>
                    <a:lnTo>
                      <a:pt x="2" y="38"/>
                    </a:lnTo>
                    <a:lnTo>
                      <a:pt x="0" y="44"/>
                    </a:lnTo>
                    <a:lnTo>
                      <a:pt x="4" y="48"/>
                    </a:lnTo>
                    <a:lnTo>
                      <a:pt x="14" y="48"/>
                    </a:lnTo>
                    <a:lnTo>
                      <a:pt x="10" y="62"/>
                    </a:lnTo>
                    <a:lnTo>
                      <a:pt x="4" y="76"/>
                    </a:lnTo>
                    <a:lnTo>
                      <a:pt x="0" y="76"/>
                    </a:lnTo>
                    <a:lnTo>
                      <a:pt x="0" y="80"/>
                    </a:lnTo>
                    <a:lnTo>
                      <a:pt x="2" y="84"/>
                    </a:lnTo>
                    <a:lnTo>
                      <a:pt x="8" y="84"/>
                    </a:lnTo>
                    <a:lnTo>
                      <a:pt x="4" y="90"/>
                    </a:lnTo>
                    <a:lnTo>
                      <a:pt x="10" y="90"/>
                    </a:lnTo>
                    <a:lnTo>
                      <a:pt x="10" y="88"/>
                    </a:lnTo>
                    <a:lnTo>
                      <a:pt x="12" y="88"/>
                    </a:lnTo>
                    <a:lnTo>
                      <a:pt x="12" y="84"/>
                    </a:lnTo>
                    <a:lnTo>
                      <a:pt x="14" y="84"/>
                    </a:lnTo>
                    <a:lnTo>
                      <a:pt x="18" y="88"/>
                    </a:lnTo>
                    <a:lnTo>
                      <a:pt x="18" y="90"/>
                    </a:lnTo>
                    <a:lnTo>
                      <a:pt x="22" y="90"/>
                    </a:lnTo>
                    <a:lnTo>
                      <a:pt x="22" y="88"/>
                    </a:lnTo>
                    <a:lnTo>
                      <a:pt x="30" y="80"/>
                    </a:lnTo>
                    <a:lnTo>
                      <a:pt x="32" y="80"/>
                    </a:lnTo>
                    <a:lnTo>
                      <a:pt x="38" y="80"/>
                    </a:lnTo>
                    <a:lnTo>
                      <a:pt x="38" y="74"/>
                    </a:lnTo>
                    <a:lnTo>
                      <a:pt x="44" y="74"/>
                    </a:lnTo>
                    <a:lnTo>
                      <a:pt x="44" y="70"/>
                    </a:lnTo>
                    <a:lnTo>
                      <a:pt x="48" y="72"/>
                    </a:lnTo>
                    <a:lnTo>
                      <a:pt x="50" y="72"/>
                    </a:lnTo>
                    <a:lnTo>
                      <a:pt x="50" y="70"/>
                    </a:lnTo>
                    <a:lnTo>
                      <a:pt x="48" y="70"/>
                    </a:lnTo>
                    <a:lnTo>
                      <a:pt x="48" y="66"/>
                    </a:lnTo>
                    <a:lnTo>
                      <a:pt x="52" y="62"/>
                    </a:lnTo>
                    <a:lnTo>
                      <a:pt x="52" y="56"/>
                    </a:lnTo>
                    <a:lnTo>
                      <a:pt x="48" y="46"/>
                    </a:lnTo>
                    <a:lnTo>
                      <a:pt x="50" y="34"/>
                    </a:lnTo>
                    <a:lnTo>
                      <a:pt x="54" y="28"/>
                    </a:lnTo>
                    <a:lnTo>
                      <a:pt x="48" y="32"/>
                    </a:lnTo>
                    <a:lnTo>
                      <a:pt x="44" y="28"/>
                    </a:lnTo>
                    <a:lnTo>
                      <a:pt x="40" y="32"/>
                    </a:lnTo>
                    <a:lnTo>
                      <a:pt x="38" y="28"/>
                    </a:lnTo>
                    <a:lnTo>
                      <a:pt x="38" y="26"/>
                    </a:lnTo>
                    <a:lnTo>
                      <a:pt x="34" y="26"/>
                    </a:lnTo>
                    <a:lnTo>
                      <a:pt x="32" y="24"/>
                    </a:lnTo>
                    <a:lnTo>
                      <a:pt x="32" y="20"/>
                    </a:lnTo>
                    <a:lnTo>
                      <a:pt x="34" y="18"/>
                    </a:lnTo>
                    <a:lnTo>
                      <a:pt x="38" y="18"/>
                    </a:lnTo>
                    <a:lnTo>
                      <a:pt x="38" y="16"/>
                    </a:lnTo>
                    <a:lnTo>
                      <a:pt x="40" y="14"/>
                    </a:lnTo>
                    <a:lnTo>
                      <a:pt x="42" y="10"/>
                    </a:lnTo>
                    <a:lnTo>
                      <a:pt x="44" y="8"/>
                    </a:lnTo>
                    <a:lnTo>
                      <a:pt x="44" y="8"/>
                    </a:lnTo>
                    <a:lnTo>
                      <a:pt x="44" y="8"/>
                    </a:lnTo>
                    <a:close/>
                    <a:moveTo>
                      <a:pt x="18" y="44"/>
                    </a:moveTo>
                    <a:lnTo>
                      <a:pt x="18" y="44"/>
                    </a:lnTo>
                    <a:lnTo>
                      <a:pt x="20" y="46"/>
                    </a:lnTo>
                    <a:lnTo>
                      <a:pt x="18" y="48"/>
                    </a:lnTo>
                    <a:lnTo>
                      <a:pt x="14" y="48"/>
                    </a:lnTo>
                    <a:lnTo>
                      <a:pt x="14" y="46"/>
                    </a:lnTo>
                    <a:lnTo>
                      <a:pt x="14" y="44"/>
                    </a:lnTo>
                    <a:lnTo>
                      <a:pt x="18" y="44"/>
                    </a:lnTo>
                    <a:lnTo>
                      <a:pt x="18" y="44"/>
                    </a:lnTo>
                    <a:lnTo>
                      <a:pt x="18" y="44"/>
                    </a:lnTo>
                    <a:close/>
                    <a:moveTo>
                      <a:pt x="18" y="62"/>
                    </a:moveTo>
                    <a:lnTo>
                      <a:pt x="18" y="64"/>
                    </a:lnTo>
                    <a:lnTo>
                      <a:pt x="14" y="64"/>
                    </a:lnTo>
                    <a:lnTo>
                      <a:pt x="18" y="62"/>
                    </a:lnTo>
                    <a:lnTo>
                      <a:pt x="18" y="62"/>
                    </a:lnTo>
                    <a:lnTo>
                      <a:pt x="18" y="6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63" name="Freeform 1657"/>
              <p:cNvSpPr/>
              <p:nvPr/>
            </p:nvSpPr>
            <p:spPr bwMode="auto">
              <a:xfrm>
                <a:off x="1562100" y="3346450"/>
                <a:ext cx="228600" cy="247650"/>
              </a:xfrm>
              <a:custGeom>
                <a:gdLst>
                  <a:gd fmla="*/ 138 w 144" name="T0"/>
                  <a:gd fmla="*/ 132 h 156" name="T1"/>
                  <a:gd fmla="*/ 136 w 144" name="T2"/>
                  <a:gd fmla="*/ 124 h 156" name="T3"/>
                  <a:gd fmla="*/ 134 w 144" name="T4"/>
                  <a:gd fmla="*/ 112 h 156" name="T5"/>
                  <a:gd fmla="*/ 132 w 144" name="T6"/>
                  <a:gd fmla="*/ 104 h 156" name="T7"/>
                  <a:gd fmla="*/ 124 w 144" name="T8"/>
                  <a:gd fmla="*/ 92 h 156" name="T9"/>
                  <a:gd fmla="*/ 116 w 144" name="T10"/>
                  <a:gd fmla="*/ 92 h 156" name="T11"/>
                  <a:gd fmla="*/ 118 w 144" name="T12"/>
                  <a:gd fmla="*/ 88 h 156" name="T13"/>
                  <a:gd fmla="*/ 106 w 144" name="T14"/>
                  <a:gd fmla="*/ 78 h 156" name="T15"/>
                  <a:gd fmla="*/ 102 w 144" name="T16"/>
                  <a:gd fmla="*/ 70 h 156" name="T17"/>
                  <a:gd fmla="*/ 98 w 144" name="T18"/>
                  <a:gd fmla="*/ 60 h 156" name="T19"/>
                  <a:gd fmla="*/ 96 w 144" name="T20"/>
                  <a:gd fmla="*/ 54 h 156" name="T21"/>
                  <a:gd fmla="*/ 98 w 144" name="T22"/>
                  <a:gd fmla="*/ 52 h 156" name="T23"/>
                  <a:gd fmla="*/ 98 w 144" name="T24"/>
                  <a:gd fmla="*/ 46 h 156" name="T25"/>
                  <a:gd fmla="*/ 100 w 144" name="T26"/>
                  <a:gd fmla="*/ 50 h 156" name="T27"/>
                  <a:gd fmla="*/ 102 w 144" name="T28"/>
                  <a:gd fmla="*/ 44 h 156" name="T29"/>
                  <a:gd fmla="*/ 102 w 144" name="T30"/>
                  <a:gd fmla="*/ 36 h 156" name="T31"/>
                  <a:gd fmla="*/ 110 w 144" name="T32"/>
                  <a:gd fmla="*/ 34 h 156" name="T33"/>
                  <a:gd fmla="*/ 108 w 144" name="T34"/>
                  <a:gd fmla="*/ 32 h 156" name="T35"/>
                  <a:gd fmla="*/ 100 w 144" name="T36"/>
                  <a:gd fmla="*/ 32 h 156" name="T37"/>
                  <a:gd fmla="*/ 96 w 144" name="T38"/>
                  <a:gd fmla="*/ 32 h 156" name="T39"/>
                  <a:gd fmla="*/ 90 w 144" name="T40"/>
                  <a:gd fmla="*/ 28 h 156" name="T41"/>
                  <a:gd fmla="*/ 88 w 144" name="T42"/>
                  <a:gd fmla="*/ 24 h 156" name="T43"/>
                  <a:gd fmla="*/ 84 w 144" name="T44"/>
                  <a:gd fmla="*/ 18 h 156" name="T45"/>
                  <a:gd fmla="*/ 82 w 144" name="T46"/>
                  <a:gd fmla="*/ 10 h 156" name="T47"/>
                  <a:gd fmla="*/ 74 w 144" name="T48"/>
                  <a:gd fmla="*/ 2 h 156" name="T49"/>
                  <a:gd fmla="*/ 70 w 144" name="T50"/>
                  <a:gd fmla="*/ 0 h 156" name="T51"/>
                  <a:gd fmla="*/ 62 w 144" name="T52"/>
                  <a:gd fmla="*/ 2 h 156" name="T53"/>
                  <a:gd fmla="*/ 56 w 144" name="T54"/>
                  <a:gd fmla="*/ 2 h 156" name="T55"/>
                  <a:gd fmla="*/ 52 w 144" name="T56"/>
                  <a:gd fmla="*/ 2 h 156" name="T57"/>
                  <a:gd fmla="*/ 48 w 144" name="T58"/>
                  <a:gd fmla="*/ 8 h 156" name="T59"/>
                  <a:gd fmla="*/ 42 w 144" name="T60"/>
                  <a:gd fmla="*/ 16 h 156" name="T61"/>
                  <a:gd fmla="*/ 38 w 144" name="T62"/>
                  <a:gd fmla="*/ 26 h 156" name="T63"/>
                  <a:gd fmla="*/ 36 w 144" name="T64"/>
                  <a:gd fmla="*/ 34 h 156" name="T65"/>
                  <a:gd fmla="*/ 36 w 144" name="T66"/>
                  <a:gd fmla="*/ 40 h 156" name="T67"/>
                  <a:gd fmla="*/ 36 w 144" name="T68"/>
                  <a:gd fmla="*/ 46 h 156" name="T69"/>
                  <a:gd fmla="*/ 30 w 144" name="T70"/>
                  <a:gd fmla="*/ 60 h 156" name="T71"/>
                  <a:gd fmla="*/ 8 w 144" name="T72"/>
                  <a:gd fmla="*/ 110 h 156" name="T73"/>
                  <a:gd fmla="*/ 48 w 144" name="T74"/>
                  <a:gd fmla="*/ 138 h 156" name="T75"/>
                  <a:gd fmla="*/ 62 w 144" name="T76"/>
                  <a:gd fmla="*/ 148 h 156" name="T77"/>
                  <a:gd fmla="*/ 100 w 144" name="T78"/>
                  <a:gd fmla="*/ 156 h 156" name="T79"/>
                  <a:gd fmla="*/ 114 w 144" name="T80"/>
                  <a:gd fmla="*/ 146 h 156" name="T81"/>
                  <a:gd fmla="*/ 120 w 144" name="T82"/>
                  <a:gd fmla="*/ 136 h 156" name="T83"/>
                  <a:gd fmla="*/ 128 w 144" name="T84"/>
                  <a:gd fmla="*/ 136 h 156" name="T85"/>
                  <a:gd fmla="*/ 142 w 144" name="T86"/>
                  <a:gd fmla="*/ 140 h 156" name="T87"/>
                  <a:gd fmla="*/ 144 w 144" name="T88"/>
                  <a:gd fmla="*/ 136 h 156" name="T89"/>
                  <a:gd fmla="*/ 144 w 144" name="T90"/>
                  <a:gd fmla="*/ 136 h 15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56" w="144">
                    <a:moveTo>
                      <a:pt x="144" y="136"/>
                    </a:moveTo>
                    <a:lnTo>
                      <a:pt x="138" y="132"/>
                    </a:lnTo>
                    <a:lnTo>
                      <a:pt x="138" y="124"/>
                    </a:lnTo>
                    <a:lnTo>
                      <a:pt x="136" y="124"/>
                    </a:lnTo>
                    <a:lnTo>
                      <a:pt x="134" y="116"/>
                    </a:lnTo>
                    <a:lnTo>
                      <a:pt x="134" y="112"/>
                    </a:lnTo>
                    <a:lnTo>
                      <a:pt x="134" y="106"/>
                    </a:lnTo>
                    <a:lnTo>
                      <a:pt x="132" y="104"/>
                    </a:lnTo>
                    <a:lnTo>
                      <a:pt x="126" y="94"/>
                    </a:lnTo>
                    <a:lnTo>
                      <a:pt x="124" y="92"/>
                    </a:lnTo>
                    <a:lnTo>
                      <a:pt x="118" y="92"/>
                    </a:lnTo>
                    <a:lnTo>
                      <a:pt x="116" y="92"/>
                    </a:lnTo>
                    <a:lnTo>
                      <a:pt x="118" y="92"/>
                    </a:lnTo>
                    <a:lnTo>
                      <a:pt x="118" y="88"/>
                    </a:lnTo>
                    <a:lnTo>
                      <a:pt x="114" y="80"/>
                    </a:lnTo>
                    <a:lnTo>
                      <a:pt x="106" y="78"/>
                    </a:lnTo>
                    <a:lnTo>
                      <a:pt x="106" y="76"/>
                    </a:lnTo>
                    <a:lnTo>
                      <a:pt x="102" y="70"/>
                    </a:lnTo>
                    <a:lnTo>
                      <a:pt x="100" y="66"/>
                    </a:lnTo>
                    <a:lnTo>
                      <a:pt x="98" y="60"/>
                    </a:lnTo>
                    <a:lnTo>
                      <a:pt x="96" y="58"/>
                    </a:lnTo>
                    <a:lnTo>
                      <a:pt x="96" y="54"/>
                    </a:lnTo>
                    <a:lnTo>
                      <a:pt x="98" y="54"/>
                    </a:lnTo>
                    <a:lnTo>
                      <a:pt x="98" y="52"/>
                    </a:lnTo>
                    <a:lnTo>
                      <a:pt x="98" y="50"/>
                    </a:lnTo>
                    <a:lnTo>
                      <a:pt x="98" y="46"/>
                    </a:lnTo>
                    <a:lnTo>
                      <a:pt x="98" y="50"/>
                    </a:lnTo>
                    <a:lnTo>
                      <a:pt x="100" y="50"/>
                    </a:lnTo>
                    <a:lnTo>
                      <a:pt x="102" y="46"/>
                    </a:lnTo>
                    <a:lnTo>
                      <a:pt x="102" y="44"/>
                    </a:lnTo>
                    <a:lnTo>
                      <a:pt x="102" y="40"/>
                    </a:lnTo>
                    <a:lnTo>
                      <a:pt x="102" y="36"/>
                    </a:lnTo>
                    <a:lnTo>
                      <a:pt x="108" y="36"/>
                    </a:lnTo>
                    <a:lnTo>
                      <a:pt x="110" y="34"/>
                    </a:lnTo>
                    <a:lnTo>
                      <a:pt x="108" y="34"/>
                    </a:lnTo>
                    <a:lnTo>
                      <a:pt x="108" y="32"/>
                    </a:lnTo>
                    <a:lnTo>
                      <a:pt x="106" y="34"/>
                    </a:lnTo>
                    <a:lnTo>
                      <a:pt x="100" y="32"/>
                    </a:lnTo>
                    <a:lnTo>
                      <a:pt x="98" y="32"/>
                    </a:lnTo>
                    <a:lnTo>
                      <a:pt x="96" y="32"/>
                    </a:lnTo>
                    <a:lnTo>
                      <a:pt x="92" y="28"/>
                    </a:lnTo>
                    <a:lnTo>
                      <a:pt x="90" y="28"/>
                    </a:lnTo>
                    <a:lnTo>
                      <a:pt x="88" y="26"/>
                    </a:lnTo>
                    <a:lnTo>
                      <a:pt x="88" y="24"/>
                    </a:lnTo>
                    <a:lnTo>
                      <a:pt x="84" y="22"/>
                    </a:lnTo>
                    <a:lnTo>
                      <a:pt x="84" y="18"/>
                    </a:lnTo>
                    <a:lnTo>
                      <a:pt x="82" y="16"/>
                    </a:lnTo>
                    <a:lnTo>
                      <a:pt x="82" y="10"/>
                    </a:lnTo>
                    <a:lnTo>
                      <a:pt x="80" y="2"/>
                    </a:lnTo>
                    <a:lnTo>
                      <a:pt x="74" y="2"/>
                    </a:lnTo>
                    <a:lnTo>
                      <a:pt x="70" y="6"/>
                    </a:lnTo>
                    <a:lnTo>
                      <a:pt x="70" y="0"/>
                    </a:lnTo>
                    <a:lnTo>
                      <a:pt x="64" y="0"/>
                    </a:lnTo>
                    <a:lnTo>
                      <a:pt x="62" y="2"/>
                    </a:lnTo>
                    <a:lnTo>
                      <a:pt x="60" y="6"/>
                    </a:lnTo>
                    <a:lnTo>
                      <a:pt x="56" y="2"/>
                    </a:lnTo>
                    <a:lnTo>
                      <a:pt x="54" y="2"/>
                    </a:lnTo>
                    <a:lnTo>
                      <a:pt x="52" y="2"/>
                    </a:lnTo>
                    <a:lnTo>
                      <a:pt x="48" y="2"/>
                    </a:lnTo>
                    <a:lnTo>
                      <a:pt x="48" y="8"/>
                    </a:lnTo>
                    <a:lnTo>
                      <a:pt x="46" y="14"/>
                    </a:lnTo>
                    <a:lnTo>
                      <a:pt x="42" y="16"/>
                    </a:lnTo>
                    <a:lnTo>
                      <a:pt x="38" y="22"/>
                    </a:lnTo>
                    <a:lnTo>
                      <a:pt x="38" y="26"/>
                    </a:lnTo>
                    <a:lnTo>
                      <a:pt x="38" y="28"/>
                    </a:lnTo>
                    <a:lnTo>
                      <a:pt x="36" y="34"/>
                    </a:lnTo>
                    <a:lnTo>
                      <a:pt x="36" y="36"/>
                    </a:lnTo>
                    <a:lnTo>
                      <a:pt x="36" y="40"/>
                    </a:lnTo>
                    <a:lnTo>
                      <a:pt x="38" y="42"/>
                    </a:lnTo>
                    <a:lnTo>
                      <a:pt x="36" y="46"/>
                    </a:lnTo>
                    <a:lnTo>
                      <a:pt x="34" y="54"/>
                    </a:lnTo>
                    <a:lnTo>
                      <a:pt x="30" y="60"/>
                    </a:lnTo>
                    <a:lnTo>
                      <a:pt x="0" y="84"/>
                    </a:lnTo>
                    <a:lnTo>
                      <a:pt x="8" y="110"/>
                    </a:lnTo>
                    <a:lnTo>
                      <a:pt x="48" y="132"/>
                    </a:lnTo>
                    <a:lnTo>
                      <a:pt x="48" y="138"/>
                    </a:lnTo>
                    <a:lnTo>
                      <a:pt x="60" y="138"/>
                    </a:lnTo>
                    <a:lnTo>
                      <a:pt x="62" y="148"/>
                    </a:lnTo>
                    <a:lnTo>
                      <a:pt x="72" y="154"/>
                    </a:lnTo>
                    <a:lnTo>
                      <a:pt x="100" y="156"/>
                    </a:lnTo>
                    <a:lnTo>
                      <a:pt x="106" y="154"/>
                    </a:lnTo>
                    <a:lnTo>
                      <a:pt x="114" y="146"/>
                    </a:lnTo>
                    <a:lnTo>
                      <a:pt x="118" y="138"/>
                    </a:lnTo>
                    <a:lnTo>
                      <a:pt x="120" y="136"/>
                    </a:lnTo>
                    <a:lnTo>
                      <a:pt x="124" y="136"/>
                    </a:lnTo>
                    <a:lnTo>
                      <a:pt x="128" y="136"/>
                    </a:lnTo>
                    <a:lnTo>
                      <a:pt x="134" y="136"/>
                    </a:lnTo>
                    <a:lnTo>
                      <a:pt x="142" y="140"/>
                    </a:lnTo>
                    <a:lnTo>
                      <a:pt x="142" y="138"/>
                    </a:lnTo>
                    <a:lnTo>
                      <a:pt x="144" y="136"/>
                    </a:lnTo>
                    <a:lnTo>
                      <a:pt x="144" y="136"/>
                    </a:lnTo>
                    <a:lnTo>
                      <a:pt x="144" y="13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64" name="Freeform 1658"/>
              <p:cNvSpPr>
                <a:spLocks noEditPoints="1"/>
              </p:cNvSpPr>
              <p:nvPr/>
            </p:nvSpPr>
            <p:spPr bwMode="auto">
              <a:xfrm>
                <a:off x="1679575" y="3270250"/>
                <a:ext cx="447675" cy="450850"/>
              </a:xfrm>
              <a:custGeom>
                <a:gdLst>
                  <a:gd fmla="*/ 266 w 282" name="T0"/>
                  <a:gd fmla="*/ 254 h 284" name="T1"/>
                  <a:gd fmla="*/ 278 w 282" name="T2"/>
                  <a:gd fmla="*/ 238 h 284" name="T3"/>
                  <a:gd fmla="*/ 260 w 282" name="T4"/>
                  <a:gd fmla="*/ 212 h 284" name="T5"/>
                  <a:gd fmla="*/ 266 w 282" name="T6"/>
                  <a:gd fmla="*/ 168 h 284" name="T7"/>
                  <a:gd fmla="*/ 252 w 282" name="T8"/>
                  <a:gd fmla="*/ 156 h 284" name="T9"/>
                  <a:gd fmla="*/ 242 w 282" name="T10"/>
                  <a:gd fmla="*/ 126 h 284" name="T11"/>
                  <a:gd fmla="*/ 242 w 282" name="T12"/>
                  <a:gd fmla="*/ 104 h 284" name="T13"/>
                  <a:gd fmla="*/ 256 w 282" name="T14"/>
                  <a:gd fmla="*/ 90 h 284" name="T15"/>
                  <a:gd fmla="*/ 260 w 282" name="T16"/>
                  <a:gd fmla="*/ 64 h 284" name="T17"/>
                  <a:gd fmla="*/ 242 w 282" name="T18"/>
                  <a:gd fmla="*/ 46 h 284" name="T19"/>
                  <a:gd fmla="*/ 210 w 282" name="T20"/>
                  <a:gd fmla="*/ 30 h 284" name="T21"/>
                  <a:gd fmla="*/ 170 w 282" name="T22"/>
                  <a:gd fmla="*/ 30 h 284" name="T23"/>
                  <a:gd fmla="*/ 154 w 282" name="T24"/>
                  <a:gd fmla="*/ 40 h 284" name="T25"/>
                  <a:gd fmla="*/ 138 w 282" name="T26"/>
                  <a:gd fmla="*/ 62 h 284" name="T27"/>
                  <a:gd fmla="*/ 128 w 282" name="T28"/>
                  <a:gd fmla="*/ 58 h 284" name="T29"/>
                  <a:gd fmla="*/ 90 w 282" name="T30"/>
                  <a:gd fmla="*/ 50 h 284" name="T31"/>
                  <a:gd fmla="*/ 80 w 282" name="T32"/>
                  <a:gd fmla="*/ 50 h 284" name="T33"/>
                  <a:gd fmla="*/ 70 w 282" name="T34"/>
                  <a:gd fmla="*/ 28 h 284" name="T35"/>
                  <a:gd fmla="*/ 60 w 282" name="T36"/>
                  <a:gd fmla="*/ 14 h 284" name="T37"/>
                  <a:gd fmla="*/ 62 w 282" name="T38"/>
                  <a:gd fmla="*/ 8 h 284" name="T39"/>
                  <a:gd fmla="*/ 54 w 282" name="T40"/>
                  <a:gd fmla="*/ 0 h 284" name="T41"/>
                  <a:gd fmla="*/ 44 w 282" name="T42"/>
                  <a:gd fmla="*/ 10 h 284" name="T43"/>
                  <a:gd fmla="*/ 26 w 282" name="T44"/>
                  <a:gd fmla="*/ 14 h 284" name="T45"/>
                  <a:gd fmla="*/ 16 w 282" name="T46"/>
                  <a:gd fmla="*/ 2 h 284" name="T47"/>
                  <a:gd fmla="*/ 6 w 282" name="T48"/>
                  <a:gd fmla="*/ 4 h 284" name="T49"/>
                  <a:gd fmla="*/ 2 w 282" name="T50"/>
                  <a:gd fmla="*/ 18 h 284" name="T51"/>
                  <a:gd fmla="*/ 0 w 282" name="T52"/>
                  <a:gd fmla="*/ 32 h 284" name="T53"/>
                  <a:gd fmla="*/ 8 w 282" name="T54"/>
                  <a:gd fmla="*/ 50 h 284" name="T55"/>
                  <a:gd fmla="*/ 10 w 282" name="T56"/>
                  <a:gd fmla="*/ 66 h 284" name="T57"/>
                  <a:gd fmla="*/ 16 w 282" name="T58"/>
                  <a:gd fmla="*/ 76 h 284" name="T59"/>
                  <a:gd fmla="*/ 26 w 282" name="T60"/>
                  <a:gd fmla="*/ 78 h 284" name="T61"/>
                  <a:gd fmla="*/ 36 w 282" name="T62"/>
                  <a:gd fmla="*/ 82 h 284" name="T63"/>
                  <a:gd fmla="*/ 28 w 282" name="T64"/>
                  <a:gd fmla="*/ 92 h 284" name="T65"/>
                  <a:gd fmla="*/ 24 w 282" name="T66"/>
                  <a:gd fmla="*/ 94 h 284" name="T67"/>
                  <a:gd fmla="*/ 20 w 282" name="T68"/>
                  <a:gd fmla="*/ 102 h 284" name="T69"/>
                  <a:gd fmla="*/ 28 w 282" name="T70"/>
                  <a:gd fmla="*/ 118 h 284" name="T71"/>
                  <a:gd fmla="*/ 44 w 282" name="T72"/>
                  <a:gd fmla="*/ 136 h 284" name="T73"/>
                  <a:gd fmla="*/ 48 w 282" name="T74"/>
                  <a:gd fmla="*/ 138 h 284" name="T75"/>
                  <a:gd fmla="*/ 60 w 282" name="T76"/>
                  <a:gd fmla="*/ 158 h 284" name="T77"/>
                  <a:gd fmla="*/ 64 w 282" name="T78"/>
                  <a:gd fmla="*/ 180 h 284" name="T79"/>
                  <a:gd fmla="*/ 88 w 282" name="T80"/>
                  <a:gd fmla="*/ 184 h 284" name="T81"/>
                  <a:gd fmla="*/ 102 w 282" name="T82"/>
                  <a:gd fmla="*/ 222 h 284" name="T83"/>
                  <a:gd fmla="*/ 110 w 282" name="T84"/>
                  <a:gd fmla="*/ 234 h 284" name="T85"/>
                  <a:gd fmla="*/ 130 w 282" name="T86"/>
                  <a:gd fmla="*/ 254 h 284" name="T87"/>
                  <a:gd fmla="*/ 178 w 282" name="T88"/>
                  <a:gd fmla="*/ 248 h 284" name="T89"/>
                  <a:gd fmla="*/ 184 w 282" name="T90"/>
                  <a:gd fmla="*/ 248 h 284" name="T91"/>
                  <a:gd fmla="*/ 190 w 282" name="T92"/>
                  <a:gd fmla="*/ 266 h 284" name="T93"/>
                  <a:gd fmla="*/ 216 w 282" name="T94"/>
                  <a:gd fmla="*/ 280 h 284" name="T95"/>
                  <a:gd fmla="*/ 248 w 282" name="T96"/>
                  <a:gd fmla="*/ 284 h 284" name="T97"/>
                  <a:gd fmla="*/ 12 w 282" name="T98"/>
                  <a:gd fmla="*/ 32 h 284" name="T99"/>
                  <a:gd fmla="*/ 24 w 282" name="T100"/>
                  <a:gd fmla="*/ 64 h 284" name="T101"/>
                  <a:gd fmla="*/ 16 w 282" name="T102"/>
                  <a:gd fmla="*/ 38 h 284" name="T103"/>
                  <a:gd fmla="*/ 8 w 282" name="T104"/>
                  <a:gd fmla="*/ 32 h 28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84" w="282">
                    <a:moveTo>
                      <a:pt x="248" y="284"/>
                    </a:moveTo>
                    <a:lnTo>
                      <a:pt x="252" y="270"/>
                    </a:lnTo>
                    <a:lnTo>
                      <a:pt x="260" y="256"/>
                    </a:lnTo>
                    <a:lnTo>
                      <a:pt x="266" y="254"/>
                    </a:lnTo>
                    <a:lnTo>
                      <a:pt x="278" y="252"/>
                    </a:lnTo>
                    <a:lnTo>
                      <a:pt x="282" y="248"/>
                    </a:lnTo>
                    <a:lnTo>
                      <a:pt x="282" y="240"/>
                    </a:lnTo>
                    <a:lnTo>
                      <a:pt x="278" y="238"/>
                    </a:lnTo>
                    <a:lnTo>
                      <a:pt x="274" y="230"/>
                    </a:lnTo>
                    <a:lnTo>
                      <a:pt x="272" y="222"/>
                    </a:lnTo>
                    <a:lnTo>
                      <a:pt x="264" y="220"/>
                    </a:lnTo>
                    <a:lnTo>
                      <a:pt x="260" y="212"/>
                    </a:lnTo>
                    <a:lnTo>
                      <a:pt x="256" y="208"/>
                    </a:lnTo>
                    <a:lnTo>
                      <a:pt x="260" y="202"/>
                    </a:lnTo>
                    <a:lnTo>
                      <a:pt x="252" y="186"/>
                    </a:lnTo>
                    <a:lnTo>
                      <a:pt x="266" y="168"/>
                    </a:lnTo>
                    <a:lnTo>
                      <a:pt x="266" y="164"/>
                    </a:lnTo>
                    <a:lnTo>
                      <a:pt x="264" y="162"/>
                    </a:lnTo>
                    <a:lnTo>
                      <a:pt x="252" y="158"/>
                    </a:lnTo>
                    <a:lnTo>
                      <a:pt x="252" y="156"/>
                    </a:lnTo>
                    <a:lnTo>
                      <a:pt x="252" y="148"/>
                    </a:lnTo>
                    <a:lnTo>
                      <a:pt x="246" y="138"/>
                    </a:lnTo>
                    <a:lnTo>
                      <a:pt x="242" y="132"/>
                    </a:lnTo>
                    <a:lnTo>
                      <a:pt x="242" y="126"/>
                    </a:lnTo>
                    <a:lnTo>
                      <a:pt x="246" y="120"/>
                    </a:lnTo>
                    <a:lnTo>
                      <a:pt x="242" y="118"/>
                    </a:lnTo>
                    <a:lnTo>
                      <a:pt x="242" y="114"/>
                    </a:lnTo>
                    <a:lnTo>
                      <a:pt x="242" y="104"/>
                    </a:lnTo>
                    <a:lnTo>
                      <a:pt x="246" y="96"/>
                    </a:lnTo>
                    <a:lnTo>
                      <a:pt x="248" y="94"/>
                    </a:lnTo>
                    <a:lnTo>
                      <a:pt x="254" y="94"/>
                    </a:lnTo>
                    <a:lnTo>
                      <a:pt x="256" y="90"/>
                    </a:lnTo>
                    <a:lnTo>
                      <a:pt x="260" y="84"/>
                    </a:lnTo>
                    <a:lnTo>
                      <a:pt x="262" y="76"/>
                    </a:lnTo>
                    <a:lnTo>
                      <a:pt x="260" y="68"/>
                    </a:lnTo>
                    <a:lnTo>
                      <a:pt x="260" y="64"/>
                    </a:lnTo>
                    <a:lnTo>
                      <a:pt x="252" y="62"/>
                    </a:lnTo>
                    <a:lnTo>
                      <a:pt x="248" y="56"/>
                    </a:lnTo>
                    <a:lnTo>
                      <a:pt x="246" y="50"/>
                    </a:lnTo>
                    <a:lnTo>
                      <a:pt x="242" y="46"/>
                    </a:lnTo>
                    <a:lnTo>
                      <a:pt x="234" y="40"/>
                    </a:lnTo>
                    <a:lnTo>
                      <a:pt x="224" y="38"/>
                    </a:lnTo>
                    <a:lnTo>
                      <a:pt x="214" y="32"/>
                    </a:lnTo>
                    <a:lnTo>
                      <a:pt x="210" y="30"/>
                    </a:lnTo>
                    <a:lnTo>
                      <a:pt x="200" y="30"/>
                    </a:lnTo>
                    <a:lnTo>
                      <a:pt x="182" y="26"/>
                    </a:lnTo>
                    <a:lnTo>
                      <a:pt x="174" y="28"/>
                    </a:lnTo>
                    <a:lnTo>
                      <a:pt x="170" y="30"/>
                    </a:lnTo>
                    <a:lnTo>
                      <a:pt x="162" y="30"/>
                    </a:lnTo>
                    <a:lnTo>
                      <a:pt x="160" y="32"/>
                    </a:lnTo>
                    <a:lnTo>
                      <a:pt x="154" y="38"/>
                    </a:lnTo>
                    <a:lnTo>
                      <a:pt x="154" y="40"/>
                    </a:lnTo>
                    <a:lnTo>
                      <a:pt x="152" y="46"/>
                    </a:lnTo>
                    <a:lnTo>
                      <a:pt x="142" y="46"/>
                    </a:lnTo>
                    <a:lnTo>
                      <a:pt x="142" y="62"/>
                    </a:lnTo>
                    <a:lnTo>
                      <a:pt x="138" y="62"/>
                    </a:lnTo>
                    <a:lnTo>
                      <a:pt x="138" y="58"/>
                    </a:lnTo>
                    <a:lnTo>
                      <a:pt x="136" y="56"/>
                    </a:lnTo>
                    <a:lnTo>
                      <a:pt x="134" y="56"/>
                    </a:lnTo>
                    <a:lnTo>
                      <a:pt x="128" y="58"/>
                    </a:lnTo>
                    <a:lnTo>
                      <a:pt x="118" y="62"/>
                    </a:lnTo>
                    <a:lnTo>
                      <a:pt x="108" y="62"/>
                    </a:lnTo>
                    <a:lnTo>
                      <a:pt x="98" y="56"/>
                    </a:lnTo>
                    <a:lnTo>
                      <a:pt x="90" y="50"/>
                    </a:lnTo>
                    <a:lnTo>
                      <a:pt x="90" y="48"/>
                    </a:lnTo>
                    <a:lnTo>
                      <a:pt x="84" y="48"/>
                    </a:lnTo>
                    <a:lnTo>
                      <a:pt x="82" y="48"/>
                    </a:lnTo>
                    <a:lnTo>
                      <a:pt x="80" y="50"/>
                    </a:lnTo>
                    <a:lnTo>
                      <a:pt x="78" y="48"/>
                    </a:lnTo>
                    <a:lnTo>
                      <a:pt x="74" y="46"/>
                    </a:lnTo>
                    <a:lnTo>
                      <a:pt x="72" y="36"/>
                    </a:lnTo>
                    <a:lnTo>
                      <a:pt x="70" y="28"/>
                    </a:lnTo>
                    <a:lnTo>
                      <a:pt x="66" y="26"/>
                    </a:lnTo>
                    <a:lnTo>
                      <a:pt x="66" y="22"/>
                    </a:lnTo>
                    <a:lnTo>
                      <a:pt x="62" y="18"/>
                    </a:lnTo>
                    <a:lnTo>
                      <a:pt x="60" y="14"/>
                    </a:lnTo>
                    <a:lnTo>
                      <a:pt x="56" y="12"/>
                    </a:lnTo>
                    <a:lnTo>
                      <a:pt x="56" y="10"/>
                    </a:lnTo>
                    <a:lnTo>
                      <a:pt x="60" y="8"/>
                    </a:lnTo>
                    <a:lnTo>
                      <a:pt x="62" y="8"/>
                    </a:lnTo>
                    <a:lnTo>
                      <a:pt x="64" y="4"/>
                    </a:lnTo>
                    <a:lnTo>
                      <a:pt x="62" y="2"/>
                    </a:lnTo>
                    <a:lnTo>
                      <a:pt x="56" y="0"/>
                    </a:lnTo>
                    <a:lnTo>
                      <a:pt x="54" y="0"/>
                    </a:lnTo>
                    <a:lnTo>
                      <a:pt x="54" y="2"/>
                    </a:lnTo>
                    <a:lnTo>
                      <a:pt x="52" y="2"/>
                    </a:lnTo>
                    <a:lnTo>
                      <a:pt x="46" y="8"/>
                    </a:lnTo>
                    <a:lnTo>
                      <a:pt x="44" y="10"/>
                    </a:lnTo>
                    <a:lnTo>
                      <a:pt x="42" y="12"/>
                    </a:lnTo>
                    <a:lnTo>
                      <a:pt x="34" y="14"/>
                    </a:lnTo>
                    <a:lnTo>
                      <a:pt x="28" y="18"/>
                    </a:lnTo>
                    <a:lnTo>
                      <a:pt x="26" y="14"/>
                    </a:lnTo>
                    <a:lnTo>
                      <a:pt x="24" y="12"/>
                    </a:lnTo>
                    <a:lnTo>
                      <a:pt x="20" y="10"/>
                    </a:lnTo>
                    <a:lnTo>
                      <a:pt x="18" y="8"/>
                    </a:lnTo>
                    <a:lnTo>
                      <a:pt x="16" y="2"/>
                    </a:lnTo>
                    <a:lnTo>
                      <a:pt x="12" y="8"/>
                    </a:lnTo>
                    <a:lnTo>
                      <a:pt x="10" y="8"/>
                    </a:lnTo>
                    <a:lnTo>
                      <a:pt x="8" y="4"/>
                    </a:lnTo>
                    <a:lnTo>
                      <a:pt x="6" y="4"/>
                    </a:lnTo>
                    <a:lnTo>
                      <a:pt x="2" y="8"/>
                    </a:lnTo>
                    <a:lnTo>
                      <a:pt x="0" y="12"/>
                    </a:lnTo>
                    <a:lnTo>
                      <a:pt x="2" y="14"/>
                    </a:lnTo>
                    <a:lnTo>
                      <a:pt x="2" y="18"/>
                    </a:lnTo>
                    <a:lnTo>
                      <a:pt x="2" y="20"/>
                    </a:lnTo>
                    <a:lnTo>
                      <a:pt x="2" y="22"/>
                    </a:lnTo>
                    <a:lnTo>
                      <a:pt x="0" y="26"/>
                    </a:lnTo>
                    <a:lnTo>
                      <a:pt x="0" y="32"/>
                    </a:lnTo>
                    <a:lnTo>
                      <a:pt x="2" y="38"/>
                    </a:lnTo>
                    <a:lnTo>
                      <a:pt x="6" y="40"/>
                    </a:lnTo>
                    <a:lnTo>
                      <a:pt x="8" y="46"/>
                    </a:lnTo>
                    <a:lnTo>
                      <a:pt x="8" y="50"/>
                    </a:lnTo>
                    <a:lnTo>
                      <a:pt x="6" y="50"/>
                    </a:lnTo>
                    <a:lnTo>
                      <a:pt x="8" y="58"/>
                    </a:lnTo>
                    <a:lnTo>
                      <a:pt x="8" y="64"/>
                    </a:lnTo>
                    <a:lnTo>
                      <a:pt x="10" y="66"/>
                    </a:lnTo>
                    <a:lnTo>
                      <a:pt x="10" y="68"/>
                    </a:lnTo>
                    <a:lnTo>
                      <a:pt x="12" y="72"/>
                    </a:lnTo>
                    <a:lnTo>
                      <a:pt x="12" y="74"/>
                    </a:lnTo>
                    <a:lnTo>
                      <a:pt x="16" y="76"/>
                    </a:lnTo>
                    <a:lnTo>
                      <a:pt x="18" y="76"/>
                    </a:lnTo>
                    <a:lnTo>
                      <a:pt x="20" y="78"/>
                    </a:lnTo>
                    <a:lnTo>
                      <a:pt x="24" y="78"/>
                    </a:lnTo>
                    <a:lnTo>
                      <a:pt x="26" y="78"/>
                    </a:lnTo>
                    <a:lnTo>
                      <a:pt x="30" y="82"/>
                    </a:lnTo>
                    <a:lnTo>
                      <a:pt x="34" y="78"/>
                    </a:lnTo>
                    <a:lnTo>
                      <a:pt x="34" y="82"/>
                    </a:lnTo>
                    <a:lnTo>
                      <a:pt x="36" y="82"/>
                    </a:lnTo>
                    <a:lnTo>
                      <a:pt x="34" y="84"/>
                    </a:lnTo>
                    <a:lnTo>
                      <a:pt x="28" y="84"/>
                    </a:lnTo>
                    <a:lnTo>
                      <a:pt x="28" y="86"/>
                    </a:lnTo>
                    <a:lnTo>
                      <a:pt x="28" y="92"/>
                    </a:lnTo>
                    <a:lnTo>
                      <a:pt x="28" y="94"/>
                    </a:lnTo>
                    <a:lnTo>
                      <a:pt x="26" y="96"/>
                    </a:lnTo>
                    <a:lnTo>
                      <a:pt x="24" y="96"/>
                    </a:lnTo>
                    <a:lnTo>
                      <a:pt x="24" y="94"/>
                    </a:lnTo>
                    <a:lnTo>
                      <a:pt x="24" y="96"/>
                    </a:lnTo>
                    <a:lnTo>
                      <a:pt x="24" y="100"/>
                    </a:lnTo>
                    <a:lnTo>
                      <a:pt x="24" y="102"/>
                    </a:lnTo>
                    <a:lnTo>
                      <a:pt x="20" y="102"/>
                    </a:lnTo>
                    <a:lnTo>
                      <a:pt x="20" y="104"/>
                    </a:lnTo>
                    <a:lnTo>
                      <a:pt x="24" y="108"/>
                    </a:lnTo>
                    <a:lnTo>
                      <a:pt x="26" y="112"/>
                    </a:lnTo>
                    <a:lnTo>
                      <a:pt x="28" y="118"/>
                    </a:lnTo>
                    <a:lnTo>
                      <a:pt x="30" y="122"/>
                    </a:lnTo>
                    <a:lnTo>
                      <a:pt x="30" y="126"/>
                    </a:lnTo>
                    <a:lnTo>
                      <a:pt x="38" y="128"/>
                    </a:lnTo>
                    <a:lnTo>
                      <a:pt x="44" y="136"/>
                    </a:lnTo>
                    <a:lnTo>
                      <a:pt x="44" y="138"/>
                    </a:lnTo>
                    <a:lnTo>
                      <a:pt x="42" y="138"/>
                    </a:lnTo>
                    <a:lnTo>
                      <a:pt x="44" y="138"/>
                    </a:lnTo>
                    <a:lnTo>
                      <a:pt x="48" y="138"/>
                    </a:lnTo>
                    <a:lnTo>
                      <a:pt x="52" y="140"/>
                    </a:lnTo>
                    <a:lnTo>
                      <a:pt x="56" y="150"/>
                    </a:lnTo>
                    <a:lnTo>
                      <a:pt x="60" y="154"/>
                    </a:lnTo>
                    <a:lnTo>
                      <a:pt x="60" y="158"/>
                    </a:lnTo>
                    <a:lnTo>
                      <a:pt x="60" y="164"/>
                    </a:lnTo>
                    <a:lnTo>
                      <a:pt x="62" y="172"/>
                    </a:lnTo>
                    <a:lnTo>
                      <a:pt x="64" y="172"/>
                    </a:lnTo>
                    <a:lnTo>
                      <a:pt x="64" y="180"/>
                    </a:lnTo>
                    <a:lnTo>
                      <a:pt x="70" y="182"/>
                    </a:lnTo>
                    <a:lnTo>
                      <a:pt x="74" y="186"/>
                    </a:lnTo>
                    <a:lnTo>
                      <a:pt x="82" y="190"/>
                    </a:lnTo>
                    <a:lnTo>
                      <a:pt x="88" y="184"/>
                    </a:lnTo>
                    <a:lnTo>
                      <a:pt x="100" y="212"/>
                    </a:lnTo>
                    <a:lnTo>
                      <a:pt x="102" y="216"/>
                    </a:lnTo>
                    <a:lnTo>
                      <a:pt x="102" y="220"/>
                    </a:lnTo>
                    <a:lnTo>
                      <a:pt x="102" y="222"/>
                    </a:lnTo>
                    <a:lnTo>
                      <a:pt x="108" y="222"/>
                    </a:lnTo>
                    <a:lnTo>
                      <a:pt x="110" y="226"/>
                    </a:lnTo>
                    <a:lnTo>
                      <a:pt x="110" y="230"/>
                    </a:lnTo>
                    <a:lnTo>
                      <a:pt x="110" y="234"/>
                    </a:lnTo>
                    <a:lnTo>
                      <a:pt x="118" y="238"/>
                    </a:lnTo>
                    <a:lnTo>
                      <a:pt x="118" y="240"/>
                    </a:lnTo>
                    <a:lnTo>
                      <a:pt x="118" y="246"/>
                    </a:lnTo>
                    <a:lnTo>
                      <a:pt x="130" y="254"/>
                    </a:lnTo>
                    <a:lnTo>
                      <a:pt x="136" y="256"/>
                    </a:lnTo>
                    <a:lnTo>
                      <a:pt x="146" y="258"/>
                    </a:lnTo>
                    <a:lnTo>
                      <a:pt x="154" y="258"/>
                    </a:lnTo>
                    <a:lnTo>
                      <a:pt x="178" y="248"/>
                    </a:lnTo>
                    <a:lnTo>
                      <a:pt x="174" y="246"/>
                    </a:lnTo>
                    <a:lnTo>
                      <a:pt x="178" y="246"/>
                    </a:lnTo>
                    <a:lnTo>
                      <a:pt x="180" y="246"/>
                    </a:lnTo>
                    <a:lnTo>
                      <a:pt x="184" y="248"/>
                    </a:lnTo>
                    <a:lnTo>
                      <a:pt x="188" y="252"/>
                    </a:lnTo>
                    <a:lnTo>
                      <a:pt x="190" y="256"/>
                    </a:lnTo>
                    <a:lnTo>
                      <a:pt x="190" y="262"/>
                    </a:lnTo>
                    <a:lnTo>
                      <a:pt x="190" y="266"/>
                    </a:lnTo>
                    <a:lnTo>
                      <a:pt x="192" y="272"/>
                    </a:lnTo>
                    <a:lnTo>
                      <a:pt x="198" y="276"/>
                    </a:lnTo>
                    <a:lnTo>
                      <a:pt x="202" y="276"/>
                    </a:lnTo>
                    <a:lnTo>
                      <a:pt x="216" y="280"/>
                    </a:lnTo>
                    <a:lnTo>
                      <a:pt x="228" y="280"/>
                    </a:lnTo>
                    <a:lnTo>
                      <a:pt x="238" y="280"/>
                    </a:lnTo>
                    <a:lnTo>
                      <a:pt x="244" y="284"/>
                    </a:lnTo>
                    <a:lnTo>
                      <a:pt x="248" y="284"/>
                    </a:lnTo>
                    <a:lnTo>
                      <a:pt x="248" y="284"/>
                    </a:lnTo>
                    <a:lnTo>
                      <a:pt x="248" y="284"/>
                    </a:lnTo>
                    <a:close/>
                    <a:moveTo>
                      <a:pt x="12" y="32"/>
                    </a:moveTo>
                    <a:lnTo>
                      <a:pt x="12" y="32"/>
                    </a:lnTo>
                    <a:lnTo>
                      <a:pt x="20" y="36"/>
                    </a:lnTo>
                    <a:lnTo>
                      <a:pt x="26" y="44"/>
                    </a:lnTo>
                    <a:lnTo>
                      <a:pt x="30" y="58"/>
                    </a:lnTo>
                    <a:lnTo>
                      <a:pt x="24" y="64"/>
                    </a:lnTo>
                    <a:lnTo>
                      <a:pt x="12" y="46"/>
                    </a:lnTo>
                    <a:lnTo>
                      <a:pt x="12" y="44"/>
                    </a:lnTo>
                    <a:lnTo>
                      <a:pt x="12" y="40"/>
                    </a:lnTo>
                    <a:lnTo>
                      <a:pt x="16" y="38"/>
                    </a:lnTo>
                    <a:lnTo>
                      <a:pt x="12" y="38"/>
                    </a:lnTo>
                    <a:lnTo>
                      <a:pt x="10" y="36"/>
                    </a:lnTo>
                    <a:lnTo>
                      <a:pt x="10" y="32"/>
                    </a:lnTo>
                    <a:lnTo>
                      <a:pt x="8" y="32"/>
                    </a:lnTo>
                    <a:lnTo>
                      <a:pt x="12" y="32"/>
                    </a:lnTo>
                    <a:lnTo>
                      <a:pt x="12" y="32"/>
                    </a:lnTo>
                    <a:lnTo>
                      <a:pt x="12" y="3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65" name="Freeform 1659"/>
              <p:cNvSpPr>
                <a:spLocks noEditPoints="1"/>
              </p:cNvSpPr>
              <p:nvPr/>
            </p:nvSpPr>
            <p:spPr bwMode="auto">
              <a:xfrm>
                <a:off x="2851150" y="4279900"/>
                <a:ext cx="1044575" cy="488950"/>
              </a:xfrm>
              <a:custGeom>
                <a:gdLst>
                  <a:gd fmla="*/ 616 w 658" name="T0"/>
                  <a:gd fmla="*/ 144 h 308" name="T1"/>
                  <a:gd fmla="*/ 566 w 658" name="T2"/>
                  <a:gd fmla="*/ 160 h 308" name="T3"/>
                  <a:gd fmla="*/ 520 w 658" name="T4"/>
                  <a:gd fmla="*/ 128 h 308" name="T5"/>
                  <a:gd fmla="*/ 548 w 658" name="T6"/>
                  <a:gd fmla="*/ 162 h 308" name="T7"/>
                  <a:gd fmla="*/ 570 w 658" name="T8"/>
                  <a:gd fmla="*/ 182 h 308" name="T9"/>
                  <a:gd fmla="*/ 606 w 658" name="T10"/>
                  <a:gd fmla="*/ 202 h 308" name="T11"/>
                  <a:gd fmla="*/ 656 w 658" name="T12"/>
                  <a:gd fmla="*/ 278 h 308" name="T13"/>
                  <a:gd fmla="*/ 184 w 658" name="T14"/>
                  <a:gd fmla="*/ 34 h 308" name="T15"/>
                  <a:gd fmla="*/ 482 w 658" name="T16"/>
                  <a:gd fmla="*/ 76 h 308" name="T17"/>
                  <a:gd fmla="*/ 96 w 658" name="T18"/>
                  <a:gd fmla="*/ 66 h 308" name="T19"/>
                  <a:gd fmla="*/ 478 w 658" name="T20"/>
                  <a:gd fmla="*/ 102 h 308" name="T21"/>
                  <a:gd fmla="*/ 476 w 658" name="T22"/>
                  <a:gd fmla="*/ 76 h 308" name="T23"/>
                  <a:gd fmla="*/ 28 w 658" name="T24"/>
                  <a:gd fmla="*/ 80 h 308" name="T25"/>
                  <a:gd fmla="*/ 414 w 658" name="T26"/>
                  <a:gd fmla="*/ 94 h 308" name="T27"/>
                  <a:gd fmla="*/ 352 w 658" name="T28"/>
                  <a:gd fmla="*/ 108 h 308" name="T29"/>
                  <a:gd fmla="*/ 352 w 658" name="T30"/>
                  <a:gd fmla="*/ 172 h 308" name="T31"/>
                  <a:gd fmla="*/ 376 w 658" name="T32"/>
                  <a:gd fmla="*/ 170 h 308" name="T33"/>
                  <a:gd fmla="*/ 396 w 658" name="T34"/>
                  <a:gd fmla="*/ 170 h 308" name="T35"/>
                  <a:gd fmla="*/ 396 w 658" name="T36"/>
                  <a:gd fmla="*/ 136 h 308" name="T37"/>
                  <a:gd fmla="*/ 374 w 658" name="T38"/>
                  <a:gd fmla="*/ 128 h 308" name="T39"/>
                  <a:gd fmla="*/ 428 w 658" name="T40"/>
                  <a:gd fmla="*/ 82 h 308" name="T41"/>
                  <a:gd fmla="*/ 470 w 658" name="T42"/>
                  <a:gd fmla="*/ 126 h 308" name="T43"/>
                  <a:gd fmla="*/ 58 w 658" name="T44"/>
                  <a:gd fmla="*/ 128 h 308" name="T45"/>
                  <a:gd fmla="*/ 512 w 658" name="T46"/>
                  <a:gd fmla="*/ 134 h 308" name="T47"/>
                  <a:gd fmla="*/ 160 w 658" name="T48"/>
                  <a:gd fmla="*/ 142 h 308" name="T49"/>
                  <a:gd fmla="*/ 504 w 658" name="T50"/>
                  <a:gd fmla="*/ 138 h 308" name="T51"/>
                  <a:gd fmla="*/ 72 w 658" name="T52"/>
                  <a:gd fmla="*/ 154 h 308" name="T53"/>
                  <a:gd fmla="*/ 478 w 658" name="T54"/>
                  <a:gd fmla="*/ 164 h 308" name="T55"/>
                  <a:gd fmla="*/ 478 w 658" name="T56"/>
                  <a:gd fmla="*/ 164 h 308" name="T57"/>
                  <a:gd fmla="*/ 404 w 658" name="T58"/>
                  <a:gd fmla="*/ 192 h 308" name="T59"/>
                  <a:gd fmla="*/ 410 w 658" name="T60"/>
                  <a:gd fmla="*/ 190 h 308" name="T61"/>
                  <a:gd fmla="*/ 174 w 658" name="T62"/>
                  <a:gd fmla="*/ 238 h 308" name="T63"/>
                  <a:gd fmla="*/ 250 w 658" name="T64"/>
                  <a:gd fmla="*/ 252 h 308" name="T65"/>
                  <a:gd fmla="*/ 260 w 658" name="T66"/>
                  <a:gd fmla="*/ 228 h 308" name="T67"/>
                  <a:gd fmla="*/ 178 w 658" name="T68"/>
                  <a:gd fmla="*/ 210 h 308" name="T69"/>
                  <a:gd fmla="*/ 560 w 658" name="T70"/>
                  <a:gd fmla="*/ 238 h 308" name="T71"/>
                  <a:gd fmla="*/ 274 w 658" name="T72"/>
                  <a:gd fmla="*/ 228 h 308" name="T73"/>
                  <a:gd fmla="*/ 522 w 658" name="T74"/>
                  <a:gd fmla="*/ 242 h 308" name="T75"/>
                  <a:gd fmla="*/ 292 w 658" name="T76"/>
                  <a:gd fmla="*/ 262 h 308" name="T77"/>
                  <a:gd fmla="*/ 288 w 658" name="T78"/>
                  <a:gd fmla="*/ 254 h 308" name="T79"/>
                  <a:gd fmla="*/ 312 w 658" name="T80"/>
                  <a:gd fmla="*/ 254 h 308" name="T81"/>
                  <a:gd fmla="*/ 330 w 658" name="T82"/>
                  <a:gd fmla="*/ 256 h 308" name="T83"/>
                  <a:gd fmla="*/ 348 w 658" name="T84"/>
                  <a:gd fmla="*/ 262 h 308" name="T85"/>
                  <a:gd fmla="*/ 360 w 658" name="T86"/>
                  <a:gd fmla="*/ 264 h 308" name="T87"/>
                  <a:gd fmla="*/ 366 w 658" name="T88"/>
                  <a:gd fmla="*/ 260 h 308" name="T89"/>
                  <a:gd fmla="*/ 414 w 658" name="T90"/>
                  <a:gd fmla="*/ 284 h 308" name="T91"/>
                  <a:gd fmla="*/ 428 w 658" name="T92"/>
                  <a:gd fmla="*/ 292 h 308" name="T93"/>
                  <a:gd fmla="*/ 350 w 658" name="T94"/>
                  <a:gd fmla="*/ 290 h 308" name="T95"/>
                  <a:gd fmla="*/ 104 w 658" name="T96"/>
                  <a:gd fmla="*/ 84 h 308" name="T97"/>
                  <a:gd fmla="*/ 214 w 658" name="T98"/>
                  <a:gd fmla="*/ 126 h 308" name="T99"/>
                  <a:gd fmla="*/ 296 w 658" name="T100"/>
                  <a:gd fmla="*/ 166 h 308" name="T101"/>
                  <a:gd fmla="*/ 340 w 658" name="T102"/>
                  <a:gd fmla="*/ 94 h 308" name="T103"/>
                  <a:gd fmla="*/ 324 w 658" name="T104"/>
                  <a:gd fmla="*/ 46 h 308" name="T105"/>
                  <a:gd fmla="*/ 276 w 658" name="T106"/>
                  <a:gd fmla="*/ 84 h 308" name="T107"/>
                  <a:gd fmla="*/ 212 w 658" name="T108"/>
                  <a:gd fmla="*/ 72 h 308" name="T109"/>
                  <a:gd fmla="*/ 40 w 658" name="T110"/>
                  <a:gd fmla="*/ 66 h 308" name="T111"/>
                  <a:gd fmla="*/ 94 w 658" name="T112"/>
                  <a:gd fmla="*/ 156 h 308" name="T113"/>
                  <a:gd fmla="*/ 142 w 658" name="T114"/>
                  <a:gd fmla="*/ 202 h 308" name="T115"/>
                  <a:gd fmla="*/ 138 w 658" name="T116"/>
                  <a:gd fmla="*/ 146 h 308" name="T117"/>
                  <a:gd fmla="*/ 114 w 658" name="T118"/>
                  <a:gd fmla="*/ 92 h 308" name="T119"/>
                  <a:gd fmla="*/ 86 w 658" name="T120"/>
                  <a:gd fmla="*/ 70 h 308" name="T121"/>
                  <a:gd fmla="*/ 40 w 658" name="T122"/>
                  <a:gd fmla="*/ 10 h 30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08" w="658">
                    <a:moveTo>
                      <a:pt x="658" y="278"/>
                    </a:moveTo>
                    <a:lnTo>
                      <a:pt x="658" y="238"/>
                    </a:lnTo>
                    <a:lnTo>
                      <a:pt x="656" y="234"/>
                    </a:lnTo>
                    <a:lnTo>
                      <a:pt x="658" y="228"/>
                    </a:lnTo>
                    <a:lnTo>
                      <a:pt x="656" y="162"/>
                    </a:lnTo>
                    <a:lnTo>
                      <a:pt x="656" y="160"/>
                    </a:lnTo>
                    <a:lnTo>
                      <a:pt x="652" y="156"/>
                    </a:lnTo>
                    <a:lnTo>
                      <a:pt x="646" y="156"/>
                    </a:lnTo>
                    <a:lnTo>
                      <a:pt x="638" y="156"/>
                    </a:lnTo>
                    <a:lnTo>
                      <a:pt x="632" y="154"/>
                    </a:lnTo>
                    <a:lnTo>
                      <a:pt x="624" y="148"/>
                    </a:lnTo>
                    <a:lnTo>
                      <a:pt x="616" y="144"/>
                    </a:lnTo>
                    <a:lnTo>
                      <a:pt x="610" y="144"/>
                    </a:lnTo>
                    <a:lnTo>
                      <a:pt x="606" y="148"/>
                    </a:lnTo>
                    <a:lnTo>
                      <a:pt x="604" y="154"/>
                    </a:lnTo>
                    <a:lnTo>
                      <a:pt x="598" y="154"/>
                    </a:lnTo>
                    <a:lnTo>
                      <a:pt x="594" y="156"/>
                    </a:lnTo>
                    <a:lnTo>
                      <a:pt x="592" y="164"/>
                    </a:lnTo>
                    <a:lnTo>
                      <a:pt x="588" y="170"/>
                    </a:lnTo>
                    <a:lnTo>
                      <a:pt x="584" y="170"/>
                    </a:lnTo>
                    <a:lnTo>
                      <a:pt x="576" y="172"/>
                    </a:lnTo>
                    <a:lnTo>
                      <a:pt x="570" y="156"/>
                    </a:lnTo>
                    <a:lnTo>
                      <a:pt x="568" y="160"/>
                    </a:lnTo>
                    <a:lnTo>
                      <a:pt x="566" y="160"/>
                    </a:lnTo>
                    <a:lnTo>
                      <a:pt x="564" y="152"/>
                    </a:lnTo>
                    <a:lnTo>
                      <a:pt x="564" y="144"/>
                    </a:lnTo>
                    <a:lnTo>
                      <a:pt x="566" y="128"/>
                    </a:lnTo>
                    <a:lnTo>
                      <a:pt x="556" y="124"/>
                    </a:lnTo>
                    <a:lnTo>
                      <a:pt x="550" y="126"/>
                    </a:lnTo>
                    <a:lnTo>
                      <a:pt x="542" y="124"/>
                    </a:lnTo>
                    <a:lnTo>
                      <a:pt x="540" y="120"/>
                    </a:lnTo>
                    <a:lnTo>
                      <a:pt x="534" y="120"/>
                    </a:lnTo>
                    <a:lnTo>
                      <a:pt x="532" y="126"/>
                    </a:lnTo>
                    <a:lnTo>
                      <a:pt x="532" y="128"/>
                    </a:lnTo>
                    <a:lnTo>
                      <a:pt x="524" y="128"/>
                    </a:lnTo>
                    <a:lnTo>
                      <a:pt x="520" y="128"/>
                    </a:lnTo>
                    <a:lnTo>
                      <a:pt x="520" y="136"/>
                    </a:lnTo>
                    <a:lnTo>
                      <a:pt x="520" y="142"/>
                    </a:lnTo>
                    <a:lnTo>
                      <a:pt x="524" y="142"/>
                    </a:lnTo>
                    <a:lnTo>
                      <a:pt x="532" y="142"/>
                    </a:lnTo>
                    <a:lnTo>
                      <a:pt x="532" y="146"/>
                    </a:lnTo>
                    <a:lnTo>
                      <a:pt x="532" y="152"/>
                    </a:lnTo>
                    <a:lnTo>
                      <a:pt x="556" y="152"/>
                    </a:lnTo>
                    <a:lnTo>
                      <a:pt x="558" y="152"/>
                    </a:lnTo>
                    <a:lnTo>
                      <a:pt x="558" y="154"/>
                    </a:lnTo>
                    <a:lnTo>
                      <a:pt x="556" y="156"/>
                    </a:lnTo>
                    <a:lnTo>
                      <a:pt x="532" y="160"/>
                    </a:lnTo>
                    <a:lnTo>
                      <a:pt x="548" y="162"/>
                    </a:lnTo>
                    <a:lnTo>
                      <a:pt x="542" y="164"/>
                    </a:lnTo>
                    <a:lnTo>
                      <a:pt x="534" y="164"/>
                    </a:lnTo>
                    <a:lnTo>
                      <a:pt x="532" y="164"/>
                    </a:lnTo>
                    <a:lnTo>
                      <a:pt x="538" y="162"/>
                    </a:lnTo>
                    <a:lnTo>
                      <a:pt x="550" y="180"/>
                    </a:lnTo>
                    <a:lnTo>
                      <a:pt x="550" y="174"/>
                    </a:lnTo>
                    <a:lnTo>
                      <a:pt x="552" y="172"/>
                    </a:lnTo>
                    <a:lnTo>
                      <a:pt x="556" y="172"/>
                    </a:lnTo>
                    <a:lnTo>
                      <a:pt x="558" y="174"/>
                    </a:lnTo>
                    <a:lnTo>
                      <a:pt x="564" y="178"/>
                    </a:lnTo>
                    <a:lnTo>
                      <a:pt x="568" y="180"/>
                    </a:lnTo>
                    <a:lnTo>
                      <a:pt x="570" y="182"/>
                    </a:lnTo>
                    <a:lnTo>
                      <a:pt x="570" y="184"/>
                    </a:lnTo>
                    <a:lnTo>
                      <a:pt x="570" y="188"/>
                    </a:lnTo>
                    <a:lnTo>
                      <a:pt x="570" y="190"/>
                    </a:lnTo>
                    <a:lnTo>
                      <a:pt x="578" y="190"/>
                    </a:lnTo>
                    <a:lnTo>
                      <a:pt x="586" y="192"/>
                    </a:lnTo>
                    <a:lnTo>
                      <a:pt x="594" y="192"/>
                    </a:lnTo>
                    <a:lnTo>
                      <a:pt x="602" y="194"/>
                    </a:lnTo>
                    <a:lnTo>
                      <a:pt x="602" y="200"/>
                    </a:lnTo>
                    <a:lnTo>
                      <a:pt x="602" y="206"/>
                    </a:lnTo>
                    <a:lnTo>
                      <a:pt x="604" y="206"/>
                    </a:lnTo>
                    <a:lnTo>
                      <a:pt x="604" y="202"/>
                    </a:lnTo>
                    <a:lnTo>
                      <a:pt x="606" y="202"/>
                    </a:lnTo>
                    <a:lnTo>
                      <a:pt x="620" y="208"/>
                    </a:lnTo>
                    <a:lnTo>
                      <a:pt x="624" y="230"/>
                    </a:lnTo>
                    <a:lnTo>
                      <a:pt x="630" y="254"/>
                    </a:lnTo>
                    <a:lnTo>
                      <a:pt x="624" y="254"/>
                    </a:lnTo>
                    <a:lnTo>
                      <a:pt x="620" y="254"/>
                    </a:lnTo>
                    <a:lnTo>
                      <a:pt x="616" y="260"/>
                    </a:lnTo>
                    <a:lnTo>
                      <a:pt x="612" y="264"/>
                    </a:lnTo>
                    <a:lnTo>
                      <a:pt x="628" y="262"/>
                    </a:lnTo>
                    <a:lnTo>
                      <a:pt x="628" y="260"/>
                    </a:lnTo>
                    <a:lnTo>
                      <a:pt x="638" y="260"/>
                    </a:lnTo>
                    <a:lnTo>
                      <a:pt x="648" y="260"/>
                    </a:lnTo>
                    <a:lnTo>
                      <a:pt x="656" y="278"/>
                    </a:lnTo>
                    <a:lnTo>
                      <a:pt x="658" y="278"/>
                    </a:lnTo>
                    <a:lnTo>
                      <a:pt x="658" y="278"/>
                    </a:lnTo>
                    <a:lnTo>
                      <a:pt x="658" y="278"/>
                    </a:lnTo>
                    <a:close/>
                    <a:moveTo>
                      <a:pt x="184" y="34"/>
                    </a:moveTo>
                    <a:lnTo>
                      <a:pt x="184" y="34"/>
                    </a:lnTo>
                    <a:lnTo>
                      <a:pt x="184" y="36"/>
                    </a:lnTo>
                    <a:lnTo>
                      <a:pt x="184" y="38"/>
                    </a:lnTo>
                    <a:lnTo>
                      <a:pt x="186" y="40"/>
                    </a:lnTo>
                    <a:lnTo>
                      <a:pt x="188" y="36"/>
                    </a:lnTo>
                    <a:lnTo>
                      <a:pt x="188" y="34"/>
                    </a:lnTo>
                    <a:lnTo>
                      <a:pt x="184" y="34"/>
                    </a:lnTo>
                    <a:lnTo>
                      <a:pt x="184" y="34"/>
                    </a:lnTo>
                    <a:lnTo>
                      <a:pt x="184" y="34"/>
                    </a:lnTo>
                    <a:close/>
                    <a:moveTo>
                      <a:pt x="10" y="54"/>
                    </a:moveTo>
                    <a:lnTo>
                      <a:pt x="12" y="58"/>
                    </a:lnTo>
                    <a:lnTo>
                      <a:pt x="14" y="58"/>
                    </a:lnTo>
                    <a:lnTo>
                      <a:pt x="14" y="56"/>
                    </a:lnTo>
                    <a:lnTo>
                      <a:pt x="10" y="54"/>
                    </a:lnTo>
                    <a:lnTo>
                      <a:pt x="10" y="54"/>
                    </a:lnTo>
                    <a:lnTo>
                      <a:pt x="10" y="54"/>
                    </a:lnTo>
                    <a:close/>
                    <a:moveTo>
                      <a:pt x="478" y="66"/>
                    </a:moveTo>
                    <a:lnTo>
                      <a:pt x="478" y="66"/>
                    </a:lnTo>
                    <a:lnTo>
                      <a:pt x="482" y="72"/>
                    </a:lnTo>
                    <a:lnTo>
                      <a:pt x="482" y="76"/>
                    </a:lnTo>
                    <a:lnTo>
                      <a:pt x="486" y="76"/>
                    </a:lnTo>
                    <a:lnTo>
                      <a:pt x="486" y="72"/>
                    </a:lnTo>
                    <a:lnTo>
                      <a:pt x="484" y="66"/>
                    </a:lnTo>
                    <a:lnTo>
                      <a:pt x="478" y="66"/>
                    </a:lnTo>
                    <a:lnTo>
                      <a:pt x="478" y="66"/>
                    </a:lnTo>
                    <a:lnTo>
                      <a:pt x="478" y="66"/>
                    </a:lnTo>
                    <a:close/>
                    <a:moveTo>
                      <a:pt x="96" y="66"/>
                    </a:moveTo>
                    <a:lnTo>
                      <a:pt x="96" y="72"/>
                    </a:lnTo>
                    <a:lnTo>
                      <a:pt x="96" y="70"/>
                    </a:lnTo>
                    <a:lnTo>
                      <a:pt x="96" y="66"/>
                    </a:lnTo>
                    <a:lnTo>
                      <a:pt x="96" y="66"/>
                    </a:lnTo>
                    <a:lnTo>
                      <a:pt x="96" y="66"/>
                    </a:lnTo>
                    <a:close/>
                    <a:moveTo>
                      <a:pt x="470" y="72"/>
                    </a:moveTo>
                    <a:lnTo>
                      <a:pt x="470" y="72"/>
                    </a:lnTo>
                    <a:lnTo>
                      <a:pt x="466" y="82"/>
                    </a:lnTo>
                    <a:lnTo>
                      <a:pt x="466" y="88"/>
                    </a:lnTo>
                    <a:lnTo>
                      <a:pt x="464" y="92"/>
                    </a:lnTo>
                    <a:lnTo>
                      <a:pt x="468" y="98"/>
                    </a:lnTo>
                    <a:lnTo>
                      <a:pt x="470" y="106"/>
                    </a:lnTo>
                    <a:lnTo>
                      <a:pt x="478" y="106"/>
                    </a:lnTo>
                    <a:lnTo>
                      <a:pt x="482" y="106"/>
                    </a:lnTo>
                    <a:lnTo>
                      <a:pt x="484" y="106"/>
                    </a:lnTo>
                    <a:lnTo>
                      <a:pt x="484" y="102"/>
                    </a:lnTo>
                    <a:lnTo>
                      <a:pt x="478" y="102"/>
                    </a:lnTo>
                    <a:lnTo>
                      <a:pt x="478" y="100"/>
                    </a:lnTo>
                    <a:lnTo>
                      <a:pt x="482" y="98"/>
                    </a:lnTo>
                    <a:lnTo>
                      <a:pt x="486" y="94"/>
                    </a:lnTo>
                    <a:lnTo>
                      <a:pt x="488" y="92"/>
                    </a:lnTo>
                    <a:lnTo>
                      <a:pt x="486" y="90"/>
                    </a:lnTo>
                    <a:lnTo>
                      <a:pt x="478" y="88"/>
                    </a:lnTo>
                    <a:lnTo>
                      <a:pt x="478" y="90"/>
                    </a:lnTo>
                    <a:lnTo>
                      <a:pt x="478" y="94"/>
                    </a:lnTo>
                    <a:lnTo>
                      <a:pt x="474" y="94"/>
                    </a:lnTo>
                    <a:lnTo>
                      <a:pt x="476" y="90"/>
                    </a:lnTo>
                    <a:lnTo>
                      <a:pt x="476" y="84"/>
                    </a:lnTo>
                    <a:lnTo>
                      <a:pt x="476" y="76"/>
                    </a:lnTo>
                    <a:lnTo>
                      <a:pt x="476" y="72"/>
                    </a:lnTo>
                    <a:lnTo>
                      <a:pt x="470" y="72"/>
                    </a:lnTo>
                    <a:lnTo>
                      <a:pt x="470" y="72"/>
                    </a:lnTo>
                    <a:lnTo>
                      <a:pt x="470" y="72"/>
                    </a:lnTo>
                    <a:close/>
                    <a:moveTo>
                      <a:pt x="104" y="76"/>
                    </a:moveTo>
                    <a:lnTo>
                      <a:pt x="106" y="82"/>
                    </a:lnTo>
                    <a:lnTo>
                      <a:pt x="110" y="82"/>
                    </a:lnTo>
                    <a:lnTo>
                      <a:pt x="110" y="80"/>
                    </a:lnTo>
                    <a:lnTo>
                      <a:pt x="104" y="76"/>
                    </a:lnTo>
                    <a:lnTo>
                      <a:pt x="104" y="76"/>
                    </a:lnTo>
                    <a:lnTo>
                      <a:pt x="104" y="76"/>
                    </a:lnTo>
                    <a:close/>
                    <a:moveTo>
                      <a:pt x="28" y="80"/>
                    </a:moveTo>
                    <a:lnTo>
                      <a:pt x="28" y="80"/>
                    </a:lnTo>
                    <a:lnTo>
                      <a:pt x="40" y="90"/>
                    </a:lnTo>
                    <a:lnTo>
                      <a:pt x="40" y="88"/>
                    </a:lnTo>
                    <a:lnTo>
                      <a:pt x="36" y="80"/>
                    </a:lnTo>
                    <a:lnTo>
                      <a:pt x="28" y="80"/>
                    </a:lnTo>
                    <a:lnTo>
                      <a:pt x="28" y="80"/>
                    </a:lnTo>
                    <a:lnTo>
                      <a:pt x="28" y="80"/>
                    </a:lnTo>
                    <a:close/>
                    <a:moveTo>
                      <a:pt x="428" y="82"/>
                    </a:moveTo>
                    <a:lnTo>
                      <a:pt x="428" y="82"/>
                    </a:lnTo>
                    <a:lnTo>
                      <a:pt x="424" y="88"/>
                    </a:lnTo>
                    <a:lnTo>
                      <a:pt x="420" y="92"/>
                    </a:lnTo>
                    <a:lnTo>
                      <a:pt x="414" y="94"/>
                    </a:lnTo>
                    <a:lnTo>
                      <a:pt x="406" y="94"/>
                    </a:lnTo>
                    <a:lnTo>
                      <a:pt x="396" y="94"/>
                    </a:lnTo>
                    <a:lnTo>
                      <a:pt x="378" y="92"/>
                    </a:lnTo>
                    <a:lnTo>
                      <a:pt x="378" y="88"/>
                    </a:lnTo>
                    <a:lnTo>
                      <a:pt x="370" y="90"/>
                    </a:lnTo>
                    <a:lnTo>
                      <a:pt x="366" y="94"/>
                    </a:lnTo>
                    <a:lnTo>
                      <a:pt x="364" y="94"/>
                    </a:lnTo>
                    <a:lnTo>
                      <a:pt x="364" y="92"/>
                    </a:lnTo>
                    <a:lnTo>
                      <a:pt x="360" y="92"/>
                    </a:lnTo>
                    <a:lnTo>
                      <a:pt x="360" y="98"/>
                    </a:lnTo>
                    <a:lnTo>
                      <a:pt x="356" y="102"/>
                    </a:lnTo>
                    <a:lnTo>
                      <a:pt x="352" y="108"/>
                    </a:lnTo>
                    <a:lnTo>
                      <a:pt x="356" y="112"/>
                    </a:lnTo>
                    <a:lnTo>
                      <a:pt x="358" y="120"/>
                    </a:lnTo>
                    <a:lnTo>
                      <a:pt x="352" y="124"/>
                    </a:lnTo>
                    <a:lnTo>
                      <a:pt x="350" y="126"/>
                    </a:lnTo>
                    <a:lnTo>
                      <a:pt x="350" y="134"/>
                    </a:lnTo>
                    <a:lnTo>
                      <a:pt x="350" y="142"/>
                    </a:lnTo>
                    <a:lnTo>
                      <a:pt x="348" y="152"/>
                    </a:lnTo>
                    <a:lnTo>
                      <a:pt x="342" y="160"/>
                    </a:lnTo>
                    <a:lnTo>
                      <a:pt x="342" y="166"/>
                    </a:lnTo>
                    <a:lnTo>
                      <a:pt x="342" y="170"/>
                    </a:lnTo>
                    <a:lnTo>
                      <a:pt x="348" y="170"/>
                    </a:lnTo>
                    <a:lnTo>
                      <a:pt x="352" y="172"/>
                    </a:lnTo>
                    <a:lnTo>
                      <a:pt x="348" y="208"/>
                    </a:lnTo>
                    <a:lnTo>
                      <a:pt x="364" y="206"/>
                    </a:lnTo>
                    <a:lnTo>
                      <a:pt x="368" y="200"/>
                    </a:lnTo>
                    <a:lnTo>
                      <a:pt x="368" y="190"/>
                    </a:lnTo>
                    <a:lnTo>
                      <a:pt x="364" y="184"/>
                    </a:lnTo>
                    <a:lnTo>
                      <a:pt x="364" y="182"/>
                    </a:lnTo>
                    <a:lnTo>
                      <a:pt x="366" y="180"/>
                    </a:lnTo>
                    <a:lnTo>
                      <a:pt x="366" y="182"/>
                    </a:lnTo>
                    <a:lnTo>
                      <a:pt x="368" y="170"/>
                    </a:lnTo>
                    <a:lnTo>
                      <a:pt x="370" y="164"/>
                    </a:lnTo>
                    <a:lnTo>
                      <a:pt x="374" y="164"/>
                    </a:lnTo>
                    <a:lnTo>
                      <a:pt x="376" y="170"/>
                    </a:lnTo>
                    <a:lnTo>
                      <a:pt x="382" y="184"/>
                    </a:lnTo>
                    <a:lnTo>
                      <a:pt x="384" y="198"/>
                    </a:lnTo>
                    <a:lnTo>
                      <a:pt x="388" y="198"/>
                    </a:lnTo>
                    <a:lnTo>
                      <a:pt x="392" y="198"/>
                    </a:lnTo>
                    <a:lnTo>
                      <a:pt x="392" y="190"/>
                    </a:lnTo>
                    <a:lnTo>
                      <a:pt x="404" y="188"/>
                    </a:lnTo>
                    <a:lnTo>
                      <a:pt x="406" y="188"/>
                    </a:lnTo>
                    <a:lnTo>
                      <a:pt x="406" y="184"/>
                    </a:lnTo>
                    <a:lnTo>
                      <a:pt x="400" y="180"/>
                    </a:lnTo>
                    <a:lnTo>
                      <a:pt x="394" y="174"/>
                    </a:lnTo>
                    <a:lnTo>
                      <a:pt x="394" y="172"/>
                    </a:lnTo>
                    <a:lnTo>
                      <a:pt x="396" y="170"/>
                    </a:lnTo>
                    <a:lnTo>
                      <a:pt x="400" y="170"/>
                    </a:lnTo>
                    <a:lnTo>
                      <a:pt x="396" y="166"/>
                    </a:lnTo>
                    <a:lnTo>
                      <a:pt x="392" y="164"/>
                    </a:lnTo>
                    <a:lnTo>
                      <a:pt x="388" y="162"/>
                    </a:lnTo>
                    <a:lnTo>
                      <a:pt x="386" y="156"/>
                    </a:lnTo>
                    <a:lnTo>
                      <a:pt x="386" y="152"/>
                    </a:lnTo>
                    <a:lnTo>
                      <a:pt x="376" y="148"/>
                    </a:lnTo>
                    <a:lnTo>
                      <a:pt x="376" y="144"/>
                    </a:lnTo>
                    <a:lnTo>
                      <a:pt x="384" y="144"/>
                    </a:lnTo>
                    <a:lnTo>
                      <a:pt x="388" y="144"/>
                    </a:lnTo>
                    <a:lnTo>
                      <a:pt x="394" y="138"/>
                    </a:lnTo>
                    <a:lnTo>
                      <a:pt x="396" y="136"/>
                    </a:lnTo>
                    <a:lnTo>
                      <a:pt x="400" y="136"/>
                    </a:lnTo>
                    <a:lnTo>
                      <a:pt x="400" y="142"/>
                    </a:lnTo>
                    <a:lnTo>
                      <a:pt x="404" y="142"/>
                    </a:lnTo>
                    <a:lnTo>
                      <a:pt x="410" y="138"/>
                    </a:lnTo>
                    <a:lnTo>
                      <a:pt x="404" y="136"/>
                    </a:lnTo>
                    <a:lnTo>
                      <a:pt x="402" y="134"/>
                    </a:lnTo>
                    <a:lnTo>
                      <a:pt x="410" y="124"/>
                    </a:lnTo>
                    <a:lnTo>
                      <a:pt x="394" y="124"/>
                    </a:lnTo>
                    <a:lnTo>
                      <a:pt x="382" y="124"/>
                    </a:lnTo>
                    <a:lnTo>
                      <a:pt x="378" y="126"/>
                    </a:lnTo>
                    <a:lnTo>
                      <a:pt x="376" y="128"/>
                    </a:lnTo>
                    <a:lnTo>
                      <a:pt x="374" y="128"/>
                    </a:lnTo>
                    <a:lnTo>
                      <a:pt x="374" y="124"/>
                    </a:lnTo>
                    <a:lnTo>
                      <a:pt x="366" y="124"/>
                    </a:lnTo>
                    <a:lnTo>
                      <a:pt x="368" y="102"/>
                    </a:lnTo>
                    <a:lnTo>
                      <a:pt x="400" y="106"/>
                    </a:lnTo>
                    <a:lnTo>
                      <a:pt x="412" y="108"/>
                    </a:lnTo>
                    <a:lnTo>
                      <a:pt x="424" y="102"/>
                    </a:lnTo>
                    <a:lnTo>
                      <a:pt x="432" y="90"/>
                    </a:lnTo>
                    <a:lnTo>
                      <a:pt x="434" y="82"/>
                    </a:lnTo>
                    <a:lnTo>
                      <a:pt x="432" y="80"/>
                    </a:lnTo>
                    <a:lnTo>
                      <a:pt x="428" y="82"/>
                    </a:lnTo>
                    <a:lnTo>
                      <a:pt x="428" y="82"/>
                    </a:lnTo>
                    <a:lnTo>
                      <a:pt x="428" y="82"/>
                    </a:lnTo>
                    <a:close/>
                    <a:moveTo>
                      <a:pt x="510" y="112"/>
                    </a:moveTo>
                    <a:lnTo>
                      <a:pt x="510" y="112"/>
                    </a:lnTo>
                    <a:lnTo>
                      <a:pt x="504" y="118"/>
                    </a:lnTo>
                    <a:lnTo>
                      <a:pt x="520" y="118"/>
                    </a:lnTo>
                    <a:lnTo>
                      <a:pt x="522" y="118"/>
                    </a:lnTo>
                    <a:lnTo>
                      <a:pt x="514" y="116"/>
                    </a:lnTo>
                    <a:lnTo>
                      <a:pt x="510" y="112"/>
                    </a:lnTo>
                    <a:lnTo>
                      <a:pt x="510" y="112"/>
                    </a:lnTo>
                    <a:lnTo>
                      <a:pt x="510" y="112"/>
                    </a:lnTo>
                    <a:close/>
                    <a:moveTo>
                      <a:pt x="466" y="120"/>
                    </a:moveTo>
                    <a:lnTo>
                      <a:pt x="466" y="126"/>
                    </a:lnTo>
                    <a:lnTo>
                      <a:pt x="470" y="126"/>
                    </a:lnTo>
                    <a:lnTo>
                      <a:pt x="466" y="120"/>
                    </a:lnTo>
                    <a:lnTo>
                      <a:pt x="466" y="120"/>
                    </a:lnTo>
                    <a:lnTo>
                      <a:pt x="466" y="120"/>
                    </a:lnTo>
                    <a:close/>
                    <a:moveTo>
                      <a:pt x="54" y="128"/>
                    </a:moveTo>
                    <a:lnTo>
                      <a:pt x="54" y="128"/>
                    </a:lnTo>
                    <a:lnTo>
                      <a:pt x="54" y="134"/>
                    </a:lnTo>
                    <a:lnTo>
                      <a:pt x="56" y="142"/>
                    </a:lnTo>
                    <a:lnTo>
                      <a:pt x="60" y="142"/>
                    </a:lnTo>
                    <a:lnTo>
                      <a:pt x="64" y="138"/>
                    </a:lnTo>
                    <a:lnTo>
                      <a:pt x="60" y="136"/>
                    </a:lnTo>
                    <a:lnTo>
                      <a:pt x="58" y="130"/>
                    </a:lnTo>
                    <a:lnTo>
                      <a:pt x="58" y="128"/>
                    </a:lnTo>
                    <a:lnTo>
                      <a:pt x="56" y="128"/>
                    </a:lnTo>
                    <a:lnTo>
                      <a:pt x="54" y="128"/>
                    </a:lnTo>
                    <a:lnTo>
                      <a:pt x="54" y="128"/>
                    </a:lnTo>
                    <a:lnTo>
                      <a:pt x="54" y="128"/>
                    </a:lnTo>
                    <a:close/>
                    <a:moveTo>
                      <a:pt x="512" y="134"/>
                    </a:moveTo>
                    <a:lnTo>
                      <a:pt x="514" y="136"/>
                    </a:lnTo>
                    <a:lnTo>
                      <a:pt x="516" y="138"/>
                    </a:lnTo>
                    <a:lnTo>
                      <a:pt x="520" y="136"/>
                    </a:lnTo>
                    <a:lnTo>
                      <a:pt x="516" y="134"/>
                    </a:lnTo>
                    <a:lnTo>
                      <a:pt x="512" y="134"/>
                    </a:lnTo>
                    <a:lnTo>
                      <a:pt x="512" y="134"/>
                    </a:lnTo>
                    <a:lnTo>
                      <a:pt x="512" y="134"/>
                    </a:lnTo>
                    <a:close/>
                    <a:moveTo>
                      <a:pt x="148" y="138"/>
                    </a:moveTo>
                    <a:lnTo>
                      <a:pt x="148" y="138"/>
                    </a:lnTo>
                    <a:lnTo>
                      <a:pt x="150" y="144"/>
                    </a:lnTo>
                    <a:lnTo>
                      <a:pt x="148" y="148"/>
                    </a:lnTo>
                    <a:lnTo>
                      <a:pt x="156" y="148"/>
                    </a:lnTo>
                    <a:lnTo>
                      <a:pt x="158" y="156"/>
                    </a:lnTo>
                    <a:lnTo>
                      <a:pt x="158" y="160"/>
                    </a:lnTo>
                    <a:lnTo>
                      <a:pt x="164" y="162"/>
                    </a:lnTo>
                    <a:lnTo>
                      <a:pt x="166" y="162"/>
                    </a:lnTo>
                    <a:lnTo>
                      <a:pt x="166" y="154"/>
                    </a:lnTo>
                    <a:lnTo>
                      <a:pt x="164" y="146"/>
                    </a:lnTo>
                    <a:lnTo>
                      <a:pt x="160" y="142"/>
                    </a:lnTo>
                    <a:lnTo>
                      <a:pt x="156" y="142"/>
                    </a:lnTo>
                    <a:lnTo>
                      <a:pt x="148" y="138"/>
                    </a:lnTo>
                    <a:lnTo>
                      <a:pt x="148" y="138"/>
                    </a:lnTo>
                    <a:lnTo>
                      <a:pt x="148" y="138"/>
                    </a:lnTo>
                    <a:close/>
                    <a:moveTo>
                      <a:pt x="422" y="138"/>
                    </a:moveTo>
                    <a:lnTo>
                      <a:pt x="422" y="138"/>
                    </a:lnTo>
                    <a:lnTo>
                      <a:pt x="420" y="144"/>
                    </a:lnTo>
                    <a:lnTo>
                      <a:pt x="430" y="144"/>
                    </a:lnTo>
                    <a:lnTo>
                      <a:pt x="422" y="138"/>
                    </a:lnTo>
                    <a:lnTo>
                      <a:pt x="422" y="138"/>
                    </a:lnTo>
                    <a:lnTo>
                      <a:pt x="422" y="138"/>
                    </a:lnTo>
                    <a:close/>
                    <a:moveTo>
                      <a:pt x="504" y="138"/>
                    </a:moveTo>
                    <a:lnTo>
                      <a:pt x="504" y="138"/>
                    </a:lnTo>
                    <a:lnTo>
                      <a:pt x="504" y="144"/>
                    </a:lnTo>
                    <a:lnTo>
                      <a:pt x="506" y="146"/>
                    </a:lnTo>
                    <a:lnTo>
                      <a:pt x="510" y="146"/>
                    </a:lnTo>
                    <a:lnTo>
                      <a:pt x="510" y="144"/>
                    </a:lnTo>
                    <a:lnTo>
                      <a:pt x="504" y="138"/>
                    </a:lnTo>
                    <a:lnTo>
                      <a:pt x="504" y="138"/>
                    </a:lnTo>
                    <a:lnTo>
                      <a:pt x="504" y="138"/>
                    </a:lnTo>
                    <a:close/>
                    <a:moveTo>
                      <a:pt x="72" y="154"/>
                    </a:moveTo>
                    <a:lnTo>
                      <a:pt x="74" y="160"/>
                    </a:lnTo>
                    <a:lnTo>
                      <a:pt x="74" y="156"/>
                    </a:lnTo>
                    <a:lnTo>
                      <a:pt x="72" y="154"/>
                    </a:lnTo>
                    <a:lnTo>
                      <a:pt x="72" y="154"/>
                    </a:lnTo>
                    <a:lnTo>
                      <a:pt x="72" y="154"/>
                    </a:lnTo>
                    <a:close/>
                    <a:moveTo>
                      <a:pt x="182" y="154"/>
                    </a:moveTo>
                    <a:lnTo>
                      <a:pt x="182" y="154"/>
                    </a:lnTo>
                    <a:lnTo>
                      <a:pt x="182" y="166"/>
                    </a:lnTo>
                    <a:lnTo>
                      <a:pt x="186" y="166"/>
                    </a:lnTo>
                    <a:lnTo>
                      <a:pt x="192" y="156"/>
                    </a:lnTo>
                    <a:lnTo>
                      <a:pt x="186" y="156"/>
                    </a:lnTo>
                    <a:lnTo>
                      <a:pt x="182" y="154"/>
                    </a:lnTo>
                    <a:lnTo>
                      <a:pt x="182" y="154"/>
                    </a:lnTo>
                    <a:lnTo>
                      <a:pt x="182" y="154"/>
                    </a:lnTo>
                    <a:close/>
                    <a:moveTo>
                      <a:pt x="478" y="164"/>
                    </a:moveTo>
                    <a:lnTo>
                      <a:pt x="478" y="164"/>
                    </a:lnTo>
                    <a:lnTo>
                      <a:pt x="476" y="172"/>
                    </a:lnTo>
                    <a:lnTo>
                      <a:pt x="488" y="170"/>
                    </a:lnTo>
                    <a:lnTo>
                      <a:pt x="500" y="172"/>
                    </a:lnTo>
                    <a:lnTo>
                      <a:pt x="506" y="174"/>
                    </a:lnTo>
                    <a:lnTo>
                      <a:pt x="512" y="174"/>
                    </a:lnTo>
                    <a:lnTo>
                      <a:pt x="512" y="172"/>
                    </a:lnTo>
                    <a:lnTo>
                      <a:pt x="514" y="172"/>
                    </a:lnTo>
                    <a:lnTo>
                      <a:pt x="500" y="166"/>
                    </a:lnTo>
                    <a:lnTo>
                      <a:pt x="478" y="164"/>
                    </a:lnTo>
                    <a:lnTo>
                      <a:pt x="478" y="164"/>
                    </a:lnTo>
                    <a:lnTo>
                      <a:pt x="478" y="164"/>
                    </a:lnTo>
                    <a:close/>
                    <a:moveTo>
                      <a:pt x="446" y="166"/>
                    </a:moveTo>
                    <a:lnTo>
                      <a:pt x="452" y="178"/>
                    </a:lnTo>
                    <a:lnTo>
                      <a:pt x="458" y="178"/>
                    </a:lnTo>
                    <a:lnTo>
                      <a:pt x="460" y="174"/>
                    </a:lnTo>
                    <a:lnTo>
                      <a:pt x="464" y="172"/>
                    </a:lnTo>
                    <a:lnTo>
                      <a:pt x="464" y="166"/>
                    </a:lnTo>
                    <a:lnTo>
                      <a:pt x="446" y="166"/>
                    </a:lnTo>
                    <a:lnTo>
                      <a:pt x="446" y="166"/>
                    </a:lnTo>
                    <a:lnTo>
                      <a:pt x="446" y="166"/>
                    </a:lnTo>
                    <a:close/>
                    <a:moveTo>
                      <a:pt x="406" y="190"/>
                    </a:moveTo>
                    <a:lnTo>
                      <a:pt x="406" y="190"/>
                    </a:lnTo>
                    <a:lnTo>
                      <a:pt x="404" y="192"/>
                    </a:lnTo>
                    <a:lnTo>
                      <a:pt x="404" y="198"/>
                    </a:lnTo>
                    <a:lnTo>
                      <a:pt x="402" y="194"/>
                    </a:lnTo>
                    <a:lnTo>
                      <a:pt x="400" y="192"/>
                    </a:lnTo>
                    <a:lnTo>
                      <a:pt x="400" y="198"/>
                    </a:lnTo>
                    <a:lnTo>
                      <a:pt x="396" y="202"/>
                    </a:lnTo>
                    <a:lnTo>
                      <a:pt x="402" y="206"/>
                    </a:lnTo>
                    <a:lnTo>
                      <a:pt x="404" y="208"/>
                    </a:lnTo>
                    <a:lnTo>
                      <a:pt x="410" y="208"/>
                    </a:lnTo>
                    <a:lnTo>
                      <a:pt x="410" y="206"/>
                    </a:lnTo>
                    <a:lnTo>
                      <a:pt x="410" y="200"/>
                    </a:lnTo>
                    <a:lnTo>
                      <a:pt x="410" y="192"/>
                    </a:lnTo>
                    <a:lnTo>
                      <a:pt x="410" y="190"/>
                    </a:lnTo>
                    <a:lnTo>
                      <a:pt x="406" y="190"/>
                    </a:lnTo>
                    <a:lnTo>
                      <a:pt x="406" y="190"/>
                    </a:lnTo>
                    <a:lnTo>
                      <a:pt x="406" y="190"/>
                    </a:lnTo>
                    <a:close/>
                    <a:moveTo>
                      <a:pt x="158" y="208"/>
                    </a:moveTo>
                    <a:lnTo>
                      <a:pt x="158" y="208"/>
                    </a:lnTo>
                    <a:lnTo>
                      <a:pt x="148" y="228"/>
                    </a:lnTo>
                    <a:lnTo>
                      <a:pt x="166" y="230"/>
                    </a:lnTo>
                    <a:lnTo>
                      <a:pt x="164" y="234"/>
                    </a:lnTo>
                    <a:lnTo>
                      <a:pt x="160" y="236"/>
                    </a:lnTo>
                    <a:lnTo>
                      <a:pt x="164" y="238"/>
                    </a:lnTo>
                    <a:lnTo>
                      <a:pt x="168" y="238"/>
                    </a:lnTo>
                    <a:lnTo>
                      <a:pt x="174" y="238"/>
                    </a:lnTo>
                    <a:lnTo>
                      <a:pt x="176" y="236"/>
                    </a:lnTo>
                    <a:lnTo>
                      <a:pt x="184" y="238"/>
                    </a:lnTo>
                    <a:lnTo>
                      <a:pt x="184" y="242"/>
                    </a:lnTo>
                    <a:lnTo>
                      <a:pt x="188" y="244"/>
                    </a:lnTo>
                    <a:lnTo>
                      <a:pt x="194" y="244"/>
                    </a:lnTo>
                    <a:lnTo>
                      <a:pt x="202" y="244"/>
                    </a:lnTo>
                    <a:lnTo>
                      <a:pt x="206" y="242"/>
                    </a:lnTo>
                    <a:lnTo>
                      <a:pt x="214" y="242"/>
                    </a:lnTo>
                    <a:lnTo>
                      <a:pt x="224" y="246"/>
                    </a:lnTo>
                    <a:lnTo>
                      <a:pt x="236" y="252"/>
                    </a:lnTo>
                    <a:lnTo>
                      <a:pt x="242" y="252"/>
                    </a:lnTo>
                    <a:lnTo>
                      <a:pt x="250" y="252"/>
                    </a:lnTo>
                    <a:lnTo>
                      <a:pt x="266" y="252"/>
                    </a:lnTo>
                    <a:lnTo>
                      <a:pt x="270" y="256"/>
                    </a:lnTo>
                    <a:lnTo>
                      <a:pt x="274" y="260"/>
                    </a:lnTo>
                    <a:lnTo>
                      <a:pt x="282" y="262"/>
                    </a:lnTo>
                    <a:lnTo>
                      <a:pt x="286" y="262"/>
                    </a:lnTo>
                    <a:lnTo>
                      <a:pt x="282" y="254"/>
                    </a:lnTo>
                    <a:lnTo>
                      <a:pt x="282" y="248"/>
                    </a:lnTo>
                    <a:lnTo>
                      <a:pt x="284" y="242"/>
                    </a:lnTo>
                    <a:lnTo>
                      <a:pt x="276" y="238"/>
                    </a:lnTo>
                    <a:lnTo>
                      <a:pt x="258" y="238"/>
                    </a:lnTo>
                    <a:lnTo>
                      <a:pt x="260" y="234"/>
                    </a:lnTo>
                    <a:lnTo>
                      <a:pt x="260" y="228"/>
                    </a:lnTo>
                    <a:lnTo>
                      <a:pt x="258" y="224"/>
                    </a:lnTo>
                    <a:lnTo>
                      <a:pt x="246" y="220"/>
                    </a:lnTo>
                    <a:lnTo>
                      <a:pt x="236" y="220"/>
                    </a:lnTo>
                    <a:lnTo>
                      <a:pt x="232" y="218"/>
                    </a:lnTo>
                    <a:lnTo>
                      <a:pt x="230" y="216"/>
                    </a:lnTo>
                    <a:lnTo>
                      <a:pt x="224" y="224"/>
                    </a:lnTo>
                    <a:lnTo>
                      <a:pt x="212" y="224"/>
                    </a:lnTo>
                    <a:lnTo>
                      <a:pt x="204" y="220"/>
                    </a:lnTo>
                    <a:lnTo>
                      <a:pt x="200" y="216"/>
                    </a:lnTo>
                    <a:lnTo>
                      <a:pt x="194" y="210"/>
                    </a:lnTo>
                    <a:lnTo>
                      <a:pt x="188" y="208"/>
                    </a:lnTo>
                    <a:lnTo>
                      <a:pt x="178" y="210"/>
                    </a:lnTo>
                    <a:lnTo>
                      <a:pt x="172" y="212"/>
                    </a:lnTo>
                    <a:lnTo>
                      <a:pt x="164" y="210"/>
                    </a:lnTo>
                    <a:lnTo>
                      <a:pt x="158" y="208"/>
                    </a:lnTo>
                    <a:lnTo>
                      <a:pt x="158" y="208"/>
                    </a:lnTo>
                    <a:lnTo>
                      <a:pt x="158" y="208"/>
                    </a:lnTo>
                    <a:close/>
                    <a:moveTo>
                      <a:pt x="564" y="210"/>
                    </a:moveTo>
                    <a:lnTo>
                      <a:pt x="564" y="210"/>
                    </a:lnTo>
                    <a:lnTo>
                      <a:pt x="564" y="218"/>
                    </a:lnTo>
                    <a:lnTo>
                      <a:pt x="564" y="228"/>
                    </a:lnTo>
                    <a:lnTo>
                      <a:pt x="560" y="228"/>
                    </a:lnTo>
                    <a:lnTo>
                      <a:pt x="558" y="230"/>
                    </a:lnTo>
                    <a:lnTo>
                      <a:pt x="560" y="238"/>
                    </a:lnTo>
                    <a:lnTo>
                      <a:pt x="566" y="238"/>
                    </a:lnTo>
                    <a:lnTo>
                      <a:pt x="566" y="236"/>
                    </a:lnTo>
                    <a:lnTo>
                      <a:pt x="566" y="234"/>
                    </a:lnTo>
                    <a:lnTo>
                      <a:pt x="564" y="228"/>
                    </a:lnTo>
                    <a:lnTo>
                      <a:pt x="566" y="228"/>
                    </a:lnTo>
                    <a:lnTo>
                      <a:pt x="568" y="228"/>
                    </a:lnTo>
                    <a:lnTo>
                      <a:pt x="570" y="216"/>
                    </a:lnTo>
                    <a:lnTo>
                      <a:pt x="564" y="210"/>
                    </a:lnTo>
                    <a:lnTo>
                      <a:pt x="564" y="210"/>
                    </a:lnTo>
                    <a:lnTo>
                      <a:pt x="564" y="210"/>
                    </a:lnTo>
                    <a:close/>
                    <a:moveTo>
                      <a:pt x="264" y="226"/>
                    </a:moveTo>
                    <a:lnTo>
                      <a:pt x="274" y="228"/>
                    </a:lnTo>
                    <a:lnTo>
                      <a:pt x="276" y="226"/>
                    </a:lnTo>
                    <a:lnTo>
                      <a:pt x="264" y="226"/>
                    </a:lnTo>
                    <a:lnTo>
                      <a:pt x="264" y="226"/>
                    </a:lnTo>
                    <a:lnTo>
                      <a:pt x="264" y="226"/>
                    </a:lnTo>
                    <a:close/>
                    <a:moveTo>
                      <a:pt x="522" y="242"/>
                    </a:moveTo>
                    <a:lnTo>
                      <a:pt x="522" y="242"/>
                    </a:lnTo>
                    <a:lnTo>
                      <a:pt x="520" y="252"/>
                    </a:lnTo>
                    <a:lnTo>
                      <a:pt x="520" y="254"/>
                    </a:lnTo>
                    <a:lnTo>
                      <a:pt x="520" y="256"/>
                    </a:lnTo>
                    <a:lnTo>
                      <a:pt x="524" y="246"/>
                    </a:lnTo>
                    <a:lnTo>
                      <a:pt x="524" y="242"/>
                    </a:lnTo>
                    <a:lnTo>
                      <a:pt x="522" y="242"/>
                    </a:lnTo>
                    <a:lnTo>
                      <a:pt x="522" y="242"/>
                    </a:lnTo>
                    <a:lnTo>
                      <a:pt x="522" y="242"/>
                    </a:lnTo>
                    <a:close/>
                    <a:moveTo>
                      <a:pt x="622" y="242"/>
                    </a:moveTo>
                    <a:lnTo>
                      <a:pt x="624" y="246"/>
                    </a:lnTo>
                    <a:lnTo>
                      <a:pt x="624" y="244"/>
                    </a:lnTo>
                    <a:lnTo>
                      <a:pt x="622" y="242"/>
                    </a:lnTo>
                    <a:lnTo>
                      <a:pt x="622" y="242"/>
                    </a:lnTo>
                    <a:lnTo>
                      <a:pt x="622" y="242"/>
                    </a:lnTo>
                    <a:close/>
                    <a:moveTo>
                      <a:pt x="286" y="252"/>
                    </a:moveTo>
                    <a:lnTo>
                      <a:pt x="286" y="252"/>
                    </a:lnTo>
                    <a:lnTo>
                      <a:pt x="292" y="260"/>
                    </a:lnTo>
                    <a:lnTo>
                      <a:pt x="292" y="262"/>
                    </a:lnTo>
                    <a:lnTo>
                      <a:pt x="292" y="264"/>
                    </a:lnTo>
                    <a:lnTo>
                      <a:pt x="294" y="264"/>
                    </a:lnTo>
                    <a:lnTo>
                      <a:pt x="294" y="262"/>
                    </a:lnTo>
                    <a:lnTo>
                      <a:pt x="296" y="262"/>
                    </a:lnTo>
                    <a:lnTo>
                      <a:pt x="296" y="260"/>
                    </a:lnTo>
                    <a:lnTo>
                      <a:pt x="296" y="256"/>
                    </a:lnTo>
                    <a:lnTo>
                      <a:pt x="300" y="254"/>
                    </a:lnTo>
                    <a:lnTo>
                      <a:pt x="296" y="254"/>
                    </a:lnTo>
                    <a:lnTo>
                      <a:pt x="294" y="254"/>
                    </a:lnTo>
                    <a:lnTo>
                      <a:pt x="294" y="256"/>
                    </a:lnTo>
                    <a:lnTo>
                      <a:pt x="292" y="256"/>
                    </a:lnTo>
                    <a:lnTo>
                      <a:pt x="288" y="254"/>
                    </a:lnTo>
                    <a:lnTo>
                      <a:pt x="286" y="252"/>
                    </a:lnTo>
                    <a:lnTo>
                      <a:pt x="286" y="252"/>
                    </a:lnTo>
                    <a:lnTo>
                      <a:pt x="286" y="252"/>
                    </a:lnTo>
                    <a:close/>
                    <a:moveTo>
                      <a:pt x="446" y="252"/>
                    </a:moveTo>
                    <a:lnTo>
                      <a:pt x="446" y="252"/>
                    </a:lnTo>
                    <a:lnTo>
                      <a:pt x="446" y="256"/>
                    </a:lnTo>
                    <a:lnTo>
                      <a:pt x="458" y="254"/>
                    </a:lnTo>
                    <a:lnTo>
                      <a:pt x="446" y="252"/>
                    </a:lnTo>
                    <a:lnTo>
                      <a:pt x="446" y="252"/>
                    </a:lnTo>
                    <a:lnTo>
                      <a:pt x="446" y="252"/>
                    </a:lnTo>
                    <a:close/>
                    <a:moveTo>
                      <a:pt x="312" y="254"/>
                    </a:moveTo>
                    <a:lnTo>
                      <a:pt x="312" y="254"/>
                    </a:lnTo>
                    <a:lnTo>
                      <a:pt x="310" y="256"/>
                    </a:lnTo>
                    <a:lnTo>
                      <a:pt x="306" y="260"/>
                    </a:lnTo>
                    <a:lnTo>
                      <a:pt x="304" y="264"/>
                    </a:lnTo>
                    <a:lnTo>
                      <a:pt x="314" y="264"/>
                    </a:lnTo>
                    <a:lnTo>
                      <a:pt x="314" y="262"/>
                    </a:lnTo>
                    <a:lnTo>
                      <a:pt x="314" y="256"/>
                    </a:lnTo>
                    <a:lnTo>
                      <a:pt x="314" y="254"/>
                    </a:lnTo>
                    <a:lnTo>
                      <a:pt x="312" y="254"/>
                    </a:lnTo>
                    <a:lnTo>
                      <a:pt x="312" y="254"/>
                    </a:lnTo>
                    <a:lnTo>
                      <a:pt x="312" y="254"/>
                    </a:lnTo>
                    <a:close/>
                    <a:moveTo>
                      <a:pt x="330" y="256"/>
                    </a:moveTo>
                    <a:lnTo>
                      <a:pt x="330" y="256"/>
                    </a:lnTo>
                    <a:lnTo>
                      <a:pt x="330" y="260"/>
                    </a:lnTo>
                    <a:lnTo>
                      <a:pt x="328" y="260"/>
                    </a:lnTo>
                    <a:lnTo>
                      <a:pt x="332" y="262"/>
                    </a:lnTo>
                    <a:lnTo>
                      <a:pt x="336" y="264"/>
                    </a:lnTo>
                    <a:lnTo>
                      <a:pt x="332" y="266"/>
                    </a:lnTo>
                    <a:lnTo>
                      <a:pt x="328" y="266"/>
                    </a:lnTo>
                    <a:lnTo>
                      <a:pt x="320" y="262"/>
                    </a:lnTo>
                    <a:lnTo>
                      <a:pt x="318" y="274"/>
                    </a:lnTo>
                    <a:lnTo>
                      <a:pt x="350" y="270"/>
                    </a:lnTo>
                    <a:lnTo>
                      <a:pt x="348" y="266"/>
                    </a:lnTo>
                    <a:lnTo>
                      <a:pt x="348" y="264"/>
                    </a:lnTo>
                    <a:lnTo>
                      <a:pt x="348" y="262"/>
                    </a:lnTo>
                    <a:lnTo>
                      <a:pt x="340" y="262"/>
                    </a:lnTo>
                    <a:lnTo>
                      <a:pt x="338" y="262"/>
                    </a:lnTo>
                    <a:lnTo>
                      <a:pt x="338" y="260"/>
                    </a:lnTo>
                    <a:lnTo>
                      <a:pt x="330" y="256"/>
                    </a:lnTo>
                    <a:lnTo>
                      <a:pt x="330" y="256"/>
                    </a:lnTo>
                    <a:lnTo>
                      <a:pt x="330" y="256"/>
                    </a:lnTo>
                    <a:close/>
                    <a:moveTo>
                      <a:pt x="366" y="260"/>
                    </a:moveTo>
                    <a:lnTo>
                      <a:pt x="366" y="260"/>
                    </a:lnTo>
                    <a:lnTo>
                      <a:pt x="360" y="260"/>
                    </a:lnTo>
                    <a:lnTo>
                      <a:pt x="358" y="262"/>
                    </a:lnTo>
                    <a:lnTo>
                      <a:pt x="358" y="264"/>
                    </a:lnTo>
                    <a:lnTo>
                      <a:pt x="360" y="264"/>
                    </a:lnTo>
                    <a:lnTo>
                      <a:pt x="366" y="270"/>
                    </a:lnTo>
                    <a:lnTo>
                      <a:pt x="374" y="272"/>
                    </a:lnTo>
                    <a:lnTo>
                      <a:pt x="378" y="272"/>
                    </a:lnTo>
                    <a:lnTo>
                      <a:pt x="384" y="270"/>
                    </a:lnTo>
                    <a:lnTo>
                      <a:pt x="394" y="266"/>
                    </a:lnTo>
                    <a:lnTo>
                      <a:pt x="400" y="266"/>
                    </a:lnTo>
                    <a:lnTo>
                      <a:pt x="404" y="270"/>
                    </a:lnTo>
                    <a:lnTo>
                      <a:pt x="404" y="260"/>
                    </a:lnTo>
                    <a:lnTo>
                      <a:pt x="392" y="262"/>
                    </a:lnTo>
                    <a:lnTo>
                      <a:pt x="378" y="262"/>
                    </a:lnTo>
                    <a:lnTo>
                      <a:pt x="366" y="260"/>
                    </a:lnTo>
                    <a:lnTo>
                      <a:pt x="366" y="260"/>
                    </a:lnTo>
                    <a:lnTo>
                      <a:pt x="366" y="260"/>
                    </a:lnTo>
                    <a:close/>
                    <a:moveTo>
                      <a:pt x="458" y="262"/>
                    </a:moveTo>
                    <a:lnTo>
                      <a:pt x="458" y="262"/>
                    </a:lnTo>
                    <a:lnTo>
                      <a:pt x="446" y="270"/>
                    </a:lnTo>
                    <a:lnTo>
                      <a:pt x="440" y="270"/>
                    </a:lnTo>
                    <a:lnTo>
                      <a:pt x="434" y="266"/>
                    </a:lnTo>
                    <a:lnTo>
                      <a:pt x="430" y="270"/>
                    </a:lnTo>
                    <a:lnTo>
                      <a:pt x="430" y="278"/>
                    </a:lnTo>
                    <a:lnTo>
                      <a:pt x="424" y="278"/>
                    </a:lnTo>
                    <a:lnTo>
                      <a:pt x="422" y="280"/>
                    </a:lnTo>
                    <a:lnTo>
                      <a:pt x="422" y="282"/>
                    </a:lnTo>
                    <a:lnTo>
                      <a:pt x="414" y="284"/>
                    </a:lnTo>
                    <a:lnTo>
                      <a:pt x="412" y="290"/>
                    </a:lnTo>
                    <a:lnTo>
                      <a:pt x="410" y="296"/>
                    </a:lnTo>
                    <a:lnTo>
                      <a:pt x="404" y="298"/>
                    </a:lnTo>
                    <a:lnTo>
                      <a:pt x="400" y="298"/>
                    </a:lnTo>
                    <a:lnTo>
                      <a:pt x="400" y="300"/>
                    </a:lnTo>
                    <a:lnTo>
                      <a:pt x="400" y="302"/>
                    </a:lnTo>
                    <a:lnTo>
                      <a:pt x="396" y="306"/>
                    </a:lnTo>
                    <a:lnTo>
                      <a:pt x="402" y="306"/>
                    </a:lnTo>
                    <a:lnTo>
                      <a:pt x="402" y="308"/>
                    </a:lnTo>
                    <a:lnTo>
                      <a:pt x="412" y="298"/>
                    </a:lnTo>
                    <a:lnTo>
                      <a:pt x="424" y="292"/>
                    </a:lnTo>
                    <a:lnTo>
                      <a:pt x="428" y="292"/>
                    </a:lnTo>
                    <a:lnTo>
                      <a:pt x="432" y="292"/>
                    </a:lnTo>
                    <a:lnTo>
                      <a:pt x="434" y="288"/>
                    </a:lnTo>
                    <a:lnTo>
                      <a:pt x="438" y="282"/>
                    </a:lnTo>
                    <a:lnTo>
                      <a:pt x="456" y="272"/>
                    </a:lnTo>
                    <a:lnTo>
                      <a:pt x="466" y="264"/>
                    </a:lnTo>
                    <a:lnTo>
                      <a:pt x="464" y="262"/>
                    </a:lnTo>
                    <a:lnTo>
                      <a:pt x="458" y="262"/>
                    </a:lnTo>
                    <a:lnTo>
                      <a:pt x="458" y="262"/>
                    </a:lnTo>
                    <a:lnTo>
                      <a:pt x="458" y="262"/>
                    </a:lnTo>
                    <a:close/>
                    <a:moveTo>
                      <a:pt x="352" y="282"/>
                    </a:moveTo>
                    <a:lnTo>
                      <a:pt x="352" y="282"/>
                    </a:lnTo>
                    <a:lnTo>
                      <a:pt x="350" y="290"/>
                    </a:lnTo>
                    <a:lnTo>
                      <a:pt x="360" y="292"/>
                    </a:lnTo>
                    <a:lnTo>
                      <a:pt x="374" y="296"/>
                    </a:lnTo>
                    <a:lnTo>
                      <a:pt x="374" y="290"/>
                    </a:lnTo>
                    <a:lnTo>
                      <a:pt x="352" y="282"/>
                    </a:lnTo>
                    <a:lnTo>
                      <a:pt x="352" y="282"/>
                    </a:lnTo>
                    <a:lnTo>
                      <a:pt x="352" y="282"/>
                    </a:lnTo>
                    <a:close/>
                    <a:moveTo>
                      <a:pt x="104" y="84"/>
                    </a:moveTo>
                    <a:lnTo>
                      <a:pt x="104" y="84"/>
                    </a:lnTo>
                    <a:lnTo>
                      <a:pt x="106" y="90"/>
                    </a:lnTo>
                    <a:lnTo>
                      <a:pt x="110" y="90"/>
                    </a:lnTo>
                    <a:lnTo>
                      <a:pt x="106" y="88"/>
                    </a:lnTo>
                    <a:lnTo>
                      <a:pt x="104" y="84"/>
                    </a:lnTo>
                    <a:lnTo>
                      <a:pt x="104" y="84"/>
                    </a:lnTo>
                    <a:lnTo>
                      <a:pt x="104" y="84"/>
                    </a:lnTo>
                    <a:close/>
                    <a:moveTo>
                      <a:pt x="212" y="72"/>
                    </a:moveTo>
                    <a:lnTo>
                      <a:pt x="212" y="72"/>
                    </a:lnTo>
                    <a:lnTo>
                      <a:pt x="202" y="88"/>
                    </a:lnTo>
                    <a:lnTo>
                      <a:pt x="200" y="94"/>
                    </a:lnTo>
                    <a:lnTo>
                      <a:pt x="202" y="106"/>
                    </a:lnTo>
                    <a:lnTo>
                      <a:pt x="204" y="124"/>
                    </a:lnTo>
                    <a:lnTo>
                      <a:pt x="206" y="126"/>
                    </a:lnTo>
                    <a:lnTo>
                      <a:pt x="204" y="130"/>
                    </a:lnTo>
                    <a:lnTo>
                      <a:pt x="210" y="128"/>
                    </a:lnTo>
                    <a:lnTo>
                      <a:pt x="214" y="126"/>
                    </a:lnTo>
                    <a:lnTo>
                      <a:pt x="222" y="160"/>
                    </a:lnTo>
                    <a:lnTo>
                      <a:pt x="236" y="162"/>
                    </a:lnTo>
                    <a:lnTo>
                      <a:pt x="242" y="160"/>
                    </a:lnTo>
                    <a:lnTo>
                      <a:pt x="246" y="160"/>
                    </a:lnTo>
                    <a:lnTo>
                      <a:pt x="246" y="166"/>
                    </a:lnTo>
                    <a:lnTo>
                      <a:pt x="256" y="170"/>
                    </a:lnTo>
                    <a:lnTo>
                      <a:pt x="260" y="164"/>
                    </a:lnTo>
                    <a:lnTo>
                      <a:pt x="278" y="164"/>
                    </a:lnTo>
                    <a:lnTo>
                      <a:pt x="286" y="170"/>
                    </a:lnTo>
                    <a:lnTo>
                      <a:pt x="284" y="170"/>
                    </a:lnTo>
                    <a:lnTo>
                      <a:pt x="286" y="172"/>
                    </a:lnTo>
                    <a:lnTo>
                      <a:pt x="296" y="166"/>
                    </a:lnTo>
                    <a:lnTo>
                      <a:pt x="304" y="166"/>
                    </a:lnTo>
                    <a:lnTo>
                      <a:pt x="306" y="162"/>
                    </a:lnTo>
                    <a:lnTo>
                      <a:pt x="306" y="154"/>
                    </a:lnTo>
                    <a:lnTo>
                      <a:pt x="312" y="148"/>
                    </a:lnTo>
                    <a:lnTo>
                      <a:pt x="320" y="148"/>
                    </a:lnTo>
                    <a:lnTo>
                      <a:pt x="314" y="136"/>
                    </a:lnTo>
                    <a:lnTo>
                      <a:pt x="318" y="134"/>
                    </a:lnTo>
                    <a:lnTo>
                      <a:pt x="320" y="130"/>
                    </a:lnTo>
                    <a:lnTo>
                      <a:pt x="322" y="128"/>
                    </a:lnTo>
                    <a:lnTo>
                      <a:pt x="322" y="102"/>
                    </a:lnTo>
                    <a:lnTo>
                      <a:pt x="332" y="94"/>
                    </a:lnTo>
                    <a:lnTo>
                      <a:pt x="340" y="94"/>
                    </a:lnTo>
                    <a:lnTo>
                      <a:pt x="340" y="92"/>
                    </a:lnTo>
                    <a:lnTo>
                      <a:pt x="340" y="88"/>
                    </a:lnTo>
                    <a:lnTo>
                      <a:pt x="332" y="84"/>
                    </a:lnTo>
                    <a:lnTo>
                      <a:pt x="330" y="84"/>
                    </a:lnTo>
                    <a:lnTo>
                      <a:pt x="328" y="82"/>
                    </a:lnTo>
                    <a:lnTo>
                      <a:pt x="328" y="72"/>
                    </a:lnTo>
                    <a:lnTo>
                      <a:pt x="328" y="64"/>
                    </a:lnTo>
                    <a:lnTo>
                      <a:pt x="322" y="54"/>
                    </a:lnTo>
                    <a:lnTo>
                      <a:pt x="322" y="48"/>
                    </a:lnTo>
                    <a:lnTo>
                      <a:pt x="322" y="46"/>
                    </a:lnTo>
                    <a:lnTo>
                      <a:pt x="324" y="44"/>
                    </a:lnTo>
                    <a:lnTo>
                      <a:pt x="324" y="46"/>
                    </a:lnTo>
                    <a:lnTo>
                      <a:pt x="322" y="38"/>
                    </a:lnTo>
                    <a:lnTo>
                      <a:pt x="312" y="38"/>
                    </a:lnTo>
                    <a:lnTo>
                      <a:pt x="302" y="36"/>
                    </a:lnTo>
                    <a:lnTo>
                      <a:pt x="300" y="40"/>
                    </a:lnTo>
                    <a:lnTo>
                      <a:pt x="296" y="52"/>
                    </a:lnTo>
                    <a:lnTo>
                      <a:pt x="294" y="56"/>
                    </a:lnTo>
                    <a:lnTo>
                      <a:pt x="288" y="62"/>
                    </a:lnTo>
                    <a:lnTo>
                      <a:pt x="286" y="64"/>
                    </a:lnTo>
                    <a:lnTo>
                      <a:pt x="282" y="66"/>
                    </a:lnTo>
                    <a:lnTo>
                      <a:pt x="282" y="72"/>
                    </a:lnTo>
                    <a:lnTo>
                      <a:pt x="278" y="80"/>
                    </a:lnTo>
                    <a:lnTo>
                      <a:pt x="276" y="84"/>
                    </a:lnTo>
                    <a:lnTo>
                      <a:pt x="270" y="88"/>
                    </a:lnTo>
                    <a:lnTo>
                      <a:pt x="260" y="88"/>
                    </a:lnTo>
                    <a:lnTo>
                      <a:pt x="258" y="84"/>
                    </a:lnTo>
                    <a:lnTo>
                      <a:pt x="250" y="88"/>
                    </a:lnTo>
                    <a:lnTo>
                      <a:pt x="248" y="90"/>
                    </a:lnTo>
                    <a:lnTo>
                      <a:pt x="238" y="92"/>
                    </a:lnTo>
                    <a:lnTo>
                      <a:pt x="230" y="92"/>
                    </a:lnTo>
                    <a:lnTo>
                      <a:pt x="224" y="92"/>
                    </a:lnTo>
                    <a:lnTo>
                      <a:pt x="220" y="90"/>
                    </a:lnTo>
                    <a:lnTo>
                      <a:pt x="214" y="88"/>
                    </a:lnTo>
                    <a:lnTo>
                      <a:pt x="212" y="80"/>
                    </a:lnTo>
                    <a:lnTo>
                      <a:pt x="212" y="72"/>
                    </a:lnTo>
                    <a:lnTo>
                      <a:pt x="212" y="72"/>
                    </a:lnTo>
                    <a:lnTo>
                      <a:pt x="212" y="72"/>
                    </a:lnTo>
                    <a:close/>
                    <a:moveTo>
                      <a:pt x="2" y="0"/>
                    </a:moveTo>
                    <a:lnTo>
                      <a:pt x="2" y="0"/>
                    </a:lnTo>
                    <a:lnTo>
                      <a:pt x="0" y="4"/>
                    </a:lnTo>
                    <a:lnTo>
                      <a:pt x="0" y="12"/>
                    </a:lnTo>
                    <a:lnTo>
                      <a:pt x="4" y="20"/>
                    </a:lnTo>
                    <a:lnTo>
                      <a:pt x="12" y="28"/>
                    </a:lnTo>
                    <a:lnTo>
                      <a:pt x="24" y="40"/>
                    </a:lnTo>
                    <a:lnTo>
                      <a:pt x="30" y="46"/>
                    </a:lnTo>
                    <a:lnTo>
                      <a:pt x="32" y="54"/>
                    </a:lnTo>
                    <a:lnTo>
                      <a:pt x="40" y="66"/>
                    </a:lnTo>
                    <a:lnTo>
                      <a:pt x="48" y="70"/>
                    </a:lnTo>
                    <a:lnTo>
                      <a:pt x="56" y="74"/>
                    </a:lnTo>
                    <a:lnTo>
                      <a:pt x="56" y="82"/>
                    </a:lnTo>
                    <a:lnTo>
                      <a:pt x="58" y="88"/>
                    </a:lnTo>
                    <a:lnTo>
                      <a:pt x="58" y="94"/>
                    </a:lnTo>
                    <a:lnTo>
                      <a:pt x="60" y="102"/>
                    </a:lnTo>
                    <a:lnTo>
                      <a:pt x="68" y="110"/>
                    </a:lnTo>
                    <a:lnTo>
                      <a:pt x="78" y="120"/>
                    </a:lnTo>
                    <a:lnTo>
                      <a:pt x="82" y="128"/>
                    </a:lnTo>
                    <a:lnTo>
                      <a:pt x="86" y="138"/>
                    </a:lnTo>
                    <a:lnTo>
                      <a:pt x="90" y="148"/>
                    </a:lnTo>
                    <a:lnTo>
                      <a:pt x="94" y="156"/>
                    </a:lnTo>
                    <a:lnTo>
                      <a:pt x="102" y="166"/>
                    </a:lnTo>
                    <a:lnTo>
                      <a:pt x="106" y="182"/>
                    </a:lnTo>
                    <a:lnTo>
                      <a:pt x="110" y="188"/>
                    </a:lnTo>
                    <a:lnTo>
                      <a:pt x="112" y="192"/>
                    </a:lnTo>
                    <a:lnTo>
                      <a:pt x="120" y="194"/>
                    </a:lnTo>
                    <a:lnTo>
                      <a:pt x="128" y="198"/>
                    </a:lnTo>
                    <a:lnTo>
                      <a:pt x="128" y="202"/>
                    </a:lnTo>
                    <a:lnTo>
                      <a:pt x="132" y="206"/>
                    </a:lnTo>
                    <a:lnTo>
                      <a:pt x="140" y="208"/>
                    </a:lnTo>
                    <a:lnTo>
                      <a:pt x="138" y="206"/>
                    </a:lnTo>
                    <a:lnTo>
                      <a:pt x="140" y="206"/>
                    </a:lnTo>
                    <a:lnTo>
                      <a:pt x="142" y="202"/>
                    </a:lnTo>
                    <a:lnTo>
                      <a:pt x="156" y="206"/>
                    </a:lnTo>
                    <a:lnTo>
                      <a:pt x="156" y="192"/>
                    </a:lnTo>
                    <a:lnTo>
                      <a:pt x="156" y="188"/>
                    </a:lnTo>
                    <a:lnTo>
                      <a:pt x="150" y="184"/>
                    </a:lnTo>
                    <a:lnTo>
                      <a:pt x="150" y="182"/>
                    </a:lnTo>
                    <a:lnTo>
                      <a:pt x="158" y="180"/>
                    </a:lnTo>
                    <a:lnTo>
                      <a:pt x="160" y="166"/>
                    </a:lnTo>
                    <a:lnTo>
                      <a:pt x="154" y="160"/>
                    </a:lnTo>
                    <a:lnTo>
                      <a:pt x="154" y="152"/>
                    </a:lnTo>
                    <a:lnTo>
                      <a:pt x="146" y="152"/>
                    </a:lnTo>
                    <a:lnTo>
                      <a:pt x="140" y="152"/>
                    </a:lnTo>
                    <a:lnTo>
                      <a:pt x="138" y="146"/>
                    </a:lnTo>
                    <a:lnTo>
                      <a:pt x="138" y="138"/>
                    </a:lnTo>
                    <a:lnTo>
                      <a:pt x="138" y="128"/>
                    </a:lnTo>
                    <a:lnTo>
                      <a:pt x="122" y="126"/>
                    </a:lnTo>
                    <a:lnTo>
                      <a:pt x="124" y="116"/>
                    </a:lnTo>
                    <a:lnTo>
                      <a:pt x="124" y="118"/>
                    </a:lnTo>
                    <a:lnTo>
                      <a:pt x="128" y="120"/>
                    </a:lnTo>
                    <a:lnTo>
                      <a:pt x="128" y="110"/>
                    </a:lnTo>
                    <a:lnTo>
                      <a:pt x="124" y="102"/>
                    </a:lnTo>
                    <a:lnTo>
                      <a:pt x="118" y="100"/>
                    </a:lnTo>
                    <a:lnTo>
                      <a:pt x="118" y="94"/>
                    </a:lnTo>
                    <a:lnTo>
                      <a:pt x="112" y="94"/>
                    </a:lnTo>
                    <a:lnTo>
                      <a:pt x="114" y="92"/>
                    </a:lnTo>
                    <a:lnTo>
                      <a:pt x="114" y="90"/>
                    </a:lnTo>
                    <a:lnTo>
                      <a:pt x="114" y="84"/>
                    </a:lnTo>
                    <a:lnTo>
                      <a:pt x="104" y="94"/>
                    </a:lnTo>
                    <a:lnTo>
                      <a:pt x="104" y="88"/>
                    </a:lnTo>
                    <a:lnTo>
                      <a:pt x="102" y="82"/>
                    </a:lnTo>
                    <a:lnTo>
                      <a:pt x="96" y="80"/>
                    </a:lnTo>
                    <a:lnTo>
                      <a:pt x="94" y="76"/>
                    </a:lnTo>
                    <a:lnTo>
                      <a:pt x="92" y="72"/>
                    </a:lnTo>
                    <a:lnTo>
                      <a:pt x="90" y="66"/>
                    </a:lnTo>
                    <a:lnTo>
                      <a:pt x="86" y="64"/>
                    </a:lnTo>
                    <a:lnTo>
                      <a:pt x="86" y="66"/>
                    </a:lnTo>
                    <a:lnTo>
                      <a:pt x="86" y="70"/>
                    </a:lnTo>
                    <a:lnTo>
                      <a:pt x="82" y="66"/>
                    </a:lnTo>
                    <a:lnTo>
                      <a:pt x="78" y="64"/>
                    </a:lnTo>
                    <a:lnTo>
                      <a:pt x="76" y="58"/>
                    </a:lnTo>
                    <a:lnTo>
                      <a:pt x="78" y="52"/>
                    </a:lnTo>
                    <a:lnTo>
                      <a:pt x="72" y="52"/>
                    </a:lnTo>
                    <a:lnTo>
                      <a:pt x="72" y="46"/>
                    </a:lnTo>
                    <a:lnTo>
                      <a:pt x="60" y="40"/>
                    </a:lnTo>
                    <a:lnTo>
                      <a:pt x="58" y="36"/>
                    </a:lnTo>
                    <a:lnTo>
                      <a:pt x="58" y="30"/>
                    </a:lnTo>
                    <a:lnTo>
                      <a:pt x="42" y="22"/>
                    </a:lnTo>
                    <a:lnTo>
                      <a:pt x="42" y="16"/>
                    </a:lnTo>
                    <a:lnTo>
                      <a:pt x="40" y="10"/>
                    </a:lnTo>
                    <a:lnTo>
                      <a:pt x="36" y="8"/>
                    </a:lnTo>
                    <a:lnTo>
                      <a:pt x="28" y="8"/>
                    </a:lnTo>
                    <a:lnTo>
                      <a:pt x="14" y="8"/>
                    </a:lnTo>
                    <a:lnTo>
                      <a:pt x="10" y="0"/>
                    </a:lnTo>
                    <a:lnTo>
                      <a:pt x="8" y="0"/>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66" name="Freeform 1660"/>
              <p:cNvSpPr/>
              <p:nvPr/>
            </p:nvSpPr>
            <p:spPr bwMode="auto">
              <a:xfrm>
                <a:off x="2232025" y="3387725"/>
                <a:ext cx="676275" cy="835025"/>
              </a:xfrm>
              <a:custGeom>
                <a:gdLst>
                  <a:gd fmla="*/ 286 w 426" name="T0"/>
                  <a:gd fmla="*/ 280 h 526" name="T1"/>
                  <a:gd fmla="*/ 270 w 426" name="T2"/>
                  <a:gd fmla="*/ 298 h 526" name="T3"/>
                  <a:gd fmla="*/ 254 w 426" name="T4"/>
                  <a:gd fmla="*/ 320 h 526" name="T5"/>
                  <a:gd fmla="*/ 234 w 426" name="T6"/>
                  <a:gd fmla="*/ 336 h 526" name="T7"/>
                  <a:gd fmla="*/ 218 w 426" name="T8"/>
                  <a:gd fmla="*/ 358 h 526" name="T9"/>
                  <a:gd fmla="*/ 204 w 426" name="T10"/>
                  <a:gd fmla="*/ 366 h 526" name="T11"/>
                  <a:gd fmla="*/ 186 w 426" name="T12"/>
                  <a:gd fmla="*/ 384 h 526" name="T13"/>
                  <a:gd fmla="*/ 170 w 426" name="T14"/>
                  <a:gd fmla="*/ 394 h 526" name="T15"/>
                  <a:gd fmla="*/ 172 w 426" name="T16"/>
                  <a:gd fmla="*/ 448 h 526" name="T17"/>
                  <a:gd fmla="*/ 162 w 426" name="T18"/>
                  <a:gd fmla="*/ 492 h 526" name="T19"/>
                  <a:gd fmla="*/ 146 w 426" name="T20"/>
                  <a:gd fmla="*/ 512 h 526" name="T21"/>
                  <a:gd fmla="*/ 124 w 426" name="T22"/>
                  <a:gd fmla="*/ 512 h 526" name="T23"/>
                  <a:gd fmla="*/ 114 w 426" name="T24"/>
                  <a:gd fmla="*/ 490 h 526" name="T25"/>
                  <a:gd fmla="*/ 92 w 426" name="T26"/>
                  <a:gd fmla="*/ 444 h 526" name="T27"/>
                  <a:gd fmla="*/ 74 w 426" name="T28"/>
                  <a:gd fmla="*/ 384 h 526" name="T29"/>
                  <a:gd fmla="*/ 68 w 426" name="T30"/>
                  <a:gd fmla="*/ 330 h 526" name="T31"/>
                  <a:gd fmla="*/ 68 w 426" name="T32"/>
                  <a:gd fmla="*/ 292 h 526" name="T33"/>
                  <a:gd fmla="*/ 62 w 426" name="T34"/>
                  <a:gd fmla="*/ 276 h 526" name="T35"/>
                  <a:gd fmla="*/ 58 w 426" name="T36"/>
                  <a:gd fmla="*/ 284 h 526" name="T37"/>
                  <a:gd fmla="*/ 14 w 426" name="T38"/>
                  <a:gd fmla="*/ 274 h 526" name="T39"/>
                  <a:gd fmla="*/ 32 w 426" name="T40"/>
                  <a:gd fmla="*/ 262 h 526" name="T41"/>
                  <a:gd fmla="*/ 16 w 426" name="T42"/>
                  <a:gd fmla="*/ 254 h 526" name="T43"/>
                  <a:gd fmla="*/ 6 w 426" name="T44"/>
                  <a:gd fmla="*/ 230 h 526" name="T45"/>
                  <a:gd fmla="*/ 16 w 426" name="T46"/>
                  <a:gd fmla="*/ 200 h 526" name="T47"/>
                  <a:gd fmla="*/ 24 w 426" name="T48"/>
                  <a:gd fmla="*/ 170 h 526" name="T49"/>
                  <a:gd fmla="*/ 46 w 426" name="T50"/>
                  <a:gd fmla="*/ 148 h 526" name="T51"/>
                  <a:gd fmla="*/ 74 w 426" name="T52"/>
                  <a:gd fmla="*/ 120 h 526" name="T53"/>
                  <a:gd fmla="*/ 86 w 426" name="T54"/>
                  <a:gd fmla="*/ 84 h 526" name="T55"/>
                  <a:gd fmla="*/ 64 w 426" name="T56"/>
                  <a:gd fmla="*/ 52 h 526" name="T57"/>
                  <a:gd fmla="*/ 86 w 426" name="T58"/>
                  <a:gd fmla="*/ 38 h 526" name="T59"/>
                  <a:gd fmla="*/ 114 w 426" name="T60"/>
                  <a:gd fmla="*/ 20 h 526" name="T61"/>
                  <a:gd fmla="*/ 140 w 426" name="T62"/>
                  <a:gd fmla="*/ 0 h 526" name="T63"/>
                  <a:gd fmla="*/ 162 w 426" name="T64"/>
                  <a:gd fmla="*/ 20 h 526" name="T65"/>
                  <a:gd fmla="*/ 146 w 426" name="T66"/>
                  <a:gd fmla="*/ 44 h 526" name="T67"/>
                  <a:gd fmla="*/ 150 w 426" name="T68"/>
                  <a:gd fmla="*/ 72 h 526" name="T69"/>
                  <a:gd fmla="*/ 158 w 426" name="T70"/>
                  <a:gd fmla="*/ 92 h 526" name="T71"/>
                  <a:gd fmla="*/ 178 w 426" name="T72"/>
                  <a:gd fmla="*/ 110 h 526" name="T73"/>
                  <a:gd fmla="*/ 176 w 426" name="T74"/>
                  <a:gd fmla="*/ 144 h 526" name="T75"/>
                  <a:gd fmla="*/ 212 w 426" name="T76"/>
                  <a:gd fmla="*/ 164 h 526" name="T77"/>
                  <a:gd fmla="*/ 242 w 426" name="T78"/>
                  <a:gd fmla="*/ 182 h 526" name="T79"/>
                  <a:gd fmla="*/ 288 w 426" name="T80"/>
                  <a:gd fmla="*/ 190 h 526" name="T81"/>
                  <a:gd fmla="*/ 290 w 426" name="T82"/>
                  <a:gd fmla="*/ 164 h 526" name="T83"/>
                  <a:gd fmla="*/ 314 w 426" name="T84"/>
                  <a:gd fmla="*/ 180 h 526" name="T85"/>
                  <a:gd fmla="*/ 352 w 426" name="T86"/>
                  <a:gd fmla="*/ 176 h 526" name="T87"/>
                  <a:gd fmla="*/ 370 w 426" name="T88"/>
                  <a:gd fmla="*/ 148 h 526" name="T89"/>
                  <a:gd fmla="*/ 402 w 426" name="T90"/>
                  <a:gd fmla="*/ 148 h 526" name="T91"/>
                  <a:gd fmla="*/ 420 w 426" name="T92"/>
                  <a:gd fmla="*/ 162 h 526" name="T93"/>
                  <a:gd fmla="*/ 422 w 426" name="T94"/>
                  <a:gd fmla="*/ 192 h 526" name="T95"/>
                  <a:gd fmla="*/ 396 w 426" name="T96"/>
                  <a:gd fmla="*/ 212 h 526" name="T97"/>
                  <a:gd fmla="*/ 388 w 426" name="T98"/>
                  <a:gd fmla="*/ 230 h 526" name="T99"/>
                  <a:gd fmla="*/ 372 w 426" name="T100"/>
                  <a:gd fmla="*/ 262 h 526" name="T101"/>
                  <a:gd fmla="*/ 362 w 426" name="T102"/>
                  <a:gd fmla="*/ 276 h 526" name="T103"/>
                  <a:gd fmla="*/ 350 w 426" name="T104"/>
                  <a:gd fmla="*/ 262 h 526" name="T105"/>
                  <a:gd fmla="*/ 350 w 426" name="T106"/>
                  <a:gd fmla="*/ 234 h 526" name="T107"/>
                  <a:gd fmla="*/ 340 w 426" name="T108"/>
                  <a:gd fmla="*/ 220 h 526" name="T109"/>
                  <a:gd fmla="*/ 316 w 426" name="T110"/>
                  <a:gd fmla="*/ 200 h 526" name="T111"/>
                  <a:gd fmla="*/ 298 w 426" name="T112"/>
                  <a:gd fmla="*/ 206 h 526" name="T113"/>
                  <a:gd fmla="*/ 286 w 426" name="T114"/>
                  <a:gd fmla="*/ 234 h 526" name="T115"/>
                  <a:gd fmla="*/ 300 w 426" name="T116"/>
                  <a:gd fmla="*/ 270 h 52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26" w="426">
                    <a:moveTo>
                      <a:pt x="298" y="288"/>
                    </a:moveTo>
                    <a:lnTo>
                      <a:pt x="298" y="288"/>
                    </a:lnTo>
                    <a:lnTo>
                      <a:pt x="294" y="282"/>
                    </a:lnTo>
                    <a:lnTo>
                      <a:pt x="290" y="282"/>
                    </a:lnTo>
                    <a:lnTo>
                      <a:pt x="286" y="280"/>
                    </a:lnTo>
                    <a:lnTo>
                      <a:pt x="286" y="284"/>
                    </a:lnTo>
                    <a:lnTo>
                      <a:pt x="278" y="290"/>
                    </a:lnTo>
                    <a:lnTo>
                      <a:pt x="276" y="298"/>
                    </a:lnTo>
                    <a:lnTo>
                      <a:pt x="272" y="298"/>
                    </a:lnTo>
                    <a:lnTo>
                      <a:pt x="270" y="298"/>
                    </a:lnTo>
                    <a:lnTo>
                      <a:pt x="272" y="298"/>
                    </a:lnTo>
                    <a:lnTo>
                      <a:pt x="276" y="300"/>
                    </a:lnTo>
                    <a:lnTo>
                      <a:pt x="276" y="306"/>
                    </a:lnTo>
                    <a:lnTo>
                      <a:pt x="266" y="312"/>
                    </a:lnTo>
                    <a:lnTo>
                      <a:pt x="254" y="320"/>
                    </a:lnTo>
                    <a:lnTo>
                      <a:pt x="250" y="320"/>
                    </a:lnTo>
                    <a:lnTo>
                      <a:pt x="244" y="320"/>
                    </a:lnTo>
                    <a:lnTo>
                      <a:pt x="248" y="326"/>
                    </a:lnTo>
                    <a:lnTo>
                      <a:pt x="240" y="328"/>
                    </a:lnTo>
                    <a:lnTo>
                      <a:pt x="234" y="336"/>
                    </a:lnTo>
                    <a:lnTo>
                      <a:pt x="230" y="348"/>
                    </a:lnTo>
                    <a:lnTo>
                      <a:pt x="224" y="352"/>
                    </a:lnTo>
                    <a:lnTo>
                      <a:pt x="218" y="352"/>
                    </a:lnTo>
                    <a:lnTo>
                      <a:pt x="218" y="354"/>
                    </a:lnTo>
                    <a:lnTo>
                      <a:pt x="218" y="358"/>
                    </a:lnTo>
                    <a:lnTo>
                      <a:pt x="212" y="358"/>
                    </a:lnTo>
                    <a:lnTo>
                      <a:pt x="208" y="358"/>
                    </a:lnTo>
                    <a:lnTo>
                      <a:pt x="206" y="362"/>
                    </a:lnTo>
                    <a:lnTo>
                      <a:pt x="204" y="364"/>
                    </a:lnTo>
                    <a:lnTo>
                      <a:pt x="204" y="366"/>
                    </a:lnTo>
                    <a:lnTo>
                      <a:pt x="200" y="374"/>
                    </a:lnTo>
                    <a:lnTo>
                      <a:pt x="198" y="376"/>
                    </a:lnTo>
                    <a:lnTo>
                      <a:pt x="196" y="376"/>
                    </a:lnTo>
                    <a:lnTo>
                      <a:pt x="188" y="380"/>
                    </a:lnTo>
                    <a:lnTo>
                      <a:pt x="186" y="384"/>
                    </a:lnTo>
                    <a:lnTo>
                      <a:pt x="182" y="388"/>
                    </a:lnTo>
                    <a:lnTo>
                      <a:pt x="178" y="388"/>
                    </a:lnTo>
                    <a:lnTo>
                      <a:pt x="172" y="388"/>
                    </a:lnTo>
                    <a:lnTo>
                      <a:pt x="170" y="392"/>
                    </a:lnTo>
                    <a:lnTo>
                      <a:pt x="170" y="394"/>
                    </a:lnTo>
                    <a:lnTo>
                      <a:pt x="172" y="404"/>
                    </a:lnTo>
                    <a:lnTo>
                      <a:pt x="170" y="410"/>
                    </a:lnTo>
                    <a:lnTo>
                      <a:pt x="168" y="420"/>
                    </a:lnTo>
                    <a:lnTo>
                      <a:pt x="170" y="436"/>
                    </a:lnTo>
                    <a:lnTo>
                      <a:pt x="172" y="448"/>
                    </a:lnTo>
                    <a:lnTo>
                      <a:pt x="170" y="456"/>
                    </a:lnTo>
                    <a:lnTo>
                      <a:pt x="164" y="464"/>
                    </a:lnTo>
                    <a:lnTo>
                      <a:pt x="164" y="472"/>
                    </a:lnTo>
                    <a:lnTo>
                      <a:pt x="168" y="492"/>
                    </a:lnTo>
                    <a:lnTo>
                      <a:pt x="162" y="492"/>
                    </a:lnTo>
                    <a:lnTo>
                      <a:pt x="160" y="492"/>
                    </a:lnTo>
                    <a:lnTo>
                      <a:pt x="158" y="494"/>
                    </a:lnTo>
                    <a:lnTo>
                      <a:pt x="154" y="500"/>
                    </a:lnTo>
                    <a:lnTo>
                      <a:pt x="152" y="510"/>
                    </a:lnTo>
                    <a:lnTo>
                      <a:pt x="146" y="512"/>
                    </a:lnTo>
                    <a:lnTo>
                      <a:pt x="144" y="512"/>
                    </a:lnTo>
                    <a:lnTo>
                      <a:pt x="136" y="526"/>
                    </a:lnTo>
                    <a:lnTo>
                      <a:pt x="132" y="526"/>
                    </a:lnTo>
                    <a:lnTo>
                      <a:pt x="128" y="520"/>
                    </a:lnTo>
                    <a:lnTo>
                      <a:pt x="124" y="512"/>
                    </a:lnTo>
                    <a:lnTo>
                      <a:pt x="116" y="502"/>
                    </a:lnTo>
                    <a:lnTo>
                      <a:pt x="116" y="498"/>
                    </a:lnTo>
                    <a:lnTo>
                      <a:pt x="118" y="494"/>
                    </a:lnTo>
                    <a:lnTo>
                      <a:pt x="118" y="490"/>
                    </a:lnTo>
                    <a:lnTo>
                      <a:pt x="114" y="490"/>
                    </a:lnTo>
                    <a:lnTo>
                      <a:pt x="110" y="482"/>
                    </a:lnTo>
                    <a:lnTo>
                      <a:pt x="108" y="472"/>
                    </a:lnTo>
                    <a:lnTo>
                      <a:pt x="100" y="462"/>
                    </a:lnTo>
                    <a:lnTo>
                      <a:pt x="96" y="454"/>
                    </a:lnTo>
                    <a:lnTo>
                      <a:pt x="92" y="444"/>
                    </a:lnTo>
                    <a:lnTo>
                      <a:pt x="90" y="434"/>
                    </a:lnTo>
                    <a:lnTo>
                      <a:pt x="88" y="416"/>
                    </a:lnTo>
                    <a:lnTo>
                      <a:pt x="80" y="400"/>
                    </a:lnTo>
                    <a:lnTo>
                      <a:pt x="78" y="392"/>
                    </a:lnTo>
                    <a:lnTo>
                      <a:pt x="74" y="384"/>
                    </a:lnTo>
                    <a:lnTo>
                      <a:pt x="74" y="372"/>
                    </a:lnTo>
                    <a:lnTo>
                      <a:pt x="68" y="344"/>
                    </a:lnTo>
                    <a:lnTo>
                      <a:pt x="68" y="336"/>
                    </a:lnTo>
                    <a:lnTo>
                      <a:pt x="68" y="334"/>
                    </a:lnTo>
                    <a:lnTo>
                      <a:pt x="68" y="330"/>
                    </a:lnTo>
                    <a:lnTo>
                      <a:pt x="62" y="316"/>
                    </a:lnTo>
                    <a:lnTo>
                      <a:pt x="62" y="310"/>
                    </a:lnTo>
                    <a:lnTo>
                      <a:pt x="64" y="306"/>
                    </a:lnTo>
                    <a:lnTo>
                      <a:pt x="68" y="298"/>
                    </a:lnTo>
                    <a:lnTo>
                      <a:pt x="68" y="292"/>
                    </a:lnTo>
                    <a:lnTo>
                      <a:pt x="68" y="290"/>
                    </a:lnTo>
                    <a:lnTo>
                      <a:pt x="64" y="288"/>
                    </a:lnTo>
                    <a:lnTo>
                      <a:pt x="64" y="282"/>
                    </a:lnTo>
                    <a:lnTo>
                      <a:pt x="64" y="280"/>
                    </a:lnTo>
                    <a:lnTo>
                      <a:pt x="62" y="276"/>
                    </a:lnTo>
                    <a:lnTo>
                      <a:pt x="62" y="272"/>
                    </a:lnTo>
                    <a:lnTo>
                      <a:pt x="64" y="264"/>
                    </a:lnTo>
                    <a:lnTo>
                      <a:pt x="58" y="270"/>
                    </a:lnTo>
                    <a:lnTo>
                      <a:pt x="58" y="276"/>
                    </a:lnTo>
                    <a:lnTo>
                      <a:pt x="58" y="284"/>
                    </a:lnTo>
                    <a:lnTo>
                      <a:pt x="54" y="290"/>
                    </a:lnTo>
                    <a:lnTo>
                      <a:pt x="46" y="292"/>
                    </a:lnTo>
                    <a:lnTo>
                      <a:pt x="34" y="298"/>
                    </a:lnTo>
                    <a:lnTo>
                      <a:pt x="24" y="288"/>
                    </a:lnTo>
                    <a:lnTo>
                      <a:pt x="14" y="274"/>
                    </a:lnTo>
                    <a:lnTo>
                      <a:pt x="14" y="272"/>
                    </a:lnTo>
                    <a:lnTo>
                      <a:pt x="14" y="266"/>
                    </a:lnTo>
                    <a:lnTo>
                      <a:pt x="22" y="266"/>
                    </a:lnTo>
                    <a:lnTo>
                      <a:pt x="28" y="264"/>
                    </a:lnTo>
                    <a:lnTo>
                      <a:pt x="32" y="262"/>
                    </a:lnTo>
                    <a:lnTo>
                      <a:pt x="34" y="256"/>
                    </a:lnTo>
                    <a:lnTo>
                      <a:pt x="40" y="246"/>
                    </a:lnTo>
                    <a:lnTo>
                      <a:pt x="32" y="254"/>
                    </a:lnTo>
                    <a:lnTo>
                      <a:pt x="24" y="256"/>
                    </a:lnTo>
                    <a:lnTo>
                      <a:pt x="16" y="254"/>
                    </a:lnTo>
                    <a:lnTo>
                      <a:pt x="6" y="252"/>
                    </a:lnTo>
                    <a:lnTo>
                      <a:pt x="6" y="244"/>
                    </a:lnTo>
                    <a:lnTo>
                      <a:pt x="4" y="238"/>
                    </a:lnTo>
                    <a:lnTo>
                      <a:pt x="0" y="236"/>
                    </a:lnTo>
                    <a:lnTo>
                      <a:pt x="6" y="230"/>
                    </a:lnTo>
                    <a:lnTo>
                      <a:pt x="8" y="224"/>
                    </a:lnTo>
                    <a:lnTo>
                      <a:pt x="16" y="220"/>
                    </a:lnTo>
                    <a:lnTo>
                      <a:pt x="26" y="218"/>
                    </a:lnTo>
                    <a:lnTo>
                      <a:pt x="24" y="208"/>
                    </a:lnTo>
                    <a:lnTo>
                      <a:pt x="16" y="200"/>
                    </a:lnTo>
                    <a:lnTo>
                      <a:pt x="16" y="198"/>
                    </a:lnTo>
                    <a:lnTo>
                      <a:pt x="22" y="190"/>
                    </a:lnTo>
                    <a:lnTo>
                      <a:pt x="14" y="180"/>
                    </a:lnTo>
                    <a:lnTo>
                      <a:pt x="18" y="174"/>
                    </a:lnTo>
                    <a:lnTo>
                      <a:pt x="24" y="170"/>
                    </a:lnTo>
                    <a:lnTo>
                      <a:pt x="26" y="164"/>
                    </a:lnTo>
                    <a:lnTo>
                      <a:pt x="32" y="170"/>
                    </a:lnTo>
                    <a:lnTo>
                      <a:pt x="36" y="162"/>
                    </a:lnTo>
                    <a:lnTo>
                      <a:pt x="44" y="156"/>
                    </a:lnTo>
                    <a:lnTo>
                      <a:pt x="46" y="148"/>
                    </a:lnTo>
                    <a:lnTo>
                      <a:pt x="52" y="142"/>
                    </a:lnTo>
                    <a:lnTo>
                      <a:pt x="60" y="138"/>
                    </a:lnTo>
                    <a:lnTo>
                      <a:pt x="64" y="134"/>
                    </a:lnTo>
                    <a:lnTo>
                      <a:pt x="68" y="126"/>
                    </a:lnTo>
                    <a:lnTo>
                      <a:pt x="74" y="120"/>
                    </a:lnTo>
                    <a:lnTo>
                      <a:pt x="74" y="112"/>
                    </a:lnTo>
                    <a:lnTo>
                      <a:pt x="78" y="102"/>
                    </a:lnTo>
                    <a:lnTo>
                      <a:pt x="82" y="98"/>
                    </a:lnTo>
                    <a:lnTo>
                      <a:pt x="86" y="90"/>
                    </a:lnTo>
                    <a:lnTo>
                      <a:pt x="86" y="84"/>
                    </a:lnTo>
                    <a:lnTo>
                      <a:pt x="80" y="78"/>
                    </a:lnTo>
                    <a:lnTo>
                      <a:pt x="74" y="72"/>
                    </a:lnTo>
                    <a:lnTo>
                      <a:pt x="72" y="70"/>
                    </a:lnTo>
                    <a:lnTo>
                      <a:pt x="70" y="56"/>
                    </a:lnTo>
                    <a:lnTo>
                      <a:pt x="64" y="52"/>
                    </a:lnTo>
                    <a:lnTo>
                      <a:pt x="64" y="46"/>
                    </a:lnTo>
                    <a:lnTo>
                      <a:pt x="72" y="42"/>
                    </a:lnTo>
                    <a:lnTo>
                      <a:pt x="78" y="42"/>
                    </a:lnTo>
                    <a:lnTo>
                      <a:pt x="82" y="42"/>
                    </a:lnTo>
                    <a:lnTo>
                      <a:pt x="86" y="38"/>
                    </a:lnTo>
                    <a:lnTo>
                      <a:pt x="88" y="36"/>
                    </a:lnTo>
                    <a:lnTo>
                      <a:pt x="92" y="34"/>
                    </a:lnTo>
                    <a:lnTo>
                      <a:pt x="104" y="30"/>
                    </a:lnTo>
                    <a:lnTo>
                      <a:pt x="110" y="26"/>
                    </a:lnTo>
                    <a:lnTo>
                      <a:pt x="114" y="20"/>
                    </a:lnTo>
                    <a:lnTo>
                      <a:pt x="118" y="16"/>
                    </a:lnTo>
                    <a:lnTo>
                      <a:pt x="124" y="8"/>
                    </a:lnTo>
                    <a:lnTo>
                      <a:pt x="128" y="2"/>
                    </a:lnTo>
                    <a:lnTo>
                      <a:pt x="134" y="0"/>
                    </a:lnTo>
                    <a:lnTo>
                      <a:pt x="140" y="0"/>
                    </a:lnTo>
                    <a:lnTo>
                      <a:pt x="144" y="2"/>
                    </a:lnTo>
                    <a:lnTo>
                      <a:pt x="152" y="2"/>
                    </a:lnTo>
                    <a:lnTo>
                      <a:pt x="154" y="8"/>
                    </a:lnTo>
                    <a:lnTo>
                      <a:pt x="160" y="14"/>
                    </a:lnTo>
                    <a:lnTo>
                      <a:pt x="162" y="20"/>
                    </a:lnTo>
                    <a:lnTo>
                      <a:pt x="158" y="24"/>
                    </a:lnTo>
                    <a:lnTo>
                      <a:pt x="158" y="28"/>
                    </a:lnTo>
                    <a:lnTo>
                      <a:pt x="154" y="34"/>
                    </a:lnTo>
                    <a:lnTo>
                      <a:pt x="150" y="36"/>
                    </a:lnTo>
                    <a:lnTo>
                      <a:pt x="146" y="44"/>
                    </a:lnTo>
                    <a:lnTo>
                      <a:pt x="144" y="46"/>
                    </a:lnTo>
                    <a:lnTo>
                      <a:pt x="142" y="54"/>
                    </a:lnTo>
                    <a:lnTo>
                      <a:pt x="146" y="56"/>
                    </a:lnTo>
                    <a:lnTo>
                      <a:pt x="150" y="62"/>
                    </a:lnTo>
                    <a:lnTo>
                      <a:pt x="150" y="72"/>
                    </a:lnTo>
                    <a:lnTo>
                      <a:pt x="154" y="74"/>
                    </a:lnTo>
                    <a:lnTo>
                      <a:pt x="158" y="74"/>
                    </a:lnTo>
                    <a:lnTo>
                      <a:pt x="158" y="80"/>
                    </a:lnTo>
                    <a:lnTo>
                      <a:pt x="154" y="88"/>
                    </a:lnTo>
                    <a:lnTo>
                      <a:pt x="158" y="92"/>
                    </a:lnTo>
                    <a:lnTo>
                      <a:pt x="154" y="96"/>
                    </a:lnTo>
                    <a:lnTo>
                      <a:pt x="158" y="102"/>
                    </a:lnTo>
                    <a:lnTo>
                      <a:pt x="162" y="106"/>
                    </a:lnTo>
                    <a:lnTo>
                      <a:pt x="170" y="110"/>
                    </a:lnTo>
                    <a:lnTo>
                      <a:pt x="178" y="110"/>
                    </a:lnTo>
                    <a:lnTo>
                      <a:pt x="182" y="116"/>
                    </a:lnTo>
                    <a:lnTo>
                      <a:pt x="188" y="120"/>
                    </a:lnTo>
                    <a:lnTo>
                      <a:pt x="178" y="126"/>
                    </a:lnTo>
                    <a:lnTo>
                      <a:pt x="172" y="136"/>
                    </a:lnTo>
                    <a:lnTo>
                      <a:pt x="176" y="144"/>
                    </a:lnTo>
                    <a:lnTo>
                      <a:pt x="182" y="146"/>
                    </a:lnTo>
                    <a:lnTo>
                      <a:pt x="186" y="154"/>
                    </a:lnTo>
                    <a:lnTo>
                      <a:pt x="194" y="156"/>
                    </a:lnTo>
                    <a:lnTo>
                      <a:pt x="200" y="160"/>
                    </a:lnTo>
                    <a:lnTo>
                      <a:pt x="212" y="164"/>
                    </a:lnTo>
                    <a:lnTo>
                      <a:pt x="218" y="164"/>
                    </a:lnTo>
                    <a:lnTo>
                      <a:pt x="226" y="170"/>
                    </a:lnTo>
                    <a:lnTo>
                      <a:pt x="230" y="174"/>
                    </a:lnTo>
                    <a:lnTo>
                      <a:pt x="236" y="174"/>
                    </a:lnTo>
                    <a:lnTo>
                      <a:pt x="242" y="182"/>
                    </a:lnTo>
                    <a:lnTo>
                      <a:pt x="254" y="182"/>
                    </a:lnTo>
                    <a:lnTo>
                      <a:pt x="268" y="188"/>
                    </a:lnTo>
                    <a:lnTo>
                      <a:pt x="276" y="190"/>
                    </a:lnTo>
                    <a:lnTo>
                      <a:pt x="282" y="190"/>
                    </a:lnTo>
                    <a:lnTo>
                      <a:pt x="288" y="190"/>
                    </a:lnTo>
                    <a:lnTo>
                      <a:pt x="290" y="184"/>
                    </a:lnTo>
                    <a:lnTo>
                      <a:pt x="294" y="182"/>
                    </a:lnTo>
                    <a:lnTo>
                      <a:pt x="288" y="176"/>
                    </a:lnTo>
                    <a:lnTo>
                      <a:pt x="290" y="172"/>
                    </a:lnTo>
                    <a:lnTo>
                      <a:pt x="290" y="164"/>
                    </a:lnTo>
                    <a:lnTo>
                      <a:pt x="296" y="162"/>
                    </a:lnTo>
                    <a:lnTo>
                      <a:pt x="300" y="162"/>
                    </a:lnTo>
                    <a:lnTo>
                      <a:pt x="306" y="170"/>
                    </a:lnTo>
                    <a:lnTo>
                      <a:pt x="306" y="172"/>
                    </a:lnTo>
                    <a:lnTo>
                      <a:pt x="314" y="180"/>
                    </a:lnTo>
                    <a:lnTo>
                      <a:pt x="318" y="176"/>
                    </a:lnTo>
                    <a:lnTo>
                      <a:pt x="326" y="176"/>
                    </a:lnTo>
                    <a:lnTo>
                      <a:pt x="334" y="180"/>
                    </a:lnTo>
                    <a:lnTo>
                      <a:pt x="348" y="176"/>
                    </a:lnTo>
                    <a:lnTo>
                      <a:pt x="352" y="176"/>
                    </a:lnTo>
                    <a:lnTo>
                      <a:pt x="352" y="170"/>
                    </a:lnTo>
                    <a:lnTo>
                      <a:pt x="350" y="160"/>
                    </a:lnTo>
                    <a:lnTo>
                      <a:pt x="358" y="156"/>
                    </a:lnTo>
                    <a:lnTo>
                      <a:pt x="366" y="154"/>
                    </a:lnTo>
                    <a:lnTo>
                      <a:pt x="370" y="148"/>
                    </a:lnTo>
                    <a:lnTo>
                      <a:pt x="378" y="148"/>
                    </a:lnTo>
                    <a:lnTo>
                      <a:pt x="384" y="148"/>
                    </a:lnTo>
                    <a:lnTo>
                      <a:pt x="388" y="146"/>
                    </a:lnTo>
                    <a:lnTo>
                      <a:pt x="394" y="146"/>
                    </a:lnTo>
                    <a:lnTo>
                      <a:pt x="402" y="148"/>
                    </a:lnTo>
                    <a:lnTo>
                      <a:pt x="402" y="156"/>
                    </a:lnTo>
                    <a:lnTo>
                      <a:pt x="404" y="162"/>
                    </a:lnTo>
                    <a:lnTo>
                      <a:pt x="408" y="160"/>
                    </a:lnTo>
                    <a:lnTo>
                      <a:pt x="414" y="162"/>
                    </a:lnTo>
                    <a:lnTo>
                      <a:pt x="420" y="162"/>
                    </a:lnTo>
                    <a:lnTo>
                      <a:pt x="424" y="164"/>
                    </a:lnTo>
                    <a:lnTo>
                      <a:pt x="426" y="170"/>
                    </a:lnTo>
                    <a:lnTo>
                      <a:pt x="426" y="174"/>
                    </a:lnTo>
                    <a:lnTo>
                      <a:pt x="426" y="182"/>
                    </a:lnTo>
                    <a:lnTo>
                      <a:pt x="422" y="192"/>
                    </a:lnTo>
                    <a:lnTo>
                      <a:pt x="416" y="190"/>
                    </a:lnTo>
                    <a:lnTo>
                      <a:pt x="408" y="192"/>
                    </a:lnTo>
                    <a:lnTo>
                      <a:pt x="404" y="202"/>
                    </a:lnTo>
                    <a:lnTo>
                      <a:pt x="404" y="206"/>
                    </a:lnTo>
                    <a:lnTo>
                      <a:pt x="396" y="212"/>
                    </a:lnTo>
                    <a:lnTo>
                      <a:pt x="394" y="218"/>
                    </a:lnTo>
                    <a:lnTo>
                      <a:pt x="386" y="220"/>
                    </a:lnTo>
                    <a:lnTo>
                      <a:pt x="384" y="224"/>
                    </a:lnTo>
                    <a:lnTo>
                      <a:pt x="388" y="226"/>
                    </a:lnTo>
                    <a:lnTo>
                      <a:pt x="388" y="230"/>
                    </a:lnTo>
                    <a:lnTo>
                      <a:pt x="384" y="238"/>
                    </a:lnTo>
                    <a:lnTo>
                      <a:pt x="380" y="248"/>
                    </a:lnTo>
                    <a:lnTo>
                      <a:pt x="370" y="242"/>
                    </a:lnTo>
                    <a:lnTo>
                      <a:pt x="370" y="256"/>
                    </a:lnTo>
                    <a:lnTo>
                      <a:pt x="372" y="262"/>
                    </a:lnTo>
                    <a:lnTo>
                      <a:pt x="372" y="270"/>
                    </a:lnTo>
                    <a:lnTo>
                      <a:pt x="372" y="274"/>
                    </a:lnTo>
                    <a:lnTo>
                      <a:pt x="370" y="276"/>
                    </a:lnTo>
                    <a:lnTo>
                      <a:pt x="368" y="282"/>
                    </a:lnTo>
                    <a:lnTo>
                      <a:pt x="362" y="276"/>
                    </a:lnTo>
                    <a:lnTo>
                      <a:pt x="360" y="280"/>
                    </a:lnTo>
                    <a:lnTo>
                      <a:pt x="358" y="272"/>
                    </a:lnTo>
                    <a:lnTo>
                      <a:pt x="358" y="264"/>
                    </a:lnTo>
                    <a:lnTo>
                      <a:pt x="352" y="254"/>
                    </a:lnTo>
                    <a:lnTo>
                      <a:pt x="350" y="262"/>
                    </a:lnTo>
                    <a:lnTo>
                      <a:pt x="342" y="262"/>
                    </a:lnTo>
                    <a:lnTo>
                      <a:pt x="342" y="256"/>
                    </a:lnTo>
                    <a:lnTo>
                      <a:pt x="344" y="244"/>
                    </a:lnTo>
                    <a:lnTo>
                      <a:pt x="348" y="238"/>
                    </a:lnTo>
                    <a:lnTo>
                      <a:pt x="350" y="234"/>
                    </a:lnTo>
                    <a:lnTo>
                      <a:pt x="352" y="230"/>
                    </a:lnTo>
                    <a:lnTo>
                      <a:pt x="350" y="224"/>
                    </a:lnTo>
                    <a:lnTo>
                      <a:pt x="358" y="218"/>
                    </a:lnTo>
                    <a:lnTo>
                      <a:pt x="348" y="218"/>
                    </a:lnTo>
                    <a:lnTo>
                      <a:pt x="340" y="220"/>
                    </a:lnTo>
                    <a:lnTo>
                      <a:pt x="332" y="220"/>
                    </a:lnTo>
                    <a:lnTo>
                      <a:pt x="322" y="220"/>
                    </a:lnTo>
                    <a:lnTo>
                      <a:pt x="316" y="220"/>
                    </a:lnTo>
                    <a:lnTo>
                      <a:pt x="314" y="208"/>
                    </a:lnTo>
                    <a:lnTo>
                      <a:pt x="316" y="200"/>
                    </a:lnTo>
                    <a:lnTo>
                      <a:pt x="312" y="198"/>
                    </a:lnTo>
                    <a:lnTo>
                      <a:pt x="304" y="198"/>
                    </a:lnTo>
                    <a:lnTo>
                      <a:pt x="296" y="192"/>
                    </a:lnTo>
                    <a:lnTo>
                      <a:pt x="290" y="198"/>
                    </a:lnTo>
                    <a:lnTo>
                      <a:pt x="298" y="206"/>
                    </a:lnTo>
                    <a:lnTo>
                      <a:pt x="296" y="212"/>
                    </a:lnTo>
                    <a:lnTo>
                      <a:pt x="288" y="216"/>
                    </a:lnTo>
                    <a:lnTo>
                      <a:pt x="282" y="218"/>
                    </a:lnTo>
                    <a:lnTo>
                      <a:pt x="286" y="228"/>
                    </a:lnTo>
                    <a:lnTo>
                      <a:pt x="286" y="234"/>
                    </a:lnTo>
                    <a:lnTo>
                      <a:pt x="296" y="238"/>
                    </a:lnTo>
                    <a:lnTo>
                      <a:pt x="298" y="244"/>
                    </a:lnTo>
                    <a:lnTo>
                      <a:pt x="296" y="254"/>
                    </a:lnTo>
                    <a:lnTo>
                      <a:pt x="300" y="258"/>
                    </a:lnTo>
                    <a:lnTo>
                      <a:pt x="300" y="270"/>
                    </a:lnTo>
                    <a:lnTo>
                      <a:pt x="298" y="274"/>
                    </a:lnTo>
                    <a:lnTo>
                      <a:pt x="298" y="288"/>
                    </a:lnTo>
                    <a:lnTo>
                      <a:pt x="298" y="288"/>
                    </a:lnTo>
                    <a:lnTo>
                      <a:pt x="298" y="28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67" name="Freeform 1661"/>
              <p:cNvSpPr/>
              <p:nvPr/>
            </p:nvSpPr>
            <p:spPr bwMode="auto">
              <a:xfrm>
                <a:off x="1035050" y="2978150"/>
                <a:ext cx="168275" cy="114300"/>
              </a:xfrm>
              <a:custGeom>
                <a:gdLst>
                  <a:gd fmla="*/ 72 w 106" name="T0"/>
                  <a:gd fmla="*/ 60 h 72" name="T1"/>
                  <a:gd fmla="*/ 72 w 106" name="T2"/>
                  <a:gd fmla="*/ 60 h 72" name="T3"/>
                  <a:gd fmla="*/ 78 w 106" name="T4"/>
                  <a:gd fmla="*/ 60 h 72" name="T5"/>
                  <a:gd fmla="*/ 80 w 106" name="T6"/>
                  <a:gd fmla="*/ 58 h 72" name="T7"/>
                  <a:gd fmla="*/ 82 w 106" name="T8"/>
                  <a:gd fmla="*/ 56 h 72" name="T9"/>
                  <a:gd fmla="*/ 88 w 106" name="T10"/>
                  <a:gd fmla="*/ 50 h 72" name="T11"/>
                  <a:gd fmla="*/ 90 w 106" name="T12"/>
                  <a:gd fmla="*/ 46 h 72" name="T13"/>
                  <a:gd fmla="*/ 90 w 106" name="T14"/>
                  <a:gd fmla="*/ 38 h 72" name="T15"/>
                  <a:gd fmla="*/ 90 w 106" name="T16"/>
                  <a:gd fmla="*/ 30 h 72" name="T17"/>
                  <a:gd fmla="*/ 92 w 106" name="T18"/>
                  <a:gd fmla="*/ 24 h 72" name="T19"/>
                  <a:gd fmla="*/ 100 w 106" name="T20"/>
                  <a:gd fmla="*/ 22 h 72" name="T21"/>
                  <a:gd fmla="*/ 104 w 106" name="T22"/>
                  <a:gd fmla="*/ 18 h 72" name="T23"/>
                  <a:gd fmla="*/ 106 w 106" name="T24"/>
                  <a:gd fmla="*/ 4 h 72" name="T25"/>
                  <a:gd fmla="*/ 104 w 106" name="T26"/>
                  <a:gd fmla="*/ 4 h 72" name="T27"/>
                  <a:gd fmla="*/ 98 w 106" name="T28"/>
                  <a:gd fmla="*/ 2 h 72" name="T29"/>
                  <a:gd fmla="*/ 92 w 106" name="T30"/>
                  <a:gd fmla="*/ 0 h 72" name="T31"/>
                  <a:gd fmla="*/ 88 w 106" name="T32"/>
                  <a:gd fmla="*/ 2 h 72" name="T33"/>
                  <a:gd fmla="*/ 80 w 106" name="T34"/>
                  <a:gd fmla="*/ 2 h 72" name="T35"/>
                  <a:gd fmla="*/ 74 w 106" name="T36"/>
                  <a:gd fmla="*/ 2 h 72" name="T37"/>
                  <a:gd fmla="*/ 70 w 106" name="T38"/>
                  <a:gd fmla="*/ 4 h 72" name="T39"/>
                  <a:gd fmla="*/ 68 w 106" name="T40"/>
                  <a:gd fmla="*/ 6 h 72" name="T41"/>
                  <a:gd fmla="*/ 62 w 106" name="T42"/>
                  <a:gd fmla="*/ 4 h 72" name="T43"/>
                  <a:gd fmla="*/ 60 w 106" name="T44"/>
                  <a:gd fmla="*/ 4 h 72" name="T45"/>
                  <a:gd fmla="*/ 52 w 106" name="T46"/>
                  <a:gd fmla="*/ 6 h 72" name="T47"/>
                  <a:gd fmla="*/ 44 w 106" name="T48"/>
                  <a:gd fmla="*/ 6 h 72" name="T49"/>
                  <a:gd fmla="*/ 42 w 106" name="T50"/>
                  <a:gd fmla="*/ 6 h 72" name="T51"/>
                  <a:gd fmla="*/ 44 w 106" name="T52"/>
                  <a:gd fmla="*/ 12 h 72" name="T53"/>
                  <a:gd fmla="*/ 44 w 106" name="T54"/>
                  <a:gd fmla="*/ 14 h 72" name="T55"/>
                  <a:gd fmla="*/ 36 w 106" name="T56"/>
                  <a:gd fmla="*/ 12 h 72" name="T57"/>
                  <a:gd fmla="*/ 30 w 106" name="T58"/>
                  <a:gd fmla="*/ 12 h 72" name="T59"/>
                  <a:gd fmla="*/ 24 w 106" name="T60"/>
                  <a:gd fmla="*/ 12 h 72" name="T61"/>
                  <a:gd fmla="*/ 16 w 106" name="T62"/>
                  <a:gd fmla="*/ 10 h 72" name="T63"/>
                  <a:gd fmla="*/ 14 w 106" name="T64"/>
                  <a:gd fmla="*/ 6 h 72" name="T65"/>
                  <a:gd fmla="*/ 12 w 106" name="T66"/>
                  <a:gd fmla="*/ 6 h 72" name="T67"/>
                  <a:gd fmla="*/ 12 w 106" name="T68"/>
                  <a:gd fmla="*/ 10 h 72" name="T69"/>
                  <a:gd fmla="*/ 12 w 106" name="T70"/>
                  <a:gd fmla="*/ 12 h 72" name="T71"/>
                  <a:gd fmla="*/ 12 w 106" name="T72"/>
                  <a:gd fmla="*/ 18 h 72" name="T73"/>
                  <a:gd fmla="*/ 8 w 106" name="T74"/>
                  <a:gd fmla="*/ 22 h 72" name="T75"/>
                  <a:gd fmla="*/ 6 w 106" name="T76"/>
                  <a:gd fmla="*/ 22 h 72" name="T77"/>
                  <a:gd fmla="*/ 4 w 106" name="T78"/>
                  <a:gd fmla="*/ 22 h 72" name="T79"/>
                  <a:gd fmla="*/ 0 w 106" name="T80"/>
                  <a:gd fmla="*/ 28 h 72" name="T81"/>
                  <a:gd fmla="*/ 4 w 106" name="T82"/>
                  <a:gd fmla="*/ 28 h 72" name="T83"/>
                  <a:gd fmla="*/ 6 w 106" name="T84"/>
                  <a:gd fmla="*/ 32 h 72" name="T85"/>
                  <a:gd fmla="*/ 6 w 106" name="T86"/>
                  <a:gd fmla="*/ 36 h 72" name="T87"/>
                  <a:gd fmla="*/ 4 w 106" name="T88"/>
                  <a:gd fmla="*/ 38 h 72" name="T89"/>
                  <a:gd fmla="*/ 8 w 106" name="T90"/>
                  <a:gd fmla="*/ 40 h 72" name="T91"/>
                  <a:gd fmla="*/ 12 w 106" name="T92"/>
                  <a:gd fmla="*/ 42 h 72" name="T93"/>
                  <a:gd fmla="*/ 14 w 106" name="T94"/>
                  <a:gd fmla="*/ 48 h 72" name="T95"/>
                  <a:gd fmla="*/ 16 w 106" name="T96"/>
                  <a:gd fmla="*/ 54 h 72" name="T97"/>
                  <a:gd fmla="*/ 24 w 106" name="T98"/>
                  <a:gd fmla="*/ 60 h 72" name="T99"/>
                  <a:gd fmla="*/ 36 w 106" name="T100"/>
                  <a:gd fmla="*/ 68 h 72" name="T101"/>
                  <a:gd fmla="*/ 42 w 106" name="T102"/>
                  <a:gd fmla="*/ 72 h 72" name="T103"/>
                  <a:gd fmla="*/ 46 w 106" name="T104"/>
                  <a:gd fmla="*/ 68 h 72" name="T105"/>
                  <a:gd fmla="*/ 50 w 106" name="T106"/>
                  <a:gd fmla="*/ 68 h 72" name="T107"/>
                  <a:gd fmla="*/ 52 w 106" name="T108"/>
                  <a:gd fmla="*/ 66 h 72" name="T109"/>
                  <a:gd fmla="*/ 54 w 106" name="T110"/>
                  <a:gd fmla="*/ 64 h 72" name="T111"/>
                  <a:gd fmla="*/ 60 w 106" name="T112"/>
                  <a:gd fmla="*/ 60 h 72" name="T113"/>
                  <a:gd fmla="*/ 64 w 106" name="T114"/>
                  <a:gd fmla="*/ 60 h 72" name="T115"/>
                  <a:gd fmla="*/ 72 w 106" name="T116"/>
                  <a:gd fmla="*/ 60 h 72" name="T117"/>
                  <a:gd fmla="*/ 72 w 106" name="T118"/>
                  <a:gd fmla="*/ 60 h 72" name="T119"/>
                  <a:gd fmla="*/ 72 w 106" name="T120"/>
                  <a:gd fmla="*/ 60 h 7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2" w="105">
                    <a:moveTo>
                      <a:pt x="72" y="60"/>
                    </a:moveTo>
                    <a:lnTo>
                      <a:pt x="72" y="60"/>
                    </a:lnTo>
                    <a:lnTo>
                      <a:pt x="78" y="60"/>
                    </a:lnTo>
                    <a:lnTo>
                      <a:pt x="80" y="58"/>
                    </a:lnTo>
                    <a:lnTo>
                      <a:pt x="82" y="56"/>
                    </a:lnTo>
                    <a:lnTo>
                      <a:pt x="88" y="50"/>
                    </a:lnTo>
                    <a:lnTo>
                      <a:pt x="90" y="46"/>
                    </a:lnTo>
                    <a:lnTo>
                      <a:pt x="90" y="38"/>
                    </a:lnTo>
                    <a:lnTo>
                      <a:pt x="90" y="30"/>
                    </a:lnTo>
                    <a:lnTo>
                      <a:pt x="92" y="24"/>
                    </a:lnTo>
                    <a:lnTo>
                      <a:pt x="100" y="22"/>
                    </a:lnTo>
                    <a:lnTo>
                      <a:pt x="104" y="18"/>
                    </a:lnTo>
                    <a:lnTo>
                      <a:pt x="106" y="4"/>
                    </a:lnTo>
                    <a:lnTo>
                      <a:pt x="104" y="4"/>
                    </a:lnTo>
                    <a:lnTo>
                      <a:pt x="98" y="2"/>
                    </a:lnTo>
                    <a:lnTo>
                      <a:pt x="92" y="0"/>
                    </a:lnTo>
                    <a:lnTo>
                      <a:pt x="88" y="2"/>
                    </a:lnTo>
                    <a:lnTo>
                      <a:pt x="80" y="2"/>
                    </a:lnTo>
                    <a:lnTo>
                      <a:pt x="74" y="2"/>
                    </a:lnTo>
                    <a:lnTo>
                      <a:pt x="70" y="4"/>
                    </a:lnTo>
                    <a:lnTo>
                      <a:pt x="68" y="6"/>
                    </a:lnTo>
                    <a:lnTo>
                      <a:pt x="62" y="4"/>
                    </a:lnTo>
                    <a:lnTo>
                      <a:pt x="60" y="4"/>
                    </a:lnTo>
                    <a:lnTo>
                      <a:pt x="52" y="6"/>
                    </a:lnTo>
                    <a:lnTo>
                      <a:pt x="44" y="6"/>
                    </a:lnTo>
                    <a:lnTo>
                      <a:pt x="42" y="6"/>
                    </a:lnTo>
                    <a:lnTo>
                      <a:pt x="44" y="12"/>
                    </a:lnTo>
                    <a:lnTo>
                      <a:pt x="44" y="14"/>
                    </a:lnTo>
                    <a:lnTo>
                      <a:pt x="36" y="12"/>
                    </a:lnTo>
                    <a:lnTo>
                      <a:pt x="30" y="12"/>
                    </a:lnTo>
                    <a:lnTo>
                      <a:pt x="24" y="12"/>
                    </a:lnTo>
                    <a:lnTo>
                      <a:pt x="16" y="10"/>
                    </a:lnTo>
                    <a:lnTo>
                      <a:pt x="14" y="6"/>
                    </a:lnTo>
                    <a:lnTo>
                      <a:pt x="12" y="6"/>
                    </a:lnTo>
                    <a:lnTo>
                      <a:pt x="12" y="10"/>
                    </a:lnTo>
                    <a:lnTo>
                      <a:pt x="12" y="12"/>
                    </a:lnTo>
                    <a:lnTo>
                      <a:pt x="12" y="18"/>
                    </a:lnTo>
                    <a:lnTo>
                      <a:pt x="8" y="22"/>
                    </a:lnTo>
                    <a:lnTo>
                      <a:pt x="6" y="22"/>
                    </a:lnTo>
                    <a:lnTo>
                      <a:pt x="4" y="22"/>
                    </a:lnTo>
                    <a:lnTo>
                      <a:pt x="0" y="28"/>
                    </a:lnTo>
                    <a:lnTo>
                      <a:pt x="4" y="28"/>
                    </a:lnTo>
                    <a:lnTo>
                      <a:pt x="6" y="32"/>
                    </a:lnTo>
                    <a:lnTo>
                      <a:pt x="6" y="36"/>
                    </a:lnTo>
                    <a:lnTo>
                      <a:pt x="4" y="38"/>
                    </a:lnTo>
                    <a:lnTo>
                      <a:pt x="8" y="40"/>
                    </a:lnTo>
                    <a:lnTo>
                      <a:pt x="12" y="42"/>
                    </a:lnTo>
                    <a:lnTo>
                      <a:pt x="14" y="48"/>
                    </a:lnTo>
                    <a:lnTo>
                      <a:pt x="16" y="54"/>
                    </a:lnTo>
                    <a:lnTo>
                      <a:pt x="24" y="60"/>
                    </a:lnTo>
                    <a:lnTo>
                      <a:pt x="36" y="68"/>
                    </a:lnTo>
                    <a:lnTo>
                      <a:pt x="42" y="72"/>
                    </a:lnTo>
                    <a:lnTo>
                      <a:pt x="46" y="68"/>
                    </a:lnTo>
                    <a:lnTo>
                      <a:pt x="50" y="68"/>
                    </a:lnTo>
                    <a:lnTo>
                      <a:pt x="52" y="66"/>
                    </a:lnTo>
                    <a:lnTo>
                      <a:pt x="54" y="64"/>
                    </a:lnTo>
                    <a:lnTo>
                      <a:pt x="60" y="60"/>
                    </a:lnTo>
                    <a:lnTo>
                      <a:pt x="64" y="60"/>
                    </a:lnTo>
                    <a:lnTo>
                      <a:pt x="72" y="60"/>
                    </a:lnTo>
                    <a:lnTo>
                      <a:pt x="72" y="60"/>
                    </a:lnTo>
                    <a:lnTo>
                      <a:pt x="72" y="6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68" name="Freeform 1662"/>
              <p:cNvSpPr/>
              <p:nvPr/>
            </p:nvSpPr>
            <p:spPr bwMode="auto">
              <a:xfrm>
                <a:off x="276225" y="4079875"/>
                <a:ext cx="63500" cy="53975"/>
              </a:xfrm>
              <a:custGeom>
                <a:gdLst>
                  <a:gd fmla="*/ 2 w 40" name="T0"/>
                  <a:gd fmla="*/ 10 h 34" name="T1"/>
                  <a:gd fmla="*/ 2 w 40" name="T2"/>
                  <a:gd fmla="*/ 16 h 34" name="T3"/>
                  <a:gd fmla="*/ 8 w 40" name="T4"/>
                  <a:gd fmla="*/ 18 h 34" name="T5"/>
                  <a:gd fmla="*/ 12 w 40" name="T6"/>
                  <a:gd fmla="*/ 18 h 34" name="T7"/>
                  <a:gd fmla="*/ 16 w 40" name="T8"/>
                  <a:gd fmla="*/ 26 h 34" name="T9"/>
                  <a:gd fmla="*/ 16 w 40" name="T10"/>
                  <a:gd fmla="*/ 32 h 34" name="T11"/>
                  <a:gd fmla="*/ 20 w 40" name="T12"/>
                  <a:gd fmla="*/ 32 h 34" name="T13"/>
                  <a:gd fmla="*/ 22 w 40" name="T14"/>
                  <a:gd fmla="*/ 32 h 34" name="T15"/>
                  <a:gd fmla="*/ 22 w 40" name="T16"/>
                  <a:gd fmla="*/ 34 h 34" name="T17"/>
                  <a:gd fmla="*/ 26 w 40" name="T18"/>
                  <a:gd fmla="*/ 32 h 34" name="T19"/>
                  <a:gd fmla="*/ 26 w 40" name="T20"/>
                  <a:gd fmla="*/ 26 h 34" name="T21"/>
                  <a:gd fmla="*/ 30 w 40" name="T22"/>
                  <a:gd fmla="*/ 26 h 34" name="T23"/>
                  <a:gd fmla="*/ 36 w 40" name="T24"/>
                  <a:gd fmla="*/ 24 h 34" name="T25"/>
                  <a:gd fmla="*/ 38 w 40" name="T26"/>
                  <a:gd fmla="*/ 22 h 34" name="T27"/>
                  <a:gd fmla="*/ 38 w 40" name="T28"/>
                  <a:gd fmla="*/ 18 h 34" name="T29"/>
                  <a:gd fmla="*/ 38 w 40" name="T30"/>
                  <a:gd fmla="*/ 16 h 34" name="T31"/>
                  <a:gd fmla="*/ 36 w 40" name="T32"/>
                  <a:gd fmla="*/ 10 h 34" name="T33"/>
                  <a:gd fmla="*/ 40 w 40" name="T34"/>
                  <a:gd fmla="*/ 10 h 34" name="T35"/>
                  <a:gd fmla="*/ 40 w 40" name="T36"/>
                  <a:gd fmla="*/ 8 h 34" name="T37"/>
                  <a:gd fmla="*/ 40 w 40" name="T38"/>
                  <a:gd fmla="*/ 6 h 34" name="T39"/>
                  <a:gd fmla="*/ 40 w 40" name="T40"/>
                  <a:gd fmla="*/ 0 h 34" name="T41"/>
                  <a:gd fmla="*/ 18 w 40" name="T42"/>
                  <a:gd fmla="*/ 0 h 34" name="T43"/>
                  <a:gd fmla="*/ 10 w 40" name="T44"/>
                  <a:gd fmla="*/ 6 h 34" name="T45"/>
                  <a:gd fmla="*/ 0 w 40" name="T46"/>
                  <a:gd fmla="*/ 8 h 34" name="T47"/>
                  <a:gd fmla="*/ 2 w 40" name="T48"/>
                  <a:gd fmla="*/ 10 h 34" name="T49"/>
                  <a:gd fmla="*/ 2 w 40" name="T50"/>
                  <a:gd fmla="*/ 10 h 34" name="T51"/>
                  <a:gd fmla="*/ 2 w 40" name="T52"/>
                  <a:gd fmla="*/ 10 h 3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4" w="40">
                    <a:moveTo>
                      <a:pt x="2" y="10"/>
                    </a:moveTo>
                    <a:lnTo>
                      <a:pt x="2" y="16"/>
                    </a:lnTo>
                    <a:lnTo>
                      <a:pt x="8" y="18"/>
                    </a:lnTo>
                    <a:lnTo>
                      <a:pt x="12" y="18"/>
                    </a:lnTo>
                    <a:lnTo>
                      <a:pt x="16" y="26"/>
                    </a:lnTo>
                    <a:lnTo>
                      <a:pt x="16" y="32"/>
                    </a:lnTo>
                    <a:lnTo>
                      <a:pt x="20" y="32"/>
                    </a:lnTo>
                    <a:lnTo>
                      <a:pt x="22" y="32"/>
                    </a:lnTo>
                    <a:lnTo>
                      <a:pt x="22" y="34"/>
                    </a:lnTo>
                    <a:lnTo>
                      <a:pt x="26" y="32"/>
                    </a:lnTo>
                    <a:lnTo>
                      <a:pt x="26" y="26"/>
                    </a:lnTo>
                    <a:lnTo>
                      <a:pt x="30" y="26"/>
                    </a:lnTo>
                    <a:lnTo>
                      <a:pt x="36" y="24"/>
                    </a:lnTo>
                    <a:lnTo>
                      <a:pt x="38" y="22"/>
                    </a:lnTo>
                    <a:lnTo>
                      <a:pt x="38" y="18"/>
                    </a:lnTo>
                    <a:lnTo>
                      <a:pt x="38" y="16"/>
                    </a:lnTo>
                    <a:lnTo>
                      <a:pt x="36" y="10"/>
                    </a:lnTo>
                    <a:lnTo>
                      <a:pt x="40" y="10"/>
                    </a:lnTo>
                    <a:lnTo>
                      <a:pt x="40" y="8"/>
                    </a:lnTo>
                    <a:lnTo>
                      <a:pt x="40" y="6"/>
                    </a:lnTo>
                    <a:lnTo>
                      <a:pt x="40" y="0"/>
                    </a:lnTo>
                    <a:lnTo>
                      <a:pt x="18" y="0"/>
                    </a:lnTo>
                    <a:lnTo>
                      <a:pt x="10" y="6"/>
                    </a:lnTo>
                    <a:lnTo>
                      <a:pt x="0" y="8"/>
                    </a:lnTo>
                    <a:lnTo>
                      <a:pt x="2" y="10"/>
                    </a:lnTo>
                    <a:lnTo>
                      <a:pt x="2" y="10"/>
                    </a:lnTo>
                    <a:lnTo>
                      <a:pt x="2" y="1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69" name="Freeform 1663"/>
              <p:cNvSpPr/>
              <p:nvPr/>
            </p:nvSpPr>
            <p:spPr bwMode="auto">
              <a:xfrm>
                <a:off x="311150" y="4079875"/>
                <a:ext cx="177800" cy="155575"/>
              </a:xfrm>
              <a:custGeom>
                <a:gdLst>
                  <a:gd fmla="*/ 24 w 112" name="T0"/>
                  <a:gd fmla="*/ 70 h 98" name="T1"/>
                  <a:gd fmla="*/ 32 w 112" name="T2"/>
                  <a:gd fmla="*/ 64 h 98" name="T3"/>
                  <a:gd fmla="*/ 34 w 112" name="T4"/>
                  <a:gd fmla="*/ 56 h 98" name="T5"/>
                  <a:gd fmla="*/ 40 w 112" name="T6"/>
                  <a:gd fmla="*/ 46 h 98" name="T7"/>
                  <a:gd fmla="*/ 52 w 112" name="T8"/>
                  <a:gd fmla="*/ 50 h 98" name="T9"/>
                  <a:gd fmla="*/ 60 w 112" name="T10"/>
                  <a:gd fmla="*/ 52 h 98" name="T11"/>
                  <a:gd fmla="*/ 60 w 112" name="T12"/>
                  <a:gd fmla="*/ 60 h 98" name="T13"/>
                  <a:gd fmla="*/ 66 w 112" name="T14"/>
                  <a:gd fmla="*/ 64 h 98" name="T15"/>
                  <a:gd fmla="*/ 68 w 112" name="T16"/>
                  <a:gd fmla="*/ 74 h 98" name="T17"/>
                  <a:gd fmla="*/ 72 w 112" name="T18"/>
                  <a:gd fmla="*/ 78 h 98" name="T19"/>
                  <a:gd fmla="*/ 78 w 112" name="T20"/>
                  <a:gd fmla="*/ 78 h 98" name="T21"/>
                  <a:gd fmla="*/ 80 w 112" name="T22"/>
                  <a:gd fmla="*/ 72 h 98" name="T23"/>
                  <a:gd fmla="*/ 86 w 112" name="T24"/>
                  <a:gd fmla="*/ 86 h 98" name="T25"/>
                  <a:gd fmla="*/ 84 w 112" name="T26"/>
                  <a:gd fmla="*/ 92 h 98" name="T27"/>
                  <a:gd fmla="*/ 90 w 112" name="T28"/>
                  <a:gd fmla="*/ 88 h 98" name="T29"/>
                  <a:gd fmla="*/ 96 w 112" name="T30"/>
                  <a:gd fmla="*/ 88 h 98" name="T31"/>
                  <a:gd fmla="*/ 102 w 112" name="T32"/>
                  <a:gd fmla="*/ 86 h 98" name="T33"/>
                  <a:gd fmla="*/ 104 w 112" name="T34"/>
                  <a:gd fmla="*/ 80 h 98" name="T35"/>
                  <a:gd fmla="*/ 108 w 112" name="T36"/>
                  <a:gd fmla="*/ 74 h 98" name="T37"/>
                  <a:gd fmla="*/ 108 w 112" name="T38"/>
                  <a:gd fmla="*/ 70 h 98" name="T39"/>
                  <a:gd fmla="*/ 106 w 112" name="T40"/>
                  <a:gd fmla="*/ 62 h 98" name="T41"/>
                  <a:gd fmla="*/ 112 w 112" name="T42"/>
                  <a:gd fmla="*/ 56 h 98" name="T43"/>
                  <a:gd fmla="*/ 106 w 112" name="T44"/>
                  <a:gd fmla="*/ 56 h 98" name="T45"/>
                  <a:gd fmla="*/ 98 w 112" name="T46"/>
                  <a:gd fmla="*/ 46 h 98" name="T47"/>
                  <a:gd fmla="*/ 94 w 112" name="T48"/>
                  <a:gd fmla="*/ 46 h 98" name="T49"/>
                  <a:gd fmla="*/ 88 w 112" name="T50"/>
                  <a:gd fmla="*/ 44 h 98" name="T51"/>
                  <a:gd fmla="*/ 84 w 112" name="T52"/>
                  <a:gd fmla="*/ 42 h 98" name="T53"/>
                  <a:gd fmla="*/ 90 w 112" name="T54"/>
                  <a:gd fmla="*/ 36 h 98" name="T55"/>
                  <a:gd fmla="*/ 88 w 112" name="T56"/>
                  <a:gd fmla="*/ 28 h 98" name="T57"/>
                  <a:gd fmla="*/ 84 w 112" name="T58"/>
                  <a:gd fmla="*/ 24 h 98" name="T59"/>
                  <a:gd fmla="*/ 86 w 112" name="T60"/>
                  <a:gd fmla="*/ 16 h 98" name="T61"/>
                  <a:gd fmla="*/ 78 w 112" name="T62"/>
                  <a:gd fmla="*/ 8 h 98" name="T63"/>
                  <a:gd fmla="*/ 72 w 112" name="T64"/>
                  <a:gd fmla="*/ 8 h 98" name="T65"/>
                  <a:gd fmla="*/ 70 w 112" name="T66"/>
                  <a:gd fmla="*/ 8 h 98" name="T67"/>
                  <a:gd fmla="*/ 66 w 112" name="T68"/>
                  <a:gd fmla="*/ 8 h 98" name="T69"/>
                  <a:gd fmla="*/ 58 w 112" name="T70"/>
                  <a:gd fmla="*/ 8 h 98" name="T71"/>
                  <a:gd fmla="*/ 52 w 112" name="T72"/>
                  <a:gd fmla="*/ 8 h 98" name="T73"/>
                  <a:gd fmla="*/ 44 w 112" name="T74"/>
                  <a:gd fmla="*/ 6 h 98" name="T75"/>
                  <a:gd fmla="*/ 34 w 112" name="T76"/>
                  <a:gd fmla="*/ 2 h 98" name="T77"/>
                  <a:gd fmla="*/ 24 w 112" name="T78"/>
                  <a:gd fmla="*/ 2 h 98" name="T79"/>
                  <a:gd fmla="*/ 18 w 112" name="T80"/>
                  <a:gd fmla="*/ 6 h 98" name="T81"/>
                  <a:gd fmla="*/ 18 w 112" name="T82"/>
                  <a:gd fmla="*/ 10 h 98" name="T83"/>
                  <a:gd fmla="*/ 16 w 112" name="T84"/>
                  <a:gd fmla="*/ 16 h 98" name="T85"/>
                  <a:gd fmla="*/ 16 w 112" name="T86"/>
                  <a:gd fmla="*/ 20 h 98" name="T87"/>
                  <a:gd fmla="*/ 8 w 112" name="T88"/>
                  <a:gd fmla="*/ 26 h 98" name="T89"/>
                  <a:gd fmla="*/ 4 w 112" name="T90"/>
                  <a:gd fmla="*/ 28 h 98" name="T91"/>
                  <a:gd fmla="*/ 8 w 112" name="T92"/>
                  <a:gd fmla="*/ 52 h 98" name="T93"/>
                  <a:gd fmla="*/ 14 w 112" name="T94"/>
                  <a:gd fmla="*/ 54 h 98" name="T95"/>
                  <a:gd fmla="*/ 18 w 112" name="T96"/>
                  <a:gd fmla="*/ 68 h 98" name="T97"/>
                  <a:gd fmla="*/ 24 w 112" name="T98"/>
                  <a:gd fmla="*/ 70 h 98" name="T99"/>
                  <a:gd fmla="*/ 24 w 112" name="T100"/>
                  <a:gd fmla="*/ 70 h 9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8" w="112">
                    <a:moveTo>
                      <a:pt x="24" y="70"/>
                    </a:moveTo>
                    <a:lnTo>
                      <a:pt x="24" y="70"/>
                    </a:lnTo>
                    <a:lnTo>
                      <a:pt x="30" y="68"/>
                    </a:lnTo>
                    <a:lnTo>
                      <a:pt x="32" y="64"/>
                    </a:lnTo>
                    <a:lnTo>
                      <a:pt x="32" y="62"/>
                    </a:lnTo>
                    <a:lnTo>
                      <a:pt x="34" y="56"/>
                    </a:lnTo>
                    <a:lnTo>
                      <a:pt x="36" y="50"/>
                    </a:lnTo>
                    <a:lnTo>
                      <a:pt x="40" y="46"/>
                    </a:lnTo>
                    <a:lnTo>
                      <a:pt x="48" y="50"/>
                    </a:lnTo>
                    <a:lnTo>
                      <a:pt x="52" y="50"/>
                    </a:lnTo>
                    <a:lnTo>
                      <a:pt x="54" y="50"/>
                    </a:lnTo>
                    <a:lnTo>
                      <a:pt x="60" y="52"/>
                    </a:lnTo>
                    <a:lnTo>
                      <a:pt x="60" y="56"/>
                    </a:lnTo>
                    <a:lnTo>
                      <a:pt x="60" y="60"/>
                    </a:lnTo>
                    <a:lnTo>
                      <a:pt x="62" y="60"/>
                    </a:lnTo>
                    <a:lnTo>
                      <a:pt x="66" y="64"/>
                    </a:lnTo>
                    <a:lnTo>
                      <a:pt x="68" y="70"/>
                    </a:lnTo>
                    <a:lnTo>
                      <a:pt x="68" y="74"/>
                    </a:lnTo>
                    <a:lnTo>
                      <a:pt x="66" y="80"/>
                    </a:lnTo>
                    <a:lnTo>
                      <a:pt x="72" y="78"/>
                    </a:lnTo>
                    <a:lnTo>
                      <a:pt x="76" y="78"/>
                    </a:lnTo>
                    <a:lnTo>
                      <a:pt x="78" y="78"/>
                    </a:lnTo>
                    <a:lnTo>
                      <a:pt x="80" y="74"/>
                    </a:lnTo>
                    <a:lnTo>
                      <a:pt x="80" y="72"/>
                    </a:lnTo>
                    <a:lnTo>
                      <a:pt x="86" y="82"/>
                    </a:lnTo>
                    <a:lnTo>
                      <a:pt x="86" y="86"/>
                    </a:lnTo>
                    <a:lnTo>
                      <a:pt x="86" y="90"/>
                    </a:lnTo>
                    <a:lnTo>
                      <a:pt x="84" y="92"/>
                    </a:lnTo>
                    <a:lnTo>
                      <a:pt x="86" y="98"/>
                    </a:lnTo>
                    <a:lnTo>
                      <a:pt x="90" y="88"/>
                    </a:lnTo>
                    <a:lnTo>
                      <a:pt x="94" y="88"/>
                    </a:lnTo>
                    <a:lnTo>
                      <a:pt x="96" y="88"/>
                    </a:lnTo>
                    <a:lnTo>
                      <a:pt x="98" y="90"/>
                    </a:lnTo>
                    <a:lnTo>
                      <a:pt x="102" y="86"/>
                    </a:lnTo>
                    <a:lnTo>
                      <a:pt x="102" y="80"/>
                    </a:lnTo>
                    <a:lnTo>
                      <a:pt x="104" y="80"/>
                    </a:lnTo>
                    <a:lnTo>
                      <a:pt x="106" y="78"/>
                    </a:lnTo>
                    <a:lnTo>
                      <a:pt x="108" y="74"/>
                    </a:lnTo>
                    <a:lnTo>
                      <a:pt x="112" y="72"/>
                    </a:lnTo>
                    <a:lnTo>
                      <a:pt x="108" y="70"/>
                    </a:lnTo>
                    <a:lnTo>
                      <a:pt x="106" y="64"/>
                    </a:lnTo>
                    <a:lnTo>
                      <a:pt x="106" y="62"/>
                    </a:lnTo>
                    <a:lnTo>
                      <a:pt x="106" y="60"/>
                    </a:lnTo>
                    <a:lnTo>
                      <a:pt x="112" y="56"/>
                    </a:lnTo>
                    <a:lnTo>
                      <a:pt x="108" y="56"/>
                    </a:lnTo>
                    <a:lnTo>
                      <a:pt x="106" y="56"/>
                    </a:lnTo>
                    <a:lnTo>
                      <a:pt x="102" y="54"/>
                    </a:lnTo>
                    <a:lnTo>
                      <a:pt x="98" y="46"/>
                    </a:lnTo>
                    <a:lnTo>
                      <a:pt x="96" y="46"/>
                    </a:lnTo>
                    <a:lnTo>
                      <a:pt x="94" y="46"/>
                    </a:lnTo>
                    <a:lnTo>
                      <a:pt x="90" y="44"/>
                    </a:lnTo>
                    <a:lnTo>
                      <a:pt x="88" y="44"/>
                    </a:lnTo>
                    <a:lnTo>
                      <a:pt x="86" y="44"/>
                    </a:lnTo>
                    <a:lnTo>
                      <a:pt x="84" y="42"/>
                    </a:lnTo>
                    <a:lnTo>
                      <a:pt x="94" y="34"/>
                    </a:lnTo>
                    <a:lnTo>
                      <a:pt x="90" y="36"/>
                    </a:lnTo>
                    <a:lnTo>
                      <a:pt x="88" y="34"/>
                    </a:lnTo>
                    <a:lnTo>
                      <a:pt x="88" y="28"/>
                    </a:lnTo>
                    <a:lnTo>
                      <a:pt x="84" y="26"/>
                    </a:lnTo>
                    <a:lnTo>
                      <a:pt x="84" y="24"/>
                    </a:lnTo>
                    <a:lnTo>
                      <a:pt x="86" y="24"/>
                    </a:lnTo>
                    <a:lnTo>
                      <a:pt x="86" y="16"/>
                    </a:lnTo>
                    <a:lnTo>
                      <a:pt x="84" y="8"/>
                    </a:lnTo>
                    <a:lnTo>
                      <a:pt x="78" y="8"/>
                    </a:lnTo>
                    <a:lnTo>
                      <a:pt x="76" y="8"/>
                    </a:lnTo>
                    <a:lnTo>
                      <a:pt x="72" y="8"/>
                    </a:lnTo>
                    <a:lnTo>
                      <a:pt x="70" y="6"/>
                    </a:lnTo>
                    <a:lnTo>
                      <a:pt x="70" y="8"/>
                    </a:lnTo>
                    <a:lnTo>
                      <a:pt x="68" y="10"/>
                    </a:lnTo>
                    <a:lnTo>
                      <a:pt x="66" y="8"/>
                    </a:lnTo>
                    <a:lnTo>
                      <a:pt x="60" y="8"/>
                    </a:lnTo>
                    <a:lnTo>
                      <a:pt x="58" y="8"/>
                    </a:lnTo>
                    <a:lnTo>
                      <a:pt x="54" y="8"/>
                    </a:lnTo>
                    <a:lnTo>
                      <a:pt x="52" y="8"/>
                    </a:lnTo>
                    <a:lnTo>
                      <a:pt x="52" y="2"/>
                    </a:lnTo>
                    <a:lnTo>
                      <a:pt x="44" y="6"/>
                    </a:lnTo>
                    <a:lnTo>
                      <a:pt x="36" y="6"/>
                    </a:lnTo>
                    <a:lnTo>
                      <a:pt x="34" y="2"/>
                    </a:lnTo>
                    <a:lnTo>
                      <a:pt x="30" y="2"/>
                    </a:lnTo>
                    <a:lnTo>
                      <a:pt x="24" y="2"/>
                    </a:lnTo>
                    <a:lnTo>
                      <a:pt x="18" y="0"/>
                    </a:lnTo>
                    <a:lnTo>
                      <a:pt x="18" y="6"/>
                    </a:lnTo>
                    <a:lnTo>
                      <a:pt x="18" y="8"/>
                    </a:lnTo>
                    <a:lnTo>
                      <a:pt x="18" y="10"/>
                    </a:lnTo>
                    <a:lnTo>
                      <a:pt x="14" y="10"/>
                    </a:lnTo>
                    <a:lnTo>
                      <a:pt x="16" y="16"/>
                    </a:lnTo>
                    <a:lnTo>
                      <a:pt x="16" y="18"/>
                    </a:lnTo>
                    <a:lnTo>
                      <a:pt x="16" y="20"/>
                    </a:lnTo>
                    <a:lnTo>
                      <a:pt x="14" y="24"/>
                    </a:lnTo>
                    <a:lnTo>
                      <a:pt x="8" y="26"/>
                    </a:lnTo>
                    <a:lnTo>
                      <a:pt x="4" y="26"/>
                    </a:lnTo>
                    <a:lnTo>
                      <a:pt x="4" y="28"/>
                    </a:lnTo>
                    <a:lnTo>
                      <a:pt x="0" y="30"/>
                    </a:lnTo>
                    <a:lnTo>
                      <a:pt x="8" y="52"/>
                    </a:lnTo>
                    <a:lnTo>
                      <a:pt x="16" y="52"/>
                    </a:lnTo>
                    <a:lnTo>
                      <a:pt x="14" y="54"/>
                    </a:lnTo>
                    <a:lnTo>
                      <a:pt x="14" y="62"/>
                    </a:lnTo>
                    <a:lnTo>
                      <a:pt x="18" y="68"/>
                    </a:lnTo>
                    <a:lnTo>
                      <a:pt x="22" y="70"/>
                    </a:lnTo>
                    <a:lnTo>
                      <a:pt x="24" y="70"/>
                    </a:lnTo>
                    <a:lnTo>
                      <a:pt x="24" y="70"/>
                    </a:lnTo>
                    <a:lnTo>
                      <a:pt x="24" y="7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70" name="Freeform 1664"/>
              <p:cNvSpPr>
                <a:spLocks noEditPoints="1"/>
              </p:cNvSpPr>
              <p:nvPr/>
            </p:nvSpPr>
            <p:spPr bwMode="auto">
              <a:xfrm>
                <a:off x="1117600" y="3209925"/>
                <a:ext cx="174625" cy="222250"/>
              </a:xfrm>
              <a:custGeom>
                <a:gdLst>
                  <a:gd fmla="*/ 16 w 110" name="T0"/>
                  <a:gd fmla="*/ 56 h 140" name="T1"/>
                  <a:gd fmla="*/ 20 w 110" name="T2"/>
                  <a:gd fmla="*/ 60 h 140" name="T3"/>
                  <a:gd fmla="*/ 18 w 110" name="T4"/>
                  <a:gd fmla="*/ 74 h 140" name="T5"/>
                  <a:gd fmla="*/ 30 w 110" name="T6"/>
                  <a:gd fmla="*/ 70 h 140" name="T7"/>
                  <a:gd fmla="*/ 34 w 110" name="T8"/>
                  <a:gd fmla="*/ 78 h 140" name="T9"/>
                  <a:gd fmla="*/ 28 w 110" name="T10"/>
                  <a:gd fmla="*/ 96 h 140" name="T11"/>
                  <a:gd fmla="*/ 44 w 110" name="T12"/>
                  <a:gd fmla="*/ 90 h 140" name="T13"/>
                  <a:gd fmla="*/ 52 w 110" name="T14"/>
                  <a:gd fmla="*/ 82 h 140" name="T15"/>
                  <a:gd fmla="*/ 54 w 110" name="T16"/>
                  <a:gd fmla="*/ 80 h 140" name="T17"/>
                  <a:gd fmla="*/ 64 w 110" name="T18"/>
                  <a:gd fmla="*/ 74 h 140" name="T19"/>
                  <a:gd fmla="*/ 70 w 110" name="T20"/>
                  <a:gd fmla="*/ 72 h 140" name="T21"/>
                  <a:gd fmla="*/ 72 w 110" name="T22"/>
                  <a:gd fmla="*/ 78 h 140" name="T23"/>
                  <a:gd fmla="*/ 66 w 110" name="T24"/>
                  <a:gd fmla="*/ 66 h 140" name="T25"/>
                  <a:gd fmla="*/ 54 w 110" name="T26"/>
                  <a:gd fmla="*/ 56 h 140" name="T27"/>
                  <a:gd fmla="*/ 48 w 110" name="T28"/>
                  <a:gd fmla="*/ 56 h 140" name="T29"/>
                  <a:gd fmla="*/ 52 w 110" name="T30"/>
                  <a:gd fmla="*/ 48 h 140" name="T31"/>
                  <a:gd fmla="*/ 40 w 110" name="T32"/>
                  <a:gd fmla="*/ 30 h 140" name="T33"/>
                  <a:gd fmla="*/ 48 w 110" name="T34"/>
                  <a:gd fmla="*/ 26 h 140" name="T35"/>
                  <a:gd fmla="*/ 54 w 110" name="T36"/>
                  <a:gd fmla="*/ 30 h 140" name="T37"/>
                  <a:gd fmla="*/ 66 w 110" name="T38"/>
                  <a:gd fmla="*/ 28 h 140" name="T39"/>
                  <a:gd fmla="*/ 76 w 110" name="T40"/>
                  <a:gd fmla="*/ 16 h 140" name="T41"/>
                  <a:gd fmla="*/ 98 w 110" name="T42"/>
                  <a:gd fmla="*/ 18 h 140" name="T43"/>
                  <a:gd fmla="*/ 106 w 110" name="T44"/>
                  <a:gd fmla="*/ 10 h 140" name="T45"/>
                  <a:gd fmla="*/ 110 w 110" name="T46"/>
                  <a:gd fmla="*/ 6 h 140" name="T47"/>
                  <a:gd fmla="*/ 100 w 110" name="T48"/>
                  <a:gd fmla="*/ 0 h 140" name="T49"/>
                  <a:gd fmla="*/ 100 w 110" name="T50"/>
                  <a:gd fmla="*/ 6 h 140" name="T51"/>
                  <a:gd fmla="*/ 88 w 110" name="T52"/>
                  <a:gd fmla="*/ 8 h 140" name="T53"/>
                  <a:gd fmla="*/ 82 w 110" name="T54"/>
                  <a:gd fmla="*/ 0 h 140" name="T55"/>
                  <a:gd fmla="*/ 70 w 110" name="T56"/>
                  <a:gd fmla="*/ 8 h 140" name="T57"/>
                  <a:gd fmla="*/ 54 w 110" name="T58"/>
                  <a:gd fmla="*/ 8 h 140" name="T59"/>
                  <a:gd fmla="*/ 52 w 110" name="T60"/>
                  <a:gd fmla="*/ 12 h 140" name="T61"/>
                  <a:gd fmla="*/ 44 w 110" name="T62"/>
                  <a:gd fmla="*/ 12 h 140" name="T63"/>
                  <a:gd fmla="*/ 38 w 110" name="T64"/>
                  <a:gd fmla="*/ 18 h 140" name="T65"/>
                  <a:gd fmla="*/ 18 w 110" name="T66"/>
                  <a:gd fmla="*/ 26 h 140" name="T67"/>
                  <a:gd fmla="*/ 12 w 110" name="T68"/>
                  <a:gd fmla="*/ 38 h 140" name="T69"/>
                  <a:gd fmla="*/ 10 w 110" name="T70"/>
                  <a:gd fmla="*/ 44 h 140" name="T71"/>
                  <a:gd fmla="*/ 4 w 110" name="T72"/>
                  <a:gd fmla="*/ 44 h 140" name="T73"/>
                  <a:gd fmla="*/ 56 w 110" name="T74"/>
                  <a:gd fmla="*/ 66 h 140" name="T75"/>
                  <a:gd fmla="*/ 52 w 110" name="T76"/>
                  <a:gd fmla="*/ 64 h 140" name="T77"/>
                  <a:gd fmla="*/ 52 w 110" name="T78"/>
                  <a:gd fmla="*/ 62 h 140" name="T79"/>
                  <a:gd fmla="*/ 46 w 110" name="T80"/>
                  <a:gd fmla="*/ 62 h 140" name="T81"/>
                  <a:gd fmla="*/ 48 w 110" name="T82"/>
                  <a:gd fmla="*/ 60 h 140" name="T83"/>
                  <a:gd fmla="*/ 2 w 110" name="T84"/>
                  <a:gd fmla="*/ 46 h 140" name="T85"/>
                  <a:gd fmla="*/ 0 w 110" name="T86"/>
                  <a:gd fmla="*/ 42 h 140" name="T87"/>
                  <a:gd fmla="*/ 54 w 110" name="T88"/>
                  <a:gd fmla="*/ 132 h 140" name="T89"/>
                  <a:gd fmla="*/ 90 w 110" name="T90"/>
                  <a:gd fmla="*/ 128 h 140" name="T91"/>
                  <a:gd fmla="*/ 56 w 110" name="T92"/>
                  <a:gd fmla="*/ 126 h 140" name="T93"/>
                  <a:gd fmla="*/ 8 w 110" name="T94"/>
                  <a:gd fmla="*/ 74 h 140" name="T95"/>
                  <a:gd fmla="*/ 8 w 110" name="T96"/>
                  <a:gd fmla="*/ 74 h 140" name="T97"/>
                  <a:gd fmla="*/ 90 w 110" name="T98"/>
                  <a:gd fmla="*/ 70 h 140" name="T99"/>
                  <a:gd fmla="*/ 90 w 110" name="T100"/>
                  <a:gd fmla="*/ 70 h 140" name="T101"/>
                  <a:gd fmla="*/ 90 w 110" name="T102"/>
                  <a:gd fmla="*/ 52 h 140" name="T103"/>
                  <a:gd fmla="*/ 100 w 110" name="T104"/>
                  <a:gd fmla="*/ 60 h 140" name="T105"/>
                  <a:gd fmla="*/ 90 w 110" name="T106"/>
                  <a:gd fmla="*/ 52 h 14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0" w="110">
                    <a:moveTo>
                      <a:pt x="4" y="44"/>
                    </a:moveTo>
                    <a:lnTo>
                      <a:pt x="4" y="44"/>
                    </a:lnTo>
                    <a:lnTo>
                      <a:pt x="16" y="56"/>
                    </a:lnTo>
                    <a:lnTo>
                      <a:pt x="16" y="60"/>
                    </a:lnTo>
                    <a:lnTo>
                      <a:pt x="18" y="56"/>
                    </a:lnTo>
                    <a:lnTo>
                      <a:pt x="20" y="60"/>
                    </a:lnTo>
                    <a:lnTo>
                      <a:pt x="20" y="62"/>
                    </a:lnTo>
                    <a:lnTo>
                      <a:pt x="18" y="60"/>
                    </a:lnTo>
                    <a:lnTo>
                      <a:pt x="18" y="74"/>
                    </a:lnTo>
                    <a:lnTo>
                      <a:pt x="20" y="72"/>
                    </a:lnTo>
                    <a:lnTo>
                      <a:pt x="22" y="70"/>
                    </a:lnTo>
                    <a:lnTo>
                      <a:pt x="30" y="70"/>
                    </a:lnTo>
                    <a:lnTo>
                      <a:pt x="36" y="72"/>
                    </a:lnTo>
                    <a:lnTo>
                      <a:pt x="46" y="78"/>
                    </a:lnTo>
                    <a:lnTo>
                      <a:pt x="34" y="78"/>
                    </a:lnTo>
                    <a:lnTo>
                      <a:pt x="22" y="78"/>
                    </a:lnTo>
                    <a:lnTo>
                      <a:pt x="26" y="88"/>
                    </a:lnTo>
                    <a:lnTo>
                      <a:pt x="28" y="96"/>
                    </a:lnTo>
                    <a:lnTo>
                      <a:pt x="46" y="96"/>
                    </a:lnTo>
                    <a:lnTo>
                      <a:pt x="44" y="92"/>
                    </a:lnTo>
                    <a:lnTo>
                      <a:pt x="44" y="90"/>
                    </a:lnTo>
                    <a:lnTo>
                      <a:pt x="48" y="90"/>
                    </a:lnTo>
                    <a:lnTo>
                      <a:pt x="54" y="90"/>
                    </a:lnTo>
                    <a:lnTo>
                      <a:pt x="52" y="82"/>
                    </a:lnTo>
                    <a:lnTo>
                      <a:pt x="48" y="82"/>
                    </a:lnTo>
                    <a:lnTo>
                      <a:pt x="52" y="80"/>
                    </a:lnTo>
                    <a:lnTo>
                      <a:pt x="54" y="80"/>
                    </a:lnTo>
                    <a:lnTo>
                      <a:pt x="56" y="80"/>
                    </a:lnTo>
                    <a:lnTo>
                      <a:pt x="64" y="82"/>
                    </a:lnTo>
                    <a:lnTo>
                      <a:pt x="64" y="74"/>
                    </a:lnTo>
                    <a:lnTo>
                      <a:pt x="58" y="72"/>
                    </a:lnTo>
                    <a:lnTo>
                      <a:pt x="64" y="72"/>
                    </a:lnTo>
                    <a:lnTo>
                      <a:pt x="70" y="72"/>
                    </a:lnTo>
                    <a:lnTo>
                      <a:pt x="72" y="78"/>
                    </a:lnTo>
                    <a:lnTo>
                      <a:pt x="72" y="80"/>
                    </a:lnTo>
                    <a:lnTo>
                      <a:pt x="72" y="78"/>
                    </a:lnTo>
                    <a:lnTo>
                      <a:pt x="72" y="72"/>
                    </a:lnTo>
                    <a:lnTo>
                      <a:pt x="70" y="66"/>
                    </a:lnTo>
                    <a:lnTo>
                      <a:pt x="66" y="66"/>
                    </a:lnTo>
                    <a:lnTo>
                      <a:pt x="62" y="64"/>
                    </a:lnTo>
                    <a:lnTo>
                      <a:pt x="58" y="60"/>
                    </a:lnTo>
                    <a:lnTo>
                      <a:pt x="54" y="56"/>
                    </a:lnTo>
                    <a:lnTo>
                      <a:pt x="52" y="56"/>
                    </a:lnTo>
                    <a:lnTo>
                      <a:pt x="48" y="60"/>
                    </a:lnTo>
                    <a:lnTo>
                      <a:pt x="48" y="56"/>
                    </a:lnTo>
                    <a:lnTo>
                      <a:pt x="46" y="54"/>
                    </a:lnTo>
                    <a:lnTo>
                      <a:pt x="46" y="48"/>
                    </a:lnTo>
                    <a:lnTo>
                      <a:pt x="52" y="48"/>
                    </a:lnTo>
                    <a:lnTo>
                      <a:pt x="52" y="46"/>
                    </a:lnTo>
                    <a:lnTo>
                      <a:pt x="44" y="36"/>
                    </a:lnTo>
                    <a:lnTo>
                      <a:pt x="40" y="30"/>
                    </a:lnTo>
                    <a:lnTo>
                      <a:pt x="46" y="24"/>
                    </a:lnTo>
                    <a:lnTo>
                      <a:pt x="48" y="20"/>
                    </a:lnTo>
                    <a:lnTo>
                      <a:pt x="48" y="26"/>
                    </a:lnTo>
                    <a:lnTo>
                      <a:pt x="52" y="28"/>
                    </a:lnTo>
                    <a:lnTo>
                      <a:pt x="52" y="34"/>
                    </a:lnTo>
                    <a:lnTo>
                      <a:pt x="54" y="30"/>
                    </a:lnTo>
                    <a:lnTo>
                      <a:pt x="54" y="28"/>
                    </a:lnTo>
                    <a:lnTo>
                      <a:pt x="62" y="28"/>
                    </a:lnTo>
                    <a:lnTo>
                      <a:pt x="66" y="28"/>
                    </a:lnTo>
                    <a:lnTo>
                      <a:pt x="64" y="24"/>
                    </a:lnTo>
                    <a:lnTo>
                      <a:pt x="58" y="16"/>
                    </a:lnTo>
                    <a:lnTo>
                      <a:pt x="76" y="16"/>
                    </a:lnTo>
                    <a:lnTo>
                      <a:pt x="92" y="16"/>
                    </a:lnTo>
                    <a:lnTo>
                      <a:pt x="94" y="24"/>
                    </a:lnTo>
                    <a:lnTo>
                      <a:pt x="98" y="18"/>
                    </a:lnTo>
                    <a:lnTo>
                      <a:pt x="100" y="10"/>
                    </a:lnTo>
                    <a:lnTo>
                      <a:pt x="102" y="10"/>
                    </a:lnTo>
                    <a:lnTo>
                      <a:pt x="106" y="10"/>
                    </a:lnTo>
                    <a:lnTo>
                      <a:pt x="108" y="10"/>
                    </a:lnTo>
                    <a:lnTo>
                      <a:pt x="110" y="8"/>
                    </a:lnTo>
                    <a:lnTo>
                      <a:pt x="110" y="6"/>
                    </a:lnTo>
                    <a:lnTo>
                      <a:pt x="110" y="2"/>
                    </a:lnTo>
                    <a:lnTo>
                      <a:pt x="106" y="0"/>
                    </a:lnTo>
                    <a:lnTo>
                      <a:pt x="100" y="0"/>
                    </a:lnTo>
                    <a:lnTo>
                      <a:pt x="98" y="0"/>
                    </a:lnTo>
                    <a:lnTo>
                      <a:pt x="100" y="2"/>
                    </a:lnTo>
                    <a:lnTo>
                      <a:pt x="100" y="6"/>
                    </a:lnTo>
                    <a:lnTo>
                      <a:pt x="98" y="8"/>
                    </a:lnTo>
                    <a:lnTo>
                      <a:pt x="94" y="6"/>
                    </a:lnTo>
                    <a:lnTo>
                      <a:pt x="88" y="8"/>
                    </a:lnTo>
                    <a:lnTo>
                      <a:pt x="88" y="6"/>
                    </a:lnTo>
                    <a:lnTo>
                      <a:pt x="84" y="2"/>
                    </a:lnTo>
                    <a:lnTo>
                      <a:pt x="82" y="0"/>
                    </a:lnTo>
                    <a:lnTo>
                      <a:pt x="76" y="0"/>
                    </a:lnTo>
                    <a:lnTo>
                      <a:pt x="74" y="2"/>
                    </a:lnTo>
                    <a:lnTo>
                      <a:pt x="70" y="8"/>
                    </a:lnTo>
                    <a:lnTo>
                      <a:pt x="64" y="8"/>
                    </a:lnTo>
                    <a:lnTo>
                      <a:pt x="56" y="6"/>
                    </a:lnTo>
                    <a:lnTo>
                      <a:pt x="54" y="8"/>
                    </a:lnTo>
                    <a:lnTo>
                      <a:pt x="54" y="10"/>
                    </a:lnTo>
                    <a:lnTo>
                      <a:pt x="54" y="12"/>
                    </a:lnTo>
                    <a:lnTo>
                      <a:pt x="52" y="12"/>
                    </a:lnTo>
                    <a:lnTo>
                      <a:pt x="48" y="12"/>
                    </a:lnTo>
                    <a:lnTo>
                      <a:pt x="46" y="12"/>
                    </a:lnTo>
                    <a:lnTo>
                      <a:pt x="44" y="12"/>
                    </a:lnTo>
                    <a:lnTo>
                      <a:pt x="40" y="16"/>
                    </a:lnTo>
                    <a:lnTo>
                      <a:pt x="40" y="18"/>
                    </a:lnTo>
                    <a:lnTo>
                      <a:pt x="38" y="18"/>
                    </a:lnTo>
                    <a:lnTo>
                      <a:pt x="36" y="20"/>
                    </a:lnTo>
                    <a:lnTo>
                      <a:pt x="34" y="24"/>
                    </a:lnTo>
                    <a:lnTo>
                      <a:pt x="18" y="26"/>
                    </a:lnTo>
                    <a:lnTo>
                      <a:pt x="20" y="30"/>
                    </a:lnTo>
                    <a:lnTo>
                      <a:pt x="16" y="38"/>
                    </a:lnTo>
                    <a:lnTo>
                      <a:pt x="12" y="38"/>
                    </a:lnTo>
                    <a:lnTo>
                      <a:pt x="12" y="42"/>
                    </a:lnTo>
                    <a:lnTo>
                      <a:pt x="12" y="44"/>
                    </a:lnTo>
                    <a:lnTo>
                      <a:pt x="10" y="44"/>
                    </a:lnTo>
                    <a:lnTo>
                      <a:pt x="4" y="44"/>
                    </a:lnTo>
                    <a:lnTo>
                      <a:pt x="4" y="44"/>
                    </a:lnTo>
                    <a:lnTo>
                      <a:pt x="4" y="44"/>
                    </a:lnTo>
                    <a:close/>
                    <a:moveTo>
                      <a:pt x="52" y="62"/>
                    </a:moveTo>
                    <a:lnTo>
                      <a:pt x="52" y="62"/>
                    </a:lnTo>
                    <a:lnTo>
                      <a:pt x="56" y="66"/>
                    </a:lnTo>
                    <a:lnTo>
                      <a:pt x="56" y="70"/>
                    </a:lnTo>
                    <a:lnTo>
                      <a:pt x="52" y="70"/>
                    </a:lnTo>
                    <a:lnTo>
                      <a:pt x="52" y="64"/>
                    </a:lnTo>
                    <a:lnTo>
                      <a:pt x="52" y="62"/>
                    </a:lnTo>
                    <a:lnTo>
                      <a:pt x="52" y="62"/>
                    </a:lnTo>
                    <a:lnTo>
                      <a:pt x="52" y="62"/>
                    </a:lnTo>
                    <a:close/>
                    <a:moveTo>
                      <a:pt x="48" y="60"/>
                    </a:moveTo>
                    <a:lnTo>
                      <a:pt x="48" y="60"/>
                    </a:lnTo>
                    <a:lnTo>
                      <a:pt x="46" y="62"/>
                    </a:lnTo>
                    <a:lnTo>
                      <a:pt x="46" y="60"/>
                    </a:lnTo>
                    <a:lnTo>
                      <a:pt x="48" y="60"/>
                    </a:lnTo>
                    <a:lnTo>
                      <a:pt x="48" y="60"/>
                    </a:lnTo>
                    <a:lnTo>
                      <a:pt x="48" y="60"/>
                    </a:lnTo>
                    <a:close/>
                    <a:moveTo>
                      <a:pt x="0" y="42"/>
                    </a:moveTo>
                    <a:lnTo>
                      <a:pt x="2" y="46"/>
                    </a:lnTo>
                    <a:lnTo>
                      <a:pt x="2" y="44"/>
                    </a:lnTo>
                    <a:lnTo>
                      <a:pt x="0" y="42"/>
                    </a:lnTo>
                    <a:lnTo>
                      <a:pt x="0" y="42"/>
                    </a:lnTo>
                    <a:lnTo>
                      <a:pt x="0" y="42"/>
                    </a:lnTo>
                    <a:close/>
                    <a:moveTo>
                      <a:pt x="56" y="126"/>
                    </a:moveTo>
                    <a:lnTo>
                      <a:pt x="54" y="132"/>
                    </a:lnTo>
                    <a:lnTo>
                      <a:pt x="72" y="136"/>
                    </a:lnTo>
                    <a:lnTo>
                      <a:pt x="92" y="140"/>
                    </a:lnTo>
                    <a:lnTo>
                      <a:pt x="90" y="128"/>
                    </a:lnTo>
                    <a:lnTo>
                      <a:pt x="74" y="128"/>
                    </a:lnTo>
                    <a:lnTo>
                      <a:pt x="56" y="126"/>
                    </a:lnTo>
                    <a:lnTo>
                      <a:pt x="56" y="126"/>
                    </a:lnTo>
                    <a:lnTo>
                      <a:pt x="56" y="126"/>
                    </a:lnTo>
                    <a:close/>
                    <a:moveTo>
                      <a:pt x="8" y="74"/>
                    </a:moveTo>
                    <a:lnTo>
                      <a:pt x="8" y="74"/>
                    </a:lnTo>
                    <a:lnTo>
                      <a:pt x="16" y="78"/>
                    </a:lnTo>
                    <a:lnTo>
                      <a:pt x="16" y="74"/>
                    </a:lnTo>
                    <a:lnTo>
                      <a:pt x="8" y="74"/>
                    </a:lnTo>
                    <a:lnTo>
                      <a:pt x="8" y="74"/>
                    </a:lnTo>
                    <a:lnTo>
                      <a:pt x="8" y="74"/>
                    </a:lnTo>
                    <a:close/>
                    <a:moveTo>
                      <a:pt x="90" y="70"/>
                    </a:moveTo>
                    <a:lnTo>
                      <a:pt x="92" y="74"/>
                    </a:lnTo>
                    <a:lnTo>
                      <a:pt x="92" y="70"/>
                    </a:lnTo>
                    <a:lnTo>
                      <a:pt x="90" y="70"/>
                    </a:lnTo>
                    <a:lnTo>
                      <a:pt x="90" y="70"/>
                    </a:lnTo>
                    <a:lnTo>
                      <a:pt x="90" y="70"/>
                    </a:lnTo>
                    <a:close/>
                    <a:moveTo>
                      <a:pt x="90" y="52"/>
                    </a:moveTo>
                    <a:lnTo>
                      <a:pt x="90" y="52"/>
                    </a:lnTo>
                    <a:lnTo>
                      <a:pt x="94" y="60"/>
                    </a:lnTo>
                    <a:lnTo>
                      <a:pt x="100" y="60"/>
                    </a:lnTo>
                    <a:lnTo>
                      <a:pt x="100" y="56"/>
                    </a:lnTo>
                    <a:lnTo>
                      <a:pt x="98" y="52"/>
                    </a:lnTo>
                    <a:lnTo>
                      <a:pt x="90" y="52"/>
                    </a:lnTo>
                    <a:lnTo>
                      <a:pt x="90" y="52"/>
                    </a:lnTo>
                    <a:lnTo>
                      <a:pt x="90" y="5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71" name="Freeform 1665"/>
              <p:cNvSpPr/>
              <p:nvPr/>
            </p:nvSpPr>
            <p:spPr bwMode="auto">
              <a:xfrm>
                <a:off x="577850" y="4108450"/>
                <a:ext cx="111125" cy="209550"/>
              </a:xfrm>
              <a:custGeom>
                <a:gdLst>
                  <a:gd fmla="*/ 0 w 70" name="T0"/>
                  <a:gd fmla="*/ 132 h 132" name="T1"/>
                  <a:gd fmla="*/ 0 w 70" name="T2"/>
                  <a:gd fmla="*/ 132 h 132" name="T3"/>
                  <a:gd fmla="*/ 6 w 70" name="T4"/>
                  <a:gd fmla="*/ 132 h 132" name="T5"/>
                  <a:gd fmla="*/ 18 w 70" name="T6"/>
                  <a:gd fmla="*/ 124 h 132" name="T7"/>
                  <a:gd fmla="*/ 24 w 70" name="T8"/>
                  <a:gd fmla="*/ 124 h 132" name="T9"/>
                  <a:gd fmla="*/ 32 w 70" name="T10"/>
                  <a:gd fmla="*/ 118 h 132" name="T11"/>
                  <a:gd fmla="*/ 40 w 70" name="T12"/>
                  <a:gd fmla="*/ 116 h 132" name="T13"/>
                  <a:gd fmla="*/ 48 w 70" name="T14"/>
                  <a:gd fmla="*/ 118 h 132" name="T15"/>
                  <a:gd fmla="*/ 54 w 70" name="T16"/>
                  <a:gd fmla="*/ 118 h 132" name="T17"/>
                  <a:gd fmla="*/ 62 w 70" name="T18"/>
                  <a:gd fmla="*/ 116 h 132" name="T19"/>
                  <a:gd fmla="*/ 62 w 70" name="T20"/>
                  <a:gd fmla="*/ 112 h 132" name="T21"/>
                  <a:gd fmla="*/ 64 w 70" name="T22"/>
                  <a:gd fmla="*/ 108 h 132" name="T23"/>
                  <a:gd fmla="*/ 66 w 70" name="T24"/>
                  <a:gd fmla="*/ 106 h 132" name="T25"/>
                  <a:gd fmla="*/ 70 w 70" name="T26"/>
                  <a:gd fmla="*/ 108 h 132" name="T27"/>
                  <a:gd fmla="*/ 58 w 70" name="T28"/>
                  <a:gd fmla="*/ 94 h 132" name="T29"/>
                  <a:gd fmla="*/ 58 w 70" name="T30"/>
                  <a:gd fmla="*/ 90 h 132" name="T31"/>
                  <a:gd fmla="*/ 58 w 70" name="T32"/>
                  <a:gd fmla="*/ 88 h 132" name="T33"/>
                  <a:gd fmla="*/ 58 w 70" name="T34"/>
                  <a:gd fmla="*/ 86 h 132" name="T35"/>
                  <a:gd fmla="*/ 58 w 70" name="T36"/>
                  <a:gd fmla="*/ 80 h 132" name="T37"/>
                  <a:gd fmla="*/ 62 w 70" name="T38"/>
                  <a:gd fmla="*/ 68 h 132" name="T39"/>
                  <a:gd fmla="*/ 58 w 70" name="T40"/>
                  <a:gd fmla="*/ 62 h 132" name="T41"/>
                  <a:gd fmla="*/ 56 w 70" name="T42"/>
                  <a:gd fmla="*/ 58 h 132" name="T43"/>
                  <a:gd fmla="*/ 54 w 70" name="T44"/>
                  <a:gd fmla="*/ 52 h 132" name="T45"/>
                  <a:gd fmla="*/ 54 w 70" name="T46"/>
                  <a:gd fmla="*/ 50 h 132" name="T47"/>
                  <a:gd fmla="*/ 58 w 70" name="T48"/>
                  <a:gd fmla="*/ 44 h 132" name="T49"/>
                  <a:gd fmla="*/ 56 w 70" name="T50"/>
                  <a:gd fmla="*/ 42 h 132" name="T51"/>
                  <a:gd fmla="*/ 54 w 70" name="T52"/>
                  <a:gd fmla="*/ 38 h 132" name="T53"/>
                  <a:gd fmla="*/ 56 w 70" name="T54"/>
                  <a:gd fmla="*/ 36 h 132" name="T55"/>
                  <a:gd fmla="*/ 56 w 70" name="T56"/>
                  <a:gd fmla="*/ 32 h 132" name="T57"/>
                  <a:gd fmla="*/ 56 w 70" name="T58"/>
                  <a:gd fmla="*/ 24 h 132" name="T59"/>
                  <a:gd fmla="*/ 54 w 70" name="T60"/>
                  <a:gd fmla="*/ 18 h 132" name="T61"/>
                  <a:gd fmla="*/ 50 w 70" name="T62"/>
                  <a:gd fmla="*/ 14 h 132" name="T63"/>
                  <a:gd fmla="*/ 48 w 70" name="T64"/>
                  <a:gd fmla="*/ 14 h 132" name="T65"/>
                  <a:gd fmla="*/ 50 w 70" name="T66"/>
                  <a:gd fmla="*/ 8 h 132" name="T67"/>
                  <a:gd fmla="*/ 50 w 70" name="T68"/>
                  <a:gd fmla="*/ 0 h 132" name="T69"/>
                  <a:gd fmla="*/ 40 w 70" name="T70"/>
                  <a:gd fmla="*/ 0 h 132" name="T71"/>
                  <a:gd fmla="*/ 38 w 70" name="T72"/>
                  <a:gd fmla="*/ 2 h 132" name="T73"/>
                  <a:gd fmla="*/ 30 w 70" name="T74"/>
                  <a:gd fmla="*/ 2 h 132" name="T75"/>
                  <a:gd fmla="*/ 18 w 70" name="T76"/>
                  <a:gd fmla="*/ 0 h 132" name="T77"/>
                  <a:gd fmla="*/ 14 w 70" name="T78"/>
                  <a:gd fmla="*/ 6 h 132" name="T79"/>
                  <a:gd fmla="*/ 12 w 70" name="T80"/>
                  <a:gd fmla="*/ 10 h 132" name="T81"/>
                  <a:gd fmla="*/ 14 w 70" name="T82"/>
                  <a:gd fmla="*/ 18 h 132" name="T83"/>
                  <a:gd fmla="*/ 12 w 70" name="T84"/>
                  <a:gd fmla="*/ 28 h 132" name="T85"/>
                  <a:gd fmla="*/ 14 w 70" name="T86"/>
                  <a:gd fmla="*/ 34 h 132" name="T87"/>
                  <a:gd fmla="*/ 14 w 70" name="T88"/>
                  <a:gd fmla="*/ 38 h 132" name="T89"/>
                  <a:gd fmla="*/ 14 w 70" name="T90"/>
                  <a:gd fmla="*/ 42 h 132" name="T91"/>
                  <a:gd fmla="*/ 18 w 70" name="T92"/>
                  <a:gd fmla="*/ 50 h 132" name="T93"/>
                  <a:gd fmla="*/ 14 w 70" name="T94"/>
                  <a:gd fmla="*/ 60 h 132" name="T95"/>
                  <a:gd fmla="*/ 14 w 70" name="T96"/>
                  <a:gd fmla="*/ 62 h 132" name="T97"/>
                  <a:gd fmla="*/ 12 w 70" name="T98"/>
                  <a:gd fmla="*/ 70 h 132" name="T99"/>
                  <a:gd fmla="*/ 6 w 70" name="T100"/>
                  <a:gd fmla="*/ 80 h 132" name="T101"/>
                  <a:gd fmla="*/ 2 w 70" name="T102"/>
                  <a:gd fmla="*/ 90 h 132" name="T103"/>
                  <a:gd fmla="*/ 0 w 70" name="T104"/>
                  <a:gd fmla="*/ 100 h 132" name="T105"/>
                  <a:gd fmla="*/ 2 w 70" name="T106"/>
                  <a:gd fmla="*/ 114 h 132" name="T107"/>
                  <a:gd fmla="*/ 2 w 70" name="T108"/>
                  <a:gd fmla="*/ 116 h 132" name="T109"/>
                  <a:gd fmla="*/ 2 w 70" name="T110"/>
                  <a:gd fmla="*/ 122 h 132" name="T111"/>
                  <a:gd fmla="*/ 0 w 70" name="T112"/>
                  <a:gd fmla="*/ 132 h 132" name="T113"/>
                  <a:gd fmla="*/ 0 w 70" name="T114"/>
                  <a:gd fmla="*/ 132 h 132" name="T115"/>
                  <a:gd fmla="*/ 0 w 70" name="T116"/>
                  <a:gd fmla="*/ 132 h 1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32" w="70">
                    <a:moveTo>
                      <a:pt x="0" y="132"/>
                    </a:moveTo>
                    <a:lnTo>
                      <a:pt x="0" y="132"/>
                    </a:lnTo>
                    <a:lnTo>
                      <a:pt x="6" y="132"/>
                    </a:lnTo>
                    <a:lnTo>
                      <a:pt x="18" y="124"/>
                    </a:lnTo>
                    <a:lnTo>
                      <a:pt x="24" y="124"/>
                    </a:lnTo>
                    <a:lnTo>
                      <a:pt x="32" y="118"/>
                    </a:lnTo>
                    <a:lnTo>
                      <a:pt x="40" y="116"/>
                    </a:lnTo>
                    <a:lnTo>
                      <a:pt x="48" y="118"/>
                    </a:lnTo>
                    <a:lnTo>
                      <a:pt x="54" y="118"/>
                    </a:lnTo>
                    <a:lnTo>
                      <a:pt x="62" y="116"/>
                    </a:lnTo>
                    <a:lnTo>
                      <a:pt x="62" y="112"/>
                    </a:lnTo>
                    <a:lnTo>
                      <a:pt x="64" y="108"/>
                    </a:lnTo>
                    <a:lnTo>
                      <a:pt x="66" y="106"/>
                    </a:lnTo>
                    <a:lnTo>
                      <a:pt x="70" y="108"/>
                    </a:lnTo>
                    <a:lnTo>
                      <a:pt x="58" y="94"/>
                    </a:lnTo>
                    <a:lnTo>
                      <a:pt x="58" y="90"/>
                    </a:lnTo>
                    <a:lnTo>
                      <a:pt x="58" y="88"/>
                    </a:lnTo>
                    <a:lnTo>
                      <a:pt x="58" y="86"/>
                    </a:lnTo>
                    <a:lnTo>
                      <a:pt x="58" y="80"/>
                    </a:lnTo>
                    <a:lnTo>
                      <a:pt x="62" y="68"/>
                    </a:lnTo>
                    <a:lnTo>
                      <a:pt x="58" y="62"/>
                    </a:lnTo>
                    <a:lnTo>
                      <a:pt x="56" y="58"/>
                    </a:lnTo>
                    <a:lnTo>
                      <a:pt x="54" y="52"/>
                    </a:lnTo>
                    <a:lnTo>
                      <a:pt x="54" y="50"/>
                    </a:lnTo>
                    <a:lnTo>
                      <a:pt x="58" y="44"/>
                    </a:lnTo>
                    <a:lnTo>
                      <a:pt x="56" y="42"/>
                    </a:lnTo>
                    <a:lnTo>
                      <a:pt x="54" y="38"/>
                    </a:lnTo>
                    <a:lnTo>
                      <a:pt x="56" y="36"/>
                    </a:lnTo>
                    <a:lnTo>
                      <a:pt x="56" y="32"/>
                    </a:lnTo>
                    <a:lnTo>
                      <a:pt x="56" y="24"/>
                    </a:lnTo>
                    <a:lnTo>
                      <a:pt x="54" y="18"/>
                    </a:lnTo>
                    <a:lnTo>
                      <a:pt x="50" y="14"/>
                    </a:lnTo>
                    <a:lnTo>
                      <a:pt x="48" y="14"/>
                    </a:lnTo>
                    <a:lnTo>
                      <a:pt x="50" y="8"/>
                    </a:lnTo>
                    <a:lnTo>
                      <a:pt x="50" y="0"/>
                    </a:lnTo>
                    <a:lnTo>
                      <a:pt x="40" y="0"/>
                    </a:lnTo>
                    <a:lnTo>
                      <a:pt x="38" y="2"/>
                    </a:lnTo>
                    <a:lnTo>
                      <a:pt x="30" y="2"/>
                    </a:lnTo>
                    <a:lnTo>
                      <a:pt x="18" y="0"/>
                    </a:lnTo>
                    <a:lnTo>
                      <a:pt x="14" y="6"/>
                    </a:lnTo>
                    <a:lnTo>
                      <a:pt x="12" y="10"/>
                    </a:lnTo>
                    <a:lnTo>
                      <a:pt x="14" y="18"/>
                    </a:lnTo>
                    <a:lnTo>
                      <a:pt x="12" y="28"/>
                    </a:lnTo>
                    <a:lnTo>
                      <a:pt x="14" y="34"/>
                    </a:lnTo>
                    <a:lnTo>
                      <a:pt x="14" y="38"/>
                    </a:lnTo>
                    <a:lnTo>
                      <a:pt x="14" y="42"/>
                    </a:lnTo>
                    <a:lnTo>
                      <a:pt x="18" y="50"/>
                    </a:lnTo>
                    <a:lnTo>
                      <a:pt x="14" y="60"/>
                    </a:lnTo>
                    <a:lnTo>
                      <a:pt x="14" y="62"/>
                    </a:lnTo>
                    <a:lnTo>
                      <a:pt x="12" y="70"/>
                    </a:lnTo>
                    <a:lnTo>
                      <a:pt x="6" y="80"/>
                    </a:lnTo>
                    <a:lnTo>
                      <a:pt x="2" y="90"/>
                    </a:lnTo>
                    <a:lnTo>
                      <a:pt x="0" y="100"/>
                    </a:lnTo>
                    <a:lnTo>
                      <a:pt x="2" y="114"/>
                    </a:lnTo>
                    <a:lnTo>
                      <a:pt x="2" y="116"/>
                    </a:lnTo>
                    <a:lnTo>
                      <a:pt x="2" y="122"/>
                    </a:lnTo>
                    <a:lnTo>
                      <a:pt x="0" y="132"/>
                    </a:lnTo>
                    <a:lnTo>
                      <a:pt x="0" y="132"/>
                    </a:lnTo>
                    <a:lnTo>
                      <a:pt x="0" y="13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72" name="Freeform 1666"/>
              <p:cNvSpPr/>
              <p:nvPr/>
            </p:nvSpPr>
            <p:spPr bwMode="auto">
              <a:xfrm>
                <a:off x="793750" y="2749550"/>
                <a:ext cx="206375" cy="266700"/>
              </a:xfrm>
              <a:custGeom>
                <a:gdLst>
                  <a:gd fmla="*/ 28 w 130" name="T0"/>
                  <a:gd fmla="*/ 56 h 168" name="T1"/>
                  <a:gd fmla="*/ 24 w 130" name="T2"/>
                  <a:gd fmla="*/ 62 h 168" name="T3"/>
                  <a:gd fmla="*/ 20 w 130" name="T4"/>
                  <a:gd fmla="*/ 70 h 168" name="T5"/>
                  <a:gd fmla="*/ 12 w 130" name="T6"/>
                  <a:gd fmla="*/ 74 h 168" name="T7"/>
                  <a:gd fmla="*/ 0 w 130" name="T8"/>
                  <a:gd fmla="*/ 92 h 168" name="T9"/>
                  <a:gd fmla="*/ 6 w 130" name="T10"/>
                  <a:gd fmla="*/ 98 h 168" name="T11"/>
                  <a:gd fmla="*/ 8 w 130" name="T12"/>
                  <a:gd fmla="*/ 102 h 168" name="T13"/>
                  <a:gd fmla="*/ 8 w 130" name="T14"/>
                  <a:gd fmla="*/ 116 h 168" name="T15"/>
                  <a:gd fmla="*/ 10 w 130" name="T16"/>
                  <a:gd fmla="*/ 120 h 168" name="T17"/>
                  <a:gd fmla="*/ 16 w 130" name="T18"/>
                  <a:gd fmla="*/ 126 h 168" name="T19"/>
                  <a:gd fmla="*/ 24 w 130" name="T20"/>
                  <a:gd fmla="*/ 130 h 168" name="T21"/>
                  <a:gd fmla="*/ 36 w 130" name="T22"/>
                  <a:gd fmla="*/ 134 h 168" name="T23"/>
                  <a:gd fmla="*/ 34 w 130" name="T24"/>
                  <a:gd fmla="*/ 146 h 168" name="T25"/>
                  <a:gd fmla="*/ 34 w 130" name="T26"/>
                  <a:gd fmla="*/ 162 h 168" name="T27"/>
                  <a:gd fmla="*/ 44 w 130" name="T28"/>
                  <a:gd fmla="*/ 158 h 168" name="T29"/>
                  <a:gd fmla="*/ 54 w 130" name="T30"/>
                  <a:gd fmla="*/ 162 h 168" name="T31"/>
                  <a:gd fmla="*/ 72 w 130" name="T32"/>
                  <a:gd fmla="*/ 164 h 168" name="T33"/>
                  <a:gd fmla="*/ 84 w 130" name="T34"/>
                  <a:gd fmla="*/ 158 h 168" name="T35"/>
                  <a:gd fmla="*/ 96 w 130" name="T36"/>
                  <a:gd fmla="*/ 158 h 168" name="T37"/>
                  <a:gd fmla="*/ 104 w 130" name="T38"/>
                  <a:gd fmla="*/ 158 h 168" name="T39"/>
                  <a:gd fmla="*/ 102 w 130" name="T40"/>
                  <a:gd fmla="*/ 152 h 168" name="T41"/>
                  <a:gd fmla="*/ 110 w 130" name="T42"/>
                  <a:gd fmla="*/ 144 h 168" name="T43"/>
                  <a:gd fmla="*/ 118 w 130" name="T44"/>
                  <a:gd fmla="*/ 136 h 168" name="T45"/>
                  <a:gd fmla="*/ 108 w 130" name="T46"/>
                  <a:gd fmla="*/ 128 h 168" name="T47"/>
                  <a:gd fmla="*/ 104 w 130" name="T48"/>
                  <a:gd fmla="*/ 120 h 168" name="T49"/>
                  <a:gd fmla="*/ 94 w 130" name="T50"/>
                  <a:gd fmla="*/ 102 h 168" name="T51"/>
                  <a:gd fmla="*/ 104 w 130" name="T52"/>
                  <a:gd fmla="*/ 98 h 168" name="T53"/>
                  <a:gd fmla="*/ 122 w 130" name="T54"/>
                  <a:gd fmla="*/ 84 h 168" name="T55"/>
                  <a:gd fmla="*/ 128 w 130" name="T56"/>
                  <a:gd fmla="*/ 66 h 168" name="T57"/>
                  <a:gd fmla="*/ 124 w 130" name="T58"/>
                  <a:gd fmla="*/ 48 h 168" name="T59"/>
                  <a:gd fmla="*/ 124 w 130" name="T60"/>
                  <a:gd fmla="*/ 34 h 168" name="T61"/>
                  <a:gd fmla="*/ 110 w 130" name="T62"/>
                  <a:gd fmla="*/ 18 h 168" name="T63"/>
                  <a:gd fmla="*/ 92 w 130" name="T64"/>
                  <a:gd fmla="*/ 26 h 168" name="T65"/>
                  <a:gd fmla="*/ 86 w 130" name="T66"/>
                  <a:gd fmla="*/ 28 h 168" name="T67"/>
                  <a:gd fmla="*/ 80 w 130" name="T68"/>
                  <a:gd fmla="*/ 24 h 168" name="T69"/>
                  <a:gd fmla="*/ 66 w 130" name="T70"/>
                  <a:gd fmla="*/ 18 h 168" name="T71"/>
                  <a:gd fmla="*/ 58 w 130" name="T72"/>
                  <a:gd fmla="*/ 2 h 168" name="T73"/>
                  <a:gd fmla="*/ 44 w 130" name="T74"/>
                  <a:gd fmla="*/ 6 h 168" name="T75"/>
                  <a:gd fmla="*/ 46 w 130" name="T76"/>
                  <a:gd fmla="*/ 16 h 168" name="T77"/>
                  <a:gd fmla="*/ 48 w 130" name="T78"/>
                  <a:gd fmla="*/ 36 h 168" name="T79"/>
                  <a:gd fmla="*/ 44 w 130" name="T80"/>
                  <a:gd fmla="*/ 40 h 168" name="T81"/>
                  <a:gd fmla="*/ 30 w 130" name="T82"/>
                  <a:gd fmla="*/ 38 h 168" name="T83"/>
                  <a:gd fmla="*/ 26 w 130" name="T84"/>
                  <a:gd fmla="*/ 46 h 168" name="T85"/>
                  <a:gd fmla="*/ 26 w 130" name="T86"/>
                  <a:gd fmla="*/ 48 h 16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8" w="130">
                    <a:moveTo>
                      <a:pt x="26" y="48"/>
                    </a:moveTo>
                    <a:lnTo>
                      <a:pt x="26" y="48"/>
                    </a:lnTo>
                    <a:lnTo>
                      <a:pt x="28" y="56"/>
                    </a:lnTo>
                    <a:lnTo>
                      <a:pt x="28" y="58"/>
                    </a:lnTo>
                    <a:lnTo>
                      <a:pt x="26" y="62"/>
                    </a:lnTo>
                    <a:lnTo>
                      <a:pt x="24" y="62"/>
                    </a:lnTo>
                    <a:lnTo>
                      <a:pt x="26" y="66"/>
                    </a:lnTo>
                    <a:lnTo>
                      <a:pt x="24" y="70"/>
                    </a:lnTo>
                    <a:lnTo>
                      <a:pt x="20" y="70"/>
                    </a:lnTo>
                    <a:lnTo>
                      <a:pt x="18" y="72"/>
                    </a:lnTo>
                    <a:lnTo>
                      <a:pt x="16" y="74"/>
                    </a:lnTo>
                    <a:lnTo>
                      <a:pt x="12" y="74"/>
                    </a:lnTo>
                    <a:lnTo>
                      <a:pt x="8" y="72"/>
                    </a:lnTo>
                    <a:lnTo>
                      <a:pt x="6" y="76"/>
                    </a:lnTo>
                    <a:lnTo>
                      <a:pt x="0" y="92"/>
                    </a:lnTo>
                    <a:lnTo>
                      <a:pt x="2" y="92"/>
                    </a:lnTo>
                    <a:lnTo>
                      <a:pt x="6" y="94"/>
                    </a:lnTo>
                    <a:lnTo>
                      <a:pt x="6" y="98"/>
                    </a:lnTo>
                    <a:lnTo>
                      <a:pt x="2" y="98"/>
                    </a:lnTo>
                    <a:lnTo>
                      <a:pt x="6" y="100"/>
                    </a:lnTo>
                    <a:lnTo>
                      <a:pt x="8" y="102"/>
                    </a:lnTo>
                    <a:lnTo>
                      <a:pt x="8" y="104"/>
                    </a:lnTo>
                    <a:lnTo>
                      <a:pt x="6" y="110"/>
                    </a:lnTo>
                    <a:lnTo>
                      <a:pt x="8" y="116"/>
                    </a:lnTo>
                    <a:lnTo>
                      <a:pt x="10" y="116"/>
                    </a:lnTo>
                    <a:lnTo>
                      <a:pt x="10" y="118"/>
                    </a:lnTo>
                    <a:lnTo>
                      <a:pt x="10" y="120"/>
                    </a:lnTo>
                    <a:lnTo>
                      <a:pt x="8" y="126"/>
                    </a:lnTo>
                    <a:lnTo>
                      <a:pt x="10" y="128"/>
                    </a:lnTo>
                    <a:lnTo>
                      <a:pt x="16" y="126"/>
                    </a:lnTo>
                    <a:lnTo>
                      <a:pt x="18" y="128"/>
                    </a:lnTo>
                    <a:lnTo>
                      <a:pt x="24" y="128"/>
                    </a:lnTo>
                    <a:lnTo>
                      <a:pt x="24" y="130"/>
                    </a:lnTo>
                    <a:lnTo>
                      <a:pt x="26" y="134"/>
                    </a:lnTo>
                    <a:lnTo>
                      <a:pt x="30" y="130"/>
                    </a:lnTo>
                    <a:lnTo>
                      <a:pt x="36" y="134"/>
                    </a:lnTo>
                    <a:lnTo>
                      <a:pt x="36" y="136"/>
                    </a:lnTo>
                    <a:lnTo>
                      <a:pt x="36" y="140"/>
                    </a:lnTo>
                    <a:lnTo>
                      <a:pt x="34" y="146"/>
                    </a:lnTo>
                    <a:lnTo>
                      <a:pt x="34" y="152"/>
                    </a:lnTo>
                    <a:lnTo>
                      <a:pt x="34" y="156"/>
                    </a:lnTo>
                    <a:lnTo>
                      <a:pt x="34" y="162"/>
                    </a:lnTo>
                    <a:lnTo>
                      <a:pt x="36" y="164"/>
                    </a:lnTo>
                    <a:lnTo>
                      <a:pt x="44" y="162"/>
                    </a:lnTo>
                    <a:lnTo>
                      <a:pt x="44" y="158"/>
                    </a:lnTo>
                    <a:lnTo>
                      <a:pt x="46" y="158"/>
                    </a:lnTo>
                    <a:lnTo>
                      <a:pt x="48" y="158"/>
                    </a:lnTo>
                    <a:lnTo>
                      <a:pt x="54" y="162"/>
                    </a:lnTo>
                    <a:lnTo>
                      <a:pt x="66" y="168"/>
                    </a:lnTo>
                    <a:lnTo>
                      <a:pt x="68" y="166"/>
                    </a:lnTo>
                    <a:lnTo>
                      <a:pt x="72" y="164"/>
                    </a:lnTo>
                    <a:lnTo>
                      <a:pt x="80" y="162"/>
                    </a:lnTo>
                    <a:lnTo>
                      <a:pt x="82" y="162"/>
                    </a:lnTo>
                    <a:lnTo>
                      <a:pt x="84" y="158"/>
                    </a:lnTo>
                    <a:lnTo>
                      <a:pt x="90" y="158"/>
                    </a:lnTo>
                    <a:lnTo>
                      <a:pt x="94" y="158"/>
                    </a:lnTo>
                    <a:lnTo>
                      <a:pt x="96" y="158"/>
                    </a:lnTo>
                    <a:lnTo>
                      <a:pt x="102" y="162"/>
                    </a:lnTo>
                    <a:lnTo>
                      <a:pt x="104" y="162"/>
                    </a:lnTo>
                    <a:lnTo>
                      <a:pt x="104" y="158"/>
                    </a:lnTo>
                    <a:lnTo>
                      <a:pt x="102" y="154"/>
                    </a:lnTo>
                    <a:lnTo>
                      <a:pt x="100" y="152"/>
                    </a:lnTo>
                    <a:lnTo>
                      <a:pt x="102" y="152"/>
                    </a:lnTo>
                    <a:lnTo>
                      <a:pt x="104" y="148"/>
                    </a:lnTo>
                    <a:lnTo>
                      <a:pt x="110" y="146"/>
                    </a:lnTo>
                    <a:lnTo>
                      <a:pt x="110" y="144"/>
                    </a:lnTo>
                    <a:lnTo>
                      <a:pt x="112" y="138"/>
                    </a:lnTo>
                    <a:lnTo>
                      <a:pt x="112" y="136"/>
                    </a:lnTo>
                    <a:lnTo>
                      <a:pt x="118" y="136"/>
                    </a:lnTo>
                    <a:lnTo>
                      <a:pt x="112" y="130"/>
                    </a:lnTo>
                    <a:lnTo>
                      <a:pt x="110" y="128"/>
                    </a:lnTo>
                    <a:lnTo>
                      <a:pt x="108" y="128"/>
                    </a:lnTo>
                    <a:lnTo>
                      <a:pt x="104" y="128"/>
                    </a:lnTo>
                    <a:lnTo>
                      <a:pt x="104" y="126"/>
                    </a:lnTo>
                    <a:lnTo>
                      <a:pt x="104" y="120"/>
                    </a:lnTo>
                    <a:lnTo>
                      <a:pt x="102" y="116"/>
                    </a:lnTo>
                    <a:lnTo>
                      <a:pt x="94" y="108"/>
                    </a:lnTo>
                    <a:lnTo>
                      <a:pt x="94" y="102"/>
                    </a:lnTo>
                    <a:lnTo>
                      <a:pt x="96" y="102"/>
                    </a:lnTo>
                    <a:lnTo>
                      <a:pt x="102" y="100"/>
                    </a:lnTo>
                    <a:lnTo>
                      <a:pt x="104" y="98"/>
                    </a:lnTo>
                    <a:lnTo>
                      <a:pt x="108" y="94"/>
                    </a:lnTo>
                    <a:lnTo>
                      <a:pt x="112" y="92"/>
                    </a:lnTo>
                    <a:lnTo>
                      <a:pt x="122" y="84"/>
                    </a:lnTo>
                    <a:lnTo>
                      <a:pt x="130" y="90"/>
                    </a:lnTo>
                    <a:lnTo>
                      <a:pt x="128" y="70"/>
                    </a:lnTo>
                    <a:lnTo>
                      <a:pt x="128" y="66"/>
                    </a:lnTo>
                    <a:lnTo>
                      <a:pt x="124" y="62"/>
                    </a:lnTo>
                    <a:lnTo>
                      <a:pt x="124" y="52"/>
                    </a:lnTo>
                    <a:lnTo>
                      <a:pt x="124" y="48"/>
                    </a:lnTo>
                    <a:lnTo>
                      <a:pt x="122" y="44"/>
                    </a:lnTo>
                    <a:lnTo>
                      <a:pt x="122" y="40"/>
                    </a:lnTo>
                    <a:lnTo>
                      <a:pt x="124" y="34"/>
                    </a:lnTo>
                    <a:lnTo>
                      <a:pt x="124" y="28"/>
                    </a:lnTo>
                    <a:lnTo>
                      <a:pt x="112" y="24"/>
                    </a:lnTo>
                    <a:lnTo>
                      <a:pt x="110" y="18"/>
                    </a:lnTo>
                    <a:lnTo>
                      <a:pt x="102" y="18"/>
                    </a:lnTo>
                    <a:lnTo>
                      <a:pt x="96" y="18"/>
                    </a:lnTo>
                    <a:lnTo>
                      <a:pt x="92" y="26"/>
                    </a:lnTo>
                    <a:lnTo>
                      <a:pt x="90" y="26"/>
                    </a:lnTo>
                    <a:lnTo>
                      <a:pt x="84" y="26"/>
                    </a:lnTo>
                    <a:lnTo>
                      <a:pt x="86" y="28"/>
                    </a:lnTo>
                    <a:lnTo>
                      <a:pt x="84" y="30"/>
                    </a:lnTo>
                    <a:lnTo>
                      <a:pt x="82" y="34"/>
                    </a:lnTo>
                    <a:lnTo>
                      <a:pt x="80" y="24"/>
                    </a:lnTo>
                    <a:lnTo>
                      <a:pt x="72" y="24"/>
                    </a:lnTo>
                    <a:lnTo>
                      <a:pt x="66" y="24"/>
                    </a:lnTo>
                    <a:lnTo>
                      <a:pt x="66" y="18"/>
                    </a:lnTo>
                    <a:lnTo>
                      <a:pt x="62" y="10"/>
                    </a:lnTo>
                    <a:lnTo>
                      <a:pt x="64" y="2"/>
                    </a:lnTo>
                    <a:lnTo>
                      <a:pt x="58" y="2"/>
                    </a:lnTo>
                    <a:lnTo>
                      <a:pt x="58" y="0"/>
                    </a:lnTo>
                    <a:lnTo>
                      <a:pt x="46" y="0"/>
                    </a:lnTo>
                    <a:lnTo>
                      <a:pt x="44" y="6"/>
                    </a:lnTo>
                    <a:lnTo>
                      <a:pt x="44" y="10"/>
                    </a:lnTo>
                    <a:lnTo>
                      <a:pt x="46" y="10"/>
                    </a:lnTo>
                    <a:lnTo>
                      <a:pt x="46" y="16"/>
                    </a:lnTo>
                    <a:lnTo>
                      <a:pt x="48" y="24"/>
                    </a:lnTo>
                    <a:lnTo>
                      <a:pt x="48" y="34"/>
                    </a:lnTo>
                    <a:lnTo>
                      <a:pt x="48" y="36"/>
                    </a:lnTo>
                    <a:lnTo>
                      <a:pt x="46" y="34"/>
                    </a:lnTo>
                    <a:lnTo>
                      <a:pt x="44" y="36"/>
                    </a:lnTo>
                    <a:lnTo>
                      <a:pt x="44" y="40"/>
                    </a:lnTo>
                    <a:lnTo>
                      <a:pt x="38" y="40"/>
                    </a:lnTo>
                    <a:lnTo>
                      <a:pt x="36" y="38"/>
                    </a:lnTo>
                    <a:lnTo>
                      <a:pt x="30" y="38"/>
                    </a:lnTo>
                    <a:lnTo>
                      <a:pt x="28" y="40"/>
                    </a:lnTo>
                    <a:lnTo>
                      <a:pt x="26" y="44"/>
                    </a:lnTo>
                    <a:lnTo>
                      <a:pt x="26" y="46"/>
                    </a:lnTo>
                    <a:lnTo>
                      <a:pt x="28" y="46"/>
                    </a:lnTo>
                    <a:lnTo>
                      <a:pt x="28" y="48"/>
                    </a:lnTo>
                    <a:lnTo>
                      <a:pt x="26" y="48"/>
                    </a:lnTo>
                    <a:lnTo>
                      <a:pt x="26" y="48"/>
                    </a:lnTo>
                    <a:lnTo>
                      <a:pt x="26" y="4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73" name="Freeform 1667"/>
              <p:cNvSpPr/>
              <p:nvPr/>
            </p:nvSpPr>
            <p:spPr bwMode="auto">
              <a:xfrm>
                <a:off x="1584325" y="3133725"/>
                <a:ext cx="165100" cy="85725"/>
              </a:xfrm>
              <a:custGeom>
                <a:gdLst>
                  <a:gd fmla="*/ 0 w 104" name="T0"/>
                  <a:gd fmla="*/ 16 h 54" name="T1"/>
                  <a:gd fmla="*/ 18 w 104" name="T2"/>
                  <a:gd fmla="*/ 22 h 54" name="T3"/>
                  <a:gd fmla="*/ 20 w 104" name="T4"/>
                  <a:gd fmla="*/ 34 h 54" name="T5"/>
                  <a:gd fmla="*/ 22 w 104" name="T6"/>
                  <a:gd fmla="*/ 40 h 54" name="T7"/>
                  <a:gd fmla="*/ 24 w 104" name="T8"/>
                  <a:gd fmla="*/ 46 h 54" name="T9"/>
                  <a:gd fmla="*/ 32 w 104" name="T10"/>
                  <a:gd fmla="*/ 46 h 54" name="T11"/>
                  <a:gd fmla="*/ 42 w 104" name="T12"/>
                  <a:gd fmla="*/ 50 h 54" name="T13"/>
                  <a:gd fmla="*/ 52 w 104" name="T14"/>
                  <a:gd fmla="*/ 50 h 54" name="T15"/>
                  <a:gd fmla="*/ 56 w 104" name="T16"/>
                  <a:gd fmla="*/ 52 h 54" name="T17"/>
                  <a:gd fmla="*/ 68 w 104" name="T18"/>
                  <a:gd fmla="*/ 52 h 54" name="T19"/>
                  <a:gd fmla="*/ 80 w 104" name="T20"/>
                  <a:gd fmla="*/ 50 h 54" name="T21"/>
                  <a:gd fmla="*/ 86 w 104" name="T22"/>
                  <a:gd fmla="*/ 44 h 54" name="T23"/>
                  <a:gd fmla="*/ 94 w 104" name="T24"/>
                  <a:gd fmla="*/ 46 h 54" name="T25"/>
                  <a:gd fmla="*/ 98 w 104" name="T26"/>
                  <a:gd fmla="*/ 52 h 54" name="T27"/>
                  <a:gd fmla="*/ 104 w 104" name="T28"/>
                  <a:gd fmla="*/ 52 h 54" name="T29"/>
                  <a:gd fmla="*/ 100 w 104" name="T30"/>
                  <a:gd fmla="*/ 46 h 54" name="T31"/>
                  <a:gd fmla="*/ 100 w 104" name="T32"/>
                  <a:gd fmla="*/ 42 h 54" name="T33"/>
                  <a:gd fmla="*/ 98 w 104" name="T34"/>
                  <a:gd fmla="*/ 34 h 54" name="T35"/>
                  <a:gd fmla="*/ 90 w 104" name="T36"/>
                  <a:gd fmla="*/ 34 h 54" name="T37"/>
                  <a:gd fmla="*/ 90 w 104" name="T38"/>
                  <a:gd fmla="*/ 30 h 54" name="T39"/>
                  <a:gd fmla="*/ 86 w 104" name="T40"/>
                  <a:gd fmla="*/ 24 h 54" name="T41"/>
                  <a:gd fmla="*/ 78 w 104" name="T42"/>
                  <a:gd fmla="*/ 16 h 54" name="T43"/>
                  <a:gd fmla="*/ 72 w 104" name="T44"/>
                  <a:gd fmla="*/ 16 h 54" name="T45"/>
                  <a:gd fmla="*/ 66 w 104" name="T46"/>
                  <a:gd fmla="*/ 18 h 54" name="T47"/>
                  <a:gd fmla="*/ 60 w 104" name="T48"/>
                  <a:gd fmla="*/ 16 h 54" name="T49"/>
                  <a:gd fmla="*/ 50 w 104" name="T50"/>
                  <a:gd fmla="*/ 18 h 54" name="T51"/>
                  <a:gd fmla="*/ 42 w 104" name="T52"/>
                  <a:gd fmla="*/ 12 h 54" name="T53"/>
                  <a:gd fmla="*/ 34 w 104" name="T54"/>
                  <a:gd fmla="*/ 6 h 54" name="T55"/>
                  <a:gd fmla="*/ 18 w 104" name="T56"/>
                  <a:gd fmla="*/ 4 h 54" name="T57"/>
                  <a:gd fmla="*/ 12 w 104" name="T58"/>
                  <a:gd fmla="*/ 0 h 54" name="T59"/>
                  <a:gd fmla="*/ 4 w 104" name="T60"/>
                  <a:gd fmla="*/ 4 h 54" name="T61"/>
                  <a:gd fmla="*/ 0 w 104" name="T62"/>
                  <a:gd fmla="*/ 14 h 54" name="T63"/>
                  <a:gd fmla="*/ 0 w 104" name="T64"/>
                  <a:gd fmla="*/ 16 h 5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4" w="104">
                    <a:moveTo>
                      <a:pt x="0" y="16"/>
                    </a:moveTo>
                    <a:lnTo>
                      <a:pt x="0" y="16"/>
                    </a:lnTo>
                    <a:lnTo>
                      <a:pt x="10" y="18"/>
                    </a:lnTo>
                    <a:lnTo>
                      <a:pt x="18" y="22"/>
                    </a:lnTo>
                    <a:lnTo>
                      <a:pt x="20" y="30"/>
                    </a:lnTo>
                    <a:lnTo>
                      <a:pt x="20" y="34"/>
                    </a:lnTo>
                    <a:lnTo>
                      <a:pt x="22" y="34"/>
                    </a:lnTo>
                    <a:lnTo>
                      <a:pt x="22" y="40"/>
                    </a:lnTo>
                    <a:lnTo>
                      <a:pt x="22" y="46"/>
                    </a:lnTo>
                    <a:lnTo>
                      <a:pt x="24" y="46"/>
                    </a:lnTo>
                    <a:lnTo>
                      <a:pt x="30" y="46"/>
                    </a:lnTo>
                    <a:lnTo>
                      <a:pt x="32" y="46"/>
                    </a:lnTo>
                    <a:lnTo>
                      <a:pt x="38" y="46"/>
                    </a:lnTo>
                    <a:lnTo>
                      <a:pt x="42" y="50"/>
                    </a:lnTo>
                    <a:lnTo>
                      <a:pt x="46" y="50"/>
                    </a:lnTo>
                    <a:lnTo>
                      <a:pt x="52" y="50"/>
                    </a:lnTo>
                    <a:lnTo>
                      <a:pt x="56" y="50"/>
                    </a:lnTo>
                    <a:lnTo>
                      <a:pt x="56" y="52"/>
                    </a:lnTo>
                    <a:lnTo>
                      <a:pt x="60" y="54"/>
                    </a:lnTo>
                    <a:lnTo>
                      <a:pt x="68" y="52"/>
                    </a:lnTo>
                    <a:lnTo>
                      <a:pt x="78" y="52"/>
                    </a:lnTo>
                    <a:lnTo>
                      <a:pt x="80" y="50"/>
                    </a:lnTo>
                    <a:lnTo>
                      <a:pt x="84" y="46"/>
                    </a:lnTo>
                    <a:lnTo>
                      <a:pt x="86" y="44"/>
                    </a:lnTo>
                    <a:lnTo>
                      <a:pt x="88" y="44"/>
                    </a:lnTo>
                    <a:lnTo>
                      <a:pt x="94" y="46"/>
                    </a:lnTo>
                    <a:lnTo>
                      <a:pt x="96" y="50"/>
                    </a:lnTo>
                    <a:lnTo>
                      <a:pt x="98" y="52"/>
                    </a:lnTo>
                    <a:lnTo>
                      <a:pt x="100" y="54"/>
                    </a:lnTo>
                    <a:lnTo>
                      <a:pt x="104" y="52"/>
                    </a:lnTo>
                    <a:lnTo>
                      <a:pt x="104" y="50"/>
                    </a:lnTo>
                    <a:lnTo>
                      <a:pt x="100" y="46"/>
                    </a:lnTo>
                    <a:lnTo>
                      <a:pt x="98" y="44"/>
                    </a:lnTo>
                    <a:lnTo>
                      <a:pt x="100" y="42"/>
                    </a:lnTo>
                    <a:lnTo>
                      <a:pt x="104" y="40"/>
                    </a:lnTo>
                    <a:lnTo>
                      <a:pt x="98" y="34"/>
                    </a:lnTo>
                    <a:lnTo>
                      <a:pt x="96" y="34"/>
                    </a:lnTo>
                    <a:lnTo>
                      <a:pt x="90" y="34"/>
                    </a:lnTo>
                    <a:lnTo>
                      <a:pt x="90" y="32"/>
                    </a:lnTo>
                    <a:lnTo>
                      <a:pt x="90" y="30"/>
                    </a:lnTo>
                    <a:lnTo>
                      <a:pt x="90" y="26"/>
                    </a:lnTo>
                    <a:lnTo>
                      <a:pt x="86" y="24"/>
                    </a:lnTo>
                    <a:lnTo>
                      <a:pt x="80" y="22"/>
                    </a:lnTo>
                    <a:lnTo>
                      <a:pt x="78" y="16"/>
                    </a:lnTo>
                    <a:lnTo>
                      <a:pt x="76" y="14"/>
                    </a:lnTo>
                    <a:lnTo>
                      <a:pt x="72" y="16"/>
                    </a:lnTo>
                    <a:lnTo>
                      <a:pt x="68" y="18"/>
                    </a:lnTo>
                    <a:lnTo>
                      <a:pt x="66" y="18"/>
                    </a:lnTo>
                    <a:lnTo>
                      <a:pt x="62" y="16"/>
                    </a:lnTo>
                    <a:lnTo>
                      <a:pt x="60" y="16"/>
                    </a:lnTo>
                    <a:lnTo>
                      <a:pt x="56" y="18"/>
                    </a:lnTo>
                    <a:lnTo>
                      <a:pt x="50" y="18"/>
                    </a:lnTo>
                    <a:lnTo>
                      <a:pt x="48" y="16"/>
                    </a:lnTo>
                    <a:lnTo>
                      <a:pt x="42" y="12"/>
                    </a:lnTo>
                    <a:lnTo>
                      <a:pt x="40" y="6"/>
                    </a:lnTo>
                    <a:lnTo>
                      <a:pt x="34" y="6"/>
                    </a:lnTo>
                    <a:lnTo>
                      <a:pt x="24" y="6"/>
                    </a:lnTo>
                    <a:lnTo>
                      <a:pt x="18" y="4"/>
                    </a:lnTo>
                    <a:lnTo>
                      <a:pt x="14" y="0"/>
                    </a:lnTo>
                    <a:lnTo>
                      <a:pt x="12" y="0"/>
                    </a:lnTo>
                    <a:lnTo>
                      <a:pt x="10" y="0"/>
                    </a:lnTo>
                    <a:lnTo>
                      <a:pt x="4" y="4"/>
                    </a:lnTo>
                    <a:lnTo>
                      <a:pt x="2" y="8"/>
                    </a:lnTo>
                    <a:lnTo>
                      <a:pt x="0" y="14"/>
                    </a:lnTo>
                    <a:lnTo>
                      <a:pt x="0" y="16"/>
                    </a:lnTo>
                    <a:lnTo>
                      <a:pt x="0" y="16"/>
                    </a:lnTo>
                    <a:lnTo>
                      <a:pt x="0" y="1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74" name="Freeform 1668"/>
              <p:cNvSpPr/>
              <p:nvPr/>
            </p:nvSpPr>
            <p:spPr bwMode="auto">
              <a:xfrm>
                <a:off x="269875" y="4048125"/>
                <a:ext cx="79375" cy="25400"/>
              </a:xfrm>
              <a:custGeom>
                <a:gdLst>
                  <a:gd fmla="*/ 4 w 50" name="T0"/>
                  <a:gd fmla="*/ 16 h 16" name="T1"/>
                  <a:gd fmla="*/ 16 w 50" name="T2"/>
                  <a:gd fmla="*/ 16 h 16" name="T3"/>
                  <a:gd fmla="*/ 16 w 50" name="T4"/>
                  <a:gd fmla="*/ 12 h 16" name="T5"/>
                  <a:gd fmla="*/ 22 w 50" name="T6"/>
                  <a:gd fmla="*/ 10 h 16" name="T7"/>
                  <a:gd fmla="*/ 44 w 50" name="T8"/>
                  <a:gd fmla="*/ 10 h 16" name="T9"/>
                  <a:gd fmla="*/ 46 w 50" name="T10"/>
                  <a:gd fmla="*/ 10 h 16" name="T11"/>
                  <a:gd fmla="*/ 50 w 50" name="T12"/>
                  <a:gd fmla="*/ 6 h 16" name="T13"/>
                  <a:gd fmla="*/ 50 w 50" name="T14"/>
                  <a:gd fmla="*/ 4 h 16" name="T15"/>
                  <a:gd fmla="*/ 44 w 50" name="T16"/>
                  <a:gd fmla="*/ 4 h 16" name="T17"/>
                  <a:gd fmla="*/ 34 w 50" name="T18"/>
                  <a:gd fmla="*/ 4 h 16" name="T19"/>
                  <a:gd fmla="*/ 26 w 50" name="T20"/>
                  <a:gd fmla="*/ 4 h 16" name="T21"/>
                  <a:gd fmla="*/ 22 w 50" name="T22"/>
                  <a:gd fmla="*/ 4 h 16" name="T23"/>
                  <a:gd fmla="*/ 20 w 50" name="T24"/>
                  <a:gd fmla="*/ 0 h 16" name="T25"/>
                  <a:gd fmla="*/ 16 w 50" name="T26"/>
                  <a:gd fmla="*/ 4 h 16" name="T27"/>
                  <a:gd fmla="*/ 14 w 50" name="T28"/>
                  <a:gd fmla="*/ 6 h 16" name="T29"/>
                  <a:gd fmla="*/ 10 w 50" name="T30"/>
                  <a:gd fmla="*/ 4 h 16" name="T31"/>
                  <a:gd fmla="*/ 4 w 50" name="T32"/>
                  <a:gd fmla="*/ 6 h 16" name="T33"/>
                  <a:gd fmla="*/ 0 w 50" name="T34"/>
                  <a:gd fmla="*/ 6 h 16" name="T35"/>
                  <a:gd fmla="*/ 4 w 50" name="T36"/>
                  <a:gd fmla="*/ 16 h 16" name="T37"/>
                  <a:gd fmla="*/ 4 w 50" name="T38"/>
                  <a:gd fmla="*/ 16 h 16" name="T39"/>
                  <a:gd fmla="*/ 4 w 50" name="T40"/>
                  <a:gd fmla="*/ 16 h 1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 w="50">
                    <a:moveTo>
                      <a:pt x="4" y="16"/>
                    </a:moveTo>
                    <a:lnTo>
                      <a:pt x="16" y="16"/>
                    </a:lnTo>
                    <a:lnTo>
                      <a:pt x="16" y="12"/>
                    </a:lnTo>
                    <a:lnTo>
                      <a:pt x="22" y="10"/>
                    </a:lnTo>
                    <a:lnTo>
                      <a:pt x="44" y="10"/>
                    </a:lnTo>
                    <a:lnTo>
                      <a:pt x="46" y="10"/>
                    </a:lnTo>
                    <a:lnTo>
                      <a:pt x="50" y="6"/>
                    </a:lnTo>
                    <a:lnTo>
                      <a:pt x="50" y="4"/>
                    </a:lnTo>
                    <a:lnTo>
                      <a:pt x="44" y="4"/>
                    </a:lnTo>
                    <a:lnTo>
                      <a:pt x="34" y="4"/>
                    </a:lnTo>
                    <a:lnTo>
                      <a:pt x="26" y="4"/>
                    </a:lnTo>
                    <a:lnTo>
                      <a:pt x="22" y="4"/>
                    </a:lnTo>
                    <a:lnTo>
                      <a:pt x="20" y="0"/>
                    </a:lnTo>
                    <a:lnTo>
                      <a:pt x="16" y="4"/>
                    </a:lnTo>
                    <a:lnTo>
                      <a:pt x="14" y="6"/>
                    </a:lnTo>
                    <a:lnTo>
                      <a:pt x="10" y="4"/>
                    </a:lnTo>
                    <a:lnTo>
                      <a:pt x="4" y="6"/>
                    </a:lnTo>
                    <a:lnTo>
                      <a:pt x="0" y="6"/>
                    </a:lnTo>
                    <a:lnTo>
                      <a:pt x="4" y="16"/>
                    </a:lnTo>
                    <a:lnTo>
                      <a:pt x="4" y="16"/>
                    </a:lnTo>
                    <a:lnTo>
                      <a:pt x="4" y="1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75" name="Freeform 1669"/>
              <p:cNvSpPr/>
              <p:nvPr/>
            </p:nvSpPr>
            <p:spPr bwMode="auto">
              <a:xfrm>
                <a:off x="860425" y="4368800"/>
                <a:ext cx="139700" cy="193675"/>
              </a:xfrm>
              <a:custGeom>
                <a:gdLst>
                  <a:gd fmla="*/ 10 w 88" name="T0"/>
                  <a:gd fmla="*/ 24 h 122" name="T1"/>
                  <a:gd fmla="*/ 10 w 88" name="T2"/>
                  <a:gd fmla="*/ 36 h 122" name="T3"/>
                  <a:gd fmla="*/ 10 w 88" name="T4"/>
                  <a:gd fmla="*/ 44 h 122" name="T5"/>
                  <a:gd fmla="*/ 6 w 88" name="T6"/>
                  <a:gd fmla="*/ 58 h 122" name="T7"/>
                  <a:gd fmla="*/ 8 w 88" name="T8"/>
                  <a:gd fmla="*/ 80 h 122" name="T9"/>
                  <a:gd fmla="*/ 4 w 88" name="T10"/>
                  <a:gd fmla="*/ 88 h 122" name="T11"/>
                  <a:gd fmla="*/ 28 w 88" name="T12"/>
                  <a:gd fmla="*/ 108 h 122" name="T13"/>
                  <a:gd fmla="*/ 34 w 88" name="T14"/>
                  <a:gd fmla="*/ 122 h 122" name="T15"/>
                  <a:gd fmla="*/ 36 w 88" name="T16"/>
                  <a:gd fmla="*/ 112 h 122" name="T17"/>
                  <a:gd fmla="*/ 42 w 88" name="T18"/>
                  <a:gd fmla="*/ 108 h 122" name="T19"/>
                  <a:gd fmla="*/ 50 w 88" name="T20"/>
                  <a:gd fmla="*/ 112 h 122" name="T21"/>
                  <a:gd fmla="*/ 52 w 88" name="T22"/>
                  <a:gd fmla="*/ 106 h 122" name="T23"/>
                  <a:gd fmla="*/ 46 w 88" name="T24"/>
                  <a:gd fmla="*/ 96 h 122" name="T25"/>
                  <a:gd fmla="*/ 50 w 88" name="T26"/>
                  <a:gd fmla="*/ 94 h 122" name="T27"/>
                  <a:gd fmla="*/ 50 w 88" name="T28"/>
                  <a:gd fmla="*/ 88 h 122" name="T29"/>
                  <a:gd fmla="*/ 58 w 88" name="T30"/>
                  <a:gd fmla="*/ 88 h 122" name="T31"/>
                  <a:gd fmla="*/ 58 w 88" name="T32"/>
                  <a:gd fmla="*/ 82 h 122" name="T33"/>
                  <a:gd fmla="*/ 62 w 88" name="T34"/>
                  <a:gd fmla="*/ 82 h 122" name="T35"/>
                  <a:gd fmla="*/ 68 w 88" name="T36"/>
                  <a:gd fmla="*/ 86 h 122" name="T37"/>
                  <a:gd fmla="*/ 78 w 88" name="T38"/>
                  <a:gd fmla="*/ 86 h 122" name="T39"/>
                  <a:gd fmla="*/ 80 w 88" name="T40"/>
                  <a:gd fmla="*/ 94 h 122" name="T41"/>
                  <a:gd fmla="*/ 82 w 88" name="T42"/>
                  <a:gd fmla="*/ 86 h 122" name="T43"/>
                  <a:gd fmla="*/ 80 w 88" name="T44"/>
                  <a:gd fmla="*/ 76 h 122" name="T45"/>
                  <a:gd fmla="*/ 82 w 88" name="T46"/>
                  <a:gd fmla="*/ 70 h 122" name="T47"/>
                  <a:gd fmla="*/ 80 w 88" name="T48"/>
                  <a:gd fmla="*/ 64 h 122" name="T49"/>
                  <a:gd fmla="*/ 80 w 88" name="T50"/>
                  <a:gd fmla="*/ 54 h 122" name="T51"/>
                  <a:gd fmla="*/ 78 w 88" name="T52"/>
                  <a:gd fmla="*/ 46 h 122" name="T53"/>
                  <a:gd fmla="*/ 76 w 88" name="T54"/>
                  <a:gd fmla="*/ 44 h 122" name="T55"/>
                  <a:gd fmla="*/ 76 w 88" name="T56"/>
                  <a:gd fmla="*/ 32 h 122" name="T57"/>
                  <a:gd fmla="*/ 86 w 88" name="T58"/>
                  <a:gd fmla="*/ 32 h 122" name="T59"/>
                  <a:gd fmla="*/ 88 w 88" name="T60"/>
                  <a:gd fmla="*/ 18 h 122" name="T61"/>
                  <a:gd fmla="*/ 72 w 88" name="T62"/>
                  <a:gd fmla="*/ 18 h 122" name="T63"/>
                  <a:gd fmla="*/ 70 w 88" name="T64"/>
                  <a:gd fmla="*/ 16 h 122" name="T65"/>
                  <a:gd fmla="*/ 70 w 88" name="T66"/>
                  <a:gd fmla="*/ 0 h 122" name="T67"/>
                  <a:gd fmla="*/ 60 w 88" name="T68"/>
                  <a:gd fmla="*/ 0 h 122" name="T69"/>
                  <a:gd fmla="*/ 52 w 88" name="T70"/>
                  <a:gd fmla="*/ 4 h 122" name="T71"/>
                  <a:gd fmla="*/ 42 w 88" name="T72"/>
                  <a:gd fmla="*/ 4 h 122" name="T73"/>
                  <a:gd fmla="*/ 10 w 88" name="T74"/>
                  <a:gd fmla="*/ 24 h 122" name="T75"/>
                  <a:gd fmla="*/ 10 w 88" name="T76"/>
                  <a:gd fmla="*/ 24 h 12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22" w="88">
                    <a:moveTo>
                      <a:pt x="10" y="24"/>
                    </a:moveTo>
                    <a:lnTo>
                      <a:pt x="10" y="24"/>
                    </a:lnTo>
                    <a:lnTo>
                      <a:pt x="6" y="28"/>
                    </a:lnTo>
                    <a:lnTo>
                      <a:pt x="10" y="36"/>
                    </a:lnTo>
                    <a:lnTo>
                      <a:pt x="10" y="42"/>
                    </a:lnTo>
                    <a:lnTo>
                      <a:pt x="10" y="44"/>
                    </a:lnTo>
                    <a:lnTo>
                      <a:pt x="8" y="50"/>
                    </a:lnTo>
                    <a:lnTo>
                      <a:pt x="6" y="58"/>
                    </a:lnTo>
                    <a:lnTo>
                      <a:pt x="0" y="76"/>
                    </a:lnTo>
                    <a:lnTo>
                      <a:pt x="8" y="80"/>
                    </a:lnTo>
                    <a:lnTo>
                      <a:pt x="8" y="86"/>
                    </a:lnTo>
                    <a:lnTo>
                      <a:pt x="4" y="88"/>
                    </a:lnTo>
                    <a:lnTo>
                      <a:pt x="18" y="98"/>
                    </a:lnTo>
                    <a:lnTo>
                      <a:pt x="28" y="108"/>
                    </a:lnTo>
                    <a:lnTo>
                      <a:pt x="26" y="116"/>
                    </a:lnTo>
                    <a:lnTo>
                      <a:pt x="34" y="122"/>
                    </a:lnTo>
                    <a:lnTo>
                      <a:pt x="34" y="114"/>
                    </a:lnTo>
                    <a:lnTo>
                      <a:pt x="36" y="112"/>
                    </a:lnTo>
                    <a:lnTo>
                      <a:pt x="40" y="108"/>
                    </a:lnTo>
                    <a:lnTo>
                      <a:pt x="42" y="108"/>
                    </a:lnTo>
                    <a:lnTo>
                      <a:pt x="46" y="112"/>
                    </a:lnTo>
                    <a:lnTo>
                      <a:pt x="50" y="112"/>
                    </a:lnTo>
                    <a:lnTo>
                      <a:pt x="52" y="112"/>
                    </a:lnTo>
                    <a:lnTo>
                      <a:pt x="52" y="106"/>
                    </a:lnTo>
                    <a:lnTo>
                      <a:pt x="46" y="98"/>
                    </a:lnTo>
                    <a:lnTo>
                      <a:pt x="46" y="96"/>
                    </a:lnTo>
                    <a:lnTo>
                      <a:pt x="46" y="94"/>
                    </a:lnTo>
                    <a:lnTo>
                      <a:pt x="50" y="94"/>
                    </a:lnTo>
                    <a:lnTo>
                      <a:pt x="50" y="90"/>
                    </a:lnTo>
                    <a:lnTo>
                      <a:pt x="50" y="88"/>
                    </a:lnTo>
                    <a:lnTo>
                      <a:pt x="50" y="86"/>
                    </a:lnTo>
                    <a:lnTo>
                      <a:pt x="58" y="88"/>
                    </a:lnTo>
                    <a:lnTo>
                      <a:pt x="58" y="86"/>
                    </a:lnTo>
                    <a:lnTo>
                      <a:pt x="58" y="82"/>
                    </a:lnTo>
                    <a:lnTo>
                      <a:pt x="58" y="80"/>
                    </a:lnTo>
                    <a:lnTo>
                      <a:pt x="62" y="82"/>
                    </a:lnTo>
                    <a:lnTo>
                      <a:pt x="62" y="86"/>
                    </a:lnTo>
                    <a:lnTo>
                      <a:pt x="68" y="86"/>
                    </a:lnTo>
                    <a:lnTo>
                      <a:pt x="72" y="82"/>
                    </a:lnTo>
                    <a:lnTo>
                      <a:pt x="78" y="86"/>
                    </a:lnTo>
                    <a:lnTo>
                      <a:pt x="80" y="90"/>
                    </a:lnTo>
                    <a:lnTo>
                      <a:pt x="80" y="94"/>
                    </a:lnTo>
                    <a:lnTo>
                      <a:pt x="82" y="90"/>
                    </a:lnTo>
                    <a:lnTo>
                      <a:pt x="82" y="86"/>
                    </a:lnTo>
                    <a:lnTo>
                      <a:pt x="86" y="78"/>
                    </a:lnTo>
                    <a:lnTo>
                      <a:pt x="80" y="76"/>
                    </a:lnTo>
                    <a:lnTo>
                      <a:pt x="80" y="72"/>
                    </a:lnTo>
                    <a:lnTo>
                      <a:pt x="82" y="70"/>
                    </a:lnTo>
                    <a:lnTo>
                      <a:pt x="82" y="68"/>
                    </a:lnTo>
                    <a:lnTo>
                      <a:pt x="80" y="64"/>
                    </a:lnTo>
                    <a:lnTo>
                      <a:pt x="80" y="60"/>
                    </a:lnTo>
                    <a:lnTo>
                      <a:pt x="80" y="54"/>
                    </a:lnTo>
                    <a:lnTo>
                      <a:pt x="80" y="52"/>
                    </a:lnTo>
                    <a:lnTo>
                      <a:pt x="78" y="46"/>
                    </a:lnTo>
                    <a:lnTo>
                      <a:pt x="72" y="44"/>
                    </a:lnTo>
                    <a:lnTo>
                      <a:pt x="76" y="44"/>
                    </a:lnTo>
                    <a:lnTo>
                      <a:pt x="76" y="36"/>
                    </a:lnTo>
                    <a:lnTo>
                      <a:pt x="76" y="32"/>
                    </a:lnTo>
                    <a:lnTo>
                      <a:pt x="80" y="32"/>
                    </a:lnTo>
                    <a:lnTo>
                      <a:pt x="86" y="32"/>
                    </a:lnTo>
                    <a:lnTo>
                      <a:pt x="88" y="32"/>
                    </a:lnTo>
                    <a:lnTo>
                      <a:pt x="88" y="18"/>
                    </a:lnTo>
                    <a:lnTo>
                      <a:pt x="80" y="16"/>
                    </a:lnTo>
                    <a:lnTo>
                      <a:pt x="72" y="18"/>
                    </a:lnTo>
                    <a:lnTo>
                      <a:pt x="70" y="18"/>
                    </a:lnTo>
                    <a:lnTo>
                      <a:pt x="70" y="16"/>
                    </a:lnTo>
                    <a:lnTo>
                      <a:pt x="70" y="14"/>
                    </a:lnTo>
                    <a:lnTo>
                      <a:pt x="70" y="0"/>
                    </a:lnTo>
                    <a:lnTo>
                      <a:pt x="68" y="0"/>
                    </a:lnTo>
                    <a:lnTo>
                      <a:pt x="60" y="0"/>
                    </a:lnTo>
                    <a:lnTo>
                      <a:pt x="54" y="4"/>
                    </a:lnTo>
                    <a:lnTo>
                      <a:pt x="52" y="4"/>
                    </a:lnTo>
                    <a:lnTo>
                      <a:pt x="46" y="4"/>
                    </a:lnTo>
                    <a:lnTo>
                      <a:pt x="42" y="4"/>
                    </a:lnTo>
                    <a:lnTo>
                      <a:pt x="42" y="24"/>
                    </a:lnTo>
                    <a:lnTo>
                      <a:pt x="10" y="24"/>
                    </a:lnTo>
                    <a:lnTo>
                      <a:pt x="10" y="24"/>
                    </a:lnTo>
                    <a:lnTo>
                      <a:pt x="10" y="2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76" name="Freeform 1670"/>
              <p:cNvSpPr>
                <a:spLocks noEditPoints="1"/>
              </p:cNvSpPr>
              <p:nvPr/>
            </p:nvSpPr>
            <p:spPr bwMode="auto">
              <a:xfrm>
                <a:off x="552450" y="2889250"/>
                <a:ext cx="3943350" cy="2225675"/>
              </a:xfrm>
              <a:custGeom>
                <a:gdLst>
                  <a:gd fmla="*/ 154 w 2484" name="T0"/>
                  <a:gd fmla="*/ 38 h 1402" name="T1"/>
                  <a:gd fmla="*/ 170 w 2484" name="T2"/>
                  <a:gd fmla="*/ 40 h 1402" name="T3"/>
                  <a:gd fmla="*/ 182 w 2484" name="T4"/>
                  <a:gd fmla="*/ 42 h 1402" name="T5"/>
                  <a:gd fmla="*/ 186 w 2484" name="T6"/>
                  <a:gd fmla="*/ 58 h 1402" name="T7"/>
                  <a:gd fmla="*/ 188 w 2484" name="T8"/>
                  <a:gd fmla="*/ 76 h 1402" name="T9"/>
                  <a:gd fmla="*/ 180 w 2484" name="T10"/>
                  <a:gd fmla="*/ 78 h 1402" name="T11"/>
                  <a:gd fmla="*/ 170 w 2484" name="T12"/>
                  <a:gd fmla="*/ 90 h 1402" name="T13"/>
                  <a:gd fmla="*/ 156 w 2484" name="T14"/>
                  <a:gd fmla="*/ 112 h 1402" name="T15"/>
                  <a:gd fmla="*/ 164 w 2484" name="T16"/>
                  <a:gd fmla="*/ 112 h 1402" name="T17"/>
                  <a:gd fmla="*/ 174 w 2484" name="T18"/>
                  <a:gd fmla="*/ 118 h 1402" name="T19"/>
                  <a:gd fmla="*/ 172 w 2484" name="T20"/>
                  <a:gd fmla="*/ 128 h 1402" name="T21"/>
                  <a:gd fmla="*/ 168 w 2484" name="T22"/>
                  <a:gd fmla="*/ 136 h 1402" name="T23"/>
                  <a:gd fmla="*/ 170 w 2484" name="T24"/>
                  <a:gd fmla="*/ 142 h 1402" name="T25"/>
                  <a:gd fmla="*/ 174 w 2484" name="T26"/>
                  <a:gd fmla="*/ 150 h 1402" name="T27"/>
                  <a:gd fmla="*/ 172 w 2484" name="T28"/>
                  <a:gd fmla="*/ 158 h 1402" name="T29"/>
                  <a:gd fmla="*/ 168 w 2484" name="T30"/>
                  <a:gd fmla="*/ 158 h 1402" name="T31"/>
                  <a:gd fmla="*/ 154 w 2484" name="T32"/>
                  <a:gd fmla="*/ 174 h 1402" name="T33"/>
                  <a:gd fmla="*/ 128 w 2484" name="T34"/>
                  <a:gd fmla="*/ 164 h 1402" name="T35"/>
                  <a:gd fmla="*/ 114 w 2484" name="T36"/>
                  <a:gd fmla="*/ 182 h 1402" name="T37"/>
                  <a:gd fmla="*/ 98 w 2484" name="T38"/>
                  <a:gd fmla="*/ 186 h 1402" name="T39"/>
                  <a:gd fmla="*/ 82 w 2484" name="T40"/>
                  <a:gd fmla="*/ 182 h 1402" name="T41"/>
                  <a:gd fmla="*/ 68 w 2484" name="T42"/>
                  <a:gd fmla="*/ 178 h 1402" name="T43"/>
                  <a:gd fmla="*/ 54 w 2484" name="T44"/>
                  <a:gd fmla="*/ 172 h 1402" name="T45"/>
                  <a:gd fmla="*/ 56 w 2484" name="T46"/>
                  <a:gd fmla="*/ 112 h 1402" name="T47"/>
                  <a:gd fmla="*/ 36 w 2484" name="T48"/>
                  <a:gd fmla="*/ 96 h 1402" name="T49"/>
                  <a:gd fmla="*/ 32 w 2484" name="T50"/>
                  <a:gd fmla="*/ 84 h 1402" name="T51"/>
                  <a:gd fmla="*/ 22 w 2484" name="T52"/>
                  <a:gd fmla="*/ 76 h 1402" name="T53"/>
                  <a:gd fmla="*/ 0 w 2484" name="T54"/>
                  <a:gd fmla="*/ 64 h 1402" name="T55"/>
                  <a:gd fmla="*/ 16 w 2484" name="T56"/>
                  <a:gd fmla="*/ 54 h 1402" name="T57"/>
                  <a:gd fmla="*/ 26 w 2484" name="T58"/>
                  <a:gd fmla="*/ 56 h 1402" name="T59"/>
                  <a:gd fmla="*/ 50 w 2484" name="T60"/>
                  <a:gd fmla="*/ 54 h 1402" name="T61"/>
                  <a:gd fmla="*/ 44 w 2484" name="T62"/>
                  <a:gd fmla="*/ 28 h 1402" name="T63"/>
                  <a:gd fmla="*/ 62 w 2484" name="T64"/>
                  <a:gd fmla="*/ 36 h 1402" name="T65"/>
                  <a:gd fmla="*/ 82 w 2484" name="T66"/>
                  <a:gd fmla="*/ 22 h 1402" name="T67"/>
                  <a:gd fmla="*/ 106 w 2484" name="T68"/>
                  <a:gd fmla="*/ 2 h 1402" name="T69"/>
                  <a:gd fmla="*/ 118 w 2484" name="T70"/>
                  <a:gd fmla="*/ 18 h 1402" name="T71"/>
                  <a:gd fmla="*/ 126 w 2484" name="T72"/>
                  <a:gd fmla="*/ 22 h 1402" name="T73"/>
                  <a:gd fmla="*/ 140 w 2484" name="T74"/>
                  <a:gd fmla="*/ 24 h 1402" name="T75"/>
                  <a:gd fmla="*/ 154 w 2484" name="T76"/>
                  <a:gd fmla="*/ 30 h 1402" name="T77"/>
                  <a:gd fmla="*/ 2482 w 2484" name="T78"/>
                  <a:gd fmla="*/ 1372 h 1402" name="T79"/>
                  <a:gd fmla="*/ 2484 w 2484" name="T80"/>
                  <a:gd fmla="*/ 1376 h 1402" name="T81"/>
                  <a:gd fmla="*/ 2440 w 2484" name="T82"/>
                  <a:gd fmla="*/ 1358 h 1402" name="T83"/>
                  <a:gd fmla="*/ 2456 w 2484" name="T84"/>
                  <a:gd fmla="*/ 1386 h 1402" name="T85"/>
                  <a:gd fmla="*/ 2472 w 2484" name="T86"/>
                  <a:gd fmla="*/ 1400 h 1402" name="T87"/>
                  <a:gd fmla="*/ 2466 w 2484" name="T88"/>
                  <a:gd fmla="*/ 1384 h 1402" name="T89"/>
                  <a:gd fmla="*/ 2440 w 2484" name="T90"/>
                  <a:gd fmla="*/ 1358 h 1402" name="T91"/>
                  <a:gd fmla="*/ 862 w 2484" name="T92"/>
                  <a:gd fmla="*/ 1378 h 1402" name="T93"/>
                  <a:gd fmla="*/ 864 w 2484" name="T94"/>
                  <a:gd fmla="*/ 1368 h 1402" name="T95"/>
                  <a:gd fmla="*/ 204 w 2484" name="T96"/>
                  <a:gd fmla="*/ 174 h 1402" name="T97"/>
                  <a:gd fmla="*/ 192 w 2484" name="T98"/>
                  <a:gd fmla="*/ 196 h 1402" name="T99"/>
                  <a:gd fmla="*/ 208 w 2484" name="T100"/>
                  <a:gd fmla="*/ 192 h 1402" name="T101"/>
                  <a:gd fmla="*/ 204 w 2484" name="T102"/>
                  <a:gd fmla="*/ 174 h 140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402" w="2484">
                    <a:moveTo>
                      <a:pt x="154" y="32"/>
                    </a:moveTo>
                    <a:lnTo>
                      <a:pt x="154" y="32"/>
                    </a:lnTo>
                    <a:lnTo>
                      <a:pt x="154" y="36"/>
                    </a:lnTo>
                    <a:lnTo>
                      <a:pt x="154" y="38"/>
                    </a:lnTo>
                    <a:lnTo>
                      <a:pt x="156" y="38"/>
                    </a:lnTo>
                    <a:lnTo>
                      <a:pt x="162" y="40"/>
                    </a:lnTo>
                    <a:lnTo>
                      <a:pt x="168" y="38"/>
                    </a:lnTo>
                    <a:lnTo>
                      <a:pt x="170" y="40"/>
                    </a:lnTo>
                    <a:lnTo>
                      <a:pt x="174" y="40"/>
                    </a:lnTo>
                    <a:lnTo>
                      <a:pt x="174" y="42"/>
                    </a:lnTo>
                    <a:lnTo>
                      <a:pt x="178" y="46"/>
                    </a:lnTo>
                    <a:lnTo>
                      <a:pt x="182" y="42"/>
                    </a:lnTo>
                    <a:lnTo>
                      <a:pt x="188" y="46"/>
                    </a:lnTo>
                    <a:lnTo>
                      <a:pt x="188" y="48"/>
                    </a:lnTo>
                    <a:lnTo>
                      <a:pt x="188" y="54"/>
                    </a:lnTo>
                    <a:lnTo>
                      <a:pt x="186" y="58"/>
                    </a:lnTo>
                    <a:lnTo>
                      <a:pt x="186" y="64"/>
                    </a:lnTo>
                    <a:lnTo>
                      <a:pt x="186" y="68"/>
                    </a:lnTo>
                    <a:lnTo>
                      <a:pt x="186" y="74"/>
                    </a:lnTo>
                    <a:lnTo>
                      <a:pt x="188" y="76"/>
                    </a:lnTo>
                    <a:lnTo>
                      <a:pt x="186" y="78"/>
                    </a:lnTo>
                    <a:lnTo>
                      <a:pt x="182" y="78"/>
                    </a:lnTo>
                    <a:lnTo>
                      <a:pt x="180" y="76"/>
                    </a:lnTo>
                    <a:lnTo>
                      <a:pt x="180" y="78"/>
                    </a:lnTo>
                    <a:lnTo>
                      <a:pt x="180" y="82"/>
                    </a:lnTo>
                    <a:lnTo>
                      <a:pt x="178" y="84"/>
                    </a:lnTo>
                    <a:lnTo>
                      <a:pt x="172" y="86"/>
                    </a:lnTo>
                    <a:lnTo>
                      <a:pt x="170" y="90"/>
                    </a:lnTo>
                    <a:lnTo>
                      <a:pt x="164" y="94"/>
                    </a:lnTo>
                    <a:lnTo>
                      <a:pt x="156" y="104"/>
                    </a:lnTo>
                    <a:lnTo>
                      <a:pt x="154" y="112"/>
                    </a:lnTo>
                    <a:lnTo>
                      <a:pt x="156" y="112"/>
                    </a:lnTo>
                    <a:lnTo>
                      <a:pt x="160" y="112"/>
                    </a:lnTo>
                    <a:lnTo>
                      <a:pt x="162" y="110"/>
                    </a:lnTo>
                    <a:lnTo>
                      <a:pt x="164" y="110"/>
                    </a:lnTo>
                    <a:lnTo>
                      <a:pt x="164" y="112"/>
                    </a:lnTo>
                    <a:lnTo>
                      <a:pt x="168" y="114"/>
                    </a:lnTo>
                    <a:lnTo>
                      <a:pt x="170" y="114"/>
                    </a:lnTo>
                    <a:lnTo>
                      <a:pt x="172" y="114"/>
                    </a:lnTo>
                    <a:lnTo>
                      <a:pt x="174" y="118"/>
                    </a:lnTo>
                    <a:lnTo>
                      <a:pt x="178" y="120"/>
                    </a:lnTo>
                    <a:lnTo>
                      <a:pt x="178" y="118"/>
                    </a:lnTo>
                    <a:lnTo>
                      <a:pt x="174" y="124"/>
                    </a:lnTo>
                    <a:lnTo>
                      <a:pt x="172" y="128"/>
                    </a:lnTo>
                    <a:lnTo>
                      <a:pt x="172" y="130"/>
                    </a:lnTo>
                    <a:lnTo>
                      <a:pt x="170" y="130"/>
                    </a:lnTo>
                    <a:lnTo>
                      <a:pt x="168" y="132"/>
                    </a:lnTo>
                    <a:lnTo>
                      <a:pt x="168" y="136"/>
                    </a:lnTo>
                    <a:lnTo>
                      <a:pt x="168" y="138"/>
                    </a:lnTo>
                    <a:lnTo>
                      <a:pt x="170" y="138"/>
                    </a:lnTo>
                    <a:lnTo>
                      <a:pt x="170" y="140"/>
                    </a:lnTo>
                    <a:lnTo>
                      <a:pt x="170" y="142"/>
                    </a:lnTo>
                    <a:lnTo>
                      <a:pt x="170" y="148"/>
                    </a:lnTo>
                    <a:lnTo>
                      <a:pt x="170" y="150"/>
                    </a:lnTo>
                    <a:lnTo>
                      <a:pt x="172" y="150"/>
                    </a:lnTo>
                    <a:lnTo>
                      <a:pt x="174" y="150"/>
                    </a:lnTo>
                    <a:lnTo>
                      <a:pt x="178" y="150"/>
                    </a:lnTo>
                    <a:lnTo>
                      <a:pt x="178" y="154"/>
                    </a:lnTo>
                    <a:lnTo>
                      <a:pt x="172" y="156"/>
                    </a:lnTo>
                    <a:lnTo>
                      <a:pt x="172" y="158"/>
                    </a:lnTo>
                    <a:lnTo>
                      <a:pt x="174" y="158"/>
                    </a:lnTo>
                    <a:lnTo>
                      <a:pt x="172" y="160"/>
                    </a:lnTo>
                    <a:lnTo>
                      <a:pt x="170" y="158"/>
                    </a:lnTo>
                    <a:lnTo>
                      <a:pt x="168" y="158"/>
                    </a:lnTo>
                    <a:lnTo>
                      <a:pt x="164" y="160"/>
                    </a:lnTo>
                    <a:lnTo>
                      <a:pt x="168" y="168"/>
                    </a:lnTo>
                    <a:lnTo>
                      <a:pt x="164" y="174"/>
                    </a:lnTo>
                    <a:lnTo>
                      <a:pt x="154" y="174"/>
                    </a:lnTo>
                    <a:lnTo>
                      <a:pt x="146" y="168"/>
                    </a:lnTo>
                    <a:lnTo>
                      <a:pt x="142" y="166"/>
                    </a:lnTo>
                    <a:lnTo>
                      <a:pt x="134" y="164"/>
                    </a:lnTo>
                    <a:lnTo>
                      <a:pt x="128" y="164"/>
                    </a:lnTo>
                    <a:lnTo>
                      <a:pt x="124" y="166"/>
                    </a:lnTo>
                    <a:lnTo>
                      <a:pt x="116" y="174"/>
                    </a:lnTo>
                    <a:lnTo>
                      <a:pt x="116" y="182"/>
                    </a:lnTo>
                    <a:lnTo>
                      <a:pt x="114" y="182"/>
                    </a:lnTo>
                    <a:lnTo>
                      <a:pt x="110" y="184"/>
                    </a:lnTo>
                    <a:lnTo>
                      <a:pt x="108" y="186"/>
                    </a:lnTo>
                    <a:lnTo>
                      <a:pt x="100" y="186"/>
                    </a:lnTo>
                    <a:lnTo>
                      <a:pt x="98" y="186"/>
                    </a:lnTo>
                    <a:lnTo>
                      <a:pt x="98" y="184"/>
                    </a:lnTo>
                    <a:lnTo>
                      <a:pt x="96" y="184"/>
                    </a:lnTo>
                    <a:lnTo>
                      <a:pt x="92" y="184"/>
                    </a:lnTo>
                    <a:lnTo>
                      <a:pt x="82" y="182"/>
                    </a:lnTo>
                    <a:lnTo>
                      <a:pt x="78" y="182"/>
                    </a:lnTo>
                    <a:lnTo>
                      <a:pt x="72" y="182"/>
                    </a:lnTo>
                    <a:lnTo>
                      <a:pt x="70" y="178"/>
                    </a:lnTo>
                    <a:lnTo>
                      <a:pt x="68" y="178"/>
                    </a:lnTo>
                    <a:lnTo>
                      <a:pt x="62" y="176"/>
                    </a:lnTo>
                    <a:lnTo>
                      <a:pt x="60" y="176"/>
                    </a:lnTo>
                    <a:lnTo>
                      <a:pt x="54" y="174"/>
                    </a:lnTo>
                    <a:lnTo>
                      <a:pt x="54" y="172"/>
                    </a:lnTo>
                    <a:lnTo>
                      <a:pt x="52" y="168"/>
                    </a:lnTo>
                    <a:lnTo>
                      <a:pt x="52" y="166"/>
                    </a:lnTo>
                    <a:lnTo>
                      <a:pt x="56" y="140"/>
                    </a:lnTo>
                    <a:lnTo>
                      <a:pt x="56" y="112"/>
                    </a:lnTo>
                    <a:lnTo>
                      <a:pt x="44" y="108"/>
                    </a:lnTo>
                    <a:lnTo>
                      <a:pt x="40" y="104"/>
                    </a:lnTo>
                    <a:lnTo>
                      <a:pt x="36" y="102"/>
                    </a:lnTo>
                    <a:lnTo>
                      <a:pt x="36" y="96"/>
                    </a:lnTo>
                    <a:lnTo>
                      <a:pt x="36" y="94"/>
                    </a:lnTo>
                    <a:lnTo>
                      <a:pt x="40" y="86"/>
                    </a:lnTo>
                    <a:lnTo>
                      <a:pt x="32" y="86"/>
                    </a:lnTo>
                    <a:lnTo>
                      <a:pt x="32" y="84"/>
                    </a:lnTo>
                    <a:lnTo>
                      <a:pt x="26" y="84"/>
                    </a:lnTo>
                    <a:lnTo>
                      <a:pt x="28" y="76"/>
                    </a:lnTo>
                    <a:lnTo>
                      <a:pt x="22" y="82"/>
                    </a:lnTo>
                    <a:lnTo>
                      <a:pt x="22" y="76"/>
                    </a:lnTo>
                    <a:lnTo>
                      <a:pt x="10" y="74"/>
                    </a:lnTo>
                    <a:lnTo>
                      <a:pt x="0" y="72"/>
                    </a:lnTo>
                    <a:lnTo>
                      <a:pt x="0" y="66"/>
                    </a:lnTo>
                    <a:lnTo>
                      <a:pt x="0" y="64"/>
                    </a:lnTo>
                    <a:lnTo>
                      <a:pt x="6" y="60"/>
                    </a:lnTo>
                    <a:lnTo>
                      <a:pt x="0" y="56"/>
                    </a:lnTo>
                    <a:lnTo>
                      <a:pt x="4" y="56"/>
                    </a:lnTo>
                    <a:lnTo>
                      <a:pt x="16" y="54"/>
                    </a:lnTo>
                    <a:lnTo>
                      <a:pt x="24" y="50"/>
                    </a:lnTo>
                    <a:lnTo>
                      <a:pt x="24" y="54"/>
                    </a:lnTo>
                    <a:lnTo>
                      <a:pt x="26" y="54"/>
                    </a:lnTo>
                    <a:lnTo>
                      <a:pt x="26" y="56"/>
                    </a:lnTo>
                    <a:lnTo>
                      <a:pt x="28" y="56"/>
                    </a:lnTo>
                    <a:lnTo>
                      <a:pt x="36" y="50"/>
                    </a:lnTo>
                    <a:lnTo>
                      <a:pt x="42" y="54"/>
                    </a:lnTo>
                    <a:lnTo>
                      <a:pt x="50" y="54"/>
                    </a:lnTo>
                    <a:lnTo>
                      <a:pt x="50" y="50"/>
                    </a:lnTo>
                    <a:lnTo>
                      <a:pt x="42" y="32"/>
                    </a:lnTo>
                    <a:lnTo>
                      <a:pt x="42" y="30"/>
                    </a:lnTo>
                    <a:lnTo>
                      <a:pt x="44" y="28"/>
                    </a:lnTo>
                    <a:lnTo>
                      <a:pt x="46" y="28"/>
                    </a:lnTo>
                    <a:lnTo>
                      <a:pt x="52" y="28"/>
                    </a:lnTo>
                    <a:lnTo>
                      <a:pt x="52" y="32"/>
                    </a:lnTo>
                    <a:lnTo>
                      <a:pt x="62" y="36"/>
                    </a:lnTo>
                    <a:lnTo>
                      <a:pt x="68" y="36"/>
                    </a:lnTo>
                    <a:lnTo>
                      <a:pt x="74" y="32"/>
                    </a:lnTo>
                    <a:lnTo>
                      <a:pt x="78" y="24"/>
                    </a:lnTo>
                    <a:lnTo>
                      <a:pt x="82" y="22"/>
                    </a:lnTo>
                    <a:lnTo>
                      <a:pt x="92" y="20"/>
                    </a:lnTo>
                    <a:lnTo>
                      <a:pt x="90" y="2"/>
                    </a:lnTo>
                    <a:lnTo>
                      <a:pt x="100" y="0"/>
                    </a:lnTo>
                    <a:lnTo>
                      <a:pt x="106" y="2"/>
                    </a:lnTo>
                    <a:lnTo>
                      <a:pt x="108" y="4"/>
                    </a:lnTo>
                    <a:lnTo>
                      <a:pt x="110" y="10"/>
                    </a:lnTo>
                    <a:lnTo>
                      <a:pt x="116" y="14"/>
                    </a:lnTo>
                    <a:lnTo>
                      <a:pt x="118" y="18"/>
                    </a:lnTo>
                    <a:lnTo>
                      <a:pt x="122" y="18"/>
                    </a:lnTo>
                    <a:lnTo>
                      <a:pt x="124" y="14"/>
                    </a:lnTo>
                    <a:lnTo>
                      <a:pt x="124" y="18"/>
                    </a:lnTo>
                    <a:lnTo>
                      <a:pt x="126" y="22"/>
                    </a:lnTo>
                    <a:lnTo>
                      <a:pt x="132" y="24"/>
                    </a:lnTo>
                    <a:lnTo>
                      <a:pt x="134" y="24"/>
                    </a:lnTo>
                    <a:lnTo>
                      <a:pt x="136" y="24"/>
                    </a:lnTo>
                    <a:lnTo>
                      <a:pt x="140" y="24"/>
                    </a:lnTo>
                    <a:lnTo>
                      <a:pt x="140" y="30"/>
                    </a:lnTo>
                    <a:lnTo>
                      <a:pt x="144" y="32"/>
                    </a:lnTo>
                    <a:lnTo>
                      <a:pt x="146" y="32"/>
                    </a:lnTo>
                    <a:lnTo>
                      <a:pt x="154" y="30"/>
                    </a:lnTo>
                    <a:lnTo>
                      <a:pt x="154" y="32"/>
                    </a:lnTo>
                    <a:lnTo>
                      <a:pt x="154" y="32"/>
                    </a:lnTo>
                    <a:lnTo>
                      <a:pt x="154" y="32"/>
                    </a:lnTo>
                    <a:close/>
                    <a:moveTo>
                      <a:pt x="2482" y="1372"/>
                    </a:moveTo>
                    <a:lnTo>
                      <a:pt x="2482" y="1372"/>
                    </a:lnTo>
                    <a:lnTo>
                      <a:pt x="2482" y="1378"/>
                    </a:lnTo>
                    <a:lnTo>
                      <a:pt x="2484" y="1378"/>
                    </a:lnTo>
                    <a:lnTo>
                      <a:pt x="2484" y="1376"/>
                    </a:lnTo>
                    <a:lnTo>
                      <a:pt x="2482" y="1372"/>
                    </a:lnTo>
                    <a:lnTo>
                      <a:pt x="2482" y="1372"/>
                    </a:lnTo>
                    <a:lnTo>
                      <a:pt x="2482" y="1372"/>
                    </a:lnTo>
                    <a:close/>
                    <a:moveTo>
                      <a:pt x="2440" y="1358"/>
                    </a:moveTo>
                    <a:lnTo>
                      <a:pt x="2440" y="1358"/>
                    </a:lnTo>
                    <a:lnTo>
                      <a:pt x="2446" y="1368"/>
                    </a:lnTo>
                    <a:lnTo>
                      <a:pt x="2448" y="1382"/>
                    </a:lnTo>
                    <a:lnTo>
                      <a:pt x="2456" y="1386"/>
                    </a:lnTo>
                    <a:lnTo>
                      <a:pt x="2462" y="1390"/>
                    </a:lnTo>
                    <a:lnTo>
                      <a:pt x="2464" y="1392"/>
                    </a:lnTo>
                    <a:lnTo>
                      <a:pt x="2464" y="1396"/>
                    </a:lnTo>
                    <a:lnTo>
                      <a:pt x="2472" y="1400"/>
                    </a:lnTo>
                    <a:lnTo>
                      <a:pt x="2484" y="1402"/>
                    </a:lnTo>
                    <a:lnTo>
                      <a:pt x="2484" y="1396"/>
                    </a:lnTo>
                    <a:lnTo>
                      <a:pt x="2476" y="1392"/>
                    </a:lnTo>
                    <a:lnTo>
                      <a:pt x="2466" y="1384"/>
                    </a:lnTo>
                    <a:lnTo>
                      <a:pt x="2456" y="1376"/>
                    </a:lnTo>
                    <a:lnTo>
                      <a:pt x="2448" y="1360"/>
                    </a:lnTo>
                    <a:lnTo>
                      <a:pt x="2446" y="1358"/>
                    </a:lnTo>
                    <a:lnTo>
                      <a:pt x="2440" y="1358"/>
                    </a:lnTo>
                    <a:lnTo>
                      <a:pt x="2440" y="1358"/>
                    </a:lnTo>
                    <a:lnTo>
                      <a:pt x="2440" y="1358"/>
                    </a:lnTo>
                    <a:close/>
                    <a:moveTo>
                      <a:pt x="864" y="1368"/>
                    </a:moveTo>
                    <a:lnTo>
                      <a:pt x="862" y="1378"/>
                    </a:lnTo>
                    <a:lnTo>
                      <a:pt x="866" y="1378"/>
                    </a:lnTo>
                    <a:lnTo>
                      <a:pt x="872" y="1382"/>
                    </a:lnTo>
                    <a:lnTo>
                      <a:pt x="872" y="1374"/>
                    </a:lnTo>
                    <a:lnTo>
                      <a:pt x="864" y="1368"/>
                    </a:lnTo>
                    <a:lnTo>
                      <a:pt x="864" y="1368"/>
                    </a:lnTo>
                    <a:lnTo>
                      <a:pt x="864" y="1368"/>
                    </a:lnTo>
                    <a:close/>
                    <a:moveTo>
                      <a:pt x="204" y="174"/>
                    </a:moveTo>
                    <a:lnTo>
                      <a:pt x="204" y="174"/>
                    </a:lnTo>
                    <a:lnTo>
                      <a:pt x="200" y="178"/>
                    </a:lnTo>
                    <a:lnTo>
                      <a:pt x="192" y="186"/>
                    </a:lnTo>
                    <a:lnTo>
                      <a:pt x="192" y="192"/>
                    </a:lnTo>
                    <a:lnTo>
                      <a:pt x="192" y="196"/>
                    </a:lnTo>
                    <a:lnTo>
                      <a:pt x="198" y="208"/>
                    </a:lnTo>
                    <a:lnTo>
                      <a:pt x="206" y="208"/>
                    </a:lnTo>
                    <a:lnTo>
                      <a:pt x="206" y="192"/>
                    </a:lnTo>
                    <a:lnTo>
                      <a:pt x="208" y="192"/>
                    </a:lnTo>
                    <a:lnTo>
                      <a:pt x="210" y="190"/>
                    </a:lnTo>
                    <a:lnTo>
                      <a:pt x="208" y="184"/>
                    </a:lnTo>
                    <a:lnTo>
                      <a:pt x="204" y="174"/>
                    </a:lnTo>
                    <a:lnTo>
                      <a:pt x="204" y="174"/>
                    </a:lnTo>
                    <a:lnTo>
                      <a:pt x="204" y="17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77" name="Freeform 1671"/>
              <p:cNvSpPr>
                <a:spLocks noEditPoints="1"/>
              </p:cNvSpPr>
              <p:nvPr/>
            </p:nvSpPr>
            <p:spPr bwMode="auto">
              <a:xfrm>
                <a:off x="1111250" y="2149475"/>
                <a:ext cx="282575" cy="412750"/>
              </a:xfrm>
              <a:custGeom>
                <a:gdLst>
                  <a:gd fmla="*/ 148 w 178" name="T0"/>
                  <a:gd fmla="*/ 18 h 260" name="T1"/>
                  <a:gd fmla="*/ 130 w 178" name="T2"/>
                  <a:gd fmla="*/ 0 h 260" name="T3"/>
                  <a:gd fmla="*/ 116 w 178" name="T4"/>
                  <a:gd fmla="*/ 6 h 260" name="T5"/>
                  <a:gd fmla="*/ 104 w 178" name="T6"/>
                  <a:gd fmla="*/ 10 h 260" name="T7"/>
                  <a:gd fmla="*/ 94 w 178" name="T8"/>
                  <a:gd fmla="*/ 18 h 260" name="T9"/>
                  <a:gd fmla="*/ 96 w 178" name="T10"/>
                  <a:gd fmla="*/ 28 h 260" name="T11"/>
                  <a:gd fmla="*/ 86 w 178" name="T12"/>
                  <a:gd fmla="*/ 44 h 260" name="T13"/>
                  <a:gd fmla="*/ 70 w 178" name="T14"/>
                  <a:gd fmla="*/ 36 h 260" name="T15"/>
                  <a:gd fmla="*/ 66 w 178" name="T16"/>
                  <a:gd fmla="*/ 40 h 260" name="T17"/>
                  <a:gd fmla="*/ 34 w 178" name="T18"/>
                  <a:gd fmla="*/ 22 h 260" name="T19"/>
                  <a:gd fmla="*/ 28 w 178" name="T20"/>
                  <a:gd fmla="*/ 26 h 260" name="T21"/>
                  <a:gd fmla="*/ 28 w 178" name="T22"/>
                  <a:gd fmla="*/ 34 h 260" name="T23"/>
                  <a:gd fmla="*/ 38 w 178" name="T24"/>
                  <a:gd fmla="*/ 44 h 260" name="T25"/>
                  <a:gd fmla="*/ 58 w 178" name="T26"/>
                  <a:gd fmla="*/ 58 h 260" name="T27"/>
                  <a:gd fmla="*/ 58 w 178" name="T28"/>
                  <a:gd fmla="*/ 68 h 260" name="T29"/>
                  <a:gd fmla="*/ 60 w 178" name="T30"/>
                  <a:gd fmla="*/ 80 h 260" name="T31"/>
                  <a:gd fmla="*/ 64 w 178" name="T32"/>
                  <a:gd fmla="*/ 106 h 260" name="T33"/>
                  <a:gd fmla="*/ 78 w 178" name="T34"/>
                  <a:gd fmla="*/ 132 h 260" name="T35"/>
                  <a:gd fmla="*/ 66 w 178" name="T36"/>
                  <a:gd fmla="*/ 154 h 260" name="T37"/>
                  <a:gd fmla="*/ 48 w 178" name="T38"/>
                  <a:gd fmla="*/ 176 h 260" name="T39"/>
                  <a:gd fmla="*/ 38 w 178" name="T40"/>
                  <a:gd fmla="*/ 186 h 260" name="T41"/>
                  <a:gd fmla="*/ 38 w 178" name="T42"/>
                  <a:gd fmla="*/ 196 h 260" name="T43"/>
                  <a:gd fmla="*/ 38 w 178" name="T44"/>
                  <a:gd fmla="*/ 218 h 260" name="T45"/>
                  <a:gd fmla="*/ 42 w 178" name="T46"/>
                  <a:gd fmla="*/ 230 h 260" name="T47"/>
                  <a:gd fmla="*/ 48 w 178" name="T48"/>
                  <a:gd fmla="*/ 236 h 260" name="T49"/>
                  <a:gd fmla="*/ 60 w 178" name="T50"/>
                  <a:gd fmla="*/ 242 h 260" name="T51"/>
                  <a:gd fmla="*/ 50 w 178" name="T52"/>
                  <a:gd fmla="*/ 254 h 260" name="T53"/>
                  <a:gd fmla="*/ 58 w 178" name="T54"/>
                  <a:gd fmla="*/ 250 h 260" name="T55"/>
                  <a:gd fmla="*/ 64 w 178" name="T56"/>
                  <a:gd fmla="*/ 250 h 260" name="T57"/>
                  <a:gd fmla="*/ 70 w 178" name="T58"/>
                  <a:gd fmla="*/ 258 h 260" name="T59"/>
                  <a:gd fmla="*/ 92 w 178" name="T60"/>
                  <a:gd fmla="*/ 244 h 260" name="T61"/>
                  <a:gd fmla="*/ 106 w 178" name="T62"/>
                  <a:gd fmla="*/ 240 h 260" name="T63"/>
                  <a:gd fmla="*/ 152 w 178" name="T64"/>
                  <a:gd fmla="*/ 214 h 260" name="T65"/>
                  <a:gd fmla="*/ 178 w 178" name="T66"/>
                  <a:gd fmla="*/ 190 h 260" name="T67"/>
                  <a:gd fmla="*/ 174 w 178" name="T68"/>
                  <a:gd fmla="*/ 182 h 260" name="T69"/>
                  <a:gd fmla="*/ 166 w 178" name="T70"/>
                  <a:gd fmla="*/ 170 h 260" name="T71"/>
                  <a:gd fmla="*/ 170 w 178" name="T72"/>
                  <a:gd fmla="*/ 160 h 260" name="T73"/>
                  <a:gd fmla="*/ 166 w 178" name="T74"/>
                  <a:gd fmla="*/ 146 h 260" name="T75"/>
                  <a:gd fmla="*/ 158 w 178" name="T76"/>
                  <a:gd fmla="*/ 136 h 260" name="T77"/>
                  <a:gd fmla="*/ 158 w 178" name="T78"/>
                  <a:gd fmla="*/ 118 h 260" name="T79"/>
                  <a:gd fmla="*/ 156 w 178" name="T80"/>
                  <a:gd fmla="*/ 104 h 260" name="T81"/>
                  <a:gd fmla="*/ 150 w 178" name="T82"/>
                  <a:gd fmla="*/ 64 h 260" name="T83"/>
                  <a:gd fmla="*/ 156 w 178" name="T84"/>
                  <a:gd fmla="*/ 52 h 260" name="T85"/>
                  <a:gd fmla="*/ 148 w 178" name="T86"/>
                  <a:gd fmla="*/ 44 h 260" name="T87"/>
                  <a:gd fmla="*/ 148 w 178" name="T88"/>
                  <a:gd fmla="*/ 26 h 260" name="T89"/>
                  <a:gd fmla="*/ 152 w 178" name="T90"/>
                  <a:gd fmla="*/ 22 h 260" name="T91"/>
                  <a:gd fmla="*/ 0 w 178" name="T92"/>
                  <a:gd fmla="*/ 254 h 260" name="T93"/>
                  <a:gd fmla="*/ 4 w 178" name="T94"/>
                  <a:gd fmla="*/ 250 h 260" name="T95"/>
                  <a:gd fmla="*/ 2 w 178" name="T96"/>
                  <a:gd fmla="*/ 248 h 26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60" w="178">
                    <a:moveTo>
                      <a:pt x="152" y="22"/>
                    </a:moveTo>
                    <a:lnTo>
                      <a:pt x="150" y="22"/>
                    </a:lnTo>
                    <a:lnTo>
                      <a:pt x="148" y="18"/>
                    </a:lnTo>
                    <a:lnTo>
                      <a:pt x="138" y="14"/>
                    </a:lnTo>
                    <a:lnTo>
                      <a:pt x="132" y="6"/>
                    </a:lnTo>
                    <a:lnTo>
                      <a:pt x="130" y="0"/>
                    </a:lnTo>
                    <a:lnTo>
                      <a:pt x="124" y="4"/>
                    </a:lnTo>
                    <a:lnTo>
                      <a:pt x="120" y="6"/>
                    </a:lnTo>
                    <a:lnTo>
                      <a:pt x="116" y="6"/>
                    </a:lnTo>
                    <a:lnTo>
                      <a:pt x="106" y="4"/>
                    </a:lnTo>
                    <a:lnTo>
                      <a:pt x="106" y="8"/>
                    </a:lnTo>
                    <a:lnTo>
                      <a:pt x="104" y="10"/>
                    </a:lnTo>
                    <a:lnTo>
                      <a:pt x="100" y="14"/>
                    </a:lnTo>
                    <a:lnTo>
                      <a:pt x="96" y="16"/>
                    </a:lnTo>
                    <a:lnTo>
                      <a:pt x="94" y="18"/>
                    </a:lnTo>
                    <a:lnTo>
                      <a:pt x="94" y="22"/>
                    </a:lnTo>
                    <a:lnTo>
                      <a:pt x="94" y="26"/>
                    </a:lnTo>
                    <a:lnTo>
                      <a:pt x="96" y="28"/>
                    </a:lnTo>
                    <a:lnTo>
                      <a:pt x="94" y="36"/>
                    </a:lnTo>
                    <a:lnTo>
                      <a:pt x="88" y="40"/>
                    </a:lnTo>
                    <a:lnTo>
                      <a:pt x="86" y="44"/>
                    </a:lnTo>
                    <a:lnTo>
                      <a:pt x="76" y="40"/>
                    </a:lnTo>
                    <a:lnTo>
                      <a:pt x="74" y="36"/>
                    </a:lnTo>
                    <a:lnTo>
                      <a:pt x="70" y="36"/>
                    </a:lnTo>
                    <a:lnTo>
                      <a:pt x="70" y="40"/>
                    </a:lnTo>
                    <a:lnTo>
                      <a:pt x="68" y="40"/>
                    </a:lnTo>
                    <a:lnTo>
                      <a:pt x="66" y="40"/>
                    </a:lnTo>
                    <a:lnTo>
                      <a:pt x="58" y="40"/>
                    </a:lnTo>
                    <a:lnTo>
                      <a:pt x="50" y="40"/>
                    </a:lnTo>
                    <a:lnTo>
                      <a:pt x="34" y="22"/>
                    </a:lnTo>
                    <a:lnTo>
                      <a:pt x="30" y="22"/>
                    </a:lnTo>
                    <a:lnTo>
                      <a:pt x="28" y="24"/>
                    </a:lnTo>
                    <a:lnTo>
                      <a:pt x="28" y="26"/>
                    </a:lnTo>
                    <a:lnTo>
                      <a:pt x="20" y="32"/>
                    </a:lnTo>
                    <a:lnTo>
                      <a:pt x="24" y="32"/>
                    </a:lnTo>
                    <a:lnTo>
                      <a:pt x="28" y="34"/>
                    </a:lnTo>
                    <a:lnTo>
                      <a:pt x="30" y="34"/>
                    </a:lnTo>
                    <a:lnTo>
                      <a:pt x="32" y="42"/>
                    </a:lnTo>
                    <a:lnTo>
                      <a:pt x="38" y="44"/>
                    </a:lnTo>
                    <a:lnTo>
                      <a:pt x="46" y="44"/>
                    </a:lnTo>
                    <a:lnTo>
                      <a:pt x="50" y="50"/>
                    </a:lnTo>
                    <a:lnTo>
                      <a:pt x="58" y="58"/>
                    </a:lnTo>
                    <a:lnTo>
                      <a:pt x="58" y="60"/>
                    </a:lnTo>
                    <a:lnTo>
                      <a:pt x="58" y="62"/>
                    </a:lnTo>
                    <a:lnTo>
                      <a:pt x="58" y="68"/>
                    </a:lnTo>
                    <a:lnTo>
                      <a:pt x="60" y="72"/>
                    </a:lnTo>
                    <a:lnTo>
                      <a:pt x="64" y="76"/>
                    </a:lnTo>
                    <a:lnTo>
                      <a:pt x="60" y="80"/>
                    </a:lnTo>
                    <a:lnTo>
                      <a:pt x="60" y="90"/>
                    </a:lnTo>
                    <a:lnTo>
                      <a:pt x="60" y="96"/>
                    </a:lnTo>
                    <a:lnTo>
                      <a:pt x="64" y="106"/>
                    </a:lnTo>
                    <a:lnTo>
                      <a:pt x="84" y="108"/>
                    </a:lnTo>
                    <a:lnTo>
                      <a:pt x="86" y="126"/>
                    </a:lnTo>
                    <a:lnTo>
                      <a:pt x="78" y="132"/>
                    </a:lnTo>
                    <a:lnTo>
                      <a:pt x="74" y="140"/>
                    </a:lnTo>
                    <a:lnTo>
                      <a:pt x="68" y="146"/>
                    </a:lnTo>
                    <a:lnTo>
                      <a:pt x="66" y="154"/>
                    </a:lnTo>
                    <a:lnTo>
                      <a:pt x="48" y="168"/>
                    </a:lnTo>
                    <a:lnTo>
                      <a:pt x="48" y="170"/>
                    </a:lnTo>
                    <a:lnTo>
                      <a:pt x="48" y="176"/>
                    </a:lnTo>
                    <a:lnTo>
                      <a:pt x="46" y="172"/>
                    </a:lnTo>
                    <a:lnTo>
                      <a:pt x="42" y="170"/>
                    </a:lnTo>
                    <a:lnTo>
                      <a:pt x="38" y="186"/>
                    </a:lnTo>
                    <a:lnTo>
                      <a:pt x="34" y="186"/>
                    </a:lnTo>
                    <a:lnTo>
                      <a:pt x="34" y="190"/>
                    </a:lnTo>
                    <a:lnTo>
                      <a:pt x="38" y="196"/>
                    </a:lnTo>
                    <a:lnTo>
                      <a:pt x="40" y="204"/>
                    </a:lnTo>
                    <a:lnTo>
                      <a:pt x="40" y="212"/>
                    </a:lnTo>
                    <a:lnTo>
                      <a:pt x="38" y="218"/>
                    </a:lnTo>
                    <a:lnTo>
                      <a:pt x="38" y="232"/>
                    </a:lnTo>
                    <a:lnTo>
                      <a:pt x="40" y="230"/>
                    </a:lnTo>
                    <a:lnTo>
                      <a:pt x="42" y="230"/>
                    </a:lnTo>
                    <a:lnTo>
                      <a:pt x="42" y="234"/>
                    </a:lnTo>
                    <a:lnTo>
                      <a:pt x="42" y="236"/>
                    </a:lnTo>
                    <a:lnTo>
                      <a:pt x="48" y="236"/>
                    </a:lnTo>
                    <a:lnTo>
                      <a:pt x="50" y="236"/>
                    </a:lnTo>
                    <a:lnTo>
                      <a:pt x="58" y="242"/>
                    </a:lnTo>
                    <a:lnTo>
                      <a:pt x="60" y="242"/>
                    </a:lnTo>
                    <a:lnTo>
                      <a:pt x="60" y="244"/>
                    </a:lnTo>
                    <a:lnTo>
                      <a:pt x="52" y="244"/>
                    </a:lnTo>
                    <a:lnTo>
                      <a:pt x="50" y="254"/>
                    </a:lnTo>
                    <a:lnTo>
                      <a:pt x="56" y="254"/>
                    </a:lnTo>
                    <a:lnTo>
                      <a:pt x="56" y="252"/>
                    </a:lnTo>
                    <a:lnTo>
                      <a:pt x="58" y="250"/>
                    </a:lnTo>
                    <a:lnTo>
                      <a:pt x="60" y="248"/>
                    </a:lnTo>
                    <a:lnTo>
                      <a:pt x="60" y="250"/>
                    </a:lnTo>
                    <a:lnTo>
                      <a:pt x="64" y="250"/>
                    </a:lnTo>
                    <a:lnTo>
                      <a:pt x="64" y="254"/>
                    </a:lnTo>
                    <a:lnTo>
                      <a:pt x="66" y="258"/>
                    </a:lnTo>
                    <a:lnTo>
                      <a:pt x="70" y="258"/>
                    </a:lnTo>
                    <a:lnTo>
                      <a:pt x="78" y="254"/>
                    </a:lnTo>
                    <a:lnTo>
                      <a:pt x="84" y="250"/>
                    </a:lnTo>
                    <a:lnTo>
                      <a:pt x="92" y="244"/>
                    </a:lnTo>
                    <a:lnTo>
                      <a:pt x="96" y="244"/>
                    </a:lnTo>
                    <a:lnTo>
                      <a:pt x="94" y="240"/>
                    </a:lnTo>
                    <a:lnTo>
                      <a:pt x="106" y="240"/>
                    </a:lnTo>
                    <a:lnTo>
                      <a:pt x="116" y="240"/>
                    </a:lnTo>
                    <a:lnTo>
                      <a:pt x="130" y="230"/>
                    </a:lnTo>
                    <a:lnTo>
                      <a:pt x="152" y="214"/>
                    </a:lnTo>
                    <a:lnTo>
                      <a:pt x="170" y="204"/>
                    </a:lnTo>
                    <a:lnTo>
                      <a:pt x="178" y="196"/>
                    </a:lnTo>
                    <a:lnTo>
                      <a:pt x="178" y="190"/>
                    </a:lnTo>
                    <a:lnTo>
                      <a:pt x="176" y="186"/>
                    </a:lnTo>
                    <a:lnTo>
                      <a:pt x="176" y="182"/>
                    </a:lnTo>
                    <a:lnTo>
                      <a:pt x="174" y="182"/>
                    </a:lnTo>
                    <a:lnTo>
                      <a:pt x="168" y="180"/>
                    </a:lnTo>
                    <a:lnTo>
                      <a:pt x="166" y="176"/>
                    </a:lnTo>
                    <a:lnTo>
                      <a:pt x="166" y="170"/>
                    </a:lnTo>
                    <a:lnTo>
                      <a:pt x="166" y="164"/>
                    </a:lnTo>
                    <a:lnTo>
                      <a:pt x="168" y="162"/>
                    </a:lnTo>
                    <a:lnTo>
                      <a:pt x="170" y="160"/>
                    </a:lnTo>
                    <a:lnTo>
                      <a:pt x="168" y="158"/>
                    </a:lnTo>
                    <a:lnTo>
                      <a:pt x="166" y="152"/>
                    </a:lnTo>
                    <a:lnTo>
                      <a:pt x="166" y="146"/>
                    </a:lnTo>
                    <a:lnTo>
                      <a:pt x="164" y="144"/>
                    </a:lnTo>
                    <a:lnTo>
                      <a:pt x="158" y="140"/>
                    </a:lnTo>
                    <a:lnTo>
                      <a:pt x="158" y="136"/>
                    </a:lnTo>
                    <a:lnTo>
                      <a:pt x="156" y="126"/>
                    </a:lnTo>
                    <a:lnTo>
                      <a:pt x="156" y="122"/>
                    </a:lnTo>
                    <a:lnTo>
                      <a:pt x="158" y="118"/>
                    </a:lnTo>
                    <a:lnTo>
                      <a:pt x="158" y="114"/>
                    </a:lnTo>
                    <a:lnTo>
                      <a:pt x="156" y="112"/>
                    </a:lnTo>
                    <a:lnTo>
                      <a:pt x="156" y="104"/>
                    </a:lnTo>
                    <a:lnTo>
                      <a:pt x="156" y="100"/>
                    </a:lnTo>
                    <a:lnTo>
                      <a:pt x="148" y="72"/>
                    </a:lnTo>
                    <a:lnTo>
                      <a:pt x="150" y="64"/>
                    </a:lnTo>
                    <a:lnTo>
                      <a:pt x="156" y="58"/>
                    </a:lnTo>
                    <a:lnTo>
                      <a:pt x="156" y="54"/>
                    </a:lnTo>
                    <a:lnTo>
                      <a:pt x="156" y="52"/>
                    </a:lnTo>
                    <a:lnTo>
                      <a:pt x="152" y="46"/>
                    </a:lnTo>
                    <a:lnTo>
                      <a:pt x="150" y="46"/>
                    </a:lnTo>
                    <a:lnTo>
                      <a:pt x="148" y="44"/>
                    </a:lnTo>
                    <a:lnTo>
                      <a:pt x="146" y="42"/>
                    </a:lnTo>
                    <a:lnTo>
                      <a:pt x="146" y="34"/>
                    </a:lnTo>
                    <a:lnTo>
                      <a:pt x="148" y="26"/>
                    </a:lnTo>
                    <a:lnTo>
                      <a:pt x="152" y="22"/>
                    </a:lnTo>
                    <a:lnTo>
                      <a:pt x="152" y="22"/>
                    </a:lnTo>
                    <a:lnTo>
                      <a:pt x="152" y="22"/>
                    </a:lnTo>
                    <a:close/>
                    <a:moveTo>
                      <a:pt x="2" y="248"/>
                    </a:moveTo>
                    <a:lnTo>
                      <a:pt x="4" y="254"/>
                    </a:lnTo>
                    <a:lnTo>
                      <a:pt x="0" y="254"/>
                    </a:lnTo>
                    <a:lnTo>
                      <a:pt x="10" y="260"/>
                    </a:lnTo>
                    <a:lnTo>
                      <a:pt x="10" y="252"/>
                    </a:lnTo>
                    <a:lnTo>
                      <a:pt x="4" y="250"/>
                    </a:lnTo>
                    <a:lnTo>
                      <a:pt x="2" y="248"/>
                    </a:lnTo>
                    <a:lnTo>
                      <a:pt x="2" y="248"/>
                    </a:lnTo>
                    <a:lnTo>
                      <a:pt x="2" y="24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78" name="Freeform 1672"/>
              <p:cNvSpPr>
                <a:spLocks noEditPoints="1"/>
              </p:cNvSpPr>
              <p:nvPr/>
            </p:nvSpPr>
            <p:spPr bwMode="auto">
              <a:xfrm>
                <a:off x="4737100" y="4937125"/>
                <a:ext cx="57150" cy="60325"/>
              </a:xfrm>
              <a:custGeom>
                <a:gdLst>
                  <a:gd fmla="*/ 10 w 36" name="T0"/>
                  <a:gd fmla="*/ 24 h 38" name="T1"/>
                  <a:gd fmla="*/ 10 w 36" name="T2"/>
                  <a:gd fmla="*/ 24 h 38" name="T3"/>
                  <a:gd fmla="*/ 2 w 36" name="T4"/>
                  <a:gd fmla="*/ 30 h 38" name="T5"/>
                  <a:gd fmla="*/ 0 w 36" name="T6"/>
                  <a:gd fmla="*/ 32 h 38" name="T7"/>
                  <a:gd fmla="*/ 0 w 36" name="T8"/>
                  <a:gd fmla="*/ 34 h 38" name="T9"/>
                  <a:gd fmla="*/ 6 w 36" name="T10"/>
                  <a:gd fmla="*/ 34 h 38" name="T11"/>
                  <a:gd fmla="*/ 18 w 36" name="T12"/>
                  <a:gd fmla="*/ 38 h 38" name="T13"/>
                  <a:gd fmla="*/ 18 w 36" name="T14"/>
                  <a:gd fmla="*/ 28 h 38" name="T15"/>
                  <a:gd fmla="*/ 10 w 36" name="T16"/>
                  <a:gd fmla="*/ 24 h 38" name="T17"/>
                  <a:gd fmla="*/ 10 w 36" name="T18"/>
                  <a:gd fmla="*/ 24 h 38" name="T19"/>
                  <a:gd fmla="*/ 10 w 36" name="T20"/>
                  <a:gd fmla="*/ 24 h 38" name="T21"/>
                  <a:gd fmla="*/ 28 w 36" name="T22"/>
                  <a:gd fmla="*/ 2 h 38" name="T23"/>
                  <a:gd fmla="*/ 28 w 36" name="T24"/>
                  <a:gd fmla="*/ 2 h 38" name="T25"/>
                  <a:gd fmla="*/ 18 w 36" name="T26"/>
                  <a:gd fmla="*/ 10 h 38" name="T27"/>
                  <a:gd fmla="*/ 16 w 36" name="T28"/>
                  <a:gd fmla="*/ 14 h 38" name="T29"/>
                  <a:gd fmla="*/ 20 w 36" name="T30"/>
                  <a:gd fmla="*/ 14 h 38" name="T31"/>
                  <a:gd fmla="*/ 34 w 36" name="T32"/>
                  <a:gd fmla="*/ 4 h 38" name="T33"/>
                  <a:gd fmla="*/ 36 w 36" name="T34"/>
                  <a:gd fmla="*/ 2 h 38" name="T35"/>
                  <a:gd fmla="*/ 34 w 36" name="T36"/>
                  <a:gd fmla="*/ 0 h 38" name="T37"/>
                  <a:gd fmla="*/ 28 w 36" name="T38"/>
                  <a:gd fmla="*/ 2 h 38" name="T39"/>
                  <a:gd fmla="*/ 28 w 36" name="T40"/>
                  <a:gd fmla="*/ 2 h 38" name="T41"/>
                  <a:gd fmla="*/ 28 w 36" name="T42"/>
                  <a:gd fmla="*/ 2 h 3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8" w="36">
                    <a:moveTo>
                      <a:pt x="10" y="24"/>
                    </a:moveTo>
                    <a:lnTo>
                      <a:pt x="10" y="24"/>
                    </a:lnTo>
                    <a:lnTo>
                      <a:pt x="2" y="30"/>
                    </a:lnTo>
                    <a:lnTo>
                      <a:pt x="0" y="32"/>
                    </a:lnTo>
                    <a:lnTo>
                      <a:pt x="0" y="34"/>
                    </a:lnTo>
                    <a:lnTo>
                      <a:pt x="6" y="34"/>
                    </a:lnTo>
                    <a:lnTo>
                      <a:pt x="18" y="38"/>
                    </a:lnTo>
                    <a:lnTo>
                      <a:pt x="18" y="28"/>
                    </a:lnTo>
                    <a:lnTo>
                      <a:pt x="10" y="24"/>
                    </a:lnTo>
                    <a:lnTo>
                      <a:pt x="10" y="24"/>
                    </a:lnTo>
                    <a:lnTo>
                      <a:pt x="10" y="24"/>
                    </a:lnTo>
                    <a:close/>
                    <a:moveTo>
                      <a:pt x="28" y="2"/>
                    </a:moveTo>
                    <a:lnTo>
                      <a:pt x="28" y="2"/>
                    </a:lnTo>
                    <a:lnTo>
                      <a:pt x="18" y="10"/>
                    </a:lnTo>
                    <a:lnTo>
                      <a:pt x="16" y="14"/>
                    </a:lnTo>
                    <a:lnTo>
                      <a:pt x="20" y="14"/>
                    </a:lnTo>
                    <a:lnTo>
                      <a:pt x="34" y="4"/>
                    </a:lnTo>
                    <a:lnTo>
                      <a:pt x="36" y="2"/>
                    </a:lnTo>
                    <a:lnTo>
                      <a:pt x="34" y="0"/>
                    </a:lnTo>
                    <a:lnTo>
                      <a:pt x="28" y="2"/>
                    </a:lnTo>
                    <a:lnTo>
                      <a:pt x="28" y="2"/>
                    </a:lnTo>
                    <a:lnTo>
                      <a:pt x="28"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79" name="Freeform 1673"/>
              <p:cNvSpPr>
                <a:spLocks noEditPoints="1"/>
              </p:cNvSpPr>
              <p:nvPr/>
            </p:nvSpPr>
            <p:spPr bwMode="auto">
              <a:xfrm>
                <a:off x="1412875" y="4019550"/>
                <a:ext cx="358775" cy="307975"/>
              </a:xfrm>
              <a:custGeom>
                <a:gdLst>
                  <a:gd fmla="*/ 140 w 226" name="T0"/>
                  <a:gd fmla="*/ 44 h 194" name="T1"/>
                  <a:gd fmla="*/ 134 w 226" name="T2"/>
                  <a:gd fmla="*/ 54 h 194" name="T3"/>
                  <a:gd fmla="*/ 132 w 226" name="T4"/>
                  <a:gd fmla="*/ 62 h 194" name="T5"/>
                  <a:gd fmla="*/ 130 w 226" name="T6"/>
                  <a:gd fmla="*/ 72 h 194" name="T7"/>
                  <a:gd fmla="*/ 138 w 226" name="T8"/>
                  <a:gd fmla="*/ 78 h 194" name="T9"/>
                  <a:gd fmla="*/ 150 w 226" name="T10"/>
                  <a:gd fmla="*/ 74 h 194" name="T11"/>
                  <a:gd fmla="*/ 150 w 226" name="T12"/>
                  <a:gd fmla="*/ 90 h 194" name="T13"/>
                  <a:gd fmla="*/ 156 w 226" name="T14"/>
                  <a:gd fmla="*/ 98 h 194" name="T15"/>
                  <a:gd fmla="*/ 166 w 226" name="T16"/>
                  <a:gd fmla="*/ 106 h 194" name="T17"/>
                  <a:gd fmla="*/ 226 w 226" name="T18"/>
                  <a:gd fmla="*/ 124 h 194" name="T19"/>
                  <a:gd fmla="*/ 168 w 226" name="T20"/>
                  <a:gd fmla="*/ 182 h 194" name="T21"/>
                  <a:gd fmla="*/ 148 w 226" name="T22"/>
                  <a:gd fmla="*/ 186 h 194" name="T23"/>
                  <a:gd fmla="*/ 138 w 226" name="T24"/>
                  <a:gd fmla="*/ 192 h 194" name="T25"/>
                  <a:gd fmla="*/ 124 w 226" name="T26"/>
                  <a:gd fmla="*/ 186 h 194" name="T27"/>
                  <a:gd fmla="*/ 122 w 226" name="T28"/>
                  <a:gd fmla="*/ 190 h 194" name="T29"/>
                  <a:gd fmla="*/ 114 w 226" name="T30"/>
                  <a:gd fmla="*/ 190 h 194" name="T31"/>
                  <a:gd fmla="*/ 112 w 226" name="T32"/>
                  <a:gd fmla="*/ 192 h 194" name="T33"/>
                  <a:gd fmla="*/ 102 w 226" name="T34"/>
                  <a:gd fmla="*/ 194 h 194" name="T35"/>
                  <a:gd fmla="*/ 94 w 226" name="T36"/>
                  <a:gd fmla="*/ 194 h 194" name="T37"/>
                  <a:gd fmla="*/ 82 w 226" name="T38"/>
                  <a:gd fmla="*/ 192 h 194" name="T39"/>
                  <a:gd fmla="*/ 74 w 226" name="T40"/>
                  <a:gd fmla="*/ 194 h 194" name="T41"/>
                  <a:gd fmla="*/ 68 w 226" name="T42"/>
                  <a:gd fmla="*/ 192 h 194" name="T43"/>
                  <a:gd fmla="*/ 62 w 226" name="T44"/>
                  <a:gd fmla="*/ 194 h 194" name="T45"/>
                  <a:gd fmla="*/ 50 w 226" name="T46"/>
                  <a:gd fmla="*/ 186 h 194" name="T47"/>
                  <a:gd fmla="*/ 48 w 226" name="T48"/>
                  <a:gd fmla="*/ 182 h 194" name="T49"/>
                  <a:gd fmla="*/ 44 w 226" name="T50"/>
                  <a:gd fmla="*/ 180 h 194" name="T51"/>
                  <a:gd fmla="*/ 36 w 226" name="T52"/>
                  <a:gd fmla="*/ 174 h 194" name="T53"/>
                  <a:gd fmla="*/ 28 w 226" name="T54"/>
                  <a:gd fmla="*/ 158 h 194" name="T55"/>
                  <a:gd fmla="*/ 26 w 226" name="T56"/>
                  <a:gd fmla="*/ 152 h 194" name="T57"/>
                  <a:gd fmla="*/ 16 w 226" name="T58"/>
                  <a:gd fmla="*/ 138 h 194" name="T59"/>
                  <a:gd fmla="*/ 6 w 226" name="T60"/>
                  <a:gd fmla="*/ 136 h 194" name="T61"/>
                  <a:gd fmla="*/ 0 w 226" name="T62"/>
                  <a:gd fmla="*/ 136 h 194" name="T63"/>
                  <a:gd fmla="*/ 8 w 226" name="T64"/>
                  <a:gd fmla="*/ 126 h 194" name="T65"/>
                  <a:gd fmla="*/ 16 w 226" name="T66"/>
                  <a:gd fmla="*/ 124 h 194" name="T67"/>
                  <a:gd fmla="*/ 18 w 226" name="T68"/>
                  <a:gd fmla="*/ 98 h 194" name="T69"/>
                  <a:gd fmla="*/ 26 w 226" name="T70"/>
                  <a:gd fmla="*/ 80 h 194" name="T71"/>
                  <a:gd fmla="*/ 30 w 226" name="T72"/>
                  <a:gd fmla="*/ 66 h 194" name="T73"/>
                  <a:gd fmla="*/ 38 w 226" name="T74"/>
                  <a:gd fmla="*/ 62 h 194" name="T75"/>
                  <a:gd fmla="*/ 44 w 226" name="T76"/>
                  <a:gd fmla="*/ 46 h 194" name="T77"/>
                  <a:gd fmla="*/ 46 w 226" name="T78"/>
                  <a:gd fmla="*/ 34 h 194" name="T79"/>
                  <a:gd fmla="*/ 54 w 226" name="T80"/>
                  <a:gd fmla="*/ 26 h 194" name="T81"/>
                  <a:gd fmla="*/ 68 w 226" name="T82"/>
                  <a:gd fmla="*/ 10 h 194" name="T83"/>
                  <a:gd fmla="*/ 74 w 226" name="T84"/>
                  <a:gd fmla="*/ 10 h 194" name="T85"/>
                  <a:gd fmla="*/ 78 w 226" name="T86"/>
                  <a:gd fmla="*/ 16 h 194" name="T87"/>
                  <a:gd fmla="*/ 84 w 226" name="T88"/>
                  <a:gd fmla="*/ 0 h 194" name="T89"/>
                  <a:gd fmla="*/ 92 w 226" name="T90"/>
                  <a:gd fmla="*/ 8 h 194" name="T91"/>
                  <a:gd fmla="*/ 100 w 226" name="T92"/>
                  <a:gd fmla="*/ 10 h 194" name="T93"/>
                  <a:gd fmla="*/ 104 w 226" name="T94"/>
                  <a:gd fmla="*/ 14 h 194" name="T95"/>
                  <a:gd fmla="*/ 118 w 226" name="T96"/>
                  <a:gd fmla="*/ 16 h 194" name="T97"/>
                  <a:gd fmla="*/ 128 w 226" name="T98"/>
                  <a:gd fmla="*/ 26 h 194" name="T99"/>
                  <a:gd fmla="*/ 134 w 226" name="T100"/>
                  <a:gd fmla="*/ 38 h 194" name="T101"/>
                  <a:gd fmla="*/ 140 w 226" name="T102"/>
                  <a:gd fmla="*/ 44 h 194" name="T103"/>
                  <a:gd fmla="*/ 76 w 226" name="T104"/>
                  <a:gd fmla="*/ 42 h 194" name="T105"/>
                  <a:gd fmla="*/ 84 w 226" name="T106"/>
                  <a:gd fmla="*/ 44 h 194" name="T107"/>
                  <a:gd fmla="*/ 76 w 226" name="T108"/>
                  <a:gd fmla="*/ 54 h 194" name="T109"/>
                  <a:gd fmla="*/ 72 w 226" name="T110"/>
                  <a:gd fmla="*/ 44 h 194" name="T111"/>
                  <a:gd fmla="*/ 76 w 226" name="T112"/>
                  <a:gd fmla="*/ 42 h 19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94" w="226">
                    <a:moveTo>
                      <a:pt x="140" y="44"/>
                    </a:moveTo>
                    <a:lnTo>
                      <a:pt x="140" y="44"/>
                    </a:lnTo>
                    <a:lnTo>
                      <a:pt x="138" y="50"/>
                    </a:lnTo>
                    <a:lnTo>
                      <a:pt x="134" y="54"/>
                    </a:lnTo>
                    <a:lnTo>
                      <a:pt x="132" y="60"/>
                    </a:lnTo>
                    <a:lnTo>
                      <a:pt x="132" y="62"/>
                    </a:lnTo>
                    <a:lnTo>
                      <a:pt x="132" y="66"/>
                    </a:lnTo>
                    <a:lnTo>
                      <a:pt x="130" y="72"/>
                    </a:lnTo>
                    <a:lnTo>
                      <a:pt x="132" y="74"/>
                    </a:lnTo>
                    <a:lnTo>
                      <a:pt x="138" y="78"/>
                    </a:lnTo>
                    <a:lnTo>
                      <a:pt x="142" y="74"/>
                    </a:lnTo>
                    <a:lnTo>
                      <a:pt x="150" y="74"/>
                    </a:lnTo>
                    <a:lnTo>
                      <a:pt x="146" y="82"/>
                    </a:lnTo>
                    <a:lnTo>
                      <a:pt x="150" y="90"/>
                    </a:lnTo>
                    <a:lnTo>
                      <a:pt x="152" y="96"/>
                    </a:lnTo>
                    <a:lnTo>
                      <a:pt x="156" y="98"/>
                    </a:lnTo>
                    <a:lnTo>
                      <a:pt x="160" y="102"/>
                    </a:lnTo>
                    <a:lnTo>
                      <a:pt x="166" y="106"/>
                    </a:lnTo>
                    <a:lnTo>
                      <a:pt x="204" y="124"/>
                    </a:lnTo>
                    <a:lnTo>
                      <a:pt x="226" y="124"/>
                    </a:lnTo>
                    <a:lnTo>
                      <a:pt x="186" y="182"/>
                    </a:lnTo>
                    <a:lnTo>
                      <a:pt x="168" y="182"/>
                    </a:lnTo>
                    <a:lnTo>
                      <a:pt x="162" y="186"/>
                    </a:lnTo>
                    <a:lnTo>
                      <a:pt x="148" y="186"/>
                    </a:lnTo>
                    <a:lnTo>
                      <a:pt x="146" y="190"/>
                    </a:lnTo>
                    <a:lnTo>
                      <a:pt x="138" y="192"/>
                    </a:lnTo>
                    <a:lnTo>
                      <a:pt x="130" y="192"/>
                    </a:lnTo>
                    <a:lnTo>
                      <a:pt x="124" y="186"/>
                    </a:lnTo>
                    <a:lnTo>
                      <a:pt x="124" y="184"/>
                    </a:lnTo>
                    <a:lnTo>
                      <a:pt x="122" y="190"/>
                    </a:lnTo>
                    <a:lnTo>
                      <a:pt x="120" y="190"/>
                    </a:lnTo>
                    <a:lnTo>
                      <a:pt x="114" y="190"/>
                    </a:lnTo>
                    <a:lnTo>
                      <a:pt x="112" y="190"/>
                    </a:lnTo>
                    <a:lnTo>
                      <a:pt x="112" y="192"/>
                    </a:lnTo>
                    <a:lnTo>
                      <a:pt x="110" y="194"/>
                    </a:lnTo>
                    <a:lnTo>
                      <a:pt x="102" y="194"/>
                    </a:lnTo>
                    <a:lnTo>
                      <a:pt x="96" y="194"/>
                    </a:lnTo>
                    <a:lnTo>
                      <a:pt x="94" y="194"/>
                    </a:lnTo>
                    <a:lnTo>
                      <a:pt x="86" y="192"/>
                    </a:lnTo>
                    <a:lnTo>
                      <a:pt x="82" y="192"/>
                    </a:lnTo>
                    <a:lnTo>
                      <a:pt x="78" y="194"/>
                    </a:lnTo>
                    <a:lnTo>
                      <a:pt x="74" y="194"/>
                    </a:lnTo>
                    <a:lnTo>
                      <a:pt x="72" y="192"/>
                    </a:lnTo>
                    <a:lnTo>
                      <a:pt x="68" y="192"/>
                    </a:lnTo>
                    <a:lnTo>
                      <a:pt x="66" y="192"/>
                    </a:lnTo>
                    <a:lnTo>
                      <a:pt x="62" y="194"/>
                    </a:lnTo>
                    <a:lnTo>
                      <a:pt x="50" y="192"/>
                    </a:lnTo>
                    <a:lnTo>
                      <a:pt x="50" y="186"/>
                    </a:lnTo>
                    <a:lnTo>
                      <a:pt x="50" y="184"/>
                    </a:lnTo>
                    <a:lnTo>
                      <a:pt x="48" y="182"/>
                    </a:lnTo>
                    <a:lnTo>
                      <a:pt x="46" y="180"/>
                    </a:lnTo>
                    <a:lnTo>
                      <a:pt x="44" y="180"/>
                    </a:lnTo>
                    <a:lnTo>
                      <a:pt x="38" y="180"/>
                    </a:lnTo>
                    <a:lnTo>
                      <a:pt x="36" y="174"/>
                    </a:lnTo>
                    <a:lnTo>
                      <a:pt x="30" y="166"/>
                    </a:lnTo>
                    <a:lnTo>
                      <a:pt x="28" y="158"/>
                    </a:lnTo>
                    <a:lnTo>
                      <a:pt x="28" y="154"/>
                    </a:lnTo>
                    <a:lnTo>
                      <a:pt x="26" y="152"/>
                    </a:lnTo>
                    <a:lnTo>
                      <a:pt x="18" y="144"/>
                    </a:lnTo>
                    <a:lnTo>
                      <a:pt x="16" y="138"/>
                    </a:lnTo>
                    <a:lnTo>
                      <a:pt x="10" y="138"/>
                    </a:lnTo>
                    <a:lnTo>
                      <a:pt x="6" y="136"/>
                    </a:lnTo>
                    <a:lnTo>
                      <a:pt x="2" y="136"/>
                    </a:lnTo>
                    <a:lnTo>
                      <a:pt x="0" y="136"/>
                    </a:lnTo>
                    <a:lnTo>
                      <a:pt x="2" y="126"/>
                    </a:lnTo>
                    <a:lnTo>
                      <a:pt x="8" y="126"/>
                    </a:lnTo>
                    <a:lnTo>
                      <a:pt x="12" y="124"/>
                    </a:lnTo>
                    <a:lnTo>
                      <a:pt x="16" y="124"/>
                    </a:lnTo>
                    <a:lnTo>
                      <a:pt x="18" y="112"/>
                    </a:lnTo>
                    <a:lnTo>
                      <a:pt x="18" y="98"/>
                    </a:lnTo>
                    <a:lnTo>
                      <a:pt x="20" y="90"/>
                    </a:lnTo>
                    <a:lnTo>
                      <a:pt x="26" y="80"/>
                    </a:lnTo>
                    <a:lnTo>
                      <a:pt x="26" y="70"/>
                    </a:lnTo>
                    <a:lnTo>
                      <a:pt x="30" y="66"/>
                    </a:lnTo>
                    <a:lnTo>
                      <a:pt x="36" y="64"/>
                    </a:lnTo>
                    <a:lnTo>
                      <a:pt x="38" y="62"/>
                    </a:lnTo>
                    <a:lnTo>
                      <a:pt x="40" y="52"/>
                    </a:lnTo>
                    <a:lnTo>
                      <a:pt x="44" y="46"/>
                    </a:lnTo>
                    <a:lnTo>
                      <a:pt x="46" y="38"/>
                    </a:lnTo>
                    <a:lnTo>
                      <a:pt x="46" y="34"/>
                    </a:lnTo>
                    <a:lnTo>
                      <a:pt x="48" y="32"/>
                    </a:lnTo>
                    <a:lnTo>
                      <a:pt x="54" y="26"/>
                    </a:lnTo>
                    <a:lnTo>
                      <a:pt x="62" y="14"/>
                    </a:lnTo>
                    <a:lnTo>
                      <a:pt x="68" y="10"/>
                    </a:lnTo>
                    <a:lnTo>
                      <a:pt x="72" y="10"/>
                    </a:lnTo>
                    <a:lnTo>
                      <a:pt x="74" y="10"/>
                    </a:lnTo>
                    <a:lnTo>
                      <a:pt x="76" y="10"/>
                    </a:lnTo>
                    <a:lnTo>
                      <a:pt x="78" y="16"/>
                    </a:lnTo>
                    <a:lnTo>
                      <a:pt x="82" y="4"/>
                    </a:lnTo>
                    <a:lnTo>
                      <a:pt x="84" y="0"/>
                    </a:lnTo>
                    <a:lnTo>
                      <a:pt x="86" y="4"/>
                    </a:lnTo>
                    <a:lnTo>
                      <a:pt x="92" y="8"/>
                    </a:lnTo>
                    <a:lnTo>
                      <a:pt x="96" y="10"/>
                    </a:lnTo>
                    <a:lnTo>
                      <a:pt x="100" y="10"/>
                    </a:lnTo>
                    <a:lnTo>
                      <a:pt x="102" y="10"/>
                    </a:lnTo>
                    <a:lnTo>
                      <a:pt x="104" y="14"/>
                    </a:lnTo>
                    <a:lnTo>
                      <a:pt x="110" y="16"/>
                    </a:lnTo>
                    <a:lnTo>
                      <a:pt x="118" y="16"/>
                    </a:lnTo>
                    <a:lnTo>
                      <a:pt x="122" y="22"/>
                    </a:lnTo>
                    <a:lnTo>
                      <a:pt x="128" y="26"/>
                    </a:lnTo>
                    <a:lnTo>
                      <a:pt x="132" y="34"/>
                    </a:lnTo>
                    <a:lnTo>
                      <a:pt x="134" y="38"/>
                    </a:lnTo>
                    <a:lnTo>
                      <a:pt x="140" y="44"/>
                    </a:lnTo>
                    <a:lnTo>
                      <a:pt x="140" y="44"/>
                    </a:lnTo>
                    <a:lnTo>
                      <a:pt x="140" y="44"/>
                    </a:lnTo>
                    <a:close/>
                    <a:moveTo>
                      <a:pt x="76" y="42"/>
                    </a:moveTo>
                    <a:lnTo>
                      <a:pt x="76" y="42"/>
                    </a:lnTo>
                    <a:lnTo>
                      <a:pt x="84" y="44"/>
                    </a:lnTo>
                    <a:lnTo>
                      <a:pt x="84" y="46"/>
                    </a:lnTo>
                    <a:lnTo>
                      <a:pt x="76" y="54"/>
                    </a:lnTo>
                    <a:lnTo>
                      <a:pt x="72" y="46"/>
                    </a:lnTo>
                    <a:lnTo>
                      <a:pt x="72" y="44"/>
                    </a:lnTo>
                    <a:lnTo>
                      <a:pt x="76" y="42"/>
                    </a:lnTo>
                    <a:lnTo>
                      <a:pt x="76" y="42"/>
                    </a:lnTo>
                    <a:lnTo>
                      <a:pt x="76" y="4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80" name="Freeform 1674"/>
              <p:cNvSpPr/>
              <p:nvPr/>
            </p:nvSpPr>
            <p:spPr bwMode="auto">
              <a:xfrm>
                <a:off x="1174750" y="2587625"/>
                <a:ext cx="15875" cy="19050"/>
              </a:xfrm>
              <a:custGeom>
                <a:gdLst>
                  <a:gd fmla="*/ 6 w 10" name="T0"/>
                  <a:gd fmla="*/ 0 h 12" name="T1"/>
                  <a:gd fmla="*/ 6 w 10" name="T2"/>
                  <a:gd fmla="*/ 0 h 12" name="T3"/>
                  <a:gd fmla="*/ 6 w 10" name="T4"/>
                  <a:gd fmla="*/ 2 h 12" name="T5"/>
                  <a:gd fmla="*/ 0 w 10" name="T6"/>
                  <a:gd fmla="*/ 2 h 12" name="T7"/>
                  <a:gd fmla="*/ 2 w 10" name="T8"/>
                  <a:gd fmla="*/ 6 h 12" name="T9"/>
                  <a:gd fmla="*/ 6 w 10" name="T10"/>
                  <a:gd fmla="*/ 12 h 12" name="T11"/>
                  <a:gd fmla="*/ 8 w 10" name="T12"/>
                  <a:gd fmla="*/ 10 h 12" name="T13"/>
                  <a:gd fmla="*/ 10 w 10" name="T14"/>
                  <a:gd fmla="*/ 10 h 12" name="T15"/>
                  <a:gd fmla="*/ 10 w 10" name="T16"/>
                  <a:gd fmla="*/ 0 h 12" name="T17"/>
                  <a:gd fmla="*/ 6 w 10" name="T18"/>
                  <a:gd fmla="*/ 0 h 12" name="T19"/>
                  <a:gd fmla="*/ 6 w 10" name="T20"/>
                  <a:gd fmla="*/ 0 h 12" name="T21"/>
                  <a:gd fmla="*/ 6 w 10" name="T22"/>
                  <a:gd fmla="*/ 0 h 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 w="10">
                    <a:moveTo>
                      <a:pt x="6" y="0"/>
                    </a:moveTo>
                    <a:lnTo>
                      <a:pt x="6" y="0"/>
                    </a:lnTo>
                    <a:lnTo>
                      <a:pt x="6" y="2"/>
                    </a:lnTo>
                    <a:lnTo>
                      <a:pt x="0" y="2"/>
                    </a:lnTo>
                    <a:lnTo>
                      <a:pt x="2" y="6"/>
                    </a:lnTo>
                    <a:lnTo>
                      <a:pt x="6" y="12"/>
                    </a:lnTo>
                    <a:lnTo>
                      <a:pt x="8" y="10"/>
                    </a:lnTo>
                    <a:lnTo>
                      <a:pt x="10" y="10"/>
                    </a:lnTo>
                    <a:lnTo>
                      <a:pt x="10" y="0"/>
                    </a:lnTo>
                    <a:lnTo>
                      <a:pt x="6" y="0"/>
                    </a:lnTo>
                    <a:lnTo>
                      <a:pt x="6" y="0"/>
                    </a:lnTo>
                    <a:lnTo>
                      <a:pt x="6"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81" name="Freeform 1675"/>
              <p:cNvSpPr/>
              <p:nvPr/>
            </p:nvSpPr>
            <p:spPr bwMode="auto">
              <a:xfrm>
                <a:off x="1171575" y="2613025"/>
                <a:ext cx="28575" cy="19050"/>
              </a:xfrm>
              <a:custGeom>
                <a:gdLst>
                  <a:gd fmla="*/ 6 w 18" name="T0"/>
                  <a:gd fmla="*/ 0 h 12" name="T1"/>
                  <a:gd fmla="*/ 6 w 18" name="T2"/>
                  <a:gd fmla="*/ 0 h 12" name="T3"/>
                  <a:gd fmla="*/ 2 w 18" name="T4"/>
                  <a:gd fmla="*/ 2 h 12" name="T5"/>
                  <a:gd fmla="*/ 0 w 18" name="T6"/>
                  <a:gd fmla="*/ 4 h 12" name="T7"/>
                  <a:gd fmla="*/ 0 w 18" name="T8"/>
                  <a:gd fmla="*/ 8 h 12" name="T9"/>
                  <a:gd fmla="*/ 6 w 18" name="T10"/>
                  <a:gd fmla="*/ 12 h 12" name="T11"/>
                  <a:gd fmla="*/ 10 w 18" name="T12"/>
                  <a:gd fmla="*/ 12 h 12" name="T13"/>
                  <a:gd fmla="*/ 16 w 18" name="T14"/>
                  <a:gd fmla="*/ 12 h 12" name="T15"/>
                  <a:gd fmla="*/ 16 w 18" name="T16"/>
                  <a:gd fmla="*/ 6 h 12" name="T17"/>
                  <a:gd fmla="*/ 18 w 18" name="T18"/>
                  <a:gd fmla="*/ 6 h 12" name="T19"/>
                  <a:gd fmla="*/ 18 w 18" name="T20"/>
                  <a:gd fmla="*/ 2 h 12" name="T21"/>
                  <a:gd fmla="*/ 16 w 18" name="T22"/>
                  <a:gd fmla="*/ 2 h 12" name="T23"/>
                  <a:gd fmla="*/ 6 w 18" name="T24"/>
                  <a:gd fmla="*/ 0 h 12" name="T25"/>
                  <a:gd fmla="*/ 6 w 18" name="T26"/>
                  <a:gd fmla="*/ 0 h 12" name="T27"/>
                  <a:gd fmla="*/ 6 w 18" name="T28"/>
                  <a:gd fmla="*/ 0 h 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 w="18">
                    <a:moveTo>
                      <a:pt x="6" y="0"/>
                    </a:moveTo>
                    <a:lnTo>
                      <a:pt x="6" y="0"/>
                    </a:lnTo>
                    <a:lnTo>
                      <a:pt x="2" y="2"/>
                    </a:lnTo>
                    <a:lnTo>
                      <a:pt x="0" y="4"/>
                    </a:lnTo>
                    <a:lnTo>
                      <a:pt x="0" y="8"/>
                    </a:lnTo>
                    <a:lnTo>
                      <a:pt x="6" y="12"/>
                    </a:lnTo>
                    <a:lnTo>
                      <a:pt x="10" y="12"/>
                    </a:lnTo>
                    <a:lnTo>
                      <a:pt x="16" y="12"/>
                    </a:lnTo>
                    <a:lnTo>
                      <a:pt x="16" y="6"/>
                    </a:lnTo>
                    <a:lnTo>
                      <a:pt x="18" y="6"/>
                    </a:lnTo>
                    <a:lnTo>
                      <a:pt x="18" y="2"/>
                    </a:lnTo>
                    <a:lnTo>
                      <a:pt x="16" y="2"/>
                    </a:lnTo>
                    <a:lnTo>
                      <a:pt x="6" y="0"/>
                    </a:lnTo>
                    <a:lnTo>
                      <a:pt x="6" y="0"/>
                    </a:lnTo>
                    <a:lnTo>
                      <a:pt x="6"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82" name="Freeform 1676"/>
              <p:cNvSpPr/>
              <p:nvPr/>
            </p:nvSpPr>
            <p:spPr bwMode="auto">
              <a:xfrm>
                <a:off x="1209675" y="2571750"/>
                <a:ext cx="107950" cy="85725"/>
              </a:xfrm>
              <a:custGeom>
                <a:gdLst>
                  <a:gd fmla="*/ 62 w 68" name="T0"/>
                  <a:gd fmla="*/ 20 h 54" name="T1"/>
                  <a:gd fmla="*/ 64 w 68" name="T2"/>
                  <a:gd fmla="*/ 14 h 54" name="T3"/>
                  <a:gd fmla="*/ 68 w 68" name="T4"/>
                  <a:gd fmla="*/ 14 h 54" name="T5"/>
                  <a:gd fmla="*/ 68 w 68" name="T6"/>
                  <a:gd fmla="*/ 8 h 54" name="T7"/>
                  <a:gd fmla="*/ 68 w 68" name="T8"/>
                  <a:gd fmla="*/ 4 h 54" name="T9"/>
                  <a:gd fmla="*/ 64 w 68" name="T10"/>
                  <a:gd fmla="*/ 4 h 54" name="T11"/>
                  <a:gd fmla="*/ 64 w 68" name="T12"/>
                  <a:gd fmla="*/ 6 h 54" name="T13"/>
                  <a:gd fmla="*/ 62 w 68" name="T14"/>
                  <a:gd fmla="*/ 6 h 54" name="T15"/>
                  <a:gd fmla="*/ 50 w 68" name="T16"/>
                  <a:gd fmla="*/ 4 h 54" name="T17"/>
                  <a:gd fmla="*/ 32 w 68" name="T18"/>
                  <a:gd fmla="*/ 0 h 54" name="T19"/>
                  <a:gd fmla="*/ 28 w 68" name="T20"/>
                  <a:gd fmla="*/ 4 h 54" name="T21"/>
                  <a:gd fmla="*/ 28 w 68" name="T22"/>
                  <a:gd fmla="*/ 6 h 54" name="T23"/>
                  <a:gd fmla="*/ 22 w 68" name="T24"/>
                  <a:gd fmla="*/ 6 h 54" name="T25"/>
                  <a:gd fmla="*/ 16 w 68" name="T26"/>
                  <a:gd fmla="*/ 6 h 54" name="T27"/>
                  <a:gd fmla="*/ 0 w 68" name="T28"/>
                  <a:gd fmla="*/ 12 h 54" name="T29"/>
                  <a:gd fmla="*/ 0 w 68" name="T30"/>
                  <a:gd fmla="*/ 30 h 54" name="T31"/>
                  <a:gd fmla="*/ 8 w 68" name="T32"/>
                  <a:gd fmla="*/ 32 h 54" name="T33"/>
                  <a:gd fmla="*/ 8 w 68" name="T34"/>
                  <a:gd fmla="*/ 42 h 54" name="T35"/>
                  <a:gd fmla="*/ 16 w 68" name="T36"/>
                  <a:gd fmla="*/ 42 h 54" name="T37"/>
                  <a:gd fmla="*/ 18 w 68" name="T38"/>
                  <a:gd fmla="*/ 40 h 54" name="T39"/>
                  <a:gd fmla="*/ 18 w 68" name="T40"/>
                  <a:gd fmla="*/ 38 h 54" name="T41"/>
                  <a:gd fmla="*/ 28 w 68" name="T42"/>
                  <a:gd fmla="*/ 40 h 54" name="T43"/>
                  <a:gd fmla="*/ 34 w 68" name="T44"/>
                  <a:gd fmla="*/ 42 h 54" name="T45"/>
                  <a:gd fmla="*/ 34 w 68" name="T46"/>
                  <a:gd fmla="*/ 46 h 54" name="T47"/>
                  <a:gd fmla="*/ 40 w 68" name="T48"/>
                  <a:gd fmla="*/ 46 h 54" name="T49"/>
                  <a:gd fmla="*/ 42 w 68" name="T50"/>
                  <a:gd fmla="*/ 54 h 54" name="T51"/>
                  <a:gd fmla="*/ 50 w 68" name="T52"/>
                  <a:gd fmla="*/ 50 h 54" name="T53"/>
                  <a:gd fmla="*/ 50 w 68" name="T54"/>
                  <a:gd fmla="*/ 48 h 54" name="T55"/>
                  <a:gd fmla="*/ 52 w 68" name="T56"/>
                  <a:gd fmla="*/ 42 h 54" name="T57"/>
                  <a:gd fmla="*/ 54 w 68" name="T58"/>
                  <a:gd fmla="*/ 40 h 54" name="T59"/>
                  <a:gd fmla="*/ 58 w 68" name="T60"/>
                  <a:gd fmla="*/ 38 h 54" name="T61"/>
                  <a:gd fmla="*/ 52 w 68" name="T62"/>
                  <a:gd fmla="*/ 24 h 54" name="T63"/>
                  <a:gd fmla="*/ 52 w 68" name="T64"/>
                  <a:gd fmla="*/ 22 h 54" name="T65"/>
                  <a:gd fmla="*/ 54 w 68" name="T66"/>
                  <a:gd fmla="*/ 20 h 54" name="T67"/>
                  <a:gd fmla="*/ 58 w 68" name="T68"/>
                  <a:gd fmla="*/ 20 h 54" name="T69"/>
                  <a:gd fmla="*/ 62 w 68" name="T70"/>
                  <a:gd fmla="*/ 20 h 54" name="T71"/>
                  <a:gd fmla="*/ 62 w 68" name="T72"/>
                  <a:gd fmla="*/ 20 h 54" name="T73"/>
                  <a:gd fmla="*/ 62 w 68" name="T74"/>
                  <a:gd fmla="*/ 20 h 5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4" w="68">
                    <a:moveTo>
                      <a:pt x="62" y="20"/>
                    </a:moveTo>
                    <a:lnTo>
                      <a:pt x="64" y="14"/>
                    </a:lnTo>
                    <a:lnTo>
                      <a:pt x="68" y="14"/>
                    </a:lnTo>
                    <a:lnTo>
                      <a:pt x="68" y="8"/>
                    </a:lnTo>
                    <a:lnTo>
                      <a:pt x="68" y="4"/>
                    </a:lnTo>
                    <a:lnTo>
                      <a:pt x="64" y="4"/>
                    </a:lnTo>
                    <a:lnTo>
                      <a:pt x="64" y="6"/>
                    </a:lnTo>
                    <a:lnTo>
                      <a:pt x="62" y="6"/>
                    </a:lnTo>
                    <a:lnTo>
                      <a:pt x="50" y="4"/>
                    </a:lnTo>
                    <a:lnTo>
                      <a:pt x="32" y="0"/>
                    </a:lnTo>
                    <a:lnTo>
                      <a:pt x="28" y="4"/>
                    </a:lnTo>
                    <a:lnTo>
                      <a:pt x="28" y="6"/>
                    </a:lnTo>
                    <a:lnTo>
                      <a:pt x="22" y="6"/>
                    </a:lnTo>
                    <a:lnTo>
                      <a:pt x="16" y="6"/>
                    </a:lnTo>
                    <a:lnTo>
                      <a:pt x="0" y="12"/>
                    </a:lnTo>
                    <a:lnTo>
                      <a:pt x="0" y="30"/>
                    </a:lnTo>
                    <a:lnTo>
                      <a:pt x="8" y="32"/>
                    </a:lnTo>
                    <a:lnTo>
                      <a:pt x="8" y="42"/>
                    </a:lnTo>
                    <a:lnTo>
                      <a:pt x="16" y="42"/>
                    </a:lnTo>
                    <a:lnTo>
                      <a:pt x="18" y="40"/>
                    </a:lnTo>
                    <a:lnTo>
                      <a:pt x="18" y="38"/>
                    </a:lnTo>
                    <a:lnTo>
                      <a:pt x="28" y="40"/>
                    </a:lnTo>
                    <a:lnTo>
                      <a:pt x="34" y="42"/>
                    </a:lnTo>
                    <a:lnTo>
                      <a:pt x="34" y="46"/>
                    </a:lnTo>
                    <a:lnTo>
                      <a:pt x="40" y="46"/>
                    </a:lnTo>
                    <a:lnTo>
                      <a:pt x="42" y="54"/>
                    </a:lnTo>
                    <a:lnTo>
                      <a:pt x="50" y="50"/>
                    </a:lnTo>
                    <a:lnTo>
                      <a:pt x="50" y="48"/>
                    </a:lnTo>
                    <a:lnTo>
                      <a:pt x="52" y="42"/>
                    </a:lnTo>
                    <a:lnTo>
                      <a:pt x="54" y="40"/>
                    </a:lnTo>
                    <a:lnTo>
                      <a:pt x="58" y="38"/>
                    </a:lnTo>
                    <a:lnTo>
                      <a:pt x="52" y="24"/>
                    </a:lnTo>
                    <a:lnTo>
                      <a:pt x="52" y="22"/>
                    </a:lnTo>
                    <a:lnTo>
                      <a:pt x="54" y="20"/>
                    </a:lnTo>
                    <a:lnTo>
                      <a:pt x="58" y="20"/>
                    </a:lnTo>
                    <a:lnTo>
                      <a:pt x="62" y="20"/>
                    </a:lnTo>
                    <a:lnTo>
                      <a:pt x="62" y="20"/>
                    </a:lnTo>
                    <a:lnTo>
                      <a:pt x="62" y="2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83" name="Freeform 1677"/>
              <p:cNvSpPr/>
              <p:nvPr/>
            </p:nvSpPr>
            <p:spPr bwMode="auto">
              <a:xfrm>
                <a:off x="1508125" y="3914775"/>
                <a:ext cx="155575" cy="174625"/>
              </a:xfrm>
              <a:custGeom>
                <a:gdLst>
                  <a:gd fmla="*/ 26 w 98" name="T0"/>
                  <a:gd fmla="*/ 8 h 110" name="T1"/>
                  <a:gd fmla="*/ 16 w 98" name="T2"/>
                  <a:gd fmla="*/ 8 h 110" name="T3"/>
                  <a:gd fmla="*/ 10 w 98" name="T4"/>
                  <a:gd fmla="*/ 18 h 110" name="T5"/>
                  <a:gd fmla="*/ 4 w 98" name="T6"/>
                  <a:gd fmla="*/ 20 h 110" name="T7"/>
                  <a:gd fmla="*/ 4 w 98" name="T8"/>
                  <a:gd fmla="*/ 38 h 110" name="T9"/>
                  <a:gd fmla="*/ 0 w 98" name="T10"/>
                  <a:gd fmla="*/ 52 h 110" name="T11"/>
                  <a:gd fmla="*/ 0 w 98" name="T12"/>
                  <a:gd fmla="*/ 64 h 110" name="T13"/>
                  <a:gd fmla="*/ 0 w 98" name="T14"/>
                  <a:gd fmla="*/ 80 h 110" name="T15"/>
                  <a:gd fmla="*/ 10 w 98" name="T16"/>
                  <a:gd fmla="*/ 78 h 110" name="T17"/>
                  <a:gd fmla="*/ 16 w 98" name="T18"/>
                  <a:gd fmla="*/ 78 h 110" name="T19"/>
                  <a:gd fmla="*/ 20 w 98" name="T20"/>
                  <a:gd fmla="*/ 70 h 110" name="T21"/>
                  <a:gd fmla="*/ 26 w 98" name="T22"/>
                  <a:gd fmla="*/ 70 h 110" name="T23"/>
                  <a:gd fmla="*/ 36 w 98" name="T24"/>
                  <a:gd fmla="*/ 78 h 110" name="T25"/>
                  <a:gd fmla="*/ 40 w 98" name="T26"/>
                  <a:gd fmla="*/ 78 h 110" name="T27"/>
                  <a:gd fmla="*/ 48 w 98" name="T28"/>
                  <a:gd fmla="*/ 82 h 110" name="T29"/>
                  <a:gd fmla="*/ 62 w 98" name="T30"/>
                  <a:gd fmla="*/ 88 h 110" name="T31"/>
                  <a:gd fmla="*/ 72 w 98" name="T32"/>
                  <a:gd fmla="*/ 100 h 110" name="T33"/>
                  <a:gd fmla="*/ 80 w 98" name="T34"/>
                  <a:gd fmla="*/ 110 h 110" name="T35"/>
                  <a:gd fmla="*/ 88 w 98" name="T36"/>
                  <a:gd fmla="*/ 110 h 110" name="T37"/>
                  <a:gd fmla="*/ 98 w 98" name="T38"/>
                  <a:gd fmla="*/ 100 h 110" name="T39"/>
                  <a:gd fmla="*/ 84 w 98" name="T40"/>
                  <a:gd fmla="*/ 92 h 110" name="T41"/>
                  <a:gd fmla="*/ 80 w 98" name="T42"/>
                  <a:gd fmla="*/ 82 h 110" name="T43"/>
                  <a:gd fmla="*/ 80 w 98" name="T44"/>
                  <a:gd fmla="*/ 78 h 110" name="T45"/>
                  <a:gd fmla="*/ 66 w 98" name="T46"/>
                  <a:gd fmla="*/ 72 h 110" name="T47"/>
                  <a:gd fmla="*/ 64 w 98" name="T48"/>
                  <a:gd fmla="*/ 58 h 110" name="T49"/>
                  <a:gd fmla="*/ 56 w 98" name="T50"/>
                  <a:gd fmla="*/ 58 h 110" name="T51"/>
                  <a:gd fmla="*/ 48 w 98" name="T52"/>
                  <a:gd fmla="*/ 46 h 110" name="T53"/>
                  <a:gd fmla="*/ 44 w 98" name="T54"/>
                  <a:gd fmla="*/ 48 h 110" name="T55"/>
                  <a:gd fmla="*/ 38 w 98" name="T56"/>
                  <a:gd fmla="*/ 44 h 110" name="T57"/>
                  <a:gd fmla="*/ 36 w 98" name="T58"/>
                  <a:gd fmla="*/ 22 h 110" name="T59"/>
                  <a:gd fmla="*/ 34 w 98" name="T60"/>
                  <a:gd fmla="*/ 0 h 110" name="T61"/>
                  <a:gd fmla="*/ 34 w 98" name="T62"/>
                  <a:gd fmla="*/ 0 h 11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0" w="98">
                    <a:moveTo>
                      <a:pt x="34" y="0"/>
                    </a:moveTo>
                    <a:lnTo>
                      <a:pt x="26" y="8"/>
                    </a:lnTo>
                    <a:lnTo>
                      <a:pt x="18" y="8"/>
                    </a:lnTo>
                    <a:lnTo>
                      <a:pt x="16" y="8"/>
                    </a:lnTo>
                    <a:lnTo>
                      <a:pt x="10" y="12"/>
                    </a:lnTo>
                    <a:lnTo>
                      <a:pt x="10" y="18"/>
                    </a:lnTo>
                    <a:lnTo>
                      <a:pt x="8" y="20"/>
                    </a:lnTo>
                    <a:lnTo>
                      <a:pt x="4" y="20"/>
                    </a:lnTo>
                    <a:lnTo>
                      <a:pt x="4" y="26"/>
                    </a:lnTo>
                    <a:lnTo>
                      <a:pt x="4" y="38"/>
                    </a:lnTo>
                    <a:lnTo>
                      <a:pt x="2" y="44"/>
                    </a:lnTo>
                    <a:lnTo>
                      <a:pt x="0" y="52"/>
                    </a:lnTo>
                    <a:lnTo>
                      <a:pt x="0" y="58"/>
                    </a:lnTo>
                    <a:lnTo>
                      <a:pt x="0" y="64"/>
                    </a:lnTo>
                    <a:lnTo>
                      <a:pt x="0" y="72"/>
                    </a:lnTo>
                    <a:lnTo>
                      <a:pt x="0" y="80"/>
                    </a:lnTo>
                    <a:lnTo>
                      <a:pt x="8" y="78"/>
                    </a:lnTo>
                    <a:lnTo>
                      <a:pt x="10" y="78"/>
                    </a:lnTo>
                    <a:lnTo>
                      <a:pt x="12" y="78"/>
                    </a:lnTo>
                    <a:lnTo>
                      <a:pt x="16" y="78"/>
                    </a:lnTo>
                    <a:lnTo>
                      <a:pt x="18" y="82"/>
                    </a:lnTo>
                    <a:lnTo>
                      <a:pt x="20" y="70"/>
                    </a:lnTo>
                    <a:lnTo>
                      <a:pt x="22" y="66"/>
                    </a:lnTo>
                    <a:lnTo>
                      <a:pt x="26" y="70"/>
                    </a:lnTo>
                    <a:lnTo>
                      <a:pt x="30" y="74"/>
                    </a:lnTo>
                    <a:lnTo>
                      <a:pt x="36" y="78"/>
                    </a:lnTo>
                    <a:lnTo>
                      <a:pt x="38" y="78"/>
                    </a:lnTo>
                    <a:lnTo>
                      <a:pt x="40" y="78"/>
                    </a:lnTo>
                    <a:lnTo>
                      <a:pt x="44" y="80"/>
                    </a:lnTo>
                    <a:lnTo>
                      <a:pt x="48" y="82"/>
                    </a:lnTo>
                    <a:lnTo>
                      <a:pt x="56" y="82"/>
                    </a:lnTo>
                    <a:lnTo>
                      <a:pt x="62" y="88"/>
                    </a:lnTo>
                    <a:lnTo>
                      <a:pt x="66" y="92"/>
                    </a:lnTo>
                    <a:lnTo>
                      <a:pt x="72" y="100"/>
                    </a:lnTo>
                    <a:lnTo>
                      <a:pt x="74" y="106"/>
                    </a:lnTo>
                    <a:lnTo>
                      <a:pt x="80" y="110"/>
                    </a:lnTo>
                    <a:lnTo>
                      <a:pt x="82" y="108"/>
                    </a:lnTo>
                    <a:lnTo>
                      <a:pt x="88" y="110"/>
                    </a:lnTo>
                    <a:lnTo>
                      <a:pt x="98" y="106"/>
                    </a:lnTo>
                    <a:lnTo>
                      <a:pt x="98" y="100"/>
                    </a:lnTo>
                    <a:lnTo>
                      <a:pt x="88" y="96"/>
                    </a:lnTo>
                    <a:lnTo>
                      <a:pt x="84" y="92"/>
                    </a:lnTo>
                    <a:lnTo>
                      <a:pt x="82" y="88"/>
                    </a:lnTo>
                    <a:lnTo>
                      <a:pt x="80" y="82"/>
                    </a:lnTo>
                    <a:lnTo>
                      <a:pt x="80" y="80"/>
                    </a:lnTo>
                    <a:lnTo>
                      <a:pt x="80" y="78"/>
                    </a:lnTo>
                    <a:lnTo>
                      <a:pt x="74" y="74"/>
                    </a:lnTo>
                    <a:lnTo>
                      <a:pt x="66" y="72"/>
                    </a:lnTo>
                    <a:lnTo>
                      <a:pt x="66" y="66"/>
                    </a:lnTo>
                    <a:lnTo>
                      <a:pt x="64" y="58"/>
                    </a:lnTo>
                    <a:lnTo>
                      <a:pt x="58" y="58"/>
                    </a:lnTo>
                    <a:lnTo>
                      <a:pt x="56" y="58"/>
                    </a:lnTo>
                    <a:lnTo>
                      <a:pt x="52" y="54"/>
                    </a:lnTo>
                    <a:lnTo>
                      <a:pt x="48" y="46"/>
                    </a:lnTo>
                    <a:lnTo>
                      <a:pt x="46" y="48"/>
                    </a:lnTo>
                    <a:lnTo>
                      <a:pt x="44" y="48"/>
                    </a:lnTo>
                    <a:lnTo>
                      <a:pt x="44" y="46"/>
                    </a:lnTo>
                    <a:lnTo>
                      <a:pt x="38" y="44"/>
                    </a:lnTo>
                    <a:lnTo>
                      <a:pt x="36" y="34"/>
                    </a:lnTo>
                    <a:lnTo>
                      <a:pt x="36" y="22"/>
                    </a:lnTo>
                    <a:lnTo>
                      <a:pt x="36" y="10"/>
                    </a:lnTo>
                    <a:lnTo>
                      <a:pt x="34" y="0"/>
                    </a:lnTo>
                    <a:lnTo>
                      <a:pt x="34" y="0"/>
                    </a:lnTo>
                    <a:lnTo>
                      <a:pt x="34"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84" name="Freeform 1678"/>
              <p:cNvSpPr>
                <a:spLocks noEditPoints="1"/>
              </p:cNvSpPr>
              <p:nvPr/>
            </p:nvSpPr>
            <p:spPr bwMode="auto">
              <a:xfrm>
                <a:off x="844550" y="4337050"/>
                <a:ext cx="79375" cy="69850"/>
              </a:xfrm>
              <a:custGeom>
                <a:gdLst>
                  <a:gd fmla="*/ 24 w 50" name="T0"/>
                  <a:gd fmla="*/ 26 h 44" name="T1"/>
                  <a:gd fmla="*/ 24 w 50" name="T2"/>
                  <a:gd fmla="*/ 26 h 44" name="T3"/>
                  <a:gd fmla="*/ 24 w 50" name="T4"/>
                  <a:gd fmla="*/ 36 h 44" name="T5"/>
                  <a:gd fmla="*/ 20 w 50" name="T6"/>
                  <a:gd fmla="*/ 44 h 44" name="T7"/>
                  <a:gd fmla="*/ 50 w 50" name="T8"/>
                  <a:gd fmla="*/ 44 h 44" name="T9"/>
                  <a:gd fmla="*/ 50 w 50" name="T10"/>
                  <a:gd fmla="*/ 22 h 44" name="T11"/>
                  <a:gd fmla="*/ 24 w 50" name="T12"/>
                  <a:gd fmla="*/ 26 h 44" name="T13"/>
                  <a:gd fmla="*/ 24 w 50" name="T14"/>
                  <a:gd fmla="*/ 26 h 44" name="T15"/>
                  <a:gd fmla="*/ 24 w 50" name="T16"/>
                  <a:gd fmla="*/ 26 h 44" name="T17"/>
                  <a:gd fmla="*/ 6 w 50" name="T18"/>
                  <a:gd fmla="*/ 0 h 44" name="T19"/>
                  <a:gd fmla="*/ 6 w 50" name="T20"/>
                  <a:gd fmla="*/ 0 h 44" name="T21"/>
                  <a:gd fmla="*/ 0 w 50" name="T22"/>
                  <a:gd fmla="*/ 4 h 44" name="T23"/>
                  <a:gd fmla="*/ 4 w 50" name="T24"/>
                  <a:gd fmla="*/ 8 h 44" name="T25"/>
                  <a:gd fmla="*/ 8 w 50" name="T26"/>
                  <a:gd fmla="*/ 8 h 44" name="T27"/>
                  <a:gd fmla="*/ 8 w 50" name="T28"/>
                  <a:gd fmla="*/ 2 h 44" name="T29"/>
                  <a:gd fmla="*/ 8 w 50" name="T30"/>
                  <a:gd fmla="*/ 0 h 44" name="T31"/>
                  <a:gd fmla="*/ 6 w 50" name="T32"/>
                  <a:gd fmla="*/ 0 h 44" name="T33"/>
                  <a:gd fmla="*/ 6 w 50" name="T34"/>
                  <a:gd fmla="*/ 0 h 44" name="T35"/>
                  <a:gd fmla="*/ 6 w 50" name="T36"/>
                  <a:gd fmla="*/ 0 h 4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 w="50">
                    <a:moveTo>
                      <a:pt x="24" y="26"/>
                    </a:moveTo>
                    <a:lnTo>
                      <a:pt x="24" y="26"/>
                    </a:lnTo>
                    <a:lnTo>
                      <a:pt x="24" y="36"/>
                    </a:lnTo>
                    <a:lnTo>
                      <a:pt x="20" y="44"/>
                    </a:lnTo>
                    <a:lnTo>
                      <a:pt x="50" y="44"/>
                    </a:lnTo>
                    <a:lnTo>
                      <a:pt x="50" y="22"/>
                    </a:lnTo>
                    <a:lnTo>
                      <a:pt x="24" y="26"/>
                    </a:lnTo>
                    <a:lnTo>
                      <a:pt x="24" y="26"/>
                    </a:lnTo>
                    <a:lnTo>
                      <a:pt x="24" y="26"/>
                    </a:lnTo>
                    <a:close/>
                    <a:moveTo>
                      <a:pt x="6" y="0"/>
                    </a:moveTo>
                    <a:lnTo>
                      <a:pt x="6" y="0"/>
                    </a:lnTo>
                    <a:lnTo>
                      <a:pt x="0" y="4"/>
                    </a:lnTo>
                    <a:lnTo>
                      <a:pt x="4" y="8"/>
                    </a:lnTo>
                    <a:lnTo>
                      <a:pt x="8" y="8"/>
                    </a:lnTo>
                    <a:lnTo>
                      <a:pt x="8" y="2"/>
                    </a:lnTo>
                    <a:lnTo>
                      <a:pt x="8" y="0"/>
                    </a:lnTo>
                    <a:lnTo>
                      <a:pt x="6" y="0"/>
                    </a:lnTo>
                    <a:lnTo>
                      <a:pt x="6" y="0"/>
                    </a:lnTo>
                    <a:lnTo>
                      <a:pt x="6"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85" name="Freeform 1679"/>
              <p:cNvSpPr>
                <a:spLocks noEditPoints="1"/>
              </p:cNvSpPr>
              <p:nvPr/>
            </p:nvSpPr>
            <p:spPr bwMode="auto">
              <a:xfrm>
                <a:off x="1231900" y="3517900"/>
                <a:ext cx="257175" cy="295275"/>
              </a:xfrm>
              <a:custGeom>
                <a:gdLst>
                  <a:gd fmla="*/ 0 w 162" name="T0"/>
                  <a:gd fmla="*/ 0 h 186" name="T1"/>
                  <a:gd fmla="*/ 0 w 162" name="T2"/>
                  <a:gd fmla="*/ 10 h 186" name="T3"/>
                  <a:gd fmla="*/ 4 w 162" name="T4"/>
                  <a:gd fmla="*/ 20 h 186" name="T5"/>
                  <a:gd fmla="*/ 0 w 162" name="T6"/>
                  <a:gd fmla="*/ 28 h 186" name="T7"/>
                  <a:gd fmla="*/ 0 w 162" name="T8"/>
                  <a:gd fmla="*/ 42 h 186" name="T9"/>
                  <a:gd fmla="*/ 4 w 162" name="T10"/>
                  <a:gd fmla="*/ 48 h 186" name="T11"/>
                  <a:gd fmla="*/ 110 w 162" name="T12"/>
                  <a:gd fmla="*/ 184 h 186" name="T13"/>
                  <a:gd fmla="*/ 116 w 162" name="T14"/>
                  <a:gd fmla="*/ 184 h 186" name="T15"/>
                  <a:gd fmla="*/ 130 w 162" name="T16"/>
                  <a:gd fmla="*/ 186 h 186" name="T17"/>
                  <a:gd fmla="*/ 138 w 162" name="T18"/>
                  <a:gd fmla="*/ 176 h 186" name="T19"/>
                  <a:gd fmla="*/ 146 w 162" name="T20"/>
                  <a:gd fmla="*/ 162 h 186" name="T21"/>
                  <a:gd fmla="*/ 162 w 162" name="T22"/>
                  <a:gd fmla="*/ 160 h 186" name="T23"/>
                  <a:gd fmla="*/ 154 w 162" name="T24"/>
                  <a:gd fmla="*/ 140 h 186" name="T25"/>
                  <a:gd fmla="*/ 158 w 162" name="T26"/>
                  <a:gd fmla="*/ 136 h 186" name="T27"/>
                  <a:gd fmla="*/ 154 w 162" name="T28"/>
                  <a:gd fmla="*/ 126 h 186" name="T29"/>
                  <a:gd fmla="*/ 140 w 162" name="T30"/>
                  <a:gd fmla="*/ 100 h 186" name="T31"/>
                  <a:gd fmla="*/ 132 w 162" name="T32"/>
                  <a:gd fmla="*/ 78 h 186" name="T33"/>
                  <a:gd fmla="*/ 128 w 162" name="T34"/>
                  <a:gd fmla="*/ 68 h 186" name="T35"/>
                  <a:gd fmla="*/ 122 w 162" name="T36"/>
                  <a:gd fmla="*/ 56 h 186" name="T37"/>
                  <a:gd fmla="*/ 118 w 162" name="T38"/>
                  <a:gd fmla="*/ 44 h 186" name="T39"/>
                  <a:gd fmla="*/ 122 w 162" name="T40"/>
                  <a:gd fmla="*/ 44 h 186" name="T41"/>
                  <a:gd fmla="*/ 126 w 162" name="T42"/>
                  <a:gd fmla="*/ 56 h 186" name="T43"/>
                  <a:gd fmla="*/ 140 w 162" name="T44"/>
                  <a:gd fmla="*/ 64 h 186" name="T45"/>
                  <a:gd fmla="*/ 144 w 162" name="T46"/>
                  <a:gd fmla="*/ 56 h 186" name="T47"/>
                  <a:gd fmla="*/ 148 w 162" name="T48"/>
                  <a:gd fmla="*/ 42 h 186" name="T49"/>
                  <a:gd fmla="*/ 144 w 162" name="T50"/>
                  <a:gd fmla="*/ 8 h 186" name="T51"/>
                  <a:gd fmla="*/ 130 w 162" name="T52"/>
                  <a:gd fmla="*/ 2 h 186" name="T53"/>
                  <a:gd fmla="*/ 110 w 162" name="T54"/>
                  <a:gd fmla="*/ 6 h 186" name="T55"/>
                  <a:gd fmla="*/ 104 w 162" name="T56"/>
                  <a:gd fmla="*/ 0 h 186" name="T57"/>
                  <a:gd fmla="*/ 100 w 162" name="T58"/>
                  <a:gd fmla="*/ 2 h 186" name="T59"/>
                  <a:gd fmla="*/ 98 w 162" name="T60"/>
                  <a:gd fmla="*/ 6 h 186" name="T61"/>
                  <a:gd fmla="*/ 92 w 162" name="T62"/>
                  <a:gd fmla="*/ 2 h 186" name="T63"/>
                  <a:gd fmla="*/ 82 w 162" name="T64"/>
                  <a:gd fmla="*/ 8 h 186" name="T65"/>
                  <a:gd fmla="*/ 58 w 162" name="T66"/>
                  <a:gd fmla="*/ 6 h 186" name="T67"/>
                  <a:gd fmla="*/ 54 w 162" name="T68"/>
                  <a:gd fmla="*/ 6 h 186" name="T69"/>
                  <a:gd fmla="*/ 48 w 162" name="T70"/>
                  <a:gd fmla="*/ 6 h 186" name="T71"/>
                  <a:gd fmla="*/ 48 w 162" name="T72"/>
                  <a:gd fmla="*/ 10 h 186" name="T73"/>
                  <a:gd fmla="*/ 30 w 162" name="T74"/>
                  <a:gd fmla="*/ 10 h 186" name="T75"/>
                  <a:gd fmla="*/ 16 w 162" name="T76"/>
                  <a:gd fmla="*/ 6 h 186" name="T77"/>
                  <a:gd fmla="*/ 10 w 162" name="T78"/>
                  <a:gd fmla="*/ 8 h 186" name="T79"/>
                  <a:gd fmla="*/ 8 w 162" name="T80"/>
                  <a:gd fmla="*/ 6 h 186" name="T81"/>
                  <a:gd fmla="*/ 0 w 162" name="T82"/>
                  <a:gd fmla="*/ 0 h 186" name="T83"/>
                  <a:gd fmla="*/ 118 w 162" name="T84"/>
                  <a:gd fmla="*/ 30 h 186" name="T85"/>
                  <a:gd fmla="*/ 118 w 162" name="T86"/>
                  <a:gd fmla="*/ 34 h 186" name="T87"/>
                  <a:gd fmla="*/ 116 w 162" name="T88"/>
                  <a:gd fmla="*/ 30 h 186" name="T89"/>
                  <a:gd fmla="*/ 118 w 162" name="T90"/>
                  <a:gd fmla="*/ 30 h 18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6" w="162">
                    <a:moveTo>
                      <a:pt x="0" y="0"/>
                    </a:moveTo>
                    <a:lnTo>
                      <a:pt x="0" y="0"/>
                    </a:lnTo>
                    <a:lnTo>
                      <a:pt x="0" y="6"/>
                    </a:lnTo>
                    <a:lnTo>
                      <a:pt x="0" y="10"/>
                    </a:lnTo>
                    <a:lnTo>
                      <a:pt x="4" y="18"/>
                    </a:lnTo>
                    <a:lnTo>
                      <a:pt x="4" y="20"/>
                    </a:lnTo>
                    <a:lnTo>
                      <a:pt x="2" y="24"/>
                    </a:lnTo>
                    <a:lnTo>
                      <a:pt x="0" y="28"/>
                    </a:lnTo>
                    <a:lnTo>
                      <a:pt x="0" y="36"/>
                    </a:lnTo>
                    <a:lnTo>
                      <a:pt x="0" y="42"/>
                    </a:lnTo>
                    <a:lnTo>
                      <a:pt x="2" y="44"/>
                    </a:lnTo>
                    <a:lnTo>
                      <a:pt x="4" y="48"/>
                    </a:lnTo>
                    <a:lnTo>
                      <a:pt x="8" y="180"/>
                    </a:lnTo>
                    <a:lnTo>
                      <a:pt x="110" y="184"/>
                    </a:lnTo>
                    <a:lnTo>
                      <a:pt x="116" y="178"/>
                    </a:lnTo>
                    <a:lnTo>
                      <a:pt x="116" y="184"/>
                    </a:lnTo>
                    <a:lnTo>
                      <a:pt x="128" y="184"/>
                    </a:lnTo>
                    <a:lnTo>
                      <a:pt x="130" y="186"/>
                    </a:lnTo>
                    <a:lnTo>
                      <a:pt x="136" y="184"/>
                    </a:lnTo>
                    <a:lnTo>
                      <a:pt x="138" y="176"/>
                    </a:lnTo>
                    <a:lnTo>
                      <a:pt x="144" y="174"/>
                    </a:lnTo>
                    <a:lnTo>
                      <a:pt x="146" y="162"/>
                    </a:lnTo>
                    <a:lnTo>
                      <a:pt x="150" y="162"/>
                    </a:lnTo>
                    <a:lnTo>
                      <a:pt x="162" y="160"/>
                    </a:lnTo>
                    <a:lnTo>
                      <a:pt x="156" y="150"/>
                    </a:lnTo>
                    <a:lnTo>
                      <a:pt x="154" y="140"/>
                    </a:lnTo>
                    <a:lnTo>
                      <a:pt x="158" y="140"/>
                    </a:lnTo>
                    <a:lnTo>
                      <a:pt x="158" y="136"/>
                    </a:lnTo>
                    <a:lnTo>
                      <a:pt x="158" y="134"/>
                    </a:lnTo>
                    <a:lnTo>
                      <a:pt x="154" y="126"/>
                    </a:lnTo>
                    <a:lnTo>
                      <a:pt x="148" y="116"/>
                    </a:lnTo>
                    <a:lnTo>
                      <a:pt x="140" y="100"/>
                    </a:lnTo>
                    <a:lnTo>
                      <a:pt x="136" y="86"/>
                    </a:lnTo>
                    <a:lnTo>
                      <a:pt x="132" y="78"/>
                    </a:lnTo>
                    <a:lnTo>
                      <a:pt x="128" y="72"/>
                    </a:lnTo>
                    <a:lnTo>
                      <a:pt x="128" y="68"/>
                    </a:lnTo>
                    <a:lnTo>
                      <a:pt x="128" y="62"/>
                    </a:lnTo>
                    <a:lnTo>
                      <a:pt x="122" y="56"/>
                    </a:lnTo>
                    <a:lnTo>
                      <a:pt x="118" y="48"/>
                    </a:lnTo>
                    <a:lnTo>
                      <a:pt x="118" y="44"/>
                    </a:lnTo>
                    <a:lnTo>
                      <a:pt x="118" y="38"/>
                    </a:lnTo>
                    <a:lnTo>
                      <a:pt x="122" y="44"/>
                    </a:lnTo>
                    <a:lnTo>
                      <a:pt x="122" y="46"/>
                    </a:lnTo>
                    <a:lnTo>
                      <a:pt x="126" y="56"/>
                    </a:lnTo>
                    <a:lnTo>
                      <a:pt x="136" y="68"/>
                    </a:lnTo>
                    <a:lnTo>
                      <a:pt x="140" y="64"/>
                    </a:lnTo>
                    <a:lnTo>
                      <a:pt x="144" y="64"/>
                    </a:lnTo>
                    <a:lnTo>
                      <a:pt x="144" y="56"/>
                    </a:lnTo>
                    <a:lnTo>
                      <a:pt x="146" y="46"/>
                    </a:lnTo>
                    <a:lnTo>
                      <a:pt x="148" y="42"/>
                    </a:lnTo>
                    <a:lnTo>
                      <a:pt x="146" y="16"/>
                    </a:lnTo>
                    <a:lnTo>
                      <a:pt x="144" y="8"/>
                    </a:lnTo>
                    <a:lnTo>
                      <a:pt x="140" y="2"/>
                    </a:lnTo>
                    <a:lnTo>
                      <a:pt x="130" y="2"/>
                    </a:lnTo>
                    <a:lnTo>
                      <a:pt x="118" y="2"/>
                    </a:lnTo>
                    <a:lnTo>
                      <a:pt x="110" y="6"/>
                    </a:lnTo>
                    <a:lnTo>
                      <a:pt x="108" y="2"/>
                    </a:lnTo>
                    <a:lnTo>
                      <a:pt x="104" y="0"/>
                    </a:lnTo>
                    <a:lnTo>
                      <a:pt x="100" y="0"/>
                    </a:lnTo>
                    <a:lnTo>
                      <a:pt x="100" y="2"/>
                    </a:lnTo>
                    <a:lnTo>
                      <a:pt x="102" y="6"/>
                    </a:lnTo>
                    <a:lnTo>
                      <a:pt x="98" y="6"/>
                    </a:lnTo>
                    <a:lnTo>
                      <a:pt x="98" y="2"/>
                    </a:lnTo>
                    <a:lnTo>
                      <a:pt x="92" y="2"/>
                    </a:lnTo>
                    <a:lnTo>
                      <a:pt x="90" y="6"/>
                    </a:lnTo>
                    <a:lnTo>
                      <a:pt x="82" y="8"/>
                    </a:lnTo>
                    <a:lnTo>
                      <a:pt x="66" y="6"/>
                    </a:lnTo>
                    <a:lnTo>
                      <a:pt x="58" y="6"/>
                    </a:lnTo>
                    <a:lnTo>
                      <a:pt x="58" y="8"/>
                    </a:lnTo>
                    <a:lnTo>
                      <a:pt x="54" y="6"/>
                    </a:lnTo>
                    <a:lnTo>
                      <a:pt x="52" y="2"/>
                    </a:lnTo>
                    <a:lnTo>
                      <a:pt x="48" y="6"/>
                    </a:lnTo>
                    <a:lnTo>
                      <a:pt x="48" y="8"/>
                    </a:lnTo>
                    <a:lnTo>
                      <a:pt x="48" y="10"/>
                    </a:lnTo>
                    <a:lnTo>
                      <a:pt x="38" y="18"/>
                    </a:lnTo>
                    <a:lnTo>
                      <a:pt x="30" y="10"/>
                    </a:lnTo>
                    <a:lnTo>
                      <a:pt x="20" y="6"/>
                    </a:lnTo>
                    <a:lnTo>
                      <a:pt x="16" y="6"/>
                    </a:lnTo>
                    <a:lnTo>
                      <a:pt x="12" y="8"/>
                    </a:lnTo>
                    <a:lnTo>
                      <a:pt x="10" y="8"/>
                    </a:lnTo>
                    <a:lnTo>
                      <a:pt x="8" y="8"/>
                    </a:lnTo>
                    <a:lnTo>
                      <a:pt x="8" y="6"/>
                    </a:lnTo>
                    <a:lnTo>
                      <a:pt x="0" y="0"/>
                    </a:lnTo>
                    <a:lnTo>
                      <a:pt x="0" y="0"/>
                    </a:lnTo>
                    <a:lnTo>
                      <a:pt x="0" y="0"/>
                    </a:lnTo>
                    <a:close/>
                    <a:moveTo>
                      <a:pt x="118" y="30"/>
                    </a:moveTo>
                    <a:lnTo>
                      <a:pt x="118" y="30"/>
                    </a:lnTo>
                    <a:lnTo>
                      <a:pt x="118" y="34"/>
                    </a:lnTo>
                    <a:lnTo>
                      <a:pt x="116" y="36"/>
                    </a:lnTo>
                    <a:lnTo>
                      <a:pt x="116" y="30"/>
                    </a:lnTo>
                    <a:lnTo>
                      <a:pt x="118" y="30"/>
                    </a:lnTo>
                    <a:lnTo>
                      <a:pt x="118" y="30"/>
                    </a:lnTo>
                    <a:lnTo>
                      <a:pt x="118" y="3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86" name="Freeform 1680"/>
              <p:cNvSpPr/>
              <p:nvPr/>
            </p:nvSpPr>
            <p:spPr bwMode="auto">
              <a:xfrm>
                <a:off x="1619250" y="4079875"/>
                <a:ext cx="50800" cy="63500"/>
              </a:xfrm>
              <a:custGeom>
                <a:gdLst>
                  <a:gd fmla="*/ 28 w 32" name="T0"/>
                  <a:gd fmla="*/ 2 h 40" name="T1"/>
                  <a:gd fmla="*/ 28 w 32" name="T2"/>
                  <a:gd fmla="*/ 2 h 40" name="T3"/>
                  <a:gd fmla="*/ 22 w 32" name="T4"/>
                  <a:gd fmla="*/ 14 h 40" name="T5"/>
                  <a:gd fmla="*/ 26 w 32" name="T6"/>
                  <a:gd fmla="*/ 14 h 40" name="T7"/>
                  <a:gd fmla="*/ 32 w 32" name="T8"/>
                  <a:gd fmla="*/ 24 h 40" name="T9"/>
                  <a:gd fmla="*/ 22 w 32" name="T10"/>
                  <a:gd fmla="*/ 36 h 40" name="T11"/>
                  <a:gd fmla="*/ 14 w 32" name="T12"/>
                  <a:gd fmla="*/ 36 h 40" name="T13"/>
                  <a:gd fmla="*/ 8 w 32" name="T14"/>
                  <a:gd fmla="*/ 40 h 40" name="T15"/>
                  <a:gd fmla="*/ 4 w 32" name="T16"/>
                  <a:gd fmla="*/ 36 h 40" name="T17"/>
                  <a:gd fmla="*/ 0 w 32" name="T18"/>
                  <a:gd fmla="*/ 34 h 40" name="T19"/>
                  <a:gd fmla="*/ 4 w 32" name="T20"/>
                  <a:gd fmla="*/ 28 h 40" name="T21"/>
                  <a:gd fmla="*/ 4 w 32" name="T22"/>
                  <a:gd fmla="*/ 24 h 40" name="T23"/>
                  <a:gd fmla="*/ 4 w 32" name="T24"/>
                  <a:gd fmla="*/ 22 h 40" name="T25"/>
                  <a:gd fmla="*/ 6 w 32" name="T26"/>
                  <a:gd fmla="*/ 16 h 40" name="T27"/>
                  <a:gd fmla="*/ 8 w 32" name="T28"/>
                  <a:gd fmla="*/ 10 h 40" name="T29"/>
                  <a:gd fmla="*/ 10 w 32" name="T30"/>
                  <a:gd fmla="*/ 6 h 40" name="T31"/>
                  <a:gd fmla="*/ 14 w 32" name="T32"/>
                  <a:gd fmla="*/ 2 h 40" name="T33"/>
                  <a:gd fmla="*/ 18 w 32" name="T34"/>
                  <a:gd fmla="*/ 6 h 40" name="T35"/>
                  <a:gd fmla="*/ 28 w 32" name="T36"/>
                  <a:gd fmla="*/ 0 h 40" name="T37"/>
                  <a:gd fmla="*/ 28 w 32" name="T38"/>
                  <a:gd fmla="*/ 2 h 40" name="T39"/>
                  <a:gd fmla="*/ 28 w 32" name="T40"/>
                  <a:gd fmla="*/ 2 h 40" name="T41"/>
                  <a:gd fmla="*/ 28 w 32" name="T42"/>
                  <a:gd fmla="*/ 2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32">
                    <a:moveTo>
                      <a:pt x="28" y="2"/>
                    </a:moveTo>
                    <a:lnTo>
                      <a:pt x="28" y="2"/>
                    </a:lnTo>
                    <a:lnTo>
                      <a:pt x="22" y="14"/>
                    </a:lnTo>
                    <a:lnTo>
                      <a:pt x="26" y="14"/>
                    </a:lnTo>
                    <a:lnTo>
                      <a:pt x="32" y="24"/>
                    </a:lnTo>
                    <a:lnTo>
                      <a:pt x="22" y="36"/>
                    </a:lnTo>
                    <a:lnTo>
                      <a:pt x="14" y="36"/>
                    </a:lnTo>
                    <a:lnTo>
                      <a:pt x="8" y="40"/>
                    </a:lnTo>
                    <a:lnTo>
                      <a:pt x="4" y="36"/>
                    </a:lnTo>
                    <a:lnTo>
                      <a:pt x="0" y="34"/>
                    </a:lnTo>
                    <a:lnTo>
                      <a:pt x="4" y="28"/>
                    </a:lnTo>
                    <a:lnTo>
                      <a:pt x="4" y="24"/>
                    </a:lnTo>
                    <a:lnTo>
                      <a:pt x="4" y="22"/>
                    </a:lnTo>
                    <a:lnTo>
                      <a:pt x="6" y="16"/>
                    </a:lnTo>
                    <a:lnTo>
                      <a:pt x="8" y="10"/>
                    </a:lnTo>
                    <a:lnTo>
                      <a:pt x="10" y="6"/>
                    </a:lnTo>
                    <a:lnTo>
                      <a:pt x="14" y="2"/>
                    </a:lnTo>
                    <a:lnTo>
                      <a:pt x="18" y="6"/>
                    </a:lnTo>
                    <a:lnTo>
                      <a:pt x="28" y="0"/>
                    </a:lnTo>
                    <a:lnTo>
                      <a:pt x="28" y="2"/>
                    </a:lnTo>
                    <a:lnTo>
                      <a:pt x="28" y="2"/>
                    </a:lnTo>
                    <a:lnTo>
                      <a:pt x="28"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87" name="Freeform 1681"/>
              <p:cNvSpPr>
                <a:spLocks noEditPoints="1"/>
              </p:cNvSpPr>
              <p:nvPr/>
            </p:nvSpPr>
            <p:spPr bwMode="auto">
              <a:xfrm>
                <a:off x="844550" y="2638425"/>
                <a:ext cx="107950" cy="133350"/>
              </a:xfrm>
              <a:custGeom>
                <a:gdLst>
                  <a:gd fmla="*/ 26 w 68" name="T0"/>
                  <a:gd fmla="*/ 70 h 84" name="T1"/>
                  <a:gd fmla="*/ 32 w 68" name="T2"/>
                  <a:gd fmla="*/ 62 h 84" name="T3"/>
                  <a:gd fmla="*/ 34 w 68" name="T4"/>
                  <a:gd fmla="*/ 70 h 84" name="T5"/>
                  <a:gd fmla="*/ 44 w 68" name="T6"/>
                  <a:gd fmla="*/ 82 h 84" name="T7"/>
                  <a:gd fmla="*/ 36 w 68" name="T8"/>
                  <a:gd fmla="*/ 60 h 84" name="T9"/>
                  <a:gd fmla="*/ 36 w 68" name="T10"/>
                  <a:gd fmla="*/ 42 h 84" name="T11"/>
                  <a:gd fmla="*/ 42 w 68" name="T12"/>
                  <a:gd fmla="*/ 44 h 84" name="T13"/>
                  <a:gd fmla="*/ 44 w 68" name="T14"/>
                  <a:gd fmla="*/ 36 h 84" name="T15"/>
                  <a:gd fmla="*/ 36 w 68" name="T16"/>
                  <a:gd fmla="*/ 28 h 84" name="T17"/>
                  <a:gd fmla="*/ 32 w 68" name="T18"/>
                  <a:gd fmla="*/ 22 h 84" name="T19"/>
                  <a:gd fmla="*/ 34 w 68" name="T20"/>
                  <a:gd fmla="*/ 18 h 84" name="T21"/>
                  <a:gd fmla="*/ 40 w 68" name="T22"/>
                  <a:gd fmla="*/ 16 h 84" name="T23"/>
                  <a:gd fmla="*/ 40 w 68" name="T24"/>
                  <a:gd fmla="*/ 0 h 84" name="T25"/>
                  <a:gd fmla="*/ 26 w 68" name="T26"/>
                  <a:gd fmla="*/ 14 h 84" name="T27"/>
                  <a:gd fmla="*/ 18 w 68" name="T28"/>
                  <a:gd fmla="*/ 18 h 84" name="T29"/>
                  <a:gd fmla="*/ 8 w 68" name="T30"/>
                  <a:gd fmla="*/ 22 h 84" name="T31"/>
                  <a:gd fmla="*/ 6 w 68" name="T32"/>
                  <a:gd fmla="*/ 28 h 84" name="T33"/>
                  <a:gd fmla="*/ 8 w 68" name="T34"/>
                  <a:gd fmla="*/ 32 h 84" name="T35"/>
                  <a:gd fmla="*/ 14 w 68" name="T36"/>
                  <a:gd fmla="*/ 24 h 84" name="T37"/>
                  <a:gd fmla="*/ 14 w 68" name="T38"/>
                  <a:gd fmla="*/ 32 h 84" name="T39"/>
                  <a:gd fmla="*/ 16 w 68" name="T40"/>
                  <a:gd fmla="*/ 24 h 84" name="T41"/>
                  <a:gd fmla="*/ 24 w 68" name="T42"/>
                  <a:gd fmla="*/ 22 h 84" name="T43"/>
                  <a:gd fmla="*/ 24 w 68" name="T44"/>
                  <a:gd fmla="*/ 32 h 84" name="T45"/>
                  <a:gd fmla="*/ 22 w 68" name="T46"/>
                  <a:gd fmla="*/ 28 h 84" name="T47"/>
                  <a:gd fmla="*/ 14 w 68" name="T48"/>
                  <a:gd fmla="*/ 36 h 84" name="T49"/>
                  <a:gd fmla="*/ 4 w 68" name="T50"/>
                  <a:gd fmla="*/ 38 h 84" name="T51"/>
                  <a:gd fmla="*/ 0 w 68" name="T52"/>
                  <a:gd fmla="*/ 46 h 84" name="T53"/>
                  <a:gd fmla="*/ 8 w 68" name="T54"/>
                  <a:gd fmla="*/ 48 h 84" name="T55"/>
                  <a:gd fmla="*/ 6 w 68" name="T56"/>
                  <a:gd fmla="*/ 64 h 84" name="T57"/>
                  <a:gd fmla="*/ 14 w 68" name="T58"/>
                  <a:gd fmla="*/ 70 h 84" name="T59"/>
                  <a:gd fmla="*/ 14 w 68" name="T60"/>
                  <a:gd fmla="*/ 70 h 84" name="T61"/>
                  <a:gd fmla="*/ 60 w 68" name="T62"/>
                  <a:gd fmla="*/ 74 h 84" name="T63"/>
                  <a:gd fmla="*/ 50 w 68" name="T64"/>
                  <a:gd fmla="*/ 80 h 84" name="T65"/>
                  <a:gd fmla="*/ 50 w 68" name="T66"/>
                  <a:gd fmla="*/ 84 h 84" name="T67"/>
                  <a:gd fmla="*/ 64 w 68" name="T68"/>
                  <a:gd fmla="*/ 80 h 84" name="T69"/>
                  <a:gd fmla="*/ 60 w 68" name="T70"/>
                  <a:gd fmla="*/ 74 h 84" name="T71"/>
                  <a:gd fmla="*/ 60 w 68" name="T72"/>
                  <a:gd fmla="*/ 74 h 84" name="T73"/>
                  <a:gd fmla="*/ 54 w 68" name="T74"/>
                  <a:gd fmla="*/ 52 h 84" name="T75"/>
                  <a:gd fmla="*/ 56 w 68" name="T76"/>
                  <a:gd fmla="*/ 54 h 84" name="T77"/>
                  <a:gd fmla="*/ 46 w 68" name="T78"/>
                  <a:gd fmla="*/ 54 h 84" name="T79"/>
                  <a:gd fmla="*/ 50 w 68" name="T80"/>
                  <a:gd fmla="*/ 64 h 84" name="T81"/>
                  <a:gd fmla="*/ 52 w 68" name="T82"/>
                  <a:gd fmla="*/ 66 h 84" name="T83"/>
                  <a:gd fmla="*/ 56 w 68" name="T84"/>
                  <a:gd fmla="*/ 70 h 84" name="T85"/>
                  <a:gd fmla="*/ 56 w 68" name="T86"/>
                  <a:gd fmla="*/ 70 h 84" name="T87"/>
                  <a:gd fmla="*/ 60 w 68" name="T88"/>
                  <a:gd fmla="*/ 70 h 84" name="T89"/>
                  <a:gd fmla="*/ 68 w 68" name="T90"/>
                  <a:gd fmla="*/ 44 h 84" name="T91"/>
                  <a:gd fmla="*/ 60 w 68" name="T92"/>
                  <a:gd fmla="*/ 44 h 8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4" w="68">
                    <a:moveTo>
                      <a:pt x="14" y="70"/>
                    </a:moveTo>
                    <a:lnTo>
                      <a:pt x="26" y="70"/>
                    </a:lnTo>
                    <a:lnTo>
                      <a:pt x="28" y="64"/>
                    </a:lnTo>
                    <a:lnTo>
                      <a:pt x="32" y="62"/>
                    </a:lnTo>
                    <a:lnTo>
                      <a:pt x="32" y="66"/>
                    </a:lnTo>
                    <a:lnTo>
                      <a:pt x="34" y="70"/>
                    </a:lnTo>
                    <a:lnTo>
                      <a:pt x="40" y="70"/>
                    </a:lnTo>
                    <a:lnTo>
                      <a:pt x="44" y="82"/>
                    </a:lnTo>
                    <a:lnTo>
                      <a:pt x="40" y="60"/>
                    </a:lnTo>
                    <a:lnTo>
                      <a:pt x="36" y="60"/>
                    </a:lnTo>
                    <a:lnTo>
                      <a:pt x="32" y="60"/>
                    </a:lnTo>
                    <a:lnTo>
                      <a:pt x="36" y="42"/>
                    </a:lnTo>
                    <a:lnTo>
                      <a:pt x="40" y="44"/>
                    </a:lnTo>
                    <a:lnTo>
                      <a:pt x="42" y="44"/>
                    </a:lnTo>
                    <a:lnTo>
                      <a:pt x="44" y="44"/>
                    </a:lnTo>
                    <a:lnTo>
                      <a:pt x="44" y="36"/>
                    </a:lnTo>
                    <a:lnTo>
                      <a:pt x="36" y="36"/>
                    </a:lnTo>
                    <a:lnTo>
                      <a:pt x="36" y="28"/>
                    </a:lnTo>
                    <a:lnTo>
                      <a:pt x="36" y="22"/>
                    </a:lnTo>
                    <a:lnTo>
                      <a:pt x="32" y="22"/>
                    </a:lnTo>
                    <a:lnTo>
                      <a:pt x="28" y="18"/>
                    </a:lnTo>
                    <a:lnTo>
                      <a:pt x="34" y="18"/>
                    </a:lnTo>
                    <a:lnTo>
                      <a:pt x="36" y="18"/>
                    </a:lnTo>
                    <a:lnTo>
                      <a:pt x="40" y="16"/>
                    </a:lnTo>
                    <a:lnTo>
                      <a:pt x="42" y="8"/>
                    </a:lnTo>
                    <a:lnTo>
                      <a:pt x="40" y="0"/>
                    </a:lnTo>
                    <a:lnTo>
                      <a:pt x="28" y="8"/>
                    </a:lnTo>
                    <a:lnTo>
                      <a:pt x="26" y="14"/>
                    </a:lnTo>
                    <a:lnTo>
                      <a:pt x="24" y="16"/>
                    </a:lnTo>
                    <a:lnTo>
                      <a:pt x="18" y="18"/>
                    </a:lnTo>
                    <a:lnTo>
                      <a:pt x="14" y="16"/>
                    </a:lnTo>
                    <a:lnTo>
                      <a:pt x="8" y="22"/>
                    </a:lnTo>
                    <a:lnTo>
                      <a:pt x="4" y="26"/>
                    </a:lnTo>
                    <a:lnTo>
                      <a:pt x="6" y="28"/>
                    </a:lnTo>
                    <a:lnTo>
                      <a:pt x="6" y="32"/>
                    </a:lnTo>
                    <a:lnTo>
                      <a:pt x="8" y="32"/>
                    </a:lnTo>
                    <a:lnTo>
                      <a:pt x="12" y="24"/>
                    </a:lnTo>
                    <a:lnTo>
                      <a:pt x="14" y="24"/>
                    </a:lnTo>
                    <a:lnTo>
                      <a:pt x="14" y="28"/>
                    </a:lnTo>
                    <a:lnTo>
                      <a:pt x="14" y="32"/>
                    </a:lnTo>
                    <a:lnTo>
                      <a:pt x="16" y="26"/>
                    </a:lnTo>
                    <a:lnTo>
                      <a:pt x="16" y="24"/>
                    </a:lnTo>
                    <a:lnTo>
                      <a:pt x="14" y="22"/>
                    </a:lnTo>
                    <a:lnTo>
                      <a:pt x="24" y="22"/>
                    </a:lnTo>
                    <a:lnTo>
                      <a:pt x="24" y="26"/>
                    </a:lnTo>
                    <a:lnTo>
                      <a:pt x="24" y="32"/>
                    </a:lnTo>
                    <a:lnTo>
                      <a:pt x="22" y="32"/>
                    </a:lnTo>
                    <a:lnTo>
                      <a:pt x="22" y="28"/>
                    </a:lnTo>
                    <a:lnTo>
                      <a:pt x="18" y="28"/>
                    </a:lnTo>
                    <a:lnTo>
                      <a:pt x="14" y="36"/>
                    </a:lnTo>
                    <a:lnTo>
                      <a:pt x="0" y="36"/>
                    </a:lnTo>
                    <a:lnTo>
                      <a:pt x="4" y="38"/>
                    </a:lnTo>
                    <a:lnTo>
                      <a:pt x="4" y="42"/>
                    </a:lnTo>
                    <a:lnTo>
                      <a:pt x="0" y="46"/>
                    </a:lnTo>
                    <a:lnTo>
                      <a:pt x="6" y="46"/>
                    </a:lnTo>
                    <a:lnTo>
                      <a:pt x="8" y="48"/>
                    </a:lnTo>
                    <a:lnTo>
                      <a:pt x="8" y="52"/>
                    </a:lnTo>
                    <a:lnTo>
                      <a:pt x="6" y="64"/>
                    </a:lnTo>
                    <a:lnTo>
                      <a:pt x="14" y="66"/>
                    </a:lnTo>
                    <a:lnTo>
                      <a:pt x="14" y="70"/>
                    </a:lnTo>
                    <a:lnTo>
                      <a:pt x="14" y="70"/>
                    </a:lnTo>
                    <a:lnTo>
                      <a:pt x="14" y="70"/>
                    </a:lnTo>
                    <a:close/>
                    <a:moveTo>
                      <a:pt x="60" y="74"/>
                    </a:moveTo>
                    <a:lnTo>
                      <a:pt x="60" y="74"/>
                    </a:lnTo>
                    <a:lnTo>
                      <a:pt x="50" y="76"/>
                    </a:lnTo>
                    <a:lnTo>
                      <a:pt x="50" y="80"/>
                    </a:lnTo>
                    <a:lnTo>
                      <a:pt x="50" y="82"/>
                    </a:lnTo>
                    <a:lnTo>
                      <a:pt x="50" y="84"/>
                    </a:lnTo>
                    <a:lnTo>
                      <a:pt x="54" y="84"/>
                    </a:lnTo>
                    <a:lnTo>
                      <a:pt x="64" y="80"/>
                    </a:lnTo>
                    <a:lnTo>
                      <a:pt x="68" y="74"/>
                    </a:lnTo>
                    <a:lnTo>
                      <a:pt x="60" y="74"/>
                    </a:lnTo>
                    <a:lnTo>
                      <a:pt x="60" y="74"/>
                    </a:lnTo>
                    <a:lnTo>
                      <a:pt x="60" y="74"/>
                    </a:lnTo>
                    <a:close/>
                    <a:moveTo>
                      <a:pt x="60" y="44"/>
                    </a:moveTo>
                    <a:lnTo>
                      <a:pt x="54" y="52"/>
                    </a:lnTo>
                    <a:lnTo>
                      <a:pt x="56" y="52"/>
                    </a:lnTo>
                    <a:lnTo>
                      <a:pt x="56" y="54"/>
                    </a:lnTo>
                    <a:lnTo>
                      <a:pt x="50" y="52"/>
                    </a:lnTo>
                    <a:lnTo>
                      <a:pt x="46" y="54"/>
                    </a:lnTo>
                    <a:lnTo>
                      <a:pt x="44" y="56"/>
                    </a:lnTo>
                    <a:lnTo>
                      <a:pt x="50" y="64"/>
                    </a:lnTo>
                    <a:lnTo>
                      <a:pt x="50" y="70"/>
                    </a:lnTo>
                    <a:lnTo>
                      <a:pt x="52" y="66"/>
                    </a:lnTo>
                    <a:lnTo>
                      <a:pt x="54" y="66"/>
                    </a:lnTo>
                    <a:lnTo>
                      <a:pt x="56" y="70"/>
                    </a:lnTo>
                    <a:lnTo>
                      <a:pt x="54" y="70"/>
                    </a:lnTo>
                    <a:lnTo>
                      <a:pt x="56" y="70"/>
                    </a:lnTo>
                    <a:lnTo>
                      <a:pt x="62" y="70"/>
                    </a:lnTo>
                    <a:lnTo>
                      <a:pt x="60" y="70"/>
                    </a:lnTo>
                    <a:lnTo>
                      <a:pt x="68" y="66"/>
                    </a:lnTo>
                    <a:lnTo>
                      <a:pt x="68" y="44"/>
                    </a:lnTo>
                    <a:lnTo>
                      <a:pt x="60" y="44"/>
                    </a:lnTo>
                    <a:lnTo>
                      <a:pt x="60" y="44"/>
                    </a:lnTo>
                    <a:lnTo>
                      <a:pt x="60" y="4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88" name="Freeform 1682"/>
              <p:cNvSpPr/>
              <p:nvPr/>
            </p:nvSpPr>
            <p:spPr bwMode="auto">
              <a:xfrm>
                <a:off x="942975" y="2882900"/>
                <a:ext cx="136525" cy="92075"/>
              </a:xfrm>
              <a:custGeom>
                <a:gdLst>
                  <a:gd fmla="*/ 68 w 86" name="T0"/>
                  <a:gd fmla="*/ 52 h 58" name="T1"/>
                  <a:gd fmla="*/ 68 w 86" name="T2"/>
                  <a:gd fmla="*/ 52 h 58" name="T3"/>
                  <a:gd fmla="*/ 72 w 86" name="T4"/>
                  <a:gd fmla="*/ 50 h 58" name="T5"/>
                  <a:gd fmla="*/ 72 w 86" name="T6"/>
                  <a:gd fmla="*/ 48 h 58" name="T7"/>
                  <a:gd fmla="*/ 74 w 86" name="T8"/>
                  <a:gd fmla="*/ 44 h 58" name="T9"/>
                  <a:gd fmla="*/ 76 w 86" name="T10"/>
                  <a:gd fmla="*/ 44 h 58" name="T11"/>
                  <a:gd fmla="*/ 76 w 86" name="T12"/>
                  <a:gd fmla="*/ 42 h 58" name="T13"/>
                  <a:gd fmla="*/ 76 w 86" name="T14"/>
                  <a:gd fmla="*/ 40 h 58" name="T15"/>
                  <a:gd fmla="*/ 80 w 86" name="T16"/>
                  <a:gd fmla="*/ 40 h 58" name="T17"/>
                  <a:gd fmla="*/ 86 w 86" name="T18"/>
                  <a:gd fmla="*/ 34 h 58" name="T19"/>
                  <a:gd fmla="*/ 84 w 86" name="T20"/>
                  <a:gd fmla="*/ 32 h 58" name="T21"/>
                  <a:gd fmla="*/ 82 w 86" name="T22"/>
                  <a:gd fmla="*/ 26 h 58" name="T23"/>
                  <a:gd fmla="*/ 80 w 86" name="T24"/>
                  <a:gd fmla="*/ 26 h 58" name="T25"/>
                  <a:gd fmla="*/ 76 w 86" name="T26"/>
                  <a:gd fmla="*/ 24 h 58" name="T27"/>
                  <a:gd fmla="*/ 76 w 86" name="T28"/>
                  <a:gd fmla="*/ 22 h 58" name="T29"/>
                  <a:gd fmla="*/ 74 w 86" name="T30"/>
                  <a:gd fmla="*/ 18 h 58" name="T31"/>
                  <a:gd fmla="*/ 68 w 86" name="T32"/>
                  <a:gd fmla="*/ 22 h 58" name="T33"/>
                  <a:gd fmla="*/ 64 w 86" name="T34"/>
                  <a:gd fmla="*/ 18 h 58" name="T35"/>
                  <a:gd fmla="*/ 58 w 86" name="T36"/>
                  <a:gd fmla="*/ 14 h 58" name="T37"/>
                  <a:gd fmla="*/ 56 w 86" name="T38"/>
                  <a:gd fmla="*/ 10 h 58" name="T39"/>
                  <a:gd fmla="*/ 54 w 86" name="T40"/>
                  <a:gd fmla="*/ 14 h 58" name="T41"/>
                  <a:gd fmla="*/ 52 w 86" name="T42"/>
                  <a:gd fmla="*/ 14 h 58" name="T43"/>
                  <a:gd fmla="*/ 52 w 86" name="T44"/>
                  <a:gd fmla="*/ 10 h 58" name="T45"/>
                  <a:gd fmla="*/ 46 w 86" name="T46"/>
                  <a:gd fmla="*/ 8 h 58" name="T47"/>
                  <a:gd fmla="*/ 38 w 86" name="T48"/>
                  <a:gd fmla="*/ 8 h 58" name="T49"/>
                  <a:gd fmla="*/ 36 w 86" name="T50"/>
                  <a:gd fmla="*/ 6 h 58" name="T51"/>
                  <a:gd fmla="*/ 28 w 86" name="T52"/>
                  <a:gd fmla="*/ 0 h 58" name="T53"/>
                  <a:gd fmla="*/ 18 w 86" name="T54"/>
                  <a:gd fmla="*/ 8 h 58" name="T55"/>
                  <a:gd fmla="*/ 14 w 86" name="T56"/>
                  <a:gd fmla="*/ 10 h 58" name="T57"/>
                  <a:gd fmla="*/ 10 w 86" name="T58"/>
                  <a:gd fmla="*/ 14 h 58" name="T59"/>
                  <a:gd fmla="*/ 8 w 86" name="T60"/>
                  <a:gd fmla="*/ 16 h 58" name="T61"/>
                  <a:gd fmla="*/ 2 w 86" name="T62"/>
                  <a:gd fmla="*/ 18 h 58" name="T63"/>
                  <a:gd fmla="*/ 0 w 86" name="T64"/>
                  <a:gd fmla="*/ 18 h 58" name="T65"/>
                  <a:gd fmla="*/ 0 w 86" name="T66"/>
                  <a:gd fmla="*/ 24 h 58" name="T67"/>
                  <a:gd fmla="*/ 8 w 86" name="T68"/>
                  <a:gd fmla="*/ 32 h 58" name="T69"/>
                  <a:gd fmla="*/ 10 w 86" name="T70"/>
                  <a:gd fmla="*/ 38 h 58" name="T71"/>
                  <a:gd fmla="*/ 10 w 86" name="T72"/>
                  <a:gd fmla="*/ 42 h 58" name="T73"/>
                  <a:gd fmla="*/ 10 w 86" name="T74"/>
                  <a:gd fmla="*/ 44 h 58" name="T75"/>
                  <a:gd fmla="*/ 14 w 86" name="T76"/>
                  <a:gd fmla="*/ 44 h 58" name="T77"/>
                  <a:gd fmla="*/ 16 w 86" name="T78"/>
                  <a:gd fmla="*/ 44 h 58" name="T79"/>
                  <a:gd fmla="*/ 18 w 86" name="T80"/>
                  <a:gd fmla="*/ 48 h 58" name="T81"/>
                  <a:gd fmla="*/ 24 w 86" name="T82"/>
                  <a:gd fmla="*/ 52 h 58" name="T83"/>
                  <a:gd fmla="*/ 28 w 86" name="T84"/>
                  <a:gd fmla="*/ 56 h 58" name="T85"/>
                  <a:gd fmla="*/ 30 w 86" name="T86"/>
                  <a:gd fmla="*/ 58 h 58" name="T87"/>
                  <a:gd fmla="*/ 34 w 86" name="T88"/>
                  <a:gd fmla="*/ 56 h 58" name="T89"/>
                  <a:gd fmla="*/ 36 w 86" name="T90"/>
                  <a:gd fmla="*/ 50 h 58" name="T91"/>
                  <a:gd fmla="*/ 38 w 86" name="T92"/>
                  <a:gd fmla="*/ 48 h 58" name="T93"/>
                  <a:gd fmla="*/ 42 w 86" name="T94"/>
                  <a:gd fmla="*/ 48 h 58" name="T95"/>
                  <a:gd fmla="*/ 44 w 86" name="T96"/>
                  <a:gd fmla="*/ 48 h 58" name="T97"/>
                  <a:gd fmla="*/ 48 w 86" name="T98"/>
                  <a:gd fmla="*/ 50 h 58" name="T99"/>
                  <a:gd fmla="*/ 54 w 86" name="T100"/>
                  <a:gd fmla="*/ 52 h 58" name="T101"/>
                  <a:gd fmla="*/ 58 w 86" name="T102"/>
                  <a:gd fmla="*/ 52 h 58" name="T103"/>
                  <a:gd fmla="*/ 68 w 86" name="T104"/>
                  <a:gd fmla="*/ 52 h 58" name="T105"/>
                  <a:gd fmla="*/ 68 w 86" name="T106"/>
                  <a:gd fmla="*/ 52 h 58" name="T107"/>
                  <a:gd fmla="*/ 68 w 86" name="T108"/>
                  <a:gd fmla="*/ 52 h 5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7" w="86">
                    <a:moveTo>
                      <a:pt x="68" y="52"/>
                    </a:moveTo>
                    <a:lnTo>
                      <a:pt x="68" y="52"/>
                    </a:lnTo>
                    <a:lnTo>
                      <a:pt x="72" y="50"/>
                    </a:lnTo>
                    <a:lnTo>
                      <a:pt x="72" y="48"/>
                    </a:lnTo>
                    <a:lnTo>
                      <a:pt x="74" y="44"/>
                    </a:lnTo>
                    <a:lnTo>
                      <a:pt x="76" y="44"/>
                    </a:lnTo>
                    <a:lnTo>
                      <a:pt x="76" y="42"/>
                    </a:lnTo>
                    <a:lnTo>
                      <a:pt x="76" y="40"/>
                    </a:lnTo>
                    <a:lnTo>
                      <a:pt x="80" y="40"/>
                    </a:lnTo>
                    <a:lnTo>
                      <a:pt x="86" y="34"/>
                    </a:lnTo>
                    <a:lnTo>
                      <a:pt x="84" y="32"/>
                    </a:lnTo>
                    <a:lnTo>
                      <a:pt x="82" y="26"/>
                    </a:lnTo>
                    <a:lnTo>
                      <a:pt x="80" y="26"/>
                    </a:lnTo>
                    <a:lnTo>
                      <a:pt x="76" y="24"/>
                    </a:lnTo>
                    <a:lnTo>
                      <a:pt x="76" y="22"/>
                    </a:lnTo>
                    <a:lnTo>
                      <a:pt x="74" y="18"/>
                    </a:lnTo>
                    <a:lnTo>
                      <a:pt x="68" y="22"/>
                    </a:lnTo>
                    <a:lnTo>
                      <a:pt x="64" y="18"/>
                    </a:lnTo>
                    <a:lnTo>
                      <a:pt x="58" y="14"/>
                    </a:lnTo>
                    <a:lnTo>
                      <a:pt x="56" y="10"/>
                    </a:lnTo>
                    <a:lnTo>
                      <a:pt x="54" y="14"/>
                    </a:lnTo>
                    <a:lnTo>
                      <a:pt x="52" y="14"/>
                    </a:lnTo>
                    <a:lnTo>
                      <a:pt x="52" y="10"/>
                    </a:lnTo>
                    <a:lnTo>
                      <a:pt x="46" y="8"/>
                    </a:lnTo>
                    <a:lnTo>
                      <a:pt x="38" y="8"/>
                    </a:lnTo>
                    <a:lnTo>
                      <a:pt x="36" y="6"/>
                    </a:lnTo>
                    <a:lnTo>
                      <a:pt x="28" y="0"/>
                    </a:lnTo>
                    <a:lnTo>
                      <a:pt x="18" y="8"/>
                    </a:lnTo>
                    <a:lnTo>
                      <a:pt x="14" y="10"/>
                    </a:lnTo>
                    <a:lnTo>
                      <a:pt x="10" y="14"/>
                    </a:lnTo>
                    <a:lnTo>
                      <a:pt x="8" y="16"/>
                    </a:lnTo>
                    <a:lnTo>
                      <a:pt x="2" y="18"/>
                    </a:lnTo>
                    <a:lnTo>
                      <a:pt x="0" y="18"/>
                    </a:lnTo>
                    <a:lnTo>
                      <a:pt x="0" y="24"/>
                    </a:lnTo>
                    <a:lnTo>
                      <a:pt x="8" y="32"/>
                    </a:lnTo>
                    <a:lnTo>
                      <a:pt x="10" y="38"/>
                    </a:lnTo>
                    <a:lnTo>
                      <a:pt x="10" y="42"/>
                    </a:lnTo>
                    <a:lnTo>
                      <a:pt x="10" y="44"/>
                    </a:lnTo>
                    <a:lnTo>
                      <a:pt x="14" y="44"/>
                    </a:lnTo>
                    <a:lnTo>
                      <a:pt x="16" y="44"/>
                    </a:lnTo>
                    <a:lnTo>
                      <a:pt x="18" y="48"/>
                    </a:lnTo>
                    <a:lnTo>
                      <a:pt x="24" y="52"/>
                    </a:lnTo>
                    <a:lnTo>
                      <a:pt x="28" y="56"/>
                    </a:lnTo>
                    <a:lnTo>
                      <a:pt x="30" y="58"/>
                    </a:lnTo>
                    <a:lnTo>
                      <a:pt x="34" y="56"/>
                    </a:lnTo>
                    <a:lnTo>
                      <a:pt x="36" y="50"/>
                    </a:lnTo>
                    <a:lnTo>
                      <a:pt x="38" y="48"/>
                    </a:lnTo>
                    <a:lnTo>
                      <a:pt x="42" y="48"/>
                    </a:lnTo>
                    <a:lnTo>
                      <a:pt x="44" y="48"/>
                    </a:lnTo>
                    <a:lnTo>
                      <a:pt x="48" y="50"/>
                    </a:lnTo>
                    <a:lnTo>
                      <a:pt x="54" y="52"/>
                    </a:lnTo>
                    <a:lnTo>
                      <a:pt x="58" y="52"/>
                    </a:lnTo>
                    <a:lnTo>
                      <a:pt x="68" y="52"/>
                    </a:lnTo>
                    <a:lnTo>
                      <a:pt x="68" y="52"/>
                    </a:lnTo>
                    <a:lnTo>
                      <a:pt x="68" y="5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89" name="Freeform 1683"/>
              <p:cNvSpPr>
                <a:spLocks noEditPoints="1"/>
              </p:cNvSpPr>
              <p:nvPr/>
            </p:nvSpPr>
            <p:spPr bwMode="auto">
              <a:xfrm>
                <a:off x="1403350" y="3403600"/>
                <a:ext cx="50800" cy="34925"/>
              </a:xfrm>
              <a:custGeom>
                <a:gdLst>
                  <a:gd fmla="*/ 22 w 32" name="T0"/>
                  <a:gd fmla="*/ 16 h 22" name="T1"/>
                  <a:gd fmla="*/ 22 w 32" name="T2"/>
                  <a:gd fmla="*/ 16 h 22" name="T3"/>
                  <a:gd fmla="*/ 18 w 32" name="T4"/>
                  <a:gd fmla="*/ 22 h 22" name="T5"/>
                  <a:gd fmla="*/ 4 w 32" name="T6"/>
                  <a:gd fmla="*/ 22 h 22" name="T7"/>
                  <a:gd fmla="*/ 4 w 32" name="T8"/>
                  <a:gd fmla="*/ 20 h 22" name="T9"/>
                  <a:gd fmla="*/ 2 w 32" name="T10"/>
                  <a:gd fmla="*/ 20 h 22" name="T11"/>
                  <a:gd fmla="*/ 0 w 32" name="T12"/>
                  <a:gd fmla="*/ 16 h 22" name="T13"/>
                  <a:gd fmla="*/ 2 w 32" name="T14"/>
                  <a:gd fmla="*/ 14 h 22" name="T15"/>
                  <a:gd fmla="*/ 4 w 32" name="T16"/>
                  <a:gd fmla="*/ 16 h 22" name="T17"/>
                  <a:gd fmla="*/ 10 w 32" name="T18"/>
                  <a:gd fmla="*/ 16 h 22" name="T19"/>
                  <a:gd fmla="*/ 12 w 32" name="T20"/>
                  <a:gd fmla="*/ 14 h 22" name="T21"/>
                  <a:gd fmla="*/ 18 w 32" name="T22"/>
                  <a:gd fmla="*/ 14 h 22" name="T23"/>
                  <a:gd fmla="*/ 22 w 32" name="T24"/>
                  <a:gd fmla="*/ 16 h 22" name="T25"/>
                  <a:gd fmla="*/ 22 w 32" name="T26"/>
                  <a:gd fmla="*/ 16 h 22" name="T27"/>
                  <a:gd fmla="*/ 22 w 32" name="T28"/>
                  <a:gd fmla="*/ 16 h 22" name="T29"/>
                  <a:gd fmla="*/ 22 w 32" name="T30"/>
                  <a:gd fmla="*/ 16 h 22" name="T31"/>
                  <a:gd fmla="*/ 22 w 32" name="T32"/>
                  <a:gd fmla="*/ 16 h 22" name="T33"/>
                  <a:gd fmla="*/ 32 w 32" name="T34"/>
                  <a:gd fmla="*/ 0 h 22" name="T35"/>
                  <a:gd fmla="*/ 26 w 32" name="T36"/>
                  <a:gd fmla="*/ 6 h 22" name="T37"/>
                  <a:gd fmla="*/ 12 w 32" name="T38"/>
                  <a:gd fmla="*/ 8 h 22" name="T39"/>
                  <a:gd fmla="*/ 2 w 32" name="T40"/>
                  <a:gd fmla="*/ 12 h 22" name="T41"/>
                  <a:gd fmla="*/ 2 w 32" name="T42"/>
                  <a:gd fmla="*/ 14 h 22" name="T43"/>
                  <a:gd fmla="*/ 4 w 32" name="T44"/>
                  <a:gd fmla="*/ 16 h 22" name="T45"/>
                  <a:gd fmla="*/ 10 w 32" name="T46"/>
                  <a:gd fmla="*/ 16 h 22" name="T47"/>
                  <a:gd fmla="*/ 12 w 32" name="T48"/>
                  <a:gd fmla="*/ 14 h 22" name="T49"/>
                  <a:gd fmla="*/ 18 w 32" name="T50"/>
                  <a:gd fmla="*/ 14 h 22" name="T51"/>
                  <a:gd fmla="*/ 22 w 32" name="T52"/>
                  <a:gd fmla="*/ 16 h 22" name="T53"/>
                  <a:gd fmla="*/ 22 w 32" name="T54"/>
                  <a:gd fmla="*/ 16 h 22" name="T55"/>
                  <a:gd fmla="*/ 22 w 32" name="T56"/>
                  <a:gd fmla="*/ 16 h 2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 w="32">
                    <a:moveTo>
                      <a:pt x="22" y="16"/>
                    </a:moveTo>
                    <a:lnTo>
                      <a:pt x="22" y="16"/>
                    </a:lnTo>
                    <a:lnTo>
                      <a:pt x="18" y="22"/>
                    </a:lnTo>
                    <a:lnTo>
                      <a:pt x="4" y="22"/>
                    </a:lnTo>
                    <a:lnTo>
                      <a:pt x="4" y="20"/>
                    </a:lnTo>
                    <a:lnTo>
                      <a:pt x="2" y="20"/>
                    </a:lnTo>
                    <a:lnTo>
                      <a:pt x="0" y="16"/>
                    </a:lnTo>
                    <a:lnTo>
                      <a:pt x="2" y="14"/>
                    </a:lnTo>
                    <a:lnTo>
                      <a:pt x="4" y="16"/>
                    </a:lnTo>
                    <a:lnTo>
                      <a:pt x="10" y="16"/>
                    </a:lnTo>
                    <a:lnTo>
                      <a:pt x="12" y="14"/>
                    </a:lnTo>
                    <a:lnTo>
                      <a:pt x="18" y="14"/>
                    </a:lnTo>
                    <a:lnTo>
                      <a:pt x="22" y="16"/>
                    </a:lnTo>
                    <a:lnTo>
                      <a:pt x="22" y="16"/>
                    </a:lnTo>
                    <a:lnTo>
                      <a:pt x="22" y="16"/>
                    </a:lnTo>
                    <a:close/>
                    <a:moveTo>
                      <a:pt x="22" y="16"/>
                    </a:moveTo>
                    <a:lnTo>
                      <a:pt x="22" y="16"/>
                    </a:lnTo>
                    <a:lnTo>
                      <a:pt x="32" y="0"/>
                    </a:lnTo>
                    <a:lnTo>
                      <a:pt x="26" y="6"/>
                    </a:lnTo>
                    <a:lnTo>
                      <a:pt x="12" y="8"/>
                    </a:lnTo>
                    <a:lnTo>
                      <a:pt x="2" y="12"/>
                    </a:lnTo>
                    <a:lnTo>
                      <a:pt x="2" y="14"/>
                    </a:lnTo>
                    <a:lnTo>
                      <a:pt x="4" y="16"/>
                    </a:lnTo>
                    <a:lnTo>
                      <a:pt x="10" y="16"/>
                    </a:lnTo>
                    <a:lnTo>
                      <a:pt x="12" y="14"/>
                    </a:lnTo>
                    <a:lnTo>
                      <a:pt x="18" y="14"/>
                    </a:lnTo>
                    <a:lnTo>
                      <a:pt x="22" y="16"/>
                    </a:lnTo>
                    <a:lnTo>
                      <a:pt x="22" y="16"/>
                    </a:lnTo>
                    <a:lnTo>
                      <a:pt x="22" y="1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90" name="Freeform 1684"/>
              <p:cNvSpPr/>
              <p:nvPr/>
            </p:nvSpPr>
            <p:spPr bwMode="auto">
              <a:xfrm>
                <a:off x="971550" y="3038475"/>
                <a:ext cx="142875" cy="152400"/>
              </a:xfrm>
              <a:custGeom>
                <a:gdLst>
                  <a:gd fmla="*/ 74 w 90" name="T0"/>
                  <a:gd fmla="*/ 96 h 96" name="T1"/>
                  <a:gd fmla="*/ 72 w 90" name="T2"/>
                  <a:gd fmla="*/ 88 h 96" name="T3"/>
                  <a:gd fmla="*/ 64 w 90" name="T4"/>
                  <a:gd fmla="*/ 84 h 96" name="T5"/>
                  <a:gd fmla="*/ 62 w 90" name="T6"/>
                  <a:gd fmla="*/ 82 h 96" name="T7"/>
                  <a:gd fmla="*/ 56 w 90" name="T8"/>
                  <a:gd fmla="*/ 74 h 96" name="T9"/>
                  <a:gd fmla="*/ 42 w 90" name="T10"/>
                  <a:gd fmla="*/ 58 h 96" name="T11"/>
                  <a:gd fmla="*/ 38 w 90" name="T12"/>
                  <a:gd fmla="*/ 46 h 96" name="T13"/>
                  <a:gd fmla="*/ 34 w 90" name="T14"/>
                  <a:gd fmla="*/ 38 h 96" name="T15"/>
                  <a:gd fmla="*/ 38 w 90" name="T16"/>
                  <a:gd fmla="*/ 36 h 96" name="T17"/>
                  <a:gd fmla="*/ 44 w 90" name="T18"/>
                  <a:gd fmla="*/ 40 h 96" name="T19"/>
                  <a:gd fmla="*/ 46 w 90" name="T20"/>
                  <a:gd fmla="*/ 38 h 96" name="T21"/>
                  <a:gd fmla="*/ 52 w 90" name="T22"/>
                  <a:gd fmla="*/ 40 h 96" name="T23"/>
                  <a:gd fmla="*/ 56 w 90" name="T24"/>
                  <a:gd fmla="*/ 40 h 96" name="T25"/>
                  <a:gd fmla="*/ 64 w 90" name="T26"/>
                  <a:gd fmla="*/ 38 h 96" name="T27"/>
                  <a:gd fmla="*/ 74 w 90" name="T28"/>
                  <a:gd fmla="*/ 46 h 96" name="T29"/>
                  <a:gd fmla="*/ 80 w 90" name="T30"/>
                  <a:gd fmla="*/ 46 h 96" name="T31"/>
                  <a:gd fmla="*/ 90 w 90" name="T32"/>
                  <a:gd fmla="*/ 44 h 96" name="T33"/>
                  <a:gd fmla="*/ 88 w 90" name="T34"/>
                  <a:gd fmla="*/ 38 h 96" name="T35"/>
                  <a:gd fmla="*/ 88 w 90" name="T36"/>
                  <a:gd fmla="*/ 34 h 96" name="T37"/>
                  <a:gd fmla="*/ 82 w 90" name="T38"/>
                  <a:gd fmla="*/ 34 h 96" name="T39"/>
                  <a:gd fmla="*/ 64 w 90" name="T40"/>
                  <a:gd fmla="*/ 24 h 96" name="T41"/>
                  <a:gd fmla="*/ 54 w 90" name="T42"/>
                  <a:gd fmla="*/ 10 h 96" name="T43"/>
                  <a:gd fmla="*/ 50 w 90" name="T44"/>
                  <a:gd fmla="*/ 2 h 96" name="T45"/>
                  <a:gd fmla="*/ 42 w 90" name="T46"/>
                  <a:gd fmla="*/ 0 h 96" name="T47"/>
                  <a:gd fmla="*/ 38 w 90" name="T48"/>
                  <a:gd fmla="*/ 8 h 96" name="T49"/>
                  <a:gd fmla="*/ 32 w 90" name="T50"/>
                  <a:gd fmla="*/ 8 h 96" name="T51"/>
                  <a:gd fmla="*/ 28 w 90" name="T52"/>
                  <a:gd fmla="*/ 18 h 96" name="T53"/>
                  <a:gd fmla="*/ 24 w 90" name="T54"/>
                  <a:gd fmla="*/ 24 h 96" name="T55"/>
                  <a:gd fmla="*/ 18 w 90" name="T56"/>
                  <a:gd fmla="*/ 20 h 96" name="T57"/>
                  <a:gd fmla="*/ 18 w 90" name="T58"/>
                  <a:gd fmla="*/ 20 h 96" name="T59"/>
                  <a:gd fmla="*/ 18 w 90" name="T60"/>
                  <a:gd fmla="*/ 30 h 96" name="T61"/>
                  <a:gd fmla="*/ 8 w 90" name="T62"/>
                  <a:gd fmla="*/ 34 h 96" name="T63"/>
                  <a:gd fmla="*/ 0 w 90" name="T64"/>
                  <a:gd fmla="*/ 38 h 96" name="T65"/>
                  <a:gd fmla="*/ 0 w 90" name="T66"/>
                  <a:gd fmla="*/ 46 h 96" name="T67"/>
                  <a:gd fmla="*/ 6 w 90" name="T68"/>
                  <a:gd fmla="*/ 48 h 96" name="T69"/>
                  <a:gd fmla="*/ 6 w 90" name="T70"/>
                  <a:gd fmla="*/ 44 h 96" name="T71"/>
                  <a:gd fmla="*/ 14 w 90" name="T72"/>
                  <a:gd fmla="*/ 44 h 96" name="T73"/>
                  <a:gd fmla="*/ 18 w 90" name="T74"/>
                  <a:gd fmla="*/ 36 h 96" name="T75"/>
                  <a:gd fmla="*/ 18 w 90" name="T76"/>
                  <a:gd fmla="*/ 44 h 96" name="T77"/>
                  <a:gd fmla="*/ 26 w 90" name="T78"/>
                  <a:gd fmla="*/ 58 h 96" name="T79"/>
                  <a:gd fmla="*/ 24 w 90" name="T80"/>
                  <a:gd fmla="*/ 64 h 96" name="T81"/>
                  <a:gd fmla="*/ 42 w 90" name="T82"/>
                  <a:gd fmla="*/ 74 h 96" name="T83"/>
                  <a:gd fmla="*/ 52 w 90" name="T84"/>
                  <a:gd fmla="*/ 78 h 96" name="T85"/>
                  <a:gd fmla="*/ 62 w 90" name="T86"/>
                  <a:gd fmla="*/ 86 h 96" name="T87"/>
                  <a:gd fmla="*/ 72 w 90" name="T88"/>
                  <a:gd fmla="*/ 96 h 96" name="T89"/>
                  <a:gd fmla="*/ 72 w 90" name="T90"/>
                  <a:gd fmla="*/ 96 h 9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6" w="90">
                    <a:moveTo>
                      <a:pt x="72" y="96"/>
                    </a:moveTo>
                    <a:lnTo>
                      <a:pt x="74" y="96"/>
                    </a:lnTo>
                    <a:lnTo>
                      <a:pt x="74" y="94"/>
                    </a:lnTo>
                    <a:lnTo>
                      <a:pt x="72" y="88"/>
                    </a:lnTo>
                    <a:lnTo>
                      <a:pt x="66" y="84"/>
                    </a:lnTo>
                    <a:lnTo>
                      <a:pt x="64" y="84"/>
                    </a:lnTo>
                    <a:lnTo>
                      <a:pt x="62" y="84"/>
                    </a:lnTo>
                    <a:lnTo>
                      <a:pt x="62" y="82"/>
                    </a:lnTo>
                    <a:lnTo>
                      <a:pt x="60" y="78"/>
                    </a:lnTo>
                    <a:lnTo>
                      <a:pt x="56" y="74"/>
                    </a:lnTo>
                    <a:lnTo>
                      <a:pt x="50" y="68"/>
                    </a:lnTo>
                    <a:lnTo>
                      <a:pt x="42" y="58"/>
                    </a:lnTo>
                    <a:lnTo>
                      <a:pt x="42" y="56"/>
                    </a:lnTo>
                    <a:lnTo>
                      <a:pt x="38" y="46"/>
                    </a:lnTo>
                    <a:lnTo>
                      <a:pt x="34" y="44"/>
                    </a:lnTo>
                    <a:lnTo>
                      <a:pt x="34" y="38"/>
                    </a:lnTo>
                    <a:lnTo>
                      <a:pt x="36" y="36"/>
                    </a:lnTo>
                    <a:lnTo>
                      <a:pt x="38" y="36"/>
                    </a:lnTo>
                    <a:lnTo>
                      <a:pt x="42" y="38"/>
                    </a:lnTo>
                    <a:lnTo>
                      <a:pt x="44" y="40"/>
                    </a:lnTo>
                    <a:lnTo>
                      <a:pt x="44" y="38"/>
                    </a:lnTo>
                    <a:lnTo>
                      <a:pt x="46" y="38"/>
                    </a:lnTo>
                    <a:lnTo>
                      <a:pt x="50" y="38"/>
                    </a:lnTo>
                    <a:lnTo>
                      <a:pt x="52" y="40"/>
                    </a:lnTo>
                    <a:lnTo>
                      <a:pt x="54" y="44"/>
                    </a:lnTo>
                    <a:lnTo>
                      <a:pt x="56" y="40"/>
                    </a:lnTo>
                    <a:lnTo>
                      <a:pt x="62" y="38"/>
                    </a:lnTo>
                    <a:lnTo>
                      <a:pt x="64" y="38"/>
                    </a:lnTo>
                    <a:lnTo>
                      <a:pt x="72" y="44"/>
                    </a:lnTo>
                    <a:lnTo>
                      <a:pt x="74" y="46"/>
                    </a:lnTo>
                    <a:lnTo>
                      <a:pt x="78" y="46"/>
                    </a:lnTo>
                    <a:lnTo>
                      <a:pt x="80" y="46"/>
                    </a:lnTo>
                    <a:lnTo>
                      <a:pt x="88" y="46"/>
                    </a:lnTo>
                    <a:lnTo>
                      <a:pt x="90" y="44"/>
                    </a:lnTo>
                    <a:lnTo>
                      <a:pt x="90" y="40"/>
                    </a:lnTo>
                    <a:lnTo>
                      <a:pt x="88" y="38"/>
                    </a:lnTo>
                    <a:lnTo>
                      <a:pt x="88" y="36"/>
                    </a:lnTo>
                    <a:lnTo>
                      <a:pt x="88" y="34"/>
                    </a:lnTo>
                    <a:lnTo>
                      <a:pt x="88" y="30"/>
                    </a:lnTo>
                    <a:lnTo>
                      <a:pt x="82" y="34"/>
                    </a:lnTo>
                    <a:lnTo>
                      <a:pt x="78" y="30"/>
                    </a:lnTo>
                    <a:lnTo>
                      <a:pt x="64" y="24"/>
                    </a:lnTo>
                    <a:lnTo>
                      <a:pt x="56" y="16"/>
                    </a:lnTo>
                    <a:lnTo>
                      <a:pt x="54" y="10"/>
                    </a:lnTo>
                    <a:lnTo>
                      <a:pt x="52" y="6"/>
                    </a:lnTo>
                    <a:lnTo>
                      <a:pt x="50" y="2"/>
                    </a:lnTo>
                    <a:lnTo>
                      <a:pt x="44" y="0"/>
                    </a:lnTo>
                    <a:lnTo>
                      <a:pt x="42" y="0"/>
                    </a:lnTo>
                    <a:lnTo>
                      <a:pt x="42" y="6"/>
                    </a:lnTo>
                    <a:lnTo>
                      <a:pt x="38" y="8"/>
                    </a:lnTo>
                    <a:lnTo>
                      <a:pt x="34" y="8"/>
                    </a:lnTo>
                    <a:lnTo>
                      <a:pt x="32" y="8"/>
                    </a:lnTo>
                    <a:lnTo>
                      <a:pt x="32" y="10"/>
                    </a:lnTo>
                    <a:lnTo>
                      <a:pt x="28" y="18"/>
                    </a:lnTo>
                    <a:lnTo>
                      <a:pt x="26" y="24"/>
                    </a:lnTo>
                    <a:lnTo>
                      <a:pt x="24" y="24"/>
                    </a:lnTo>
                    <a:lnTo>
                      <a:pt x="22" y="24"/>
                    </a:lnTo>
                    <a:lnTo>
                      <a:pt x="18" y="20"/>
                    </a:lnTo>
                    <a:lnTo>
                      <a:pt x="18" y="18"/>
                    </a:lnTo>
                    <a:lnTo>
                      <a:pt x="18" y="20"/>
                    </a:lnTo>
                    <a:lnTo>
                      <a:pt x="18" y="26"/>
                    </a:lnTo>
                    <a:lnTo>
                      <a:pt x="18" y="30"/>
                    </a:lnTo>
                    <a:lnTo>
                      <a:pt x="14" y="30"/>
                    </a:lnTo>
                    <a:lnTo>
                      <a:pt x="8" y="34"/>
                    </a:lnTo>
                    <a:lnTo>
                      <a:pt x="0" y="36"/>
                    </a:lnTo>
                    <a:lnTo>
                      <a:pt x="0" y="38"/>
                    </a:lnTo>
                    <a:lnTo>
                      <a:pt x="0" y="40"/>
                    </a:lnTo>
                    <a:lnTo>
                      <a:pt x="0" y="46"/>
                    </a:lnTo>
                    <a:lnTo>
                      <a:pt x="4" y="48"/>
                    </a:lnTo>
                    <a:lnTo>
                      <a:pt x="6" y="48"/>
                    </a:lnTo>
                    <a:lnTo>
                      <a:pt x="8" y="46"/>
                    </a:lnTo>
                    <a:lnTo>
                      <a:pt x="6" y="44"/>
                    </a:lnTo>
                    <a:lnTo>
                      <a:pt x="8" y="44"/>
                    </a:lnTo>
                    <a:lnTo>
                      <a:pt x="14" y="44"/>
                    </a:lnTo>
                    <a:lnTo>
                      <a:pt x="16" y="34"/>
                    </a:lnTo>
                    <a:lnTo>
                      <a:pt x="18" y="36"/>
                    </a:lnTo>
                    <a:lnTo>
                      <a:pt x="22" y="38"/>
                    </a:lnTo>
                    <a:lnTo>
                      <a:pt x="18" y="44"/>
                    </a:lnTo>
                    <a:lnTo>
                      <a:pt x="18" y="50"/>
                    </a:lnTo>
                    <a:lnTo>
                      <a:pt x="26" y="58"/>
                    </a:lnTo>
                    <a:lnTo>
                      <a:pt x="26" y="62"/>
                    </a:lnTo>
                    <a:lnTo>
                      <a:pt x="24" y="64"/>
                    </a:lnTo>
                    <a:lnTo>
                      <a:pt x="38" y="74"/>
                    </a:lnTo>
                    <a:lnTo>
                      <a:pt x="42" y="74"/>
                    </a:lnTo>
                    <a:lnTo>
                      <a:pt x="46" y="74"/>
                    </a:lnTo>
                    <a:lnTo>
                      <a:pt x="52" y="78"/>
                    </a:lnTo>
                    <a:lnTo>
                      <a:pt x="56" y="84"/>
                    </a:lnTo>
                    <a:lnTo>
                      <a:pt x="62" y="86"/>
                    </a:lnTo>
                    <a:lnTo>
                      <a:pt x="70" y="88"/>
                    </a:lnTo>
                    <a:lnTo>
                      <a:pt x="72" y="96"/>
                    </a:lnTo>
                    <a:lnTo>
                      <a:pt x="72" y="96"/>
                    </a:lnTo>
                    <a:lnTo>
                      <a:pt x="72" y="9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91" name="Freeform 1685"/>
              <p:cNvSpPr/>
              <p:nvPr/>
            </p:nvSpPr>
            <p:spPr bwMode="auto">
              <a:xfrm>
                <a:off x="914400" y="4337050"/>
                <a:ext cx="174625" cy="241300"/>
              </a:xfrm>
              <a:custGeom>
                <a:gdLst>
                  <a:gd fmla="*/ 8 w 110" name="T0"/>
                  <a:gd fmla="*/ 152 h 152" name="T1"/>
                  <a:gd fmla="*/ 18 w 110" name="T2"/>
                  <a:gd fmla="*/ 146 h 152" name="T3"/>
                  <a:gd fmla="*/ 24 w 110" name="T4"/>
                  <a:gd fmla="*/ 144 h 152" name="T5"/>
                  <a:gd fmla="*/ 28 w 110" name="T6"/>
                  <a:gd fmla="*/ 144 h 152" name="T7"/>
                  <a:gd fmla="*/ 30 w 110" name="T8"/>
                  <a:gd fmla="*/ 146 h 152" name="T9"/>
                  <a:gd fmla="*/ 36 w 110" name="T10"/>
                  <a:gd fmla="*/ 144 h 152" name="T11"/>
                  <a:gd fmla="*/ 44 w 110" name="T12"/>
                  <a:gd fmla="*/ 140 h 152" name="T13"/>
                  <a:gd fmla="*/ 48 w 110" name="T14"/>
                  <a:gd fmla="*/ 138 h 152" name="T15"/>
                  <a:gd fmla="*/ 56 w 110" name="T16"/>
                  <a:gd fmla="*/ 136 h 152" name="T17"/>
                  <a:gd fmla="*/ 64 w 110" name="T18"/>
                  <a:gd fmla="*/ 146 h 152" name="T19"/>
                  <a:gd fmla="*/ 72 w 110" name="T20"/>
                  <a:gd fmla="*/ 144 h 152" name="T21"/>
                  <a:gd fmla="*/ 80 w 110" name="T22"/>
                  <a:gd fmla="*/ 140 h 152" name="T23"/>
                  <a:gd fmla="*/ 80 w 110" name="T24"/>
                  <a:gd fmla="*/ 130 h 152" name="T25"/>
                  <a:gd fmla="*/ 82 w 110" name="T26"/>
                  <a:gd fmla="*/ 128 h 152" name="T27"/>
                  <a:gd fmla="*/ 84 w 110" name="T28"/>
                  <a:gd fmla="*/ 122 h 152" name="T29"/>
                  <a:gd fmla="*/ 84 w 110" name="T30"/>
                  <a:gd fmla="*/ 110 h 152" name="T31"/>
                  <a:gd fmla="*/ 84 w 110" name="T32"/>
                  <a:gd fmla="*/ 98 h 152" name="T33"/>
                  <a:gd fmla="*/ 90 w 110" name="T34"/>
                  <a:gd fmla="*/ 90 h 152" name="T35"/>
                  <a:gd fmla="*/ 92 w 110" name="T36"/>
                  <a:gd fmla="*/ 84 h 152" name="T37"/>
                  <a:gd fmla="*/ 96 w 110" name="T38"/>
                  <a:gd fmla="*/ 68 h 152" name="T39"/>
                  <a:gd fmla="*/ 100 w 110" name="T40"/>
                  <a:gd fmla="*/ 54 h 152" name="T41"/>
                  <a:gd fmla="*/ 102 w 110" name="T42"/>
                  <a:gd fmla="*/ 28 h 152" name="T43"/>
                  <a:gd fmla="*/ 104 w 110" name="T44"/>
                  <a:gd fmla="*/ 18 h 152" name="T45"/>
                  <a:gd fmla="*/ 110 w 110" name="T46"/>
                  <a:gd fmla="*/ 0 h 152" name="T47"/>
                  <a:gd fmla="*/ 94 w 110" name="T48"/>
                  <a:gd fmla="*/ 2 h 152" name="T49"/>
                  <a:gd fmla="*/ 86 w 110" name="T50"/>
                  <a:gd fmla="*/ 4 h 152" name="T51"/>
                  <a:gd fmla="*/ 84 w 110" name="T52"/>
                  <a:gd fmla="*/ 10 h 152" name="T53"/>
                  <a:gd fmla="*/ 80 w 110" name="T54"/>
                  <a:gd fmla="*/ 12 h 152" name="T55"/>
                  <a:gd fmla="*/ 76 w 110" name="T56"/>
                  <a:gd fmla="*/ 20 h 152" name="T57"/>
                  <a:gd fmla="*/ 72 w 110" name="T58"/>
                  <a:gd fmla="*/ 26 h 152" name="T59"/>
                  <a:gd fmla="*/ 58 w 110" name="T60"/>
                  <a:gd fmla="*/ 26 h 152" name="T61"/>
                  <a:gd fmla="*/ 54 w 110" name="T62"/>
                  <a:gd fmla="*/ 20 h 152" name="T63"/>
                  <a:gd fmla="*/ 36 w 110" name="T64"/>
                  <a:gd fmla="*/ 20 h 152" name="T65"/>
                  <a:gd fmla="*/ 36 w 110" name="T66"/>
                  <a:gd fmla="*/ 36 h 152" name="T67"/>
                  <a:gd fmla="*/ 38 w 110" name="T68"/>
                  <a:gd fmla="*/ 38 h 152" name="T69"/>
                  <a:gd fmla="*/ 54 w 110" name="T70"/>
                  <a:gd fmla="*/ 38 h 152" name="T71"/>
                  <a:gd fmla="*/ 52 w 110" name="T72"/>
                  <a:gd fmla="*/ 50 h 152" name="T73"/>
                  <a:gd fmla="*/ 40 w 110" name="T74"/>
                  <a:gd fmla="*/ 50 h 152" name="T75"/>
                  <a:gd fmla="*/ 40 w 110" name="T76"/>
                  <a:gd fmla="*/ 64 h 152" name="T77"/>
                  <a:gd fmla="*/ 44 w 110" name="T78"/>
                  <a:gd fmla="*/ 66 h 152" name="T79"/>
                  <a:gd fmla="*/ 46 w 110" name="T80"/>
                  <a:gd fmla="*/ 74 h 152" name="T81"/>
                  <a:gd fmla="*/ 46 w 110" name="T82"/>
                  <a:gd fmla="*/ 84 h 152" name="T83"/>
                  <a:gd fmla="*/ 48 w 110" name="T84"/>
                  <a:gd fmla="*/ 90 h 152" name="T85"/>
                  <a:gd fmla="*/ 46 w 110" name="T86"/>
                  <a:gd fmla="*/ 94 h 152" name="T87"/>
                  <a:gd fmla="*/ 48 w 110" name="T88"/>
                  <a:gd fmla="*/ 104 h 152" name="T89"/>
                  <a:gd fmla="*/ 46 w 110" name="T90"/>
                  <a:gd fmla="*/ 112 h 152" name="T91"/>
                  <a:gd fmla="*/ 44 w 110" name="T92"/>
                  <a:gd fmla="*/ 104 h 152" name="T93"/>
                  <a:gd fmla="*/ 34 w 110" name="T94"/>
                  <a:gd fmla="*/ 104 h 152" name="T95"/>
                  <a:gd fmla="*/ 28 w 110" name="T96"/>
                  <a:gd fmla="*/ 102 h 152" name="T97"/>
                  <a:gd fmla="*/ 24 w 110" name="T98"/>
                  <a:gd fmla="*/ 102 h 152" name="T99"/>
                  <a:gd fmla="*/ 24 w 110" name="T100"/>
                  <a:gd fmla="*/ 108 h 152" name="T101"/>
                  <a:gd fmla="*/ 16 w 110" name="T102"/>
                  <a:gd fmla="*/ 108 h 152" name="T103"/>
                  <a:gd fmla="*/ 16 w 110" name="T104"/>
                  <a:gd fmla="*/ 112 h 152" name="T105"/>
                  <a:gd fmla="*/ 12 w 110" name="T106"/>
                  <a:gd fmla="*/ 116 h 152" name="T107"/>
                  <a:gd fmla="*/ 18 w 110" name="T108"/>
                  <a:gd fmla="*/ 126 h 152" name="T109"/>
                  <a:gd fmla="*/ 16 w 110" name="T110"/>
                  <a:gd fmla="*/ 130 h 152" name="T111"/>
                  <a:gd fmla="*/ 8 w 110" name="T112"/>
                  <a:gd fmla="*/ 128 h 152" name="T113"/>
                  <a:gd fmla="*/ 2 w 110" name="T114"/>
                  <a:gd fmla="*/ 130 h 152" name="T115"/>
                  <a:gd fmla="*/ 0 w 110" name="T116"/>
                  <a:gd fmla="*/ 140 h 152" name="T117"/>
                  <a:gd fmla="*/ 8 w 110" name="T118"/>
                  <a:gd fmla="*/ 148 h 152" name="T119"/>
                  <a:gd fmla="*/ 8 w 110" name="T120"/>
                  <a:gd fmla="*/ 152 h 15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52" w="110">
                    <a:moveTo>
                      <a:pt x="8" y="152"/>
                    </a:moveTo>
                    <a:lnTo>
                      <a:pt x="8" y="152"/>
                    </a:lnTo>
                    <a:lnTo>
                      <a:pt x="10" y="148"/>
                    </a:lnTo>
                    <a:lnTo>
                      <a:pt x="18" y="146"/>
                    </a:lnTo>
                    <a:lnTo>
                      <a:pt x="20" y="146"/>
                    </a:lnTo>
                    <a:lnTo>
                      <a:pt x="24" y="144"/>
                    </a:lnTo>
                    <a:lnTo>
                      <a:pt x="26" y="140"/>
                    </a:lnTo>
                    <a:lnTo>
                      <a:pt x="28" y="144"/>
                    </a:lnTo>
                    <a:lnTo>
                      <a:pt x="28" y="146"/>
                    </a:lnTo>
                    <a:lnTo>
                      <a:pt x="30" y="146"/>
                    </a:lnTo>
                    <a:lnTo>
                      <a:pt x="34" y="144"/>
                    </a:lnTo>
                    <a:lnTo>
                      <a:pt x="36" y="144"/>
                    </a:lnTo>
                    <a:lnTo>
                      <a:pt x="44" y="144"/>
                    </a:lnTo>
                    <a:lnTo>
                      <a:pt x="44" y="140"/>
                    </a:lnTo>
                    <a:lnTo>
                      <a:pt x="44" y="138"/>
                    </a:lnTo>
                    <a:lnTo>
                      <a:pt x="48" y="138"/>
                    </a:lnTo>
                    <a:lnTo>
                      <a:pt x="54" y="138"/>
                    </a:lnTo>
                    <a:lnTo>
                      <a:pt x="56" y="136"/>
                    </a:lnTo>
                    <a:lnTo>
                      <a:pt x="56" y="146"/>
                    </a:lnTo>
                    <a:lnTo>
                      <a:pt x="64" y="146"/>
                    </a:lnTo>
                    <a:lnTo>
                      <a:pt x="68" y="146"/>
                    </a:lnTo>
                    <a:lnTo>
                      <a:pt x="72" y="144"/>
                    </a:lnTo>
                    <a:lnTo>
                      <a:pt x="76" y="144"/>
                    </a:lnTo>
                    <a:lnTo>
                      <a:pt x="80" y="140"/>
                    </a:lnTo>
                    <a:lnTo>
                      <a:pt x="80" y="136"/>
                    </a:lnTo>
                    <a:lnTo>
                      <a:pt x="80" y="130"/>
                    </a:lnTo>
                    <a:lnTo>
                      <a:pt x="80" y="128"/>
                    </a:lnTo>
                    <a:lnTo>
                      <a:pt x="82" y="128"/>
                    </a:lnTo>
                    <a:lnTo>
                      <a:pt x="82" y="126"/>
                    </a:lnTo>
                    <a:lnTo>
                      <a:pt x="84" y="122"/>
                    </a:lnTo>
                    <a:lnTo>
                      <a:pt x="86" y="116"/>
                    </a:lnTo>
                    <a:lnTo>
                      <a:pt x="84" y="110"/>
                    </a:lnTo>
                    <a:lnTo>
                      <a:pt x="82" y="104"/>
                    </a:lnTo>
                    <a:lnTo>
                      <a:pt x="84" y="98"/>
                    </a:lnTo>
                    <a:lnTo>
                      <a:pt x="86" y="92"/>
                    </a:lnTo>
                    <a:lnTo>
                      <a:pt x="90" y="90"/>
                    </a:lnTo>
                    <a:lnTo>
                      <a:pt x="92" y="86"/>
                    </a:lnTo>
                    <a:lnTo>
                      <a:pt x="92" y="84"/>
                    </a:lnTo>
                    <a:lnTo>
                      <a:pt x="94" y="76"/>
                    </a:lnTo>
                    <a:lnTo>
                      <a:pt x="96" y="68"/>
                    </a:lnTo>
                    <a:lnTo>
                      <a:pt x="100" y="62"/>
                    </a:lnTo>
                    <a:lnTo>
                      <a:pt x="100" y="54"/>
                    </a:lnTo>
                    <a:lnTo>
                      <a:pt x="100" y="40"/>
                    </a:lnTo>
                    <a:lnTo>
                      <a:pt x="102" y="28"/>
                    </a:lnTo>
                    <a:lnTo>
                      <a:pt x="102" y="20"/>
                    </a:lnTo>
                    <a:lnTo>
                      <a:pt x="104" y="18"/>
                    </a:lnTo>
                    <a:lnTo>
                      <a:pt x="108" y="8"/>
                    </a:lnTo>
                    <a:lnTo>
                      <a:pt x="110" y="0"/>
                    </a:lnTo>
                    <a:lnTo>
                      <a:pt x="100" y="2"/>
                    </a:lnTo>
                    <a:lnTo>
                      <a:pt x="94" y="2"/>
                    </a:lnTo>
                    <a:lnTo>
                      <a:pt x="92" y="2"/>
                    </a:lnTo>
                    <a:lnTo>
                      <a:pt x="86" y="4"/>
                    </a:lnTo>
                    <a:lnTo>
                      <a:pt x="86" y="8"/>
                    </a:lnTo>
                    <a:lnTo>
                      <a:pt x="84" y="10"/>
                    </a:lnTo>
                    <a:lnTo>
                      <a:pt x="82" y="12"/>
                    </a:lnTo>
                    <a:lnTo>
                      <a:pt x="80" y="12"/>
                    </a:lnTo>
                    <a:lnTo>
                      <a:pt x="80" y="14"/>
                    </a:lnTo>
                    <a:lnTo>
                      <a:pt x="76" y="20"/>
                    </a:lnTo>
                    <a:lnTo>
                      <a:pt x="80" y="28"/>
                    </a:lnTo>
                    <a:lnTo>
                      <a:pt x="72" y="26"/>
                    </a:lnTo>
                    <a:lnTo>
                      <a:pt x="62" y="26"/>
                    </a:lnTo>
                    <a:lnTo>
                      <a:pt x="58" y="26"/>
                    </a:lnTo>
                    <a:lnTo>
                      <a:pt x="56" y="22"/>
                    </a:lnTo>
                    <a:lnTo>
                      <a:pt x="54" y="20"/>
                    </a:lnTo>
                    <a:lnTo>
                      <a:pt x="46" y="20"/>
                    </a:lnTo>
                    <a:lnTo>
                      <a:pt x="36" y="20"/>
                    </a:lnTo>
                    <a:lnTo>
                      <a:pt x="36" y="32"/>
                    </a:lnTo>
                    <a:lnTo>
                      <a:pt x="36" y="36"/>
                    </a:lnTo>
                    <a:lnTo>
                      <a:pt x="36" y="38"/>
                    </a:lnTo>
                    <a:lnTo>
                      <a:pt x="38" y="38"/>
                    </a:lnTo>
                    <a:lnTo>
                      <a:pt x="46" y="36"/>
                    </a:lnTo>
                    <a:lnTo>
                      <a:pt x="54" y="38"/>
                    </a:lnTo>
                    <a:lnTo>
                      <a:pt x="54" y="50"/>
                    </a:lnTo>
                    <a:lnTo>
                      <a:pt x="52" y="50"/>
                    </a:lnTo>
                    <a:lnTo>
                      <a:pt x="46" y="50"/>
                    </a:lnTo>
                    <a:lnTo>
                      <a:pt x="40" y="50"/>
                    </a:lnTo>
                    <a:lnTo>
                      <a:pt x="40" y="56"/>
                    </a:lnTo>
                    <a:lnTo>
                      <a:pt x="40" y="64"/>
                    </a:lnTo>
                    <a:lnTo>
                      <a:pt x="38" y="64"/>
                    </a:lnTo>
                    <a:lnTo>
                      <a:pt x="44" y="66"/>
                    </a:lnTo>
                    <a:lnTo>
                      <a:pt x="46" y="72"/>
                    </a:lnTo>
                    <a:lnTo>
                      <a:pt x="46" y="74"/>
                    </a:lnTo>
                    <a:lnTo>
                      <a:pt x="46" y="80"/>
                    </a:lnTo>
                    <a:lnTo>
                      <a:pt x="46" y="84"/>
                    </a:lnTo>
                    <a:lnTo>
                      <a:pt x="48" y="86"/>
                    </a:lnTo>
                    <a:lnTo>
                      <a:pt x="48" y="90"/>
                    </a:lnTo>
                    <a:lnTo>
                      <a:pt x="46" y="92"/>
                    </a:lnTo>
                    <a:lnTo>
                      <a:pt x="46" y="94"/>
                    </a:lnTo>
                    <a:lnTo>
                      <a:pt x="52" y="98"/>
                    </a:lnTo>
                    <a:lnTo>
                      <a:pt x="48" y="104"/>
                    </a:lnTo>
                    <a:lnTo>
                      <a:pt x="48" y="110"/>
                    </a:lnTo>
                    <a:lnTo>
                      <a:pt x="46" y="112"/>
                    </a:lnTo>
                    <a:lnTo>
                      <a:pt x="46" y="110"/>
                    </a:lnTo>
                    <a:lnTo>
                      <a:pt x="44" y="104"/>
                    </a:lnTo>
                    <a:lnTo>
                      <a:pt x="38" y="102"/>
                    </a:lnTo>
                    <a:lnTo>
                      <a:pt x="34" y="104"/>
                    </a:lnTo>
                    <a:lnTo>
                      <a:pt x="28" y="104"/>
                    </a:lnTo>
                    <a:lnTo>
                      <a:pt x="28" y="102"/>
                    </a:lnTo>
                    <a:lnTo>
                      <a:pt x="24" y="100"/>
                    </a:lnTo>
                    <a:lnTo>
                      <a:pt x="24" y="102"/>
                    </a:lnTo>
                    <a:lnTo>
                      <a:pt x="24" y="104"/>
                    </a:lnTo>
                    <a:lnTo>
                      <a:pt x="24" y="108"/>
                    </a:lnTo>
                    <a:lnTo>
                      <a:pt x="16" y="104"/>
                    </a:lnTo>
                    <a:lnTo>
                      <a:pt x="16" y="108"/>
                    </a:lnTo>
                    <a:lnTo>
                      <a:pt x="16" y="110"/>
                    </a:lnTo>
                    <a:lnTo>
                      <a:pt x="16" y="112"/>
                    </a:lnTo>
                    <a:lnTo>
                      <a:pt x="12" y="112"/>
                    </a:lnTo>
                    <a:lnTo>
                      <a:pt x="12" y="116"/>
                    </a:lnTo>
                    <a:lnTo>
                      <a:pt x="12" y="118"/>
                    </a:lnTo>
                    <a:lnTo>
                      <a:pt x="18" y="126"/>
                    </a:lnTo>
                    <a:lnTo>
                      <a:pt x="18" y="130"/>
                    </a:lnTo>
                    <a:lnTo>
                      <a:pt x="16" y="130"/>
                    </a:lnTo>
                    <a:lnTo>
                      <a:pt x="12" y="130"/>
                    </a:lnTo>
                    <a:lnTo>
                      <a:pt x="8" y="128"/>
                    </a:lnTo>
                    <a:lnTo>
                      <a:pt x="6" y="128"/>
                    </a:lnTo>
                    <a:lnTo>
                      <a:pt x="2" y="130"/>
                    </a:lnTo>
                    <a:lnTo>
                      <a:pt x="0" y="134"/>
                    </a:lnTo>
                    <a:lnTo>
                      <a:pt x="0" y="140"/>
                    </a:lnTo>
                    <a:lnTo>
                      <a:pt x="6" y="146"/>
                    </a:lnTo>
                    <a:lnTo>
                      <a:pt x="8" y="148"/>
                    </a:lnTo>
                    <a:lnTo>
                      <a:pt x="8" y="152"/>
                    </a:lnTo>
                    <a:lnTo>
                      <a:pt x="8" y="152"/>
                    </a:lnTo>
                    <a:lnTo>
                      <a:pt x="8" y="15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92" name="Freeform 1686"/>
              <p:cNvSpPr>
                <a:spLocks noEditPoints="1"/>
              </p:cNvSpPr>
              <p:nvPr/>
            </p:nvSpPr>
            <p:spPr bwMode="auto">
              <a:xfrm>
                <a:off x="2343150" y="2806700"/>
                <a:ext cx="1419225" cy="1130299"/>
              </a:xfrm>
              <a:custGeom>
                <a:gdLst>
                  <a:gd fmla="*/ 886 w 894" name="T0"/>
                  <a:gd fmla="*/ 138 h 712" name="T1"/>
                  <a:gd fmla="*/ 866 w 894" name="T2"/>
                  <a:gd fmla="*/ 120 h 712" name="T3"/>
                  <a:gd fmla="*/ 822 w 894" name="T4"/>
                  <a:gd fmla="*/ 90 h 712" name="T5"/>
                  <a:gd fmla="*/ 780 w 894" name="T6"/>
                  <a:gd fmla="*/ 36 h 712" name="T7"/>
                  <a:gd fmla="*/ 712 w 894" name="T8"/>
                  <a:gd fmla="*/ 4 h 712" name="T9"/>
                  <a:gd fmla="*/ 684 w 894" name="T10"/>
                  <a:gd fmla="*/ 44 h 712" name="T11"/>
                  <a:gd fmla="*/ 652 w 894" name="T12"/>
                  <a:gd fmla="*/ 92 h 712" name="T13"/>
                  <a:gd fmla="*/ 640 w 894" name="T14"/>
                  <a:gd fmla="*/ 128 h 712" name="T15"/>
                  <a:gd fmla="*/ 662 w 894" name="T16"/>
                  <a:gd fmla="*/ 150 h 712" name="T17"/>
                  <a:gd fmla="*/ 594 w 894" name="T18"/>
                  <a:gd fmla="*/ 186 h 712" name="T19"/>
                  <a:gd fmla="*/ 552 w 894" name="T20"/>
                  <a:gd fmla="*/ 224 h 712" name="T21"/>
                  <a:gd fmla="*/ 454 w 894" name="T22"/>
                  <a:gd fmla="*/ 254 h 712" name="T23"/>
                  <a:gd fmla="*/ 346 w 894" name="T24"/>
                  <a:gd fmla="*/ 230 h 712" name="T25"/>
                  <a:gd fmla="*/ 278 w 894" name="T26"/>
                  <a:gd fmla="*/ 182 h 712" name="T27"/>
                  <a:gd fmla="*/ 232 w 894" name="T28"/>
                  <a:gd fmla="*/ 128 h 712" name="T29"/>
                  <a:gd fmla="*/ 174 w 894" name="T30"/>
                  <a:gd fmla="*/ 122 h 712" name="T31"/>
                  <a:gd fmla="*/ 138 w 894" name="T32"/>
                  <a:gd fmla="*/ 182 h 712" name="T33"/>
                  <a:gd fmla="*/ 92 w 894" name="T34"/>
                  <a:gd fmla="*/ 240 h 712" name="T35"/>
                  <a:gd fmla="*/ 52 w 894" name="T36"/>
                  <a:gd fmla="*/ 276 h 712" name="T37"/>
                  <a:gd fmla="*/ 16 w 894" name="T38"/>
                  <a:gd fmla="*/ 284 h 712" name="T39"/>
                  <a:gd fmla="*/ 16 w 894" name="T40"/>
                  <a:gd fmla="*/ 322 h 712" name="T41"/>
                  <a:gd fmla="*/ 54 w 894" name="T42"/>
                  <a:gd fmla="*/ 374 h 712" name="T43"/>
                  <a:gd fmla="*/ 88 w 894" name="T44"/>
                  <a:gd fmla="*/ 394 h 712" name="T45"/>
                  <a:gd fmla="*/ 88 w 894" name="T46"/>
                  <a:gd fmla="*/ 440 h 712" name="T47"/>
                  <a:gd fmla="*/ 118 w 894" name="T48"/>
                  <a:gd fmla="*/ 486 h 712" name="T49"/>
                  <a:gd fmla="*/ 174 w 894" name="T50"/>
                  <a:gd fmla="*/ 510 h 712" name="T51"/>
                  <a:gd fmla="*/ 244 w 894" name="T52"/>
                  <a:gd fmla="*/ 524 h 712" name="T53"/>
                  <a:gd fmla="*/ 314 w 894" name="T54"/>
                  <a:gd fmla="*/ 514 h 712" name="T55"/>
                  <a:gd fmla="*/ 356 w 894" name="T56"/>
                  <a:gd fmla="*/ 536 h 712" name="T57"/>
                  <a:gd fmla="*/ 364 w 894" name="T58"/>
                  <a:gd fmla="*/ 584 h 712" name="T59"/>
                  <a:gd fmla="*/ 382 w 894" name="T60"/>
                  <a:gd fmla="*/ 606 h 712" name="T61"/>
                  <a:gd fmla="*/ 398 w 894" name="T62"/>
                  <a:gd fmla="*/ 650 h 712" name="T63"/>
                  <a:gd fmla="*/ 446 w 894" name="T64"/>
                  <a:gd fmla="*/ 630 h 712" name="T65"/>
                  <a:gd fmla="*/ 494 w 894" name="T66"/>
                  <a:gd fmla="*/ 646 h 712" name="T67"/>
                  <a:gd fmla="*/ 544 w 894" name="T68"/>
                  <a:gd fmla="*/ 664 h 712" name="T69"/>
                  <a:gd fmla="*/ 588 w 894" name="T70"/>
                  <a:gd fmla="*/ 632 h 712" name="T71"/>
                  <a:gd fmla="*/ 648 w 894" name="T72"/>
                  <a:gd fmla="*/ 592 h 712" name="T73"/>
                  <a:gd fmla="*/ 674 w 894" name="T74"/>
                  <a:gd fmla="*/ 560 h 712" name="T75"/>
                  <a:gd fmla="*/ 690 w 894" name="T76"/>
                  <a:gd fmla="*/ 532 h 712" name="T77"/>
                  <a:gd fmla="*/ 704 w 894" name="T78"/>
                  <a:gd fmla="*/ 494 h 712" name="T79"/>
                  <a:gd fmla="*/ 704 w 894" name="T80"/>
                  <a:gd fmla="*/ 460 h 712" name="T81"/>
                  <a:gd fmla="*/ 676 w 894" name="T82"/>
                  <a:gd fmla="*/ 414 h 712" name="T83"/>
                  <a:gd fmla="*/ 682 w 894" name="T84"/>
                  <a:gd fmla="*/ 374 h 712" name="T85"/>
                  <a:gd fmla="*/ 690 w 894" name="T86"/>
                  <a:gd fmla="*/ 332 h 712" name="T87"/>
                  <a:gd fmla="*/ 656 w 894" name="T88"/>
                  <a:gd fmla="*/ 306 h 712" name="T89"/>
                  <a:gd fmla="*/ 712 w 894" name="T90"/>
                  <a:gd fmla="*/ 278 h 712" name="T91"/>
                  <a:gd fmla="*/ 730 w 894" name="T92"/>
                  <a:gd fmla="*/ 292 h 712" name="T93"/>
                  <a:gd fmla="*/ 782 w 894" name="T94"/>
                  <a:gd fmla="*/ 250 h 712" name="T95"/>
                  <a:gd fmla="*/ 820 w 894" name="T96"/>
                  <a:gd fmla="*/ 232 h 712" name="T97"/>
                  <a:gd fmla="*/ 844 w 894" name="T98"/>
                  <a:gd fmla="*/ 192 h 712" name="T99"/>
                  <a:gd fmla="*/ 590 w 894" name="T100"/>
                  <a:gd fmla="*/ 622 h 712" name="T101"/>
                  <a:gd fmla="*/ 540 w 894" name="T102"/>
                  <a:gd fmla="*/ 676 h 712" name="T103"/>
                  <a:gd fmla="*/ 554 w 894" name="T104"/>
                  <a:gd fmla="*/ 684 h 712" name="T105"/>
                  <a:gd fmla="*/ 576 w 894" name="T106"/>
                  <a:gd fmla="*/ 506 h 712" name="T107"/>
                  <a:gd fmla="*/ 630 w 894" name="T108"/>
                  <a:gd fmla="*/ 496 h 712" name="T109"/>
                  <a:gd fmla="*/ 684 w 894" name="T110"/>
                  <a:gd fmla="*/ 456 h 712" name="T111"/>
                  <a:gd fmla="*/ 684 w 894" name="T112"/>
                  <a:gd fmla="*/ 456 h 712" name="T113"/>
                  <a:gd fmla="*/ 692 w 894" name="T114"/>
                  <a:gd fmla="*/ 448 h 712" name="T115"/>
                  <a:gd fmla="*/ 398 w 894" name="T116"/>
                  <a:gd fmla="*/ 346 h 71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712" w="894">
                    <a:moveTo>
                      <a:pt x="858" y="178"/>
                    </a:moveTo>
                    <a:lnTo>
                      <a:pt x="862" y="182"/>
                    </a:lnTo>
                    <a:lnTo>
                      <a:pt x="864" y="176"/>
                    </a:lnTo>
                    <a:lnTo>
                      <a:pt x="872" y="174"/>
                    </a:lnTo>
                    <a:lnTo>
                      <a:pt x="874" y="168"/>
                    </a:lnTo>
                    <a:lnTo>
                      <a:pt x="876" y="166"/>
                    </a:lnTo>
                    <a:lnTo>
                      <a:pt x="884" y="160"/>
                    </a:lnTo>
                    <a:lnTo>
                      <a:pt x="886" y="154"/>
                    </a:lnTo>
                    <a:lnTo>
                      <a:pt x="890" y="144"/>
                    </a:lnTo>
                    <a:lnTo>
                      <a:pt x="886" y="138"/>
                    </a:lnTo>
                    <a:lnTo>
                      <a:pt x="892" y="132"/>
                    </a:lnTo>
                    <a:lnTo>
                      <a:pt x="892" y="126"/>
                    </a:lnTo>
                    <a:lnTo>
                      <a:pt x="890" y="122"/>
                    </a:lnTo>
                    <a:lnTo>
                      <a:pt x="890" y="114"/>
                    </a:lnTo>
                    <a:lnTo>
                      <a:pt x="894" y="108"/>
                    </a:lnTo>
                    <a:lnTo>
                      <a:pt x="884" y="110"/>
                    </a:lnTo>
                    <a:lnTo>
                      <a:pt x="882" y="114"/>
                    </a:lnTo>
                    <a:lnTo>
                      <a:pt x="876" y="118"/>
                    </a:lnTo>
                    <a:lnTo>
                      <a:pt x="872" y="118"/>
                    </a:lnTo>
                    <a:lnTo>
                      <a:pt x="866" y="120"/>
                    </a:lnTo>
                    <a:lnTo>
                      <a:pt x="862" y="126"/>
                    </a:lnTo>
                    <a:lnTo>
                      <a:pt x="856" y="128"/>
                    </a:lnTo>
                    <a:lnTo>
                      <a:pt x="850" y="130"/>
                    </a:lnTo>
                    <a:lnTo>
                      <a:pt x="844" y="126"/>
                    </a:lnTo>
                    <a:lnTo>
                      <a:pt x="838" y="122"/>
                    </a:lnTo>
                    <a:lnTo>
                      <a:pt x="832" y="118"/>
                    </a:lnTo>
                    <a:lnTo>
                      <a:pt x="836" y="110"/>
                    </a:lnTo>
                    <a:lnTo>
                      <a:pt x="832" y="104"/>
                    </a:lnTo>
                    <a:lnTo>
                      <a:pt x="826" y="96"/>
                    </a:lnTo>
                    <a:lnTo>
                      <a:pt x="822" y="90"/>
                    </a:lnTo>
                    <a:lnTo>
                      <a:pt x="820" y="84"/>
                    </a:lnTo>
                    <a:lnTo>
                      <a:pt x="818" y="78"/>
                    </a:lnTo>
                    <a:lnTo>
                      <a:pt x="808" y="76"/>
                    </a:lnTo>
                    <a:lnTo>
                      <a:pt x="802" y="76"/>
                    </a:lnTo>
                    <a:lnTo>
                      <a:pt x="798" y="76"/>
                    </a:lnTo>
                    <a:lnTo>
                      <a:pt x="792" y="72"/>
                    </a:lnTo>
                    <a:lnTo>
                      <a:pt x="786" y="62"/>
                    </a:lnTo>
                    <a:lnTo>
                      <a:pt x="780" y="50"/>
                    </a:lnTo>
                    <a:lnTo>
                      <a:pt x="780" y="44"/>
                    </a:lnTo>
                    <a:lnTo>
                      <a:pt x="780" y="36"/>
                    </a:lnTo>
                    <a:lnTo>
                      <a:pt x="772" y="28"/>
                    </a:lnTo>
                    <a:lnTo>
                      <a:pt x="768" y="22"/>
                    </a:lnTo>
                    <a:lnTo>
                      <a:pt x="762" y="18"/>
                    </a:lnTo>
                    <a:lnTo>
                      <a:pt x="750" y="14"/>
                    </a:lnTo>
                    <a:lnTo>
                      <a:pt x="746" y="10"/>
                    </a:lnTo>
                    <a:lnTo>
                      <a:pt x="740" y="4"/>
                    </a:lnTo>
                    <a:lnTo>
                      <a:pt x="734" y="0"/>
                    </a:lnTo>
                    <a:lnTo>
                      <a:pt x="726" y="0"/>
                    </a:lnTo>
                    <a:lnTo>
                      <a:pt x="720" y="2"/>
                    </a:lnTo>
                    <a:lnTo>
                      <a:pt x="712" y="4"/>
                    </a:lnTo>
                    <a:lnTo>
                      <a:pt x="704" y="4"/>
                    </a:lnTo>
                    <a:lnTo>
                      <a:pt x="700" y="10"/>
                    </a:lnTo>
                    <a:lnTo>
                      <a:pt x="692" y="14"/>
                    </a:lnTo>
                    <a:lnTo>
                      <a:pt x="686" y="20"/>
                    </a:lnTo>
                    <a:lnTo>
                      <a:pt x="684" y="22"/>
                    </a:lnTo>
                    <a:lnTo>
                      <a:pt x="684" y="28"/>
                    </a:lnTo>
                    <a:lnTo>
                      <a:pt x="690" y="26"/>
                    </a:lnTo>
                    <a:lnTo>
                      <a:pt x="690" y="32"/>
                    </a:lnTo>
                    <a:lnTo>
                      <a:pt x="690" y="40"/>
                    </a:lnTo>
                    <a:lnTo>
                      <a:pt x="684" y="44"/>
                    </a:lnTo>
                    <a:lnTo>
                      <a:pt x="686" y="50"/>
                    </a:lnTo>
                    <a:lnTo>
                      <a:pt x="682" y="58"/>
                    </a:lnTo>
                    <a:lnTo>
                      <a:pt x="676" y="66"/>
                    </a:lnTo>
                    <a:lnTo>
                      <a:pt x="672" y="72"/>
                    </a:lnTo>
                    <a:lnTo>
                      <a:pt x="670" y="74"/>
                    </a:lnTo>
                    <a:lnTo>
                      <a:pt x="672" y="76"/>
                    </a:lnTo>
                    <a:lnTo>
                      <a:pt x="670" y="78"/>
                    </a:lnTo>
                    <a:lnTo>
                      <a:pt x="666" y="82"/>
                    </a:lnTo>
                    <a:lnTo>
                      <a:pt x="662" y="82"/>
                    </a:lnTo>
                    <a:lnTo>
                      <a:pt x="652" y="92"/>
                    </a:lnTo>
                    <a:lnTo>
                      <a:pt x="646" y="86"/>
                    </a:lnTo>
                    <a:lnTo>
                      <a:pt x="636" y="82"/>
                    </a:lnTo>
                    <a:lnTo>
                      <a:pt x="628" y="84"/>
                    </a:lnTo>
                    <a:lnTo>
                      <a:pt x="622" y="100"/>
                    </a:lnTo>
                    <a:lnTo>
                      <a:pt x="626" y="108"/>
                    </a:lnTo>
                    <a:lnTo>
                      <a:pt x="622" y="114"/>
                    </a:lnTo>
                    <a:lnTo>
                      <a:pt x="620" y="118"/>
                    </a:lnTo>
                    <a:lnTo>
                      <a:pt x="620" y="126"/>
                    </a:lnTo>
                    <a:lnTo>
                      <a:pt x="630" y="130"/>
                    </a:lnTo>
                    <a:lnTo>
                      <a:pt x="640" y="128"/>
                    </a:lnTo>
                    <a:lnTo>
                      <a:pt x="648" y="120"/>
                    </a:lnTo>
                    <a:lnTo>
                      <a:pt x="654" y="120"/>
                    </a:lnTo>
                    <a:lnTo>
                      <a:pt x="656" y="126"/>
                    </a:lnTo>
                    <a:lnTo>
                      <a:pt x="664" y="132"/>
                    </a:lnTo>
                    <a:lnTo>
                      <a:pt x="674" y="136"/>
                    </a:lnTo>
                    <a:lnTo>
                      <a:pt x="680" y="140"/>
                    </a:lnTo>
                    <a:lnTo>
                      <a:pt x="676" y="148"/>
                    </a:lnTo>
                    <a:lnTo>
                      <a:pt x="672" y="148"/>
                    </a:lnTo>
                    <a:lnTo>
                      <a:pt x="664" y="148"/>
                    </a:lnTo>
                    <a:lnTo>
                      <a:pt x="662" y="150"/>
                    </a:lnTo>
                    <a:lnTo>
                      <a:pt x="658" y="154"/>
                    </a:lnTo>
                    <a:lnTo>
                      <a:pt x="654" y="156"/>
                    </a:lnTo>
                    <a:lnTo>
                      <a:pt x="646" y="156"/>
                    </a:lnTo>
                    <a:lnTo>
                      <a:pt x="634" y="164"/>
                    </a:lnTo>
                    <a:lnTo>
                      <a:pt x="630" y="158"/>
                    </a:lnTo>
                    <a:lnTo>
                      <a:pt x="626" y="160"/>
                    </a:lnTo>
                    <a:lnTo>
                      <a:pt x="622" y="168"/>
                    </a:lnTo>
                    <a:lnTo>
                      <a:pt x="618" y="172"/>
                    </a:lnTo>
                    <a:lnTo>
                      <a:pt x="598" y="176"/>
                    </a:lnTo>
                    <a:lnTo>
                      <a:pt x="594" y="186"/>
                    </a:lnTo>
                    <a:lnTo>
                      <a:pt x="584" y="194"/>
                    </a:lnTo>
                    <a:lnTo>
                      <a:pt x="574" y="192"/>
                    </a:lnTo>
                    <a:lnTo>
                      <a:pt x="570" y="182"/>
                    </a:lnTo>
                    <a:lnTo>
                      <a:pt x="562" y="182"/>
                    </a:lnTo>
                    <a:lnTo>
                      <a:pt x="556" y="186"/>
                    </a:lnTo>
                    <a:lnTo>
                      <a:pt x="552" y="194"/>
                    </a:lnTo>
                    <a:lnTo>
                      <a:pt x="552" y="202"/>
                    </a:lnTo>
                    <a:lnTo>
                      <a:pt x="554" y="210"/>
                    </a:lnTo>
                    <a:lnTo>
                      <a:pt x="556" y="218"/>
                    </a:lnTo>
                    <a:lnTo>
                      <a:pt x="552" y="224"/>
                    </a:lnTo>
                    <a:lnTo>
                      <a:pt x="544" y="228"/>
                    </a:lnTo>
                    <a:lnTo>
                      <a:pt x="534" y="232"/>
                    </a:lnTo>
                    <a:lnTo>
                      <a:pt x="518" y="236"/>
                    </a:lnTo>
                    <a:lnTo>
                      <a:pt x="506" y="236"/>
                    </a:lnTo>
                    <a:lnTo>
                      <a:pt x="498" y="238"/>
                    </a:lnTo>
                    <a:lnTo>
                      <a:pt x="492" y="238"/>
                    </a:lnTo>
                    <a:lnTo>
                      <a:pt x="484" y="246"/>
                    </a:lnTo>
                    <a:lnTo>
                      <a:pt x="474" y="250"/>
                    </a:lnTo>
                    <a:lnTo>
                      <a:pt x="464" y="250"/>
                    </a:lnTo>
                    <a:lnTo>
                      <a:pt x="454" y="254"/>
                    </a:lnTo>
                    <a:lnTo>
                      <a:pt x="438" y="254"/>
                    </a:lnTo>
                    <a:lnTo>
                      <a:pt x="430" y="248"/>
                    </a:lnTo>
                    <a:lnTo>
                      <a:pt x="424" y="240"/>
                    </a:lnTo>
                    <a:lnTo>
                      <a:pt x="420" y="238"/>
                    </a:lnTo>
                    <a:lnTo>
                      <a:pt x="398" y="238"/>
                    </a:lnTo>
                    <a:lnTo>
                      <a:pt x="384" y="236"/>
                    </a:lnTo>
                    <a:lnTo>
                      <a:pt x="374" y="236"/>
                    </a:lnTo>
                    <a:lnTo>
                      <a:pt x="362" y="236"/>
                    </a:lnTo>
                    <a:lnTo>
                      <a:pt x="354" y="236"/>
                    </a:lnTo>
                    <a:lnTo>
                      <a:pt x="346" y="230"/>
                    </a:lnTo>
                    <a:lnTo>
                      <a:pt x="338" y="222"/>
                    </a:lnTo>
                    <a:lnTo>
                      <a:pt x="330" y="214"/>
                    </a:lnTo>
                    <a:lnTo>
                      <a:pt x="326" y="212"/>
                    </a:lnTo>
                    <a:lnTo>
                      <a:pt x="320" y="202"/>
                    </a:lnTo>
                    <a:lnTo>
                      <a:pt x="316" y="196"/>
                    </a:lnTo>
                    <a:lnTo>
                      <a:pt x="308" y="194"/>
                    </a:lnTo>
                    <a:lnTo>
                      <a:pt x="302" y="190"/>
                    </a:lnTo>
                    <a:lnTo>
                      <a:pt x="296" y="184"/>
                    </a:lnTo>
                    <a:lnTo>
                      <a:pt x="284" y="184"/>
                    </a:lnTo>
                    <a:lnTo>
                      <a:pt x="278" y="182"/>
                    </a:lnTo>
                    <a:lnTo>
                      <a:pt x="274" y="176"/>
                    </a:lnTo>
                    <a:lnTo>
                      <a:pt x="278" y="166"/>
                    </a:lnTo>
                    <a:lnTo>
                      <a:pt x="280" y="160"/>
                    </a:lnTo>
                    <a:lnTo>
                      <a:pt x="274" y="150"/>
                    </a:lnTo>
                    <a:lnTo>
                      <a:pt x="266" y="148"/>
                    </a:lnTo>
                    <a:lnTo>
                      <a:pt x="266" y="144"/>
                    </a:lnTo>
                    <a:lnTo>
                      <a:pt x="256" y="132"/>
                    </a:lnTo>
                    <a:lnTo>
                      <a:pt x="250" y="128"/>
                    </a:lnTo>
                    <a:lnTo>
                      <a:pt x="238" y="130"/>
                    </a:lnTo>
                    <a:lnTo>
                      <a:pt x="232" y="128"/>
                    </a:lnTo>
                    <a:lnTo>
                      <a:pt x="226" y="122"/>
                    </a:lnTo>
                    <a:lnTo>
                      <a:pt x="226" y="118"/>
                    </a:lnTo>
                    <a:lnTo>
                      <a:pt x="224" y="108"/>
                    </a:lnTo>
                    <a:lnTo>
                      <a:pt x="226" y="92"/>
                    </a:lnTo>
                    <a:lnTo>
                      <a:pt x="218" y="96"/>
                    </a:lnTo>
                    <a:lnTo>
                      <a:pt x="198" y="102"/>
                    </a:lnTo>
                    <a:lnTo>
                      <a:pt x="190" y="108"/>
                    </a:lnTo>
                    <a:lnTo>
                      <a:pt x="188" y="112"/>
                    </a:lnTo>
                    <a:lnTo>
                      <a:pt x="178" y="118"/>
                    </a:lnTo>
                    <a:lnTo>
                      <a:pt x="174" y="122"/>
                    </a:lnTo>
                    <a:lnTo>
                      <a:pt x="174" y="128"/>
                    </a:lnTo>
                    <a:lnTo>
                      <a:pt x="162" y="132"/>
                    </a:lnTo>
                    <a:lnTo>
                      <a:pt x="154" y="132"/>
                    </a:lnTo>
                    <a:lnTo>
                      <a:pt x="150" y="138"/>
                    </a:lnTo>
                    <a:lnTo>
                      <a:pt x="144" y="146"/>
                    </a:lnTo>
                    <a:lnTo>
                      <a:pt x="136" y="150"/>
                    </a:lnTo>
                    <a:lnTo>
                      <a:pt x="134" y="164"/>
                    </a:lnTo>
                    <a:lnTo>
                      <a:pt x="136" y="172"/>
                    </a:lnTo>
                    <a:lnTo>
                      <a:pt x="142" y="176"/>
                    </a:lnTo>
                    <a:lnTo>
                      <a:pt x="138" y="182"/>
                    </a:lnTo>
                    <a:lnTo>
                      <a:pt x="124" y="182"/>
                    </a:lnTo>
                    <a:lnTo>
                      <a:pt x="114" y="186"/>
                    </a:lnTo>
                    <a:lnTo>
                      <a:pt x="100" y="190"/>
                    </a:lnTo>
                    <a:lnTo>
                      <a:pt x="98" y="192"/>
                    </a:lnTo>
                    <a:lnTo>
                      <a:pt x="100" y="196"/>
                    </a:lnTo>
                    <a:lnTo>
                      <a:pt x="108" y="204"/>
                    </a:lnTo>
                    <a:lnTo>
                      <a:pt x="110" y="212"/>
                    </a:lnTo>
                    <a:lnTo>
                      <a:pt x="106" y="224"/>
                    </a:lnTo>
                    <a:lnTo>
                      <a:pt x="104" y="236"/>
                    </a:lnTo>
                    <a:lnTo>
                      <a:pt x="92" y="240"/>
                    </a:lnTo>
                    <a:lnTo>
                      <a:pt x="86" y="248"/>
                    </a:lnTo>
                    <a:lnTo>
                      <a:pt x="82" y="248"/>
                    </a:lnTo>
                    <a:lnTo>
                      <a:pt x="78" y="250"/>
                    </a:lnTo>
                    <a:lnTo>
                      <a:pt x="78" y="258"/>
                    </a:lnTo>
                    <a:lnTo>
                      <a:pt x="72" y="258"/>
                    </a:lnTo>
                    <a:lnTo>
                      <a:pt x="68" y="260"/>
                    </a:lnTo>
                    <a:lnTo>
                      <a:pt x="60" y="260"/>
                    </a:lnTo>
                    <a:lnTo>
                      <a:pt x="52" y="266"/>
                    </a:lnTo>
                    <a:lnTo>
                      <a:pt x="52" y="274"/>
                    </a:lnTo>
                    <a:lnTo>
                      <a:pt x="52" y="276"/>
                    </a:lnTo>
                    <a:lnTo>
                      <a:pt x="50" y="278"/>
                    </a:lnTo>
                    <a:lnTo>
                      <a:pt x="44" y="282"/>
                    </a:lnTo>
                    <a:lnTo>
                      <a:pt x="36" y="282"/>
                    </a:lnTo>
                    <a:lnTo>
                      <a:pt x="34" y="284"/>
                    </a:lnTo>
                    <a:lnTo>
                      <a:pt x="28" y="286"/>
                    </a:lnTo>
                    <a:lnTo>
                      <a:pt x="28" y="284"/>
                    </a:lnTo>
                    <a:lnTo>
                      <a:pt x="26" y="282"/>
                    </a:lnTo>
                    <a:lnTo>
                      <a:pt x="24" y="278"/>
                    </a:lnTo>
                    <a:lnTo>
                      <a:pt x="18" y="278"/>
                    </a:lnTo>
                    <a:lnTo>
                      <a:pt x="16" y="284"/>
                    </a:lnTo>
                    <a:lnTo>
                      <a:pt x="10" y="290"/>
                    </a:lnTo>
                    <a:lnTo>
                      <a:pt x="6" y="292"/>
                    </a:lnTo>
                    <a:lnTo>
                      <a:pt x="0" y="296"/>
                    </a:lnTo>
                    <a:lnTo>
                      <a:pt x="4" y="304"/>
                    </a:lnTo>
                    <a:lnTo>
                      <a:pt x="0" y="310"/>
                    </a:lnTo>
                    <a:lnTo>
                      <a:pt x="6" y="314"/>
                    </a:lnTo>
                    <a:lnTo>
                      <a:pt x="16" y="310"/>
                    </a:lnTo>
                    <a:lnTo>
                      <a:pt x="18" y="312"/>
                    </a:lnTo>
                    <a:lnTo>
                      <a:pt x="16" y="318"/>
                    </a:lnTo>
                    <a:lnTo>
                      <a:pt x="16" y="322"/>
                    </a:lnTo>
                    <a:lnTo>
                      <a:pt x="18" y="330"/>
                    </a:lnTo>
                    <a:lnTo>
                      <a:pt x="18" y="338"/>
                    </a:lnTo>
                    <a:lnTo>
                      <a:pt x="22" y="340"/>
                    </a:lnTo>
                    <a:lnTo>
                      <a:pt x="24" y="346"/>
                    </a:lnTo>
                    <a:lnTo>
                      <a:pt x="18" y="348"/>
                    </a:lnTo>
                    <a:lnTo>
                      <a:pt x="18" y="354"/>
                    </a:lnTo>
                    <a:lnTo>
                      <a:pt x="28" y="354"/>
                    </a:lnTo>
                    <a:lnTo>
                      <a:pt x="44" y="364"/>
                    </a:lnTo>
                    <a:lnTo>
                      <a:pt x="46" y="368"/>
                    </a:lnTo>
                    <a:lnTo>
                      <a:pt x="54" y="374"/>
                    </a:lnTo>
                    <a:lnTo>
                      <a:pt x="60" y="368"/>
                    </a:lnTo>
                    <a:lnTo>
                      <a:pt x="64" y="366"/>
                    </a:lnTo>
                    <a:lnTo>
                      <a:pt x="70" y="366"/>
                    </a:lnTo>
                    <a:lnTo>
                      <a:pt x="74" y="368"/>
                    </a:lnTo>
                    <a:lnTo>
                      <a:pt x="82" y="368"/>
                    </a:lnTo>
                    <a:lnTo>
                      <a:pt x="86" y="374"/>
                    </a:lnTo>
                    <a:lnTo>
                      <a:pt x="90" y="378"/>
                    </a:lnTo>
                    <a:lnTo>
                      <a:pt x="92" y="386"/>
                    </a:lnTo>
                    <a:lnTo>
                      <a:pt x="88" y="388"/>
                    </a:lnTo>
                    <a:lnTo>
                      <a:pt x="88" y="394"/>
                    </a:lnTo>
                    <a:lnTo>
                      <a:pt x="86" y="400"/>
                    </a:lnTo>
                    <a:lnTo>
                      <a:pt x="80" y="402"/>
                    </a:lnTo>
                    <a:lnTo>
                      <a:pt x="78" y="410"/>
                    </a:lnTo>
                    <a:lnTo>
                      <a:pt x="74" y="412"/>
                    </a:lnTo>
                    <a:lnTo>
                      <a:pt x="72" y="420"/>
                    </a:lnTo>
                    <a:lnTo>
                      <a:pt x="78" y="422"/>
                    </a:lnTo>
                    <a:lnTo>
                      <a:pt x="80" y="428"/>
                    </a:lnTo>
                    <a:lnTo>
                      <a:pt x="80" y="438"/>
                    </a:lnTo>
                    <a:lnTo>
                      <a:pt x="86" y="440"/>
                    </a:lnTo>
                    <a:lnTo>
                      <a:pt x="88" y="440"/>
                    </a:lnTo>
                    <a:lnTo>
                      <a:pt x="88" y="446"/>
                    </a:lnTo>
                    <a:lnTo>
                      <a:pt x="86" y="454"/>
                    </a:lnTo>
                    <a:lnTo>
                      <a:pt x="88" y="458"/>
                    </a:lnTo>
                    <a:lnTo>
                      <a:pt x="86" y="460"/>
                    </a:lnTo>
                    <a:lnTo>
                      <a:pt x="88" y="468"/>
                    </a:lnTo>
                    <a:lnTo>
                      <a:pt x="92" y="470"/>
                    </a:lnTo>
                    <a:lnTo>
                      <a:pt x="100" y="476"/>
                    </a:lnTo>
                    <a:lnTo>
                      <a:pt x="108" y="476"/>
                    </a:lnTo>
                    <a:lnTo>
                      <a:pt x="114" y="482"/>
                    </a:lnTo>
                    <a:lnTo>
                      <a:pt x="118" y="486"/>
                    </a:lnTo>
                    <a:lnTo>
                      <a:pt x="120" y="484"/>
                    </a:lnTo>
                    <a:lnTo>
                      <a:pt x="126" y="486"/>
                    </a:lnTo>
                    <a:lnTo>
                      <a:pt x="136" y="486"/>
                    </a:lnTo>
                    <a:lnTo>
                      <a:pt x="142" y="486"/>
                    </a:lnTo>
                    <a:lnTo>
                      <a:pt x="146" y="496"/>
                    </a:lnTo>
                    <a:lnTo>
                      <a:pt x="154" y="496"/>
                    </a:lnTo>
                    <a:lnTo>
                      <a:pt x="162" y="496"/>
                    </a:lnTo>
                    <a:lnTo>
                      <a:pt x="168" y="500"/>
                    </a:lnTo>
                    <a:lnTo>
                      <a:pt x="168" y="506"/>
                    </a:lnTo>
                    <a:lnTo>
                      <a:pt x="174" y="510"/>
                    </a:lnTo>
                    <a:lnTo>
                      <a:pt x="180" y="518"/>
                    </a:lnTo>
                    <a:lnTo>
                      <a:pt x="184" y="522"/>
                    </a:lnTo>
                    <a:lnTo>
                      <a:pt x="190" y="522"/>
                    </a:lnTo>
                    <a:lnTo>
                      <a:pt x="198" y="528"/>
                    </a:lnTo>
                    <a:lnTo>
                      <a:pt x="210" y="528"/>
                    </a:lnTo>
                    <a:lnTo>
                      <a:pt x="220" y="530"/>
                    </a:lnTo>
                    <a:lnTo>
                      <a:pt x="226" y="528"/>
                    </a:lnTo>
                    <a:lnTo>
                      <a:pt x="232" y="528"/>
                    </a:lnTo>
                    <a:lnTo>
                      <a:pt x="236" y="536"/>
                    </a:lnTo>
                    <a:lnTo>
                      <a:pt x="244" y="524"/>
                    </a:lnTo>
                    <a:lnTo>
                      <a:pt x="246" y="522"/>
                    </a:lnTo>
                    <a:lnTo>
                      <a:pt x="254" y="520"/>
                    </a:lnTo>
                    <a:lnTo>
                      <a:pt x="262" y="522"/>
                    </a:lnTo>
                    <a:lnTo>
                      <a:pt x="270" y="522"/>
                    </a:lnTo>
                    <a:lnTo>
                      <a:pt x="278" y="524"/>
                    </a:lnTo>
                    <a:lnTo>
                      <a:pt x="288" y="522"/>
                    </a:lnTo>
                    <a:lnTo>
                      <a:pt x="296" y="520"/>
                    </a:lnTo>
                    <a:lnTo>
                      <a:pt x="300" y="514"/>
                    </a:lnTo>
                    <a:lnTo>
                      <a:pt x="308" y="514"/>
                    </a:lnTo>
                    <a:lnTo>
                      <a:pt x="314" y="514"/>
                    </a:lnTo>
                    <a:lnTo>
                      <a:pt x="318" y="512"/>
                    </a:lnTo>
                    <a:lnTo>
                      <a:pt x="324" y="512"/>
                    </a:lnTo>
                    <a:lnTo>
                      <a:pt x="330" y="514"/>
                    </a:lnTo>
                    <a:lnTo>
                      <a:pt x="330" y="522"/>
                    </a:lnTo>
                    <a:lnTo>
                      <a:pt x="334" y="528"/>
                    </a:lnTo>
                    <a:lnTo>
                      <a:pt x="338" y="524"/>
                    </a:lnTo>
                    <a:lnTo>
                      <a:pt x="344" y="528"/>
                    </a:lnTo>
                    <a:lnTo>
                      <a:pt x="348" y="528"/>
                    </a:lnTo>
                    <a:lnTo>
                      <a:pt x="354" y="530"/>
                    </a:lnTo>
                    <a:lnTo>
                      <a:pt x="356" y="536"/>
                    </a:lnTo>
                    <a:lnTo>
                      <a:pt x="356" y="540"/>
                    </a:lnTo>
                    <a:lnTo>
                      <a:pt x="362" y="538"/>
                    </a:lnTo>
                    <a:lnTo>
                      <a:pt x="366" y="538"/>
                    </a:lnTo>
                    <a:lnTo>
                      <a:pt x="366" y="546"/>
                    </a:lnTo>
                    <a:lnTo>
                      <a:pt x="372" y="550"/>
                    </a:lnTo>
                    <a:lnTo>
                      <a:pt x="370" y="558"/>
                    </a:lnTo>
                    <a:lnTo>
                      <a:pt x="372" y="564"/>
                    </a:lnTo>
                    <a:lnTo>
                      <a:pt x="370" y="568"/>
                    </a:lnTo>
                    <a:lnTo>
                      <a:pt x="370" y="578"/>
                    </a:lnTo>
                    <a:lnTo>
                      <a:pt x="364" y="584"/>
                    </a:lnTo>
                    <a:lnTo>
                      <a:pt x="360" y="592"/>
                    </a:lnTo>
                    <a:lnTo>
                      <a:pt x="360" y="596"/>
                    </a:lnTo>
                    <a:lnTo>
                      <a:pt x="362" y="602"/>
                    </a:lnTo>
                    <a:lnTo>
                      <a:pt x="362" y="606"/>
                    </a:lnTo>
                    <a:lnTo>
                      <a:pt x="364" y="610"/>
                    </a:lnTo>
                    <a:lnTo>
                      <a:pt x="366" y="606"/>
                    </a:lnTo>
                    <a:lnTo>
                      <a:pt x="370" y="604"/>
                    </a:lnTo>
                    <a:lnTo>
                      <a:pt x="374" y="602"/>
                    </a:lnTo>
                    <a:lnTo>
                      <a:pt x="380" y="602"/>
                    </a:lnTo>
                    <a:lnTo>
                      <a:pt x="382" y="606"/>
                    </a:lnTo>
                    <a:lnTo>
                      <a:pt x="380" y="612"/>
                    </a:lnTo>
                    <a:lnTo>
                      <a:pt x="382" y="618"/>
                    </a:lnTo>
                    <a:lnTo>
                      <a:pt x="388" y="618"/>
                    </a:lnTo>
                    <a:lnTo>
                      <a:pt x="390" y="620"/>
                    </a:lnTo>
                    <a:lnTo>
                      <a:pt x="384" y="630"/>
                    </a:lnTo>
                    <a:lnTo>
                      <a:pt x="384" y="632"/>
                    </a:lnTo>
                    <a:lnTo>
                      <a:pt x="390" y="634"/>
                    </a:lnTo>
                    <a:lnTo>
                      <a:pt x="394" y="634"/>
                    </a:lnTo>
                    <a:lnTo>
                      <a:pt x="398" y="642"/>
                    </a:lnTo>
                    <a:lnTo>
                      <a:pt x="398" y="650"/>
                    </a:lnTo>
                    <a:lnTo>
                      <a:pt x="408" y="652"/>
                    </a:lnTo>
                    <a:lnTo>
                      <a:pt x="412" y="652"/>
                    </a:lnTo>
                    <a:lnTo>
                      <a:pt x="418" y="650"/>
                    </a:lnTo>
                    <a:lnTo>
                      <a:pt x="420" y="640"/>
                    </a:lnTo>
                    <a:lnTo>
                      <a:pt x="416" y="624"/>
                    </a:lnTo>
                    <a:lnTo>
                      <a:pt x="416" y="620"/>
                    </a:lnTo>
                    <a:lnTo>
                      <a:pt x="424" y="620"/>
                    </a:lnTo>
                    <a:lnTo>
                      <a:pt x="434" y="624"/>
                    </a:lnTo>
                    <a:lnTo>
                      <a:pt x="438" y="622"/>
                    </a:lnTo>
                    <a:lnTo>
                      <a:pt x="446" y="630"/>
                    </a:lnTo>
                    <a:lnTo>
                      <a:pt x="452" y="624"/>
                    </a:lnTo>
                    <a:lnTo>
                      <a:pt x="462" y="622"/>
                    </a:lnTo>
                    <a:lnTo>
                      <a:pt x="466" y="620"/>
                    </a:lnTo>
                    <a:lnTo>
                      <a:pt x="472" y="622"/>
                    </a:lnTo>
                    <a:lnTo>
                      <a:pt x="480" y="628"/>
                    </a:lnTo>
                    <a:lnTo>
                      <a:pt x="484" y="630"/>
                    </a:lnTo>
                    <a:lnTo>
                      <a:pt x="484" y="632"/>
                    </a:lnTo>
                    <a:lnTo>
                      <a:pt x="480" y="640"/>
                    </a:lnTo>
                    <a:lnTo>
                      <a:pt x="488" y="648"/>
                    </a:lnTo>
                    <a:lnTo>
                      <a:pt x="494" y="646"/>
                    </a:lnTo>
                    <a:lnTo>
                      <a:pt x="502" y="646"/>
                    </a:lnTo>
                    <a:lnTo>
                      <a:pt x="510" y="648"/>
                    </a:lnTo>
                    <a:lnTo>
                      <a:pt x="520" y="646"/>
                    </a:lnTo>
                    <a:lnTo>
                      <a:pt x="534" y="646"/>
                    </a:lnTo>
                    <a:lnTo>
                      <a:pt x="530" y="652"/>
                    </a:lnTo>
                    <a:lnTo>
                      <a:pt x="530" y="658"/>
                    </a:lnTo>
                    <a:lnTo>
                      <a:pt x="536" y="670"/>
                    </a:lnTo>
                    <a:lnTo>
                      <a:pt x="540" y="668"/>
                    </a:lnTo>
                    <a:lnTo>
                      <a:pt x="544" y="668"/>
                    </a:lnTo>
                    <a:lnTo>
                      <a:pt x="544" y="664"/>
                    </a:lnTo>
                    <a:lnTo>
                      <a:pt x="540" y="664"/>
                    </a:lnTo>
                    <a:lnTo>
                      <a:pt x="540" y="660"/>
                    </a:lnTo>
                    <a:lnTo>
                      <a:pt x="538" y="658"/>
                    </a:lnTo>
                    <a:lnTo>
                      <a:pt x="554" y="650"/>
                    </a:lnTo>
                    <a:lnTo>
                      <a:pt x="556" y="646"/>
                    </a:lnTo>
                    <a:lnTo>
                      <a:pt x="564" y="642"/>
                    </a:lnTo>
                    <a:lnTo>
                      <a:pt x="570" y="642"/>
                    </a:lnTo>
                    <a:lnTo>
                      <a:pt x="574" y="642"/>
                    </a:lnTo>
                    <a:lnTo>
                      <a:pt x="582" y="640"/>
                    </a:lnTo>
                    <a:lnTo>
                      <a:pt x="588" y="632"/>
                    </a:lnTo>
                    <a:lnTo>
                      <a:pt x="590" y="628"/>
                    </a:lnTo>
                    <a:lnTo>
                      <a:pt x="598" y="632"/>
                    </a:lnTo>
                    <a:lnTo>
                      <a:pt x="604" y="628"/>
                    </a:lnTo>
                    <a:lnTo>
                      <a:pt x="612" y="628"/>
                    </a:lnTo>
                    <a:lnTo>
                      <a:pt x="622" y="628"/>
                    </a:lnTo>
                    <a:lnTo>
                      <a:pt x="626" y="624"/>
                    </a:lnTo>
                    <a:lnTo>
                      <a:pt x="626" y="620"/>
                    </a:lnTo>
                    <a:lnTo>
                      <a:pt x="626" y="612"/>
                    </a:lnTo>
                    <a:lnTo>
                      <a:pt x="648" y="602"/>
                    </a:lnTo>
                    <a:lnTo>
                      <a:pt x="648" y="592"/>
                    </a:lnTo>
                    <a:lnTo>
                      <a:pt x="654" y="592"/>
                    </a:lnTo>
                    <a:lnTo>
                      <a:pt x="656" y="592"/>
                    </a:lnTo>
                    <a:lnTo>
                      <a:pt x="662" y="592"/>
                    </a:lnTo>
                    <a:lnTo>
                      <a:pt x="664" y="592"/>
                    </a:lnTo>
                    <a:lnTo>
                      <a:pt x="662" y="584"/>
                    </a:lnTo>
                    <a:lnTo>
                      <a:pt x="666" y="582"/>
                    </a:lnTo>
                    <a:lnTo>
                      <a:pt x="664" y="582"/>
                    </a:lnTo>
                    <a:lnTo>
                      <a:pt x="664" y="576"/>
                    </a:lnTo>
                    <a:lnTo>
                      <a:pt x="674" y="576"/>
                    </a:lnTo>
                    <a:lnTo>
                      <a:pt x="674" y="560"/>
                    </a:lnTo>
                    <a:lnTo>
                      <a:pt x="672" y="560"/>
                    </a:lnTo>
                    <a:lnTo>
                      <a:pt x="670" y="558"/>
                    </a:lnTo>
                    <a:lnTo>
                      <a:pt x="672" y="558"/>
                    </a:lnTo>
                    <a:lnTo>
                      <a:pt x="672" y="550"/>
                    </a:lnTo>
                    <a:lnTo>
                      <a:pt x="674" y="546"/>
                    </a:lnTo>
                    <a:lnTo>
                      <a:pt x="680" y="546"/>
                    </a:lnTo>
                    <a:lnTo>
                      <a:pt x="682" y="540"/>
                    </a:lnTo>
                    <a:lnTo>
                      <a:pt x="686" y="538"/>
                    </a:lnTo>
                    <a:lnTo>
                      <a:pt x="690" y="538"/>
                    </a:lnTo>
                    <a:lnTo>
                      <a:pt x="690" y="532"/>
                    </a:lnTo>
                    <a:lnTo>
                      <a:pt x="690" y="528"/>
                    </a:lnTo>
                    <a:lnTo>
                      <a:pt x="694" y="520"/>
                    </a:lnTo>
                    <a:lnTo>
                      <a:pt x="700" y="520"/>
                    </a:lnTo>
                    <a:lnTo>
                      <a:pt x="702" y="520"/>
                    </a:lnTo>
                    <a:lnTo>
                      <a:pt x="700" y="510"/>
                    </a:lnTo>
                    <a:lnTo>
                      <a:pt x="700" y="502"/>
                    </a:lnTo>
                    <a:lnTo>
                      <a:pt x="708" y="502"/>
                    </a:lnTo>
                    <a:lnTo>
                      <a:pt x="708" y="494"/>
                    </a:lnTo>
                    <a:lnTo>
                      <a:pt x="708" y="492"/>
                    </a:lnTo>
                    <a:lnTo>
                      <a:pt x="704" y="494"/>
                    </a:lnTo>
                    <a:lnTo>
                      <a:pt x="710" y="486"/>
                    </a:lnTo>
                    <a:lnTo>
                      <a:pt x="704" y="482"/>
                    </a:lnTo>
                    <a:lnTo>
                      <a:pt x="698" y="482"/>
                    </a:lnTo>
                    <a:lnTo>
                      <a:pt x="694" y="484"/>
                    </a:lnTo>
                    <a:lnTo>
                      <a:pt x="692" y="482"/>
                    </a:lnTo>
                    <a:lnTo>
                      <a:pt x="692" y="478"/>
                    </a:lnTo>
                    <a:lnTo>
                      <a:pt x="700" y="474"/>
                    </a:lnTo>
                    <a:lnTo>
                      <a:pt x="704" y="466"/>
                    </a:lnTo>
                    <a:lnTo>
                      <a:pt x="704" y="464"/>
                    </a:lnTo>
                    <a:lnTo>
                      <a:pt x="704" y="460"/>
                    </a:lnTo>
                    <a:lnTo>
                      <a:pt x="694" y="454"/>
                    </a:lnTo>
                    <a:lnTo>
                      <a:pt x="700" y="454"/>
                    </a:lnTo>
                    <a:lnTo>
                      <a:pt x="700" y="446"/>
                    </a:lnTo>
                    <a:lnTo>
                      <a:pt x="692" y="438"/>
                    </a:lnTo>
                    <a:lnTo>
                      <a:pt x="684" y="428"/>
                    </a:lnTo>
                    <a:lnTo>
                      <a:pt x="684" y="422"/>
                    </a:lnTo>
                    <a:lnTo>
                      <a:pt x="684" y="418"/>
                    </a:lnTo>
                    <a:lnTo>
                      <a:pt x="682" y="418"/>
                    </a:lnTo>
                    <a:lnTo>
                      <a:pt x="676" y="418"/>
                    </a:lnTo>
                    <a:lnTo>
                      <a:pt x="676" y="414"/>
                    </a:lnTo>
                    <a:lnTo>
                      <a:pt x="680" y="414"/>
                    </a:lnTo>
                    <a:lnTo>
                      <a:pt x="680" y="412"/>
                    </a:lnTo>
                    <a:lnTo>
                      <a:pt x="676" y="406"/>
                    </a:lnTo>
                    <a:lnTo>
                      <a:pt x="672" y="402"/>
                    </a:lnTo>
                    <a:lnTo>
                      <a:pt x="670" y="394"/>
                    </a:lnTo>
                    <a:lnTo>
                      <a:pt x="672" y="384"/>
                    </a:lnTo>
                    <a:lnTo>
                      <a:pt x="674" y="382"/>
                    </a:lnTo>
                    <a:lnTo>
                      <a:pt x="676" y="378"/>
                    </a:lnTo>
                    <a:lnTo>
                      <a:pt x="682" y="376"/>
                    </a:lnTo>
                    <a:lnTo>
                      <a:pt x="682" y="374"/>
                    </a:lnTo>
                    <a:lnTo>
                      <a:pt x="680" y="372"/>
                    </a:lnTo>
                    <a:lnTo>
                      <a:pt x="690" y="360"/>
                    </a:lnTo>
                    <a:lnTo>
                      <a:pt x="700" y="354"/>
                    </a:lnTo>
                    <a:lnTo>
                      <a:pt x="710" y="350"/>
                    </a:lnTo>
                    <a:lnTo>
                      <a:pt x="718" y="348"/>
                    </a:lnTo>
                    <a:lnTo>
                      <a:pt x="720" y="342"/>
                    </a:lnTo>
                    <a:lnTo>
                      <a:pt x="720" y="338"/>
                    </a:lnTo>
                    <a:lnTo>
                      <a:pt x="700" y="338"/>
                    </a:lnTo>
                    <a:lnTo>
                      <a:pt x="694" y="336"/>
                    </a:lnTo>
                    <a:lnTo>
                      <a:pt x="690" y="332"/>
                    </a:lnTo>
                    <a:lnTo>
                      <a:pt x="684" y="332"/>
                    </a:lnTo>
                    <a:lnTo>
                      <a:pt x="680" y="338"/>
                    </a:lnTo>
                    <a:lnTo>
                      <a:pt x="674" y="346"/>
                    </a:lnTo>
                    <a:lnTo>
                      <a:pt x="662" y="348"/>
                    </a:lnTo>
                    <a:lnTo>
                      <a:pt x="654" y="330"/>
                    </a:lnTo>
                    <a:lnTo>
                      <a:pt x="644" y="312"/>
                    </a:lnTo>
                    <a:lnTo>
                      <a:pt x="646" y="312"/>
                    </a:lnTo>
                    <a:lnTo>
                      <a:pt x="646" y="310"/>
                    </a:lnTo>
                    <a:lnTo>
                      <a:pt x="648" y="306"/>
                    </a:lnTo>
                    <a:lnTo>
                      <a:pt x="656" y="306"/>
                    </a:lnTo>
                    <a:lnTo>
                      <a:pt x="664" y="306"/>
                    </a:lnTo>
                    <a:lnTo>
                      <a:pt x="666" y="302"/>
                    </a:lnTo>
                    <a:lnTo>
                      <a:pt x="670" y="294"/>
                    </a:lnTo>
                    <a:lnTo>
                      <a:pt x="676" y="292"/>
                    </a:lnTo>
                    <a:lnTo>
                      <a:pt x="684" y="290"/>
                    </a:lnTo>
                    <a:lnTo>
                      <a:pt x="692" y="278"/>
                    </a:lnTo>
                    <a:lnTo>
                      <a:pt x="698" y="266"/>
                    </a:lnTo>
                    <a:lnTo>
                      <a:pt x="710" y="272"/>
                    </a:lnTo>
                    <a:lnTo>
                      <a:pt x="716" y="274"/>
                    </a:lnTo>
                    <a:lnTo>
                      <a:pt x="712" y="278"/>
                    </a:lnTo>
                    <a:lnTo>
                      <a:pt x="708" y="290"/>
                    </a:lnTo>
                    <a:lnTo>
                      <a:pt x="702" y="300"/>
                    </a:lnTo>
                    <a:lnTo>
                      <a:pt x="702" y="304"/>
                    </a:lnTo>
                    <a:lnTo>
                      <a:pt x="708" y="302"/>
                    </a:lnTo>
                    <a:lnTo>
                      <a:pt x="702" y="310"/>
                    </a:lnTo>
                    <a:lnTo>
                      <a:pt x="702" y="312"/>
                    </a:lnTo>
                    <a:lnTo>
                      <a:pt x="704" y="312"/>
                    </a:lnTo>
                    <a:lnTo>
                      <a:pt x="712" y="306"/>
                    </a:lnTo>
                    <a:lnTo>
                      <a:pt x="720" y="300"/>
                    </a:lnTo>
                    <a:lnTo>
                      <a:pt x="730" y="292"/>
                    </a:lnTo>
                    <a:lnTo>
                      <a:pt x="736" y="290"/>
                    </a:lnTo>
                    <a:lnTo>
                      <a:pt x="740" y="290"/>
                    </a:lnTo>
                    <a:lnTo>
                      <a:pt x="744" y="292"/>
                    </a:lnTo>
                    <a:lnTo>
                      <a:pt x="746" y="292"/>
                    </a:lnTo>
                    <a:lnTo>
                      <a:pt x="750" y="292"/>
                    </a:lnTo>
                    <a:lnTo>
                      <a:pt x="756" y="282"/>
                    </a:lnTo>
                    <a:lnTo>
                      <a:pt x="762" y="276"/>
                    </a:lnTo>
                    <a:lnTo>
                      <a:pt x="766" y="266"/>
                    </a:lnTo>
                    <a:lnTo>
                      <a:pt x="772" y="258"/>
                    </a:lnTo>
                    <a:lnTo>
                      <a:pt x="782" y="250"/>
                    </a:lnTo>
                    <a:lnTo>
                      <a:pt x="780" y="242"/>
                    </a:lnTo>
                    <a:lnTo>
                      <a:pt x="786" y="240"/>
                    </a:lnTo>
                    <a:lnTo>
                      <a:pt x="790" y="246"/>
                    </a:lnTo>
                    <a:lnTo>
                      <a:pt x="798" y="248"/>
                    </a:lnTo>
                    <a:lnTo>
                      <a:pt x="804" y="250"/>
                    </a:lnTo>
                    <a:lnTo>
                      <a:pt x="804" y="242"/>
                    </a:lnTo>
                    <a:lnTo>
                      <a:pt x="804" y="240"/>
                    </a:lnTo>
                    <a:lnTo>
                      <a:pt x="810" y="236"/>
                    </a:lnTo>
                    <a:lnTo>
                      <a:pt x="814" y="236"/>
                    </a:lnTo>
                    <a:lnTo>
                      <a:pt x="820" y="232"/>
                    </a:lnTo>
                    <a:lnTo>
                      <a:pt x="818" y="230"/>
                    </a:lnTo>
                    <a:lnTo>
                      <a:pt x="826" y="228"/>
                    </a:lnTo>
                    <a:lnTo>
                      <a:pt x="828" y="214"/>
                    </a:lnTo>
                    <a:lnTo>
                      <a:pt x="836" y="230"/>
                    </a:lnTo>
                    <a:lnTo>
                      <a:pt x="838" y="224"/>
                    </a:lnTo>
                    <a:lnTo>
                      <a:pt x="838" y="220"/>
                    </a:lnTo>
                    <a:lnTo>
                      <a:pt x="844" y="214"/>
                    </a:lnTo>
                    <a:lnTo>
                      <a:pt x="844" y="210"/>
                    </a:lnTo>
                    <a:lnTo>
                      <a:pt x="840" y="200"/>
                    </a:lnTo>
                    <a:lnTo>
                      <a:pt x="844" y="192"/>
                    </a:lnTo>
                    <a:lnTo>
                      <a:pt x="844" y="184"/>
                    </a:lnTo>
                    <a:lnTo>
                      <a:pt x="848" y="182"/>
                    </a:lnTo>
                    <a:lnTo>
                      <a:pt x="854" y="178"/>
                    </a:lnTo>
                    <a:lnTo>
                      <a:pt x="850" y="176"/>
                    </a:lnTo>
                    <a:lnTo>
                      <a:pt x="850" y="174"/>
                    </a:lnTo>
                    <a:lnTo>
                      <a:pt x="856" y="176"/>
                    </a:lnTo>
                    <a:lnTo>
                      <a:pt x="858" y="178"/>
                    </a:lnTo>
                    <a:lnTo>
                      <a:pt x="858" y="178"/>
                    </a:lnTo>
                    <a:lnTo>
                      <a:pt x="858" y="178"/>
                    </a:lnTo>
                    <a:close/>
                    <a:moveTo>
                      <a:pt x="590" y="622"/>
                    </a:moveTo>
                    <a:lnTo>
                      <a:pt x="590" y="622"/>
                    </a:lnTo>
                    <a:lnTo>
                      <a:pt x="592" y="622"/>
                    </a:lnTo>
                    <a:lnTo>
                      <a:pt x="590" y="624"/>
                    </a:lnTo>
                    <a:lnTo>
                      <a:pt x="590" y="628"/>
                    </a:lnTo>
                    <a:lnTo>
                      <a:pt x="588" y="622"/>
                    </a:lnTo>
                    <a:lnTo>
                      <a:pt x="590" y="622"/>
                    </a:lnTo>
                    <a:lnTo>
                      <a:pt x="590" y="622"/>
                    </a:lnTo>
                    <a:lnTo>
                      <a:pt x="590" y="622"/>
                    </a:lnTo>
                    <a:close/>
                    <a:moveTo>
                      <a:pt x="540" y="676"/>
                    </a:moveTo>
                    <a:lnTo>
                      <a:pt x="540" y="676"/>
                    </a:lnTo>
                    <a:lnTo>
                      <a:pt x="536" y="678"/>
                    </a:lnTo>
                    <a:lnTo>
                      <a:pt x="528" y="682"/>
                    </a:lnTo>
                    <a:lnTo>
                      <a:pt x="516" y="692"/>
                    </a:lnTo>
                    <a:lnTo>
                      <a:pt x="520" y="706"/>
                    </a:lnTo>
                    <a:lnTo>
                      <a:pt x="526" y="712"/>
                    </a:lnTo>
                    <a:lnTo>
                      <a:pt x="536" y="712"/>
                    </a:lnTo>
                    <a:lnTo>
                      <a:pt x="540" y="706"/>
                    </a:lnTo>
                    <a:lnTo>
                      <a:pt x="546" y="702"/>
                    </a:lnTo>
                    <a:lnTo>
                      <a:pt x="552" y="684"/>
                    </a:lnTo>
                    <a:lnTo>
                      <a:pt x="554" y="684"/>
                    </a:lnTo>
                    <a:lnTo>
                      <a:pt x="554" y="682"/>
                    </a:lnTo>
                    <a:lnTo>
                      <a:pt x="552" y="676"/>
                    </a:lnTo>
                    <a:lnTo>
                      <a:pt x="540" y="676"/>
                    </a:lnTo>
                    <a:lnTo>
                      <a:pt x="540" y="676"/>
                    </a:lnTo>
                    <a:lnTo>
                      <a:pt x="540" y="676"/>
                    </a:lnTo>
                    <a:close/>
                    <a:moveTo>
                      <a:pt x="566" y="504"/>
                    </a:moveTo>
                    <a:lnTo>
                      <a:pt x="566" y="504"/>
                    </a:lnTo>
                    <a:lnTo>
                      <a:pt x="572" y="504"/>
                    </a:lnTo>
                    <a:lnTo>
                      <a:pt x="576" y="504"/>
                    </a:lnTo>
                    <a:lnTo>
                      <a:pt x="576" y="506"/>
                    </a:lnTo>
                    <a:lnTo>
                      <a:pt x="574" y="506"/>
                    </a:lnTo>
                    <a:lnTo>
                      <a:pt x="574" y="512"/>
                    </a:lnTo>
                    <a:lnTo>
                      <a:pt x="572" y="512"/>
                    </a:lnTo>
                    <a:lnTo>
                      <a:pt x="566" y="512"/>
                    </a:lnTo>
                    <a:lnTo>
                      <a:pt x="564" y="506"/>
                    </a:lnTo>
                    <a:lnTo>
                      <a:pt x="564" y="504"/>
                    </a:lnTo>
                    <a:lnTo>
                      <a:pt x="566" y="504"/>
                    </a:lnTo>
                    <a:lnTo>
                      <a:pt x="566" y="504"/>
                    </a:lnTo>
                    <a:lnTo>
                      <a:pt x="566" y="504"/>
                    </a:lnTo>
                    <a:close/>
                    <a:moveTo>
                      <a:pt x="630" y="496"/>
                    </a:moveTo>
                    <a:lnTo>
                      <a:pt x="630" y="496"/>
                    </a:lnTo>
                    <a:lnTo>
                      <a:pt x="636" y="496"/>
                    </a:lnTo>
                    <a:lnTo>
                      <a:pt x="636" y="500"/>
                    </a:lnTo>
                    <a:lnTo>
                      <a:pt x="636" y="502"/>
                    </a:lnTo>
                    <a:lnTo>
                      <a:pt x="630" y="500"/>
                    </a:lnTo>
                    <a:lnTo>
                      <a:pt x="628" y="496"/>
                    </a:lnTo>
                    <a:lnTo>
                      <a:pt x="630" y="496"/>
                    </a:lnTo>
                    <a:lnTo>
                      <a:pt x="630" y="496"/>
                    </a:lnTo>
                    <a:lnTo>
                      <a:pt x="630" y="496"/>
                    </a:lnTo>
                    <a:close/>
                    <a:moveTo>
                      <a:pt x="684" y="456"/>
                    </a:moveTo>
                    <a:lnTo>
                      <a:pt x="684" y="456"/>
                    </a:lnTo>
                    <a:lnTo>
                      <a:pt x="686" y="458"/>
                    </a:lnTo>
                    <a:lnTo>
                      <a:pt x="690" y="460"/>
                    </a:lnTo>
                    <a:lnTo>
                      <a:pt x="686" y="464"/>
                    </a:lnTo>
                    <a:lnTo>
                      <a:pt x="682" y="466"/>
                    </a:lnTo>
                    <a:lnTo>
                      <a:pt x="682" y="460"/>
                    </a:lnTo>
                    <a:lnTo>
                      <a:pt x="682" y="458"/>
                    </a:lnTo>
                    <a:lnTo>
                      <a:pt x="684" y="456"/>
                    </a:lnTo>
                    <a:lnTo>
                      <a:pt x="684" y="456"/>
                    </a:lnTo>
                    <a:lnTo>
                      <a:pt x="684" y="456"/>
                    </a:lnTo>
                    <a:close/>
                    <a:moveTo>
                      <a:pt x="692" y="448"/>
                    </a:moveTo>
                    <a:lnTo>
                      <a:pt x="692" y="448"/>
                    </a:lnTo>
                    <a:lnTo>
                      <a:pt x="692" y="450"/>
                    </a:lnTo>
                    <a:lnTo>
                      <a:pt x="694" y="454"/>
                    </a:lnTo>
                    <a:lnTo>
                      <a:pt x="692" y="454"/>
                    </a:lnTo>
                    <a:lnTo>
                      <a:pt x="686" y="454"/>
                    </a:lnTo>
                    <a:lnTo>
                      <a:pt x="684" y="450"/>
                    </a:lnTo>
                    <a:lnTo>
                      <a:pt x="686" y="448"/>
                    </a:lnTo>
                    <a:lnTo>
                      <a:pt x="692" y="448"/>
                    </a:lnTo>
                    <a:lnTo>
                      <a:pt x="692" y="448"/>
                    </a:lnTo>
                    <a:lnTo>
                      <a:pt x="692" y="448"/>
                    </a:lnTo>
                    <a:close/>
                    <a:moveTo>
                      <a:pt x="398" y="346"/>
                    </a:moveTo>
                    <a:lnTo>
                      <a:pt x="398" y="346"/>
                    </a:lnTo>
                    <a:lnTo>
                      <a:pt x="400" y="350"/>
                    </a:lnTo>
                    <a:lnTo>
                      <a:pt x="400" y="354"/>
                    </a:lnTo>
                    <a:lnTo>
                      <a:pt x="398" y="350"/>
                    </a:lnTo>
                    <a:lnTo>
                      <a:pt x="394" y="348"/>
                    </a:lnTo>
                    <a:lnTo>
                      <a:pt x="394" y="346"/>
                    </a:lnTo>
                    <a:lnTo>
                      <a:pt x="398" y="346"/>
                    </a:lnTo>
                    <a:lnTo>
                      <a:pt x="398" y="346"/>
                    </a:lnTo>
                    <a:lnTo>
                      <a:pt x="398" y="346"/>
                    </a:lnTo>
                    <a:close/>
                  </a:path>
                </a:pathLst>
              </a:custGeom>
              <a:grpFill/>
              <a:ln w="3175">
                <a:solidFill>
                  <a:schemeClr val="bg1">
                    <a:lumMod val="50000"/>
                  </a:schemeClr>
                </a:solidFill>
                <a:prstDash val="sysDash"/>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93" name="Freeform 1687"/>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94" name="Freeform 1688"/>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95" name="Freeform 1689"/>
              <p:cNvSpPr/>
              <p:nvPr/>
            </p:nvSpPr>
            <p:spPr bwMode="auto">
              <a:xfrm>
                <a:off x="981075" y="3765550"/>
                <a:ext cx="241300" cy="466725"/>
              </a:xfrm>
              <a:custGeom>
                <a:gdLst>
                  <a:gd fmla="*/ 0 w 152" name="T0"/>
                  <a:gd fmla="*/ 168 h 294" name="T1"/>
                  <a:gd fmla="*/ 8 w 152" name="T2"/>
                  <a:gd fmla="*/ 178 h 294" name="T3"/>
                  <a:gd fmla="*/ 20 w 152" name="T4"/>
                  <a:gd fmla="*/ 178 h 294" name="T5"/>
                  <a:gd fmla="*/ 20 w 152" name="T6"/>
                  <a:gd fmla="*/ 184 h 294" name="T7"/>
                  <a:gd fmla="*/ 8 w 152" name="T8"/>
                  <a:gd fmla="*/ 184 h 294" name="T9"/>
                  <a:gd fmla="*/ 18 w 152" name="T10"/>
                  <a:gd fmla="*/ 202 h 294" name="T11"/>
                  <a:gd fmla="*/ 20 w 152" name="T12"/>
                  <a:gd fmla="*/ 210 h 294" name="T13"/>
                  <a:gd fmla="*/ 20 w 152" name="T14"/>
                  <a:gd fmla="*/ 218 h 294" name="T15"/>
                  <a:gd fmla="*/ 20 w 152" name="T16"/>
                  <a:gd fmla="*/ 230 h 294" name="T17"/>
                  <a:gd fmla="*/ 22 w 152" name="T18"/>
                  <a:gd fmla="*/ 240 h 294" name="T19"/>
                  <a:gd fmla="*/ 26 w 152" name="T20"/>
                  <a:gd fmla="*/ 250 h 294" name="T21"/>
                  <a:gd fmla="*/ 8 w 152" name="T22"/>
                  <a:gd fmla="*/ 250 h 294" name="T23"/>
                  <a:gd fmla="*/ 4 w 152" name="T24"/>
                  <a:gd fmla="*/ 260 h 294" name="T25"/>
                  <a:gd fmla="*/ 18 w 152" name="T26"/>
                  <a:gd fmla="*/ 282 h 294" name="T27"/>
                  <a:gd fmla="*/ 14 w 152" name="T28"/>
                  <a:gd fmla="*/ 294 h 294" name="T29"/>
                  <a:gd fmla="*/ 28 w 152" name="T30"/>
                  <a:gd fmla="*/ 294 h 294" name="T31"/>
                  <a:gd fmla="*/ 36 w 152" name="T32"/>
                  <a:gd fmla="*/ 288 h 294" name="T33"/>
                  <a:gd fmla="*/ 56 w 152" name="T34"/>
                  <a:gd fmla="*/ 288 h 294" name="T35"/>
                  <a:gd fmla="*/ 68 w 152" name="T36"/>
                  <a:gd fmla="*/ 282 h 294" name="T37"/>
                  <a:gd fmla="*/ 80 w 152" name="T38"/>
                  <a:gd fmla="*/ 274 h 294" name="T39"/>
                  <a:gd fmla="*/ 74 w 152" name="T40"/>
                  <a:gd fmla="*/ 268 h 294" name="T41"/>
                  <a:gd fmla="*/ 80 w 152" name="T42"/>
                  <a:gd fmla="*/ 264 h 294" name="T43"/>
                  <a:gd fmla="*/ 90 w 152" name="T44"/>
                  <a:gd fmla="*/ 260 h 294" name="T45"/>
                  <a:gd fmla="*/ 98 w 152" name="T46"/>
                  <a:gd fmla="*/ 256 h 294" name="T47"/>
                  <a:gd fmla="*/ 102 w 152" name="T48"/>
                  <a:gd fmla="*/ 254 h 294" name="T49"/>
                  <a:gd fmla="*/ 108 w 152" name="T50"/>
                  <a:gd fmla="*/ 248 h 294" name="T51"/>
                  <a:gd fmla="*/ 118 w 152" name="T52"/>
                  <a:gd fmla="*/ 240 h 294" name="T53"/>
                  <a:gd fmla="*/ 122 w 152" name="T54"/>
                  <a:gd fmla="*/ 232 h 294" name="T55"/>
                  <a:gd fmla="*/ 126 w 152" name="T56"/>
                  <a:gd fmla="*/ 224 h 294" name="T57"/>
                  <a:gd fmla="*/ 122 w 152" name="T58"/>
                  <a:gd fmla="*/ 218 h 294" name="T59"/>
                  <a:gd fmla="*/ 122 w 152" name="T60"/>
                  <a:gd fmla="*/ 212 h 294" name="T61"/>
                  <a:gd fmla="*/ 126 w 152" name="T62"/>
                  <a:gd fmla="*/ 204 h 294" name="T63"/>
                  <a:gd fmla="*/ 126 w 152" name="T64"/>
                  <a:gd fmla="*/ 200 h 294" name="T65"/>
                  <a:gd fmla="*/ 120 w 152" name="T66"/>
                  <a:gd fmla="*/ 196 h 294" name="T67"/>
                  <a:gd fmla="*/ 112 w 152" name="T68"/>
                  <a:gd fmla="*/ 196 h 294" name="T69"/>
                  <a:gd fmla="*/ 112 w 152" name="T70"/>
                  <a:gd fmla="*/ 192 h 294" name="T71"/>
                  <a:gd fmla="*/ 118 w 152" name="T72"/>
                  <a:gd fmla="*/ 186 h 294" name="T73"/>
                  <a:gd fmla="*/ 120 w 152" name="T74"/>
                  <a:gd fmla="*/ 178 h 294" name="T75"/>
                  <a:gd fmla="*/ 126 w 152" name="T76"/>
                  <a:gd fmla="*/ 172 h 294" name="T77"/>
                  <a:gd fmla="*/ 126 w 152" name="T78"/>
                  <a:gd fmla="*/ 164 h 294" name="T79"/>
                  <a:gd fmla="*/ 130 w 152" name="T80"/>
                  <a:gd fmla="*/ 156 h 294" name="T81"/>
                  <a:gd fmla="*/ 130 w 152" name="T82"/>
                  <a:gd fmla="*/ 148 h 294" name="T83"/>
                  <a:gd fmla="*/ 138 w 152" name="T84"/>
                  <a:gd fmla="*/ 140 h 294" name="T85"/>
                  <a:gd fmla="*/ 148 w 152" name="T86"/>
                  <a:gd fmla="*/ 142 h 294" name="T87"/>
                  <a:gd fmla="*/ 152 w 152" name="T88"/>
                  <a:gd fmla="*/ 74 h 294" name="T89"/>
                  <a:gd fmla="*/ 12 w 152" name="T90"/>
                  <a:gd fmla="*/ 10 h 294" name="T91"/>
                  <a:gd fmla="*/ 26 w 152" name="T92"/>
                  <a:gd fmla="*/ 50 h 294" name="T93"/>
                  <a:gd fmla="*/ 26 w 152" name="T94"/>
                  <a:gd fmla="*/ 60 h 294" name="T95"/>
                  <a:gd fmla="*/ 20 w 152" name="T96"/>
                  <a:gd fmla="*/ 76 h 294" name="T97"/>
                  <a:gd fmla="*/ 20 w 152" name="T98"/>
                  <a:gd fmla="*/ 136 h 294" name="T99"/>
                  <a:gd fmla="*/ 0 w 152" name="T100"/>
                  <a:gd fmla="*/ 168 h 294" name="T101"/>
                  <a:gd fmla="*/ 0 w 152" name="T102"/>
                  <a:gd fmla="*/ 168 h 29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94" w="152">
                    <a:moveTo>
                      <a:pt x="0" y="168"/>
                    </a:moveTo>
                    <a:lnTo>
                      <a:pt x="0" y="168"/>
                    </a:lnTo>
                    <a:lnTo>
                      <a:pt x="4" y="174"/>
                    </a:lnTo>
                    <a:lnTo>
                      <a:pt x="8" y="178"/>
                    </a:lnTo>
                    <a:lnTo>
                      <a:pt x="12" y="178"/>
                    </a:lnTo>
                    <a:lnTo>
                      <a:pt x="20" y="178"/>
                    </a:lnTo>
                    <a:lnTo>
                      <a:pt x="22" y="182"/>
                    </a:lnTo>
                    <a:lnTo>
                      <a:pt x="20" y="184"/>
                    </a:lnTo>
                    <a:lnTo>
                      <a:pt x="14" y="184"/>
                    </a:lnTo>
                    <a:lnTo>
                      <a:pt x="8" y="184"/>
                    </a:lnTo>
                    <a:lnTo>
                      <a:pt x="18" y="196"/>
                    </a:lnTo>
                    <a:lnTo>
                      <a:pt x="18" y="202"/>
                    </a:lnTo>
                    <a:lnTo>
                      <a:pt x="20" y="204"/>
                    </a:lnTo>
                    <a:lnTo>
                      <a:pt x="20" y="210"/>
                    </a:lnTo>
                    <a:lnTo>
                      <a:pt x="20" y="212"/>
                    </a:lnTo>
                    <a:lnTo>
                      <a:pt x="20" y="218"/>
                    </a:lnTo>
                    <a:lnTo>
                      <a:pt x="20" y="222"/>
                    </a:lnTo>
                    <a:lnTo>
                      <a:pt x="20" y="230"/>
                    </a:lnTo>
                    <a:lnTo>
                      <a:pt x="22" y="236"/>
                    </a:lnTo>
                    <a:lnTo>
                      <a:pt x="22" y="240"/>
                    </a:lnTo>
                    <a:lnTo>
                      <a:pt x="22" y="242"/>
                    </a:lnTo>
                    <a:lnTo>
                      <a:pt x="26" y="250"/>
                    </a:lnTo>
                    <a:lnTo>
                      <a:pt x="18" y="250"/>
                    </a:lnTo>
                    <a:lnTo>
                      <a:pt x="8" y="250"/>
                    </a:lnTo>
                    <a:lnTo>
                      <a:pt x="4" y="256"/>
                    </a:lnTo>
                    <a:lnTo>
                      <a:pt x="4" y="260"/>
                    </a:lnTo>
                    <a:lnTo>
                      <a:pt x="14" y="274"/>
                    </a:lnTo>
                    <a:lnTo>
                      <a:pt x="18" y="282"/>
                    </a:lnTo>
                    <a:lnTo>
                      <a:pt x="20" y="286"/>
                    </a:lnTo>
                    <a:lnTo>
                      <a:pt x="14" y="294"/>
                    </a:lnTo>
                    <a:lnTo>
                      <a:pt x="20" y="294"/>
                    </a:lnTo>
                    <a:lnTo>
                      <a:pt x="28" y="294"/>
                    </a:lnTo>
                    <a:lnTo>
                      <a:pt x="32" y="288"/>
                    </a:lnTo>
                    <a:lnTo>
                      <a:pt x="36" y="288"/>
                    </a:lnTo>
                    <a:lnTo>
                      <a:pt x="38" y="292"/>
                    </a:lnTo>
                    <a:lnTo>
                      <a:pt x="56" y="288"/>
                    </a:lnTo>
                    <a:lnTo>
                      <a:pt x="64" y="286"/>
                    </a:lnTo>
                    <a:lnTo>
                      <a:pt x="68" y="282"/>
                    </a:lnTo>
                    <a:lnTo>
                      <a:pt x="74" y="276"/>
                    </a:lnTo>
                    <a:lnTo>
                      <a:pt x="80" y="274"/>
                    </a:lnTo>
                    <a:lnTo>
                      <a:pt x="76" y="272"/>
                    </a:lnTo>
                    <a:lnTo>
                      <a:pt x="74" y="268"/>
                    </a:lnTo>
                    <a:lnTo>
                      <a:pt x="76" y="266"/>
                    </a:lnTo>
                    <a:lnTo>
                      <a:pt x="80" y="264"/>
                    </a:lnTo>
                    <a:lnTo>
                      <a:pt x="84" y="260"/>
                    </a:lnTo>
                    <a:lnTo>
                      <a:pt x="90" y="260"/>
                    </a:lnTo>
                    <a:lnTo>
                      <a:pt x="92" y="258"/>
                    </a:lnTo>
                    <a:lnTo>
                      <a:pt x="98" y="256"/>
                    </a:lnTo>
                    <a:lnTo>
                      <a:pt x="102" y="256"/>
                    </a:lnTo>
                    <a:lnTo>
                      <a:pt x="102" y="254"/>
                    </a:lnTo>
                    <a:lnTo>
                      <a:pt x="104" y="250"/>
                    </a:lnTo>
                    <a:lnTo>
                      <a:pt x="108" y="248"/>
                    </a:lnTo>
                    <a:lnTo>
                      <a:pt x="116" y="242"/>
                    </a:lnTo>
                    <a:lnTo>
                      <a:pt x="118" y="240"/>
                    </a:lnTo>
                    <a:lnTo>
                      <a:pt x="120" y="238"/>
                    </a:lnTo>
                    <a:lnTo>
                      <a:pt x="122" y="232"/>
                    </a:lnTo>
                    <a:lnTo>
                      <a:pt x="128" y="230"/>
                    </a:lnTo>
                    <a:lnTo>
                      <a:pt x="126" y="224"/>
                    </a:lnTo>
                    <a:lnTo>
                      <a:pt x="122" y="222"/>
                    </a:lnTo>
                    <a:lnTo>
                      <a:pt x="122" y="218"/>
                    </a:lnTo>
                    <a:lnTo>
                      <a:pt x="122" y="214"/>
                    </a:lnTo>
                    <a:lnTo>
                      <a:pt x="122" y="212"/>
                    </a:lnTo>
                    <a:lnTo>
                      <a:pt x="122" y="210"/>
                    </a:lnTo>
                    <a:lnTo>
                      <a:pt x="126" y="204"/>
                    </a:lnTo>
                    <a:lnTo>
                      <a:pt x="126" y="202"/>
                    </a:lnTo>
                    <a:lnTo>
                      <a:pt x="126" y="200"/>
                    </a:lnTo>
                    <a:lnTo>
                      <a:pt x="122" y="196"/>
                    </a:lnTo>
                    <a:lnTo>
                      <a:pt x="120" y="196"/>
                    </a:lnTo>
                    <a:lnTo>
                      <a:pt x="116" y="196"/>
                    </a:lnTo>
                    <a:lnTo>
                      <a:pt x="112" y="196"/>
                    </a:lnTo>
                    <a:lnTo>
                      <a:pt x="112" y="194"/>
                    </a:lnTo>
                    <a:lnTo>
                      <a:pt x="112" y="192"/>
                    </a:lnTo>
                    <a:lnTo>
                      <a:pt x="116" y="188"/>
                    </a:lnTo>
                    <a:lnTo>
                      <a:pt x="118" y="186"/>
                    </a:lnTo>
                    <a:lnTo>
                      <a:pt x="118" y="182"/>
                    </a:lnTo>
                    <a:lnTo>
                      <a:pt x="120" y="178"/>
                    </a:lnTo>
                    <a:lnTo>
                      <a:pt x="122" y="176"/>
                    </a:lnTo>
                    <a:lnTo>
                      <a:pt x="126" y="172"/>
                    </a:lnTo>
                    <a:lnTo>
                      <a:pt x="126" y="166"/>
                    </a:lnTo>
                    <a:lnTo>
                      <a:pt x="126" y="164"/>
                    </a:lnTo>
                    <a:lnTo>
                      <a:pt x="128" y="160"/>
                    </a:lnTo>
                    <a:lnTo>
                      <a:pt x="130" y="156"/>
                    </a:lnTo>
                    <a:lnTo>
                      <a:pt x="130" y="154"/>
                    </a:lnTo>
                    <a:lnTo>
                      <a:pt x="130" y="148"/>
                    </a:lnTo>
                    <a:lnTo>
                      <a:pt x="136" y="142"/>
                    </a:lnTo>
                    <a:lnTo>
                      <a:pt x="138" y="140"/>
                    </a:lnTo>
                    <a:lnTo>
                      <a:pt x="140" y="142"/>
                    </a:lnTo>
                    <a:lnTo>
                      <a:pt x="148" y="142"/>
                    </a:lnTo>
                    <a:lnTo>
                      <a:pt x="152" y="142"/>
                    </a:lnTo>
                    <a:lnTo>
                      <a:pt x="152" y="74"/>
                    </a:lnTo>
                    <a:lnTo>
                      <a:pt x="28" y="0"/>
                    </a:lnTo>
                    <a:lnTo>
                      <a:pt x="12" y="10"/>
                    </a:lnTo>
                    <a:lnTo>
                      <a:pt x="20" y="46"/>
                    </a:lnTo>
                    <a:lnTo>
                      <a:pt x="26" y="50"/>
                    </a:lnTo>
                    <a:lnTo>
                      <a:pt x="26" y="58"/>
                    </a:lnTo>
                    <a:lnTo>
                      <a:pt x="26" y="60"/>
                    </a:lnTo>
                    <a:lnTo>
                      <a:pt x="22" y="68"/>
                    </a:lnTo>
                    <a:lnTo>
                      <a:pt x="20" y="76"/>
                    </a:lnTo>
                    <a:lnTo>
                      <a:pt x="20" y="110"/>
                    </a:lnTo>
                    <a:lnTo>
                      <a:pt x="20" y="136"/>
                    </a:lnTo>
                    <a:lnTo>
                      <a:pt x="0" y="156"/>
                    </a:lnTo>
                    <a:lnTo>
                      <a:pt x="0" y="168"/>
                    </a:lnTo>
                    <a:lnTo>
                      <a:pt x="0" y="168"/>
                    </a:lnTo>
                    <a:lnTo>
                      <a:pt x="0" y="16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96" name="Freeform 1690"/>
              <p:cNvSpPr/>
              <p:nvPr/>
            </p:nvSpPr>
            <p:spPr bwMode="auto">
              <a:xfrm>
                <a:off x="981075" y="4127500"/>
                <a:ext cx="307975" cy="228600"/>
              </a:xfrm>
              <a:custGeom>
                <a:gdLst>
                  <a:gd fmla="*/ 68 w 194" name="T0"/>
                  <a:gd fmla="*/ 116 h 144" name="T1"/>
                  <a:gd fmla="*/ 76 w 194" name="T2"/>
                  <a:gd fmla="*/ 114 h 144" name="T3"/>
                  <a:gd fmla="*/ 78 w 194" name="T4"/>
                  <a:gd fmla="*/ 104 h 144" name="T5"/>
                  <a:gd fmla="*/ 86 w 194" name="T6"/>
                  <a:gd fmla="*/ 102 h 144" name="T7"/>
                  <a:gd fmla="*/ 98 w 194" name="T8"/>
                  <a:gd fmla="*/ 106 h 144" name="T9"/>
                  <a:gd fmla="*/ 110 w 194" name="T10"/>
                  <a:gd fmla="*/ 112 h 144" name="T11"/>
                  <a:gd fmla="*/ 124 w 194" name="T12"/>
                  <a:gd fmla="*/ 114 h 144" name="T13"/>
                  <a:gd fmla="*/ 132 w 194" name="T14"/>
                  <a:gd fmla="*/ 112 h 144" name="T15"/>
                  <a:gd fmla="*/ 134 w 194" name="T16"/>
                  <a:gd fmla="*/ 106 h 144" name="T17"/>
                  <a:gd fmla="*/ 142 w 194" name="T18"/>
                  <a:gd fmla="*/ 112 h 144" name="T19"/>
                  <a:gd fmla="*/ 152 w 194" name="T20"/>
                  <a:gd fmla="*/ 108 h 144" name="T21"/>
                  <a:gd fmla="*/ 156 w 194" name="T22"/>
                  <a:gd fmla="*/ 104 h 144" name="T23"/>
                  <a:gd fmla="*/ 158 w 194" name="T24"/>
                  <a:gd fmla="*/ 106 h 144" name="T25"/>
                  <a:gd fmla="*/ 162 w 194" name="T26"/>
                  <a:gd fmla="*/ 104 h 144" name="T27"/>
                  <a:gd fmla="*/ 168 w 194" name="T28"/>
                  <a:gd fmla="*/ 98 h 144" name="T29"/>
                  <a:gd fmla="*/ 184 w 194" name="T30"/>
                  <a:gd fmla="*/ 102 h 144" name="T31"/>
                  <a:gd fmla="*/ 194 w 194" name="T32"/>
                  <a:gd fmla="*/ 102 h 144" name="T33"/>
                  <a:gd fmla="*/ 190 w 194" name="T34"/>
                  <a:gd fmla="*/ 96 h 144" name="T35"/>
                  <a:gd fmla="*/ 188 w 194" name="T36"/>
                  <a:gd fmla="*/ 86 h 144" name="T37"/>
                  <a:gd fmla="*/ 178 w 194" name="T38"/>
                  <a:gd fmla="*/ 78 h 144" name="T39"/>
                  <a:gd fmla="*/ 172 w 194" name="T40"/>
                  <a:gd fmla="*/ 72 h 144" name="T41"/>
                  <a:gd fmla="*/ 170 w 194" name="T42"/>
                  <a:gd fmla="*/ 66 h 144" name="T43"/>
                  <a:gd fmla="*/ 162 w 194" name="T44"/>
                  <a:gd fmla="*/ 62 h 144" name="T45"/>
                  <a:gd fmla="*/ 158 w 194" name="T46"/>
                  <a:gd fmla="*/ 58 h 144" name="T47"/>
                  <a:gd fmla="*/ 150 w 194" name="T48"/>
                  <a:gd fmla="*/ 58 h 144" name="T49"/>
                  <a:gd fmla="*/ 148 w 194" name="T50"/>
                  <a:gd fmla="*/ 50 h 144" name="T51"/>
                  <a:gd fmla="*/ 140 w 194" name="T52"/>
                  <a:gd fmla="*/ 42 h 144" name="T53"/>
                  <a:gd fmla="*/ 140 w 194" name="T54"/>
                  <a:gd fmla="*/ 32 h 144" name="T55"/>
                  <a:gd fmla="*/ 132 w 194" name="T56"/>
                  <a:gd fmla="*/ 24 h 144" name="T57"/>
                  <a:gd fmla="*/ 134 w 194" name="T58"/>
                  <a:gd fmla="*/ 12 h 144" name="T59"/>
                  <a:gd fmla="*/ 122 w 194" name="T60"/>
                  <a:gd fmla="*/ 4 h 144" name="T61"/>
                  <a:gd fmla="*/ 116 w 194" name="T62"/>
                  <a:gd fmla="*/ 12 h 144" name="T63"/>
                  <a:gd fmla="*/ 106 w 194" name="T64"/>
                  <a:gd fmla="*/ 18 h 144" name="T65"/>
                  <a:gd fmla="*/ 102 w 194" name="T66"/>
                  <a:gd fmla="*/ 24 h 144" name="T67"/>
                  <a:gd fmla="*/ 96 w 194" name="T68"/>
                  <a:gd fmla="*/ 26 h 144" name="T69"/>
                  <a:gd fmla="*/ 88 w 194" name="T70"/>
                  <a:gd fmla="*/ 32 h 144" name="T71"/>
                  <a:gd fmla="*/ 78 w 194" name="T72"/>
                  <a:gd fmla="*/ 34 h 144" name="T73"/>
                  <a:gd fmla="*/ 74 w 194" name="T74"/>
                  <a:gd fmla="*/ 40 h 144" name="T75"/>
                  <a:gd fmla="*/ 78 w 194" name="T76"/>
                  <a:gd fmla="*/ 44 h 144" name="T77"/>
                  <a:gd fmla="*/ 68 w 194" name="T78"/>
                  <a:gd fmla="*/ 52 h 144" name="T79"/>
                  <a:gd fmla="*/ 56 w 194" name="T80"/>
                  <a:gd fmla="*/ 60 h 144" name="T81"/>
                  <a:gd fmla="*/ 36 w 194" name="T82"/>
                  <a:gd fmla="*/ 60 h 144" name="T83"/>
                  <a:gd fmla="*/ 28 w 194" name="T84"/>
                  <a:gd fmla="*/ 66 h 144" name="T85"/>
                  <a:gd fmla="*/ 14 w 194" name="T86"/>
                  <a:gd fmla="*/ 66 h 144" name="T87"/>
                  <a:gd fmla="*/ 10 w 194" name="T88"/>
                  <a:gd fmla="*/ 80 h 144" name="T89"/>
                  <a:gd fmla="*/ 2 w 194" name="T90"/>
                  <a:gd fmla="*/ 88 h 144" name="T91"/>
                  <a:gd fmla="*/ 2 w 194" name="T92"/>
                  <a:gd fmla="*/ 90 h 144" name="T93"/>
                  <a:gd fmla="*/ 8 w 194" name="T94"/>
                  <a:gd fmla="*/ 98 h 144" name="T95"/>
                  <a:gd fmla="*/ 18 w 194" name="T96"/>
                  <a:gd fmla="*/ 120 h 144" name="T97"/>
                  <a:gd fmla="*/ 24 w 194" name="T98"/>
                  <a:gd fmla="*/ 130 h 144" name="T99"/>
                  <a:gd fmla="*/ 36 w 194" name="T100"/>
                  <a:gd fmla="*/ 142 h 144" name="T101"/>
                  <a:gd fmla="*/ 40 w 194" name="T102"/>
                  <a:gd fmla="*/ 144 h 144" name="T103"/>
                  <a:gd fmla="*/ 46 w 194" name="T104"/>
                  <a:gd fmla="*/ 140 h 144" name="T105"/>
                  <a:gd fmla="*/ 50 w 194" name="T106"/>
                  <a:gd fmla="*/ 134 h 144" name="T107"/>
                  <a:gd fmla="*/ 58 w 194" name="T108"/>
                  <a:gd fmla="*/ 134 h 144" name="T109"/>
                  <a:gd fmla="*/ 68 w 194" name="T110"/>
                  <a:gd fmla="*/ 132 h 14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44" w="194">
                    <a:moveTo>
                      <a:pt x="68" y="132"/>
                    </a:moveTo>
                    <a:lnTo>
                      <a:pt x="68" y="116"/>
                    </a:lnTo>
                    <a:lnTo>
                      <a:pt x="74" y="116"/>
                    </a:lnTo>
                    <a:lnTo>
                      <a:pt x="76" y="114"/>
                    </a:lnTo>
                    <a:lnTo>
                      <a:pt x="76" y="112"/>
                    </a:lnTo>
                    <a:lnTo>
                      <a:pt x="78" y="104"/>
                    </a:lnTo>
                    <a:lnTo>
                      <a:pt x="82" y="102"/>
                    </a:lnTo>
                    <a:lnTo>
                      <a:pt x="86" y="102"/>
                    </a:lnTo>
                    <a:lnTo>
                      <a:pt x="94" y="104"/>
                    </a:lnTo>
                    <a:lnTo>
                      <a:pt x="98" y="106"/>
                    </a:lnTo>
                    <a:lnTo>
                      <a:pt x="102" y="112"/>
                    </a:lnTo>
                    <a:lnTo>
                      <a:pt x="110" y="112"/>
                    </a:lnTo>
                    <a:lnTo>
                      <a:pt x="114" y="112"/>
                    </a:lnTo>
                    <a:lnTo>
                      <a:pt x="124" y="114"/>
                    </a:lnTo>
                    <a:lnTo>
                      <a:pt x="132" y="116"/>
                    </a:lnTo>
                    <a:lnTo>
                      <a:pt x="132" y="112"/>
                    </a:lnTo>
                    <a:lnTo>
                      <a:pt x="134" y="108"/>
                    </a:lnTo>
                    <a:lnTo>
                      <a:pt x="134" y="106"/>
                    </a:lnTo>
                    <a:lnTo>
                      <a:pt x="140" y="108"/>
                    </a:lnTo>
                    <a:lnTo>
                      <a:pt x="142" y="112"/>
                    </a:lnTo>
                    <a:lnTo>
                      <a:pt x="144" y="112"/>
                    </a:lnTo>
                    <a:lnTo>
                      <a:pt x="152" y="108"/>
                    </a:lnTo>
                    <a:lnTo>
                      <a:pt x="152" y="106"/>
                    </a:lnTo>
                    <a:lnTo>
                      <a:pt x="156" y="104"/>
                    </a:lnTo>
                    <a:lnTo>
                      <a:pt x="158" y="104"/>
                    </a:lnTo>
                    <a:lnTo>
                      <a:pt x="158" y="106"/>
                    </a:lnTo>
                    <a:lnTo>
                      <a:pt x="160" y="106"/>
                    </a:lnTo>
                    <a:lnTo>
                      <a:pt x="162" y="104"/>
                    </a:lnTo>
                    <a:lnTo>
                      <a:pt x="166" y="102"/>
                    </a:lnTo>
                    <a:lnTo>
                      <a:pt x="168" y="98"/>
                    </a:lnTo>
                    <a:lnTo>
                      <a:pt x="180" y="98"/>
                    </a:lnTo>
                    <a:lnTo>
                      <a:pt x="184" y="102"/>
                    </a:lnTo>
                    <a:lnTo>
                      <a:pt x="186" y="102"/>
                    </a:lnTo>
                    <a:lnTo>
                      <a:pt x="194" y="102"/>
                    </a:lnTo>
                    <a:lnTo>
                      <a:pt x="194" y="98"/>
                    </a:lnTo>
                    <a:lnTo>
                      <a:pt x="190" y="96"/>
                    </a:lnTo>
                    <a:lnTo>
                      <a:pt x="188" y="90"/>
                    </a:lnTo>
                    <a:lnTo>
                      <a:pt x="188" y="86"/>
                    </a:lnTo>
                    <a:lnTo>
                      <a:pt x="186" y="80"/>
                    </a:lnTo>
                    <a:lnTo>
                      <a:pt x="178" y="78"/>
                    </a:lnTo>
                    <a:lnTo>
                      <a:pt x="176" y="76"/>
                    </a:lnTo>
                    <a:lnTo>
                      <a:pt x="172" y="72"/>
                    </a:lnTo>
                    <a:lnTo>
                      <a:pt x="172" y="68"/>
                    </a:lnTo>
                    <a:lnTo>
                      <a:pt x="170" y="66"/>
                    </a:lnTo>
                    <a:lnTo>
                      <a:pt x="166" y="66"/>
                    </a:lnTo>
                    <a:lnTo>
                      <a:pt x="162" y="62"/>
                    </a:lnTo>
                    <a:lnTo>
                      <a:pt x="160" y="60"/>
                    </a:lnTo>
                    <a:lnTo>
                      <a:pt x="158" y="58"/>
                    </a:lnTo>
                    <a:lnTo>
                      <a:pt x="152" y="58"/>
                    </a:lnTo>
                    <a:lnTo>
                      <a:pt x="150" y="58"/>
                    </a:lnTo>
                    <a:lnTo>
                      <a:pt x="150" y="54"/>
                    </a:lnTo>
                    <a:lnTo>
                      <a:pt x="148" y="50"/>
                    </a:lnTo>
                    <a:lnTo>
                      <a:pt x="142" y="44"/>
                    </a:lnTo>
                    <a:lnTo>
                      <a:pt x="140" y="42"/>
                    </a:lnTo>
                    <a:lnTo>
                      <a:pt x="140" y="36"/>
                    </a:lnTo>
                    <a:lnTo>
                      <a:pt x="140" y="32"/>
                    </a:lnTo>
                    <a:lnTo>
                      <a:pt x="138" y="26"/>
                    </a:lnTo>
                    <a:lnTo>
                      <a:pt x="132" y="24"/>
                    </a:lnTo>
                    <a:lnTo>
                      <a:pt x="134" y="22"/>
                    </a:lnTo>
                    <a:lnTo>
                      <a:pt x="134" y="12"/>
                    </a:lnTo>
                    <a:lnTo>
                      <a:pt x="126" y="0"/>
                    </a:lnTo>
                    <a:lnTo>
                      <a:pt x="122" y="4"/>
                    </a:lnTo>
                    <a:lnTo>
                      <a:pt x="120" y="8"/>
                    </a:lnTo>
                    <a:lnTo>
                      <a:pt x="116" y="12"/>
                    </a:lnTo>
                    <a:lnTo>
                      <a:pt x="114" y="14"/>
                    </a:lnTo>
                    <a:lnTo>
                      <a:pt x="106" y="18"/>
                    </a:lnTo>
                    <a:lnTo>
                      <a:pt x="104" y="22"/>
                    </a:lnTo>
                    <a:lnTo>
                      <a:pt x="102" y="24"/>
                    </a:lnTo>
                    <a:lnTo>
                      <a:pt x="102" y="26"/>
                    </a:lnTo>
                    <a:lnTo>
                      <a:pt x="96" y="26"/>
                    </a:lnTo>
                    <a:lnTo>
                      <a:pt x="92" y="30"/>
                    </a:lnTo>
                    <a:lnTo>
                      <a:pt x="88" y="32"/>
                    </a:lnTo>
                    <a:lnTo>
                      <a:pt x="84" y="32"/>
                    </a:lnTo>
                    <a:lnTo>
                      <a:pt x="78" y="34"/>
                    </a:lnTo>
                    <a:lnTo>
                      <a:pt x="76" y="36"/>
                    </a:lnTo>
                    <a:lnTo>
                      <a:pt x="74" y="40"/>
                    </a:lnTo>
                    <a:lnTo>
                      <a:pt x="76" y="42"/>
                    </a:lnTo>
                    <a:lnTo>
                      <a:pt x="78" y="44"/>
                    </a:lnTo>
                    <a:lnTo>
                      <a:pt x="74" y="48"/>
                    </a:lnTo>
                    <a:lnTo>
                      <a:pt x="68" y="52"/>
                    </a:lnTo>
                    <a:lnTo>
                      <a:pt x="64" y="58"/>
                    </a:lnTo>
                    <a:lnTo>
                      <a:pt x="56" y="60"/>
                    </a:lnTo>
                    <a:lnTo>
                      <a:pt x="38" y="62"/>
                    </a:lnTo>
                    <a:lnTo>
                      <a:pt x="36" y="60"/>
                    </a:lnTo>
                    <a:lnTo>
                      <a:pt x="32" y="60"/>
                    </a:lnTo>
                    <a:lnTo>
                      <a:pt x="28" y="66"/>
                    </a:lnTo>
                    <a:lnTo>
                      <a:pt x="20" y="66"/>
                    </a:lnTo>
                    <a:lnTo>
                      <a:pt x="14" y="66"/>
                    </a:lnTo>
                    <a:lnTo>
                      <a:pt x="12" y="76"/>
                    </a:lnTo>
                    <a:lnTo>
                      <a:pt x="10" y="80"/>
                    </a:lnTo>
                    <a:lnTo>
                      <a:pt x="4" y="86"/>
                    </a:lnTo>
                    <a:lnTo>
                      <a:pt x="2" y="88"/>
                    </a:lnTo>
                    <a:lnTo>
                      <a:pt x="0" y="90"/>
                    </a:lnTo>
                    <a:lnTo>
                      <a:pt x="2" y="90"/>
                    </a:lnTo>
                    <a:lnTo>
                      <a:pt x="4" y="94"/>
                    </a:lnTo>
                    <a:lnTo>
                      <a:pt x="8" y="98"/>
                    </a:lnTo>
                    <a:lnTo>
                      <a:pt x="14" y="114"/>
                    </a:lnTo>
                    <a:lnTo>
                      <a:pt x="18" y="120"/>
                    </a:lnTo>
                    <a:lnTo>
                      <a:pt x="20" y="124"/>
                    </a:lnTo>
                    <a:lnTo>
                      <a:pt x="24" y="130"/>
                    </a:lnTo>
                    <a:lnTo>
                      <a:pt x="30" y="134"/>
                    </a:lnTo>
                    <a:lnTo>
                      <a:pt x="36" y="142"/>
                    </a:lnTo>
                    <a:lnTo>
                      <a:pt x="38" y="144"/>
                    </a:lnTo>
                    <a:lnTo>
                      <a:pt x="40" y="144"/>
                    </a:lnTo>
                    <a:lnTo>
                      <a:pt x="42" y="142"/>
                    </a:lnTo>
                    <a:lnTo>
                      <a:pt x="46" y="140"/>
                    </a:lnTo>
                    <a:lnTo>
                      <a:pt x="46" y="138"/>
                    </a:lnTo>
                    <a:lnTo>
                      <a:pt x="50" y="134"/>
                    </a:lnTo>
                    <a:lnTo>
                      <a:pt x="52" y="134"/>
                    </a:lnTo>
                    <a:lnTo>
                      <a:pt x="58" y="134"/>
                    </a:lnTo>
                    <a:lnTo>
                      <a:pt x="68" y="132"/>
                    </a:lnTo>
                    <a:lnTo>
                      <a:pt x="68" y="132"/>
                    </a:lnTo>
                    <a:lnTo>
                      <a:pt x="68" y="13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97" name="Freeform 1691"/>
              <p:cNvSpPr/>
              <p:nvPr/>
            </p:nvSpPr>
            <p:spPr bwMode="auto">
              <a:xfrm>
                <a:off x="854075" y="4060825"/>
                <a:ext cx="184150" cy="323850"/>
              </a:xfrm>
              <a:custGeom>
                <a:gdLst>
                  <a:gd fmla="*/ 2 w 116" name="T0"/>
                  <a:gd fmla="*/ 168 h 204" name="T1"/>
                  <a:gd fmla="*/ 8 w 116" name="T2"/>
                  <a:gd fmla="*/ 162 h 204" name="T3"/>
                  <a:gd fmla="*/ 8 w 116" name="T4"/>
                  <a:gd fmla="*/ 172 h 204" name="T5"/>
                  <a:gd fmla="*/ 12 w 116" name="T6"/>
                  <a:gd fmla="*/ 174 h 204" name="T7"/>
                  <a:gd fmla="*/ 20 w 116" name="T8"/>
                  <a:gd fmla="*/ 188 h 204" name="T9"/>
                  <a:gd fmla="*/ 46 w 116" name="T10"/>
                  <a:gd fmla="*/ 198 h 204" name="T11"/>
                  <a:gd fmla="*/ 56 w 116" name="T12"/>
                  <a:gd fmla="*/ 198 h 204" name="T13"/>
                  <a:gd fmla="*/ 64 w 116" name="T14"/>
                  <a:gd fmla="*/ 196 h 204" name="T15"/>
                  <a:gd fmla="*/ 74 w 116" name="T16"/>
                  <a:gd fmla="*/ 196 h 204" name="T17"/>
                  <a:gd fmla="*/ 92 w 116" name="T18"/>
                  <a:gd fmla="*/ 196 h 204" name="T19"/>
                  <a:gd fmla="*/ 96 w 116" name="T20"/>
                  <a:gd fmla="*/ 200 h 204" name="T21"/>
                  <a:gd fmla="*/ 110 w 116" name="T22"/>
                  <a:gd fmla="*/ 200 h 204" name="T23"/>
                  <a:gd fmla="*/ 114 w 116" name="T24"/>
                  <a:gd fmla="*/ 196 h 204" name="T25"/>
                  <a:gd fmla="*/ 116 w 116" name="T26"/>
                  <a:gd fmla="*/ 188 h 204" name="T27"/>
                  <a:gd fmla="*/ 110 w 116" name="T28"/>
                  <a:gd fmla="*/ 178 h 204" name="T29"/>
                  <a:gd fmla="*/ 100 w 116" name="T30"/>
                  <a:gd fmla="*/ 168 h 204" name="T31"/>
                  <a:gd fmla="*/ 94 w 116" name="T32"/>
                  <a:gd fmla="*/ 156 h 204" name="T33"/>
                  <a:gd fmla="*/ 84 w 116" name="T34"/>
                  <a:gd fmla="*/ 136 h 204" name="T35"/>
                  <a:gd fmla="*/ 78 w 116" name="T36"/>
                  <a:gd fmla="*/ 134 h 204" name="T37"/>
                  <a:gd fmla="*/ 84 w 116" name="T38"/>
                  <a:gd fmla="*/ 128 h 204" name="T39"/>
                  <a:gd fmla="*/ 92 w 116" name="T40"/>
                  <a:gd fmla="*/ 118 h 204" name="T41"/>
                  <a:gd fmla="*/ 100 w 116" name="T42"/>
                  <a:gd fmla="*/ 100 h 204" name="T43"/>
                  <a:gd fmla="*/ 94 w 116" name="T44"/>
                  <a:gd fmla="*/ 88 h 204" name="T45"/>
                  <a:gd fmla="*/ 84 w 116" name="T46"/>
                  <a:gd fmla="*/ 70 h 204" name="T47"/>
                  <a:gd fmla="*/ 96 w 116" name="T48"/>
                  <a:gd fmla="*/ 64 h 204" name="T49"/>
                  <a:gd fmla="*/ 102 w 116" name="T50"/>
                  <a:gd fmla="*/ 56 h 204" name="T51"/>
                  <a:gd fmla="*/ 102 w 116" name="T52"/>
                  <a:gd fmla="*/ 50 h 204" name="T53"/>
                  <a:gd fmla="*/ 100 w 116" name="T54"/>
                  <a:gd fmla="*/ 36 h 204" name="T55"/>
                  <a:gd fmla="*/ 100 w 116" name="T56"/>
                  <a:gd fmla="*/ 26 h 204" name="T57"/>
                  <a:gd fmla="*/ 100 w 116" name="T58"/>
                  <a:gd fmla="*/ 18 h 204" name="T59"/>
                  <a:gd fmla="*/ 96 w 116" name="T60"/>
                  <a:gd fmla="*/ 10 h 204" name="T61"/>
                  <a:gd fmla="*/ 86 w 116" name="T62"/>
                  <a:gd fmla="*/ 16 h 204" name="T63"/>
                  <a:gd fmla="*/ 88 w 116" name="T64"/>
                  <a:gd fmla="*/ 18 h 204" name="T65"/>
                  <a:gd fmla="*/ 86 w 116" name="T66"/>
                  <a:gd fmla="*/ 32 h 204" name="T67"/>
                  <a:gd fmla="*/ 82 w 116" name="T68"/>
                  <a:gd fmla="*/ 34 h 204" name="T69"/>
                  <a:gd fmla="*/ 78 w 116" name="T70"/>
                  <a:gd fmla="*/ 40 h 204" name="T71"/>
                  <a:gd fmla="*/ 74 w 116" name="T72"/>
                  <a:gd fmla="*/ 46 h 204" name="T73"/>
                  <a:gd fmla="*/ 72 w 116" name="T74"/>
                  <a:gd fmla="*/ 56 h 204" name="T75"/>
                  <a:gd fmla="*/ 68 w 116" name="T76"/>
                  <a:gd fmla="*/ 62 h 204" name="T77"/>
                  <a:gd fmla="*/ 68 w 116" name="T78"/>
                  <a:gd fmla="*/ 68 h 204" name="T79"/>
                  <a:gd fmla="*/ 56 w 116" name="T80"/>
                  <a:gd fmla="*/ 78 h 204" name="T81"/>
                  <a:gd fmla="*/ 54 w 116" name="T82"/>
                  <a:gd fmla="*/ 82 h 204" name="T83"/>
                  <a:gd fmla="*/ 50 w 116" name="T84"/>
                  <a:gd fmla="*/ 92 h 204" name="T85"/>
                  <a:gd fmla="*/ 46 w 116" name="T86"/>
                  <a:gd fmla="*/ 100 h 204" name="T87"/>
                  <a:gd fmla="*/ 40 w 116" name="T88"/>
                  <a:gd fmla="*/ 108 h 204" name="T89"/>
                  <a:gd fmla="*/ 38 w 116" name="T90"/>
                  <a:gd fmla="*/ 122 h 204" name="T91"/>
                  <a:gd fmla="*/ 36 w 116" name="T92"/>
                  <a:gd fmla="*/ 124 h 204" name="T93"/>
                  <a:gd fmla="*/ 30 w 116" name="T94"/>
                  <a:gd fmla="*/ 134 h 204" name="T95"/>
                  <a:gd fmla="*/ 28 w 116" name="T96"/>
                  <a:gd fmla="*/ 128 h 204" name="T97"/>
                  <a:gd fmla="*/ 26 w 116" name="T98"/>
                  <a:gd fmla="*/ 124 h 204" name="T99"/>
                  <a:gd fmla="*/ 18 w 116" name="T100"/>
                  <a:gd fmla="*/ 122 h 204" name="T101"/>
                  <a:gd fmla="*/ 10 w 116" name="T102"/>
                  <a:gd fmla="*/ 126 h 204" name="T103"/>
                  <a:gd fmla="*/ 4 w 116" name="T104"/>
                  <a:gd fmla="*/ 128 h 204" name="T105"/>
                  <a:gd fmla="*/ 0 w 116" name="T106"/>
                  <a:gd fmla="*/ 140 h 204" name="T107"/>
                  <a:gd fmla="*/ 0 w 116" name="T108"/>
                  <a:gd fmla="*/ 144 h 204" name="T109"/>
                  <a:gd fmla="*/ 2 w 116" name="T110"/>
                  <a:gd fmla="*/ 146 h 204" name="T111"/>
                  <a:gd fmla="*/ 0 w 116" name="T112"/>
                  <a:gd fmla="*/ 164 h 204" name="T113"/>
                  <a:gd fmla="*/ 2 w 116" name="T114"/>
                  <a:gd fmla="*/ 168 h 2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04" w="115">
                    <a:moveTo>
                      <a:pt x="2" y="168"/>
                    </a:moveTo>
                    <a:lnTo>
                      <a:pt x="2" y="168"/>
                    </a:lnTo>
                    <a:lnTo>
                      <a:pt x="2" y="162"/>
                    </a:lnTo>
                    <a:lnTo>
                      <a:pt x="8" y="162"/>
                    </a:lnTo>
                    <a:lnTo>
                      <a:pt x="4" y="170"/>
                    </a:lnTo>
                    <a:lnTo>
                      <a:pt x="8" y="172"/>
                    </a:lnTo>
                    <a:lnTo>
                      <a:pt x="12" y="172"/>
                    </a:lnTo>
                    <a:lnTo>
                      <a:pt x="12" y="174"/>
                    </a:lnTo>
                    <a:lnTo>
                      <a:pt x="16" y="182"/>
                    </a:lnTo>
                    <a:lnTo>
                      <a:pt x="20" y="188"/>
                    </a:lnTo>
                    <a:lnTo>
                      <a:pt x="18" y="200"/>
                    </a:lnTo>
                    <a:lnTo>
                      <a:pt x="46" y="198"/>
                    </a:lnTo>
                    <a:lnTo>
                      <a:pt x="50" y="198"/>
                    </a:lnTo>
                    <a:lnTo>
                      <a:pt x="56" y="198"/>
                    </a:lnTo>
                    <a:lnTo>
                      <a:pt x="58" y="198"/>
                    </a:lnTo>
                    <a:lnTo>
                      <a:pt x="64" y="196"/>
                    </a:lnTo>
                    <a:lnTo>
                      <a:pt x="72" y="196"/>
                    </a:lnTo>
                    <a:lnTo>
                      <a:pt x="74" y="196"/>
                    </a:lnTo>
                    <a:lnTo>
                      <a:pt x="84" y="196"/>
                    </a:lnTo>
                    <a:lnTo>
                      <a:pt x="92" y="196"/>
                    </a:lnTo>
                    <a:lnTo>
                      <a:pt x="94" y="198"/>
                    </a:lnTo>
                    <a:lnTo>
                      <a:pt x="96" y="200"/>
                    </a:lnTo>
                    <a:lnTo>
                      <a:pt x="100" y="200"/>
                    </a:lnTo>
                    <a:lnTo>
                      <a:pt x="110" y="200"/>
                    </a:lnTo>
                    <a:lnTo>
                      <a:pt x="116" y="204"/>
                    </a:lnTo>
                    <a:lnTo>
                      <a:pt x="114" y="196"/>
                    </a:lnTo>
                    <a:lnTo>
                      <a:pt x="116" y="190"/>
                    </a:lnTo>
                    <a:lnTo>
                      <a:pt x="116" y="188"/>
                    </a:lnTo>
                    <a:lnTo>
                      <a:pt x="114" y="186"/>
                    </a:lnTo>
                    <a:lnTo>
                      <a:pt x="110" y="178"/>
                    </a:lnTo>
                    <a:lnTo>
                      <a:pt x="104" y="172"/>
                    </a:lnTo>
                    <a:lnTo>
                      <a:pt x="100" y="168"/>
                    </a:lnTo>
                    <a:lnTo>
                      <a:pt x="96" y="162"/>
                    </a:lnTo>
                    <a:lnTo>
                      <a:pt x="94" y="156"/>
                    </a:lnTo>
                    <a:lnTo>
                      <a:pt x="86" y="142"/>
                    </a:lnTo>
                    <a:lnTo>
                      <a:pt x="84" y="136"/>
                    </a:lnTo>
                    <a:lnTo>
                      <a:pt x="82" y="134"/>
                    </a:lnTo>
                    <a:lnTo>
                      <a:pt x="78" y="134"/>
                    </a:lnTo>
                    <a:lnTo>
                      <a:pt x="82" y="132"/>
                    </a:lnTo>
                    <a:lnTo>
                      <a:pt x="84" y="128"/>
                    </a:lnTo>
                    <a:lnTo>
                      <a:pt x="88" y="124"/>
                    </a:lnTo>
                    <a:lnTo>
                      <a:pt x="92" y="118"/>
                    </a:lnTo>
                    <a:lnTo>
                      <a:pt x="94" y="108"/>
                    </a:lnTo>
                    <a:lnTo>
                      <a:pt x="100" y="100"/>
                    </a:lnTo>
                    <a:lnTo>
                      <a:pt x="96" y="96"/>
                    </a:lnTo>
                    <a:lnTo>
                      <a:pt x="94" y="88"/>
                    </a:lnTo>
                    <a:lnTo>
                      <a:pt x="84" y="74"/>
                    </a:lnTo>
                    <a:lnTo>
                      <a:pt x="84" y="70"/>
                    </a:lnTo>
                    <a:lnTo>
                      <a:pt x="86" y="64"/>
                    </a:lnTo>
                    <a:lnTo>
                      <a:pt x="96" y="64"/>
                    </a:lnTo>
                    <a:lnTo>
                      <a:pt x="104" y="64"/>
                    </a:lnTo>
                    <a:lnTo>
                      <a:pt x="102" y="56"/>
                    </a:lnTo>
                    <a:lnTo>
                      <a:pt x="102" y="54"/>
                    </a:lnTo>
                    <a:lnTo>
                      <a:pt x="102" y="50"/>
                    </a:lnTo>
                    <a:lnTo>
                      <a:pt x="100" y="44"/>
                    </a:lnTo>
                    <a:lnTo>
                      <a:pt x="100" y="36"/>
                    </a:lnTo>
                    <a:lnTo>
                      <a:pt x="100" y="32"/>
                    </a:lnTo>
                    <a:lnTo>
                      <a:pt x="100" y="26"/>
                    </a:lnTo>
                    <a:lnTo>
                      <a:pt x="100" y="24"/>
                    </a:lnTo>
                    <a:lnTo>
                      <a:pt x="100" y="18"/>
                    </a:lnTo>
                    <a:lnTo>
                      <a:pt x="96" y="16"/>
                    </a:lnTo>
                    <a:lnTo>
                      <a:pt x="96" y="10"/>
                    </a:lnTo>
                    <a:lnTo>
                      <a:pt x="86" y="0"/>
                    </a:lnTo>
                    <a:lnTo>
                      <a:pt x="86" y="16"/>
                    </a:lnTo>
                    <a:lnTo>
                      <a:pt x="88" y="16"/>
                    </a:lnTo>
                    <a:lnTo>
                      <a:pt x="88" y="18"/>
                    </a:lnTo>
                    <a:lnTo>
                      <a:pt x="88" y="26"/>
                    </a:lnTo>
                    <a:lnTo>
                      <a:pt x="86" y="32"/>
                    </a:lnTo>
                    <a:lnTo>
                      <a:pt x="84" y="32"/>
                    </a:lnTo>
                    <a:lnTo>
                      <a:pt x="82" y="34"/>
                    </a:lnTo>
                    <a:lnTo>
                      <a:pt x="82" y="36"/>
                    </a:lnTo>
                    <a:lnTo>
                      <a:pt x="78" y="40"/>
                    </a:lnTo>
                    <a:lnTo>
                      <a:pt x="74" y="44"/>
                    </a:lnTo>
                    <a:lnTo>
                      <a:pt x="74" y="46"/>
                    </a:lnTo>
                    <a:lnTo>
                      <a:pt x="74" y="52"/>
                    </a:lnTo>
                    <a:lnTo>
                      <a:pt x="72" y="56"/>
                    </a:lnTo>
                    <a:lnTo>
                      <a:pt x="68" y="56"/>
                    </a:lnTo>
                    <a:lnTo>
                      <a:pt x="68" y="62"/>
                    </a:lnTo>
                    <a:lnTo>
                      <a:pt x="68" y="64"/>
                    </a:lnTo>
                    <a:lnTo>
                      <a:pt x="68" y="68"/>
                    </a:lnTo>
                    <a:lnTo>
                      <a:pt x="68" y="72"/>
                    </a:lnTo>
                    <a:lnTo>
                      <a:pt x="56" y="78"/>
                    </a:lnTo>
                    <a:lnTo>
                      <a:pt x="54" y="80"/>
                    </a:lnTo>
                    <a:lnTo>
                      <a:pt x="54" y="82"/>
                    </a:lnTo>
                    <a:lnTo>
                      <a:pt x="50" y="88"/>
                    </a:lnTo>
                    <a:lnTo>
                      <a:pt x="50" y="92"/>
                    </a:lnTo>
                    <a:lnTo>
                      <a:pt x="48" y="96"/>
                    </a:lnTo>
                    <a:lnTo>
                      <a:pt x="46" y="100"/>
                    </a:lnTo>
                    <a:lnTo>
                      <a:pt x="44" y="104"/>
                    </a:lnTo>
                    <a:lnTo>
                      <a:pt x="40" y="108"/>
                    </a:lnTo>
                    <a:lnTo>
                      <a:pt x="36" y="116"/>
                    </a:lnTo>
                    <a:lnTo>
                      <a:pt x="38" y="122"/>
                    </a:lnTo>
                    <a:lnTo>
                      <a:pt x="38" y="124"/>
                    </a:lnTo>
                    <a:lnTo>
                      <a:pt x="36" y="124"/>
                    </a:lnTo>
                    <a:lnTo>
                      <a:pt x="32" y="132"/>
                    </a:lnTo>
                    <a:lnTo>
                      <a:pt x="30" y="134"/>
                    </a:lnTo>
                    <a:lnTo>
                      <a:pt x="26" y="134"/>
                    </a:lnTo>
                    <a:lnTo>
                      <a:pt x="28" y="128"/>
                    </a:lnTo>
                    <a:lnTo>
                      <a:pt x="28" y="126"/>
                    </a:lnTo>
                    <a:lnTo>
                      <a:pt x="26" y="124"/>
                    </a:lnTo>
                    <a:lnTo>
                      <a:pt x="20" y="122"/>
                    </a:lnTo>
                    <a:lnTo>
                      <a:pt x="18" y="122"/>
                    </a:lnTo>
                    <a:lnTo>
                      <a:pt x="16" y="124"/>
                    </a:lnTo>
                    <a:lnTo>
                      <a:pt x="10" y="126"/>
                    </a:lnTo>
                    <a:lnTo>
                      <a:pt x="4" y="126"/>
                    </a:lnTo>
                    <a:lnTo>
                      <a:pt x="4" y="128"/>
                    </a:lnTo>
                    <a:lnTo>
                      <a:pt x="2" y="136"/>
                    </a:lnTo>
                    <a:lnTo>
                      <a:pt x="0" y="140"/>
                    </a:lnTo>
                    <a:lnTo>
                      <a:pt x="0" y="142"/>
                    </a:lnTo>
                    <a:lnTo>
                      <a:pt x="0" y="144"/>
                    </a:lnTo>
                    <a:lnTo>
                      <a:pt x="0" y="146"/>
                    </a:lnTo>
                    <a:lnTo>
                      <a:pt x="2" y="146"/>
                    </a:lnTo>
                    <a:lnTo>
                      <a:pt x="0" y="154"/>
                    </a:lnTo>
                    <a:lnTo>
                      <a:pt x="0" y="164"/>
                    </a:lnTo>
                    <a:lnTo>
                      <a:pt x="2" y="168"/>
                    </a:lnTo>
                    <a:lnTo>
                      <a:pt x="2" y="168"/>
                    </a:lnTo>
                    <a:lnTo>
                      <a:pt x="2" y="16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98" name="Freeform 1692"/>
              <p:cNvSpPr/>
              <p:nvPr/>
            </p:nvSpPr>
            <p:spPr bwMode="auto">
              <a:xfrm>
                <a:off x="3019425" y="4022725"/>
                <a:ext cx="123825" cy="136525"/>
              </a:xfrm>
              <a:custGeom>
                <a:gdLst>
                  <a:gd fmla="*/ 6 w 78" name="T0"/>
                  <a:gd fmla="*/ 60 h 86" name="T1"/>
                  <a:gd fmla="*/ 6 w 78" name="T2"/>
                  <a:gd fmla="*/ 60 h 86" name="T3"/>
                  <a:gd fmla="*/ 16 w 78" name="T4"/>
                  <a:gd fmla="*/ 78 h 86" name="T5"/>
                  <a:gd fmla="*/ 18 w 78" name="T6"/>
                  <a:gd fmla="*/ 74 h 86" name="T7"/>
                  <a:gd fmla="*/ 20 w 78" name="T8"/>
                  <a:gd fmla="*/ 74 h 86" name="T9"/>
                  <a:gd fmla="*/ 24 w 78" name="T10"/>
                  <a:gd fmla="*/ 74 h 86" name="T11"/>
                  <a:gd fmla="*/ 20 w 78" name="T12"/>
                  <a:gd fmla="*/ 82 h 86" name="T13"/>
                  <a:gd fmla="*/ 28 w 78" name="T14"/>
                  <a:gd fmla="*/ 86 h 86" name="T15"/>
                  <a:gd fmla="*/ 30 w 78" name="T16"/>
                  <a:gd fmla="*/ 80 h 86" name="T17"/>
                  <a:gd fmla="*/ 36 w 78" name="T18"/>
                  <a:gd fmla="*/ 78 h 86" name="T19"/>
                  <a:gd fmla="*/ 40 w 78" name="T20"/>
                  <a:gd fmla="*/ 74 h 86" name="T21"/>
                  <a:gd fmla="*/ 46 w 78" name="T22"/>
                  <a:gd fmla="*/ 72 h 86" name="T23"/>
                  <a:gd fmla="*/ 56 w 78" name="T24"/>
                  <a:gd fmla="*/ 74 h 86" name="T25"/>
                  <a:gd fmla="*/ 58 w 78" name="T26"/>
                  <a:gd fmla="*/ 70 h 86" name="T27"/>
                  <a:gd fmla="*/ 64 w 78" name="T28"/>
                  <a:gd fmla="*/ 64 h 86" name="T29"/>
                  <a:gd fmla="*/ 74 w 78" name="T30"/>
                  <a:gd fmla="*/ 60 h 86" name="T31"/>
                  <a:gd fmla="*/ 76 w 78" name="T32"/>
                  <a:gd fmla="*/ 50 h 86" name="T33"/>
                  <a:gd fmla="*/ 78 w 78" name="T34"/>
                  <a:gd fmla="*/ 38 h 86" name="T35"/>
                  <a:gd fmla="*/ 76 w 78" name="T36"/>
                  <a:gd fmla="*/ 32 h 86" name="T37"/>
                  <a:gd fmla="*/ 74 w 78" name="T38"/>
                  <a:gd fmla="*/ 26 h 86" name="T39"/>
                  <a:gd fmla="*/ 74 w 78" name="T40"/>
                  <a:gd fmla="*/ 22 h 86" name="T41"/>
                  <a:gd fmla="*/ 72 w 78" name="T42"/>
                  <a:gd fmla="*/ 14 h 86" name="T43"/>
                  <a:gd fmla="*/ 72 w 78" name="T44"/>
                  <a:gd fmla="*/ 6 h 86" name="T45"/>
                  <a:gd fmla="*/ 66 w 78" name="T46"/>
                  <a:gd fmla="*/ 6 h 86" name="T47"/>
                  <a:gd fmla="*/ 62 w 78" name="T48"/>
                  <a:gd fmla="*/ 4 h 86" name="T49"/>
                  <a:gd fmla="*/ 56 w 78" name="T50"/>
                  <a:gd fmla="*/ 0 h 86" name="T51"/>
                  <a:gd fmla="*/ 54 w 78" name="T52"/>
                  <a:gd fmla="*/ 6 h 86" name="T53"/>
                  <a:gd fmla="*/ 54 w 78" name="T54"/>
                  <a:gd fmla="*/ 14 h 86" name="T55"/>
                  <a:gd fmla="*/ 48 w 78" name="T56"/>
                  <a:gd fmla="*/ 16 h 86" name="T57"/>
                  <a:gd fmla="*/ 44 w 78" name="T58"/>
                  <a:gd fmla="*/ 10 h 86" name="T59"/>
                  <a:gd fmla="*/ 40 w 78" name="T60"/>
                  <a:gd fmla="*/ 6 h 86" name="T61"/>
                  <a:gd fmla="*/ 34 w 78" name="T62"/>
                  <a:gd fmla="*/ 6 h 86" name="T63"/>
                  <a:gd fmla="*/ 30 w 78" name="T64"/>
                  <a:gd fmla="*/ 10 h 86" name="T65"/>
                  <a:gd fmla="*/ 24 w 78" name="T66"/>
                  <a:gd fmla="*/ 16 h 86" name="T67"/>
                  <a:gd fmla="*/ 18 w 78" name="T68"/>
                  <a:gd fmla="*/ 16 h 86" name="T69"/>
                  <a:gd fmla="*/ 14 w 78" name="T70"/>
                  <a:gd fmla="*/ 16 h 86" name="T71"/>
                  <a:gd fmla="*/ 6 w 78" name="T72"/>
                  <a:gd fmla="*/ 18 h 86" name="T73"/>
                  <a:gd fmla="*/ 4 w 78" name="T74"/>
                  <a:gd fmla="*/ 22 h 86" name="T75"/>
                  <a:gd fmla="*/ 0 w 78" name="T76"/>
                  <a:gd fmla="*/ 28 h 86" name="T77"/>
                  <a:gd fmla="*/ 0 w 78" name="T78"/>
                  <a:gd fmla="*/ 42 h 86" name="T79"/>
                  <a:gd fmla="*/ 6 w 78" name="T80"/>
                  <a:gd fmla="*/ 50 h 86" name="T81"/>
                  <a:gd fmla="*/ 6 w 78" name="T82"/>
                  <a:gd fmla="*/ 60 h 86" name="T83"/>
                  <a:gd fmla="*/ 6 w 78" name="T84"/>
                  <a:gd fmla="*/ 60 h 86" name="T85"/>
                  <a:gd fmla="*/ 6 w 78" name="T86"/>
                  <a:gd fmla="*/ 60 h 8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6" w="78">
                    <a:moveTo>
                      <a:pt x="6" y="60"/>
                    </a:moveTo>
                    <a:lnTo>
                      <a:pt x="6" y="60"/>
                    </a:lnTo>
                    <a:lnTo>
                      <a:pt x="16" y="78"/>
                    </a:lnTo>
                    <a:lnTo>
                      <a:pt x="18" y="74"/>
                    </a:lnTo>
                    <a:lnTo>
                      <a:pt x="20" y="74"/>
                    </a:lnTo>
                    <a:lnTo>
                      <a:pt x="24" y="74"/>
                    </a:lnTo>
                    <a:lnTo>
                      <a:pt x="20" y="82"/>
                    </a:lnTo>
                    <a:lnTo>
                      <a:pt x="28" y="86"/>
                    </a:lnTo>
                    <a:lnTo>
                      <a:pt x="30" y="80"/>
                    </a:lnTo>
                    <a:lnTo>
                      <a:pt x="36" y="78"/>
                    </a:lnTo>
                    <a:lnTo>
                      <a:pt x="40" y="74"/>
                    </a:lnTo>
                    <a:lnTo>
                      <a:pt x="46" y="72"/>
                    </a:lnTo>
                    <a:lnTo>
                      <a:pt x="56" y="74"/>
                    </a:lnTo>
                    <a:lnTo>
                      <a:pt x="58" y="70"/>
                    </a:lnTo>
                    <a:lnTo>
                      <a:pt x="64" y="64"/>
                    </a:lnTo>
                    <a:lnTo>
                      <a:pt x="74" y="60"/>
                    </a:lnTo>
                    <a:lnTo>
                      <a:pt x="76" y="50"/>
                    </a:lnTo>
                    <a:lnTo>
                      <a:pt x="78" y="38"/>
                    </a:lnTo>
                    <a:lnTo>
                      <a:pt x="76" y="32"/>
                    </a:lnTo>
                    <a:lnTo>
                      <a:pt x="74" y="26"/>
                    </a:lnTo>
                    <a:lnTo>
                      <a:pt x="74" y="22"/>
                    </a:lnTo>
                    <a:lnTo>
                      <a:pt x="72" y="14"/>
                    </a:lnTo>
                    <a:lnTo>
                      <a:pt x="72" y="6"/>
                    </a:lnTo>
                    <a:lnTo>
                      <a:pt x="66" y="6"/>
                    </a:lnTo>
                    <a:lnTo>
                      <a:pt x="62" y="4"/>
                    </a:lnTo>
                    <a:lnTo>
                      <a:pt x="56" y="0"/>
                    </a:lnTo>
                    <a:lnTo>
                      <a:pt x="54" y="6"/>
                    </a:lnTo>
                    <a:lnTo>
                      <a:pt x="54" y="14"/>
                    </a:lnTo>
                    <a:lnTo>
                      <a:pt x="48" y="16"/>
                    </a:lnTo>
                    <a:lnTo>
                      <a:pt x="44" y="10"/>
                    </a:lnTo>
                    <a:lnTo>
                      <a:pt x="40" y="6"/>
                    </a:lnTo>
                    <a:lnTo>
                      <a:pt x="34" y="6"/>
                    </a:lnTo>
                    <a:lnTo>
                      <a:pt x="30" y="10"/>
                    </a:lnTo>
                    <a:lnTo>
                      <a:pt x="24" y="16"/>
                    </a:lnTo>
                    <a:lnTo>
                      <a:pt x="18" y="16"/>
                    </a:lnTo>
                    <a:lnTo>
                      <a:pt x="14" y="16"/>
                    </a:lnTo>
                    <a:lnTo>
                      <a:pt x="6" y="18"/>
                    </a:lnTo>
                    <a:lnTo>
                      <a:pt x="4" y="22"/>
                    </a:lnTo>
                    <a:lnTo>
                      <a:pt x="0" y="28"/>
                    </a:lnTo>
                    <a:lnTo>
                      <a:pt x="0" y="42"/>
                    </a:lnTo>
                    <a:lnTo>
                      <a:pt x="6" y="50"/>
                    </a:lnTo>
                    <a:lnTo>
                      <a:pt x="6" y="60"/>
                    </a:lnTo>
                    <a:lnTo>
                      <a:pt x="6" y="60"/>
                    </a:lnTo>
                    <a:lnTo>
                      <a:pt x="6" y="6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99" name="Freeform 1693"/>
              <p:cNvSpPr/>
              <p:nvPr/>
            </p:nvSpPr>
            <p:spPr bwMode="auto">
              <a:xfrm>
                <a:off x="1336675" y="4533900"/>
                <a:ext cx="50800" cy="57150"/>
              </a:xfrm>
              <a:custGeom>
                <a:gdLst>
                  <a:gd fmla="*/ 0 w 32" name="T0"/>
                  <a:gd fmla="*/ 12 h 36" name="T1"/>
                  <a:gd fmla="*/ 0 w 32" name="T2"/>
                  <a:gd fmla="*/ 12 h 36" name="T3"/>
                  <a:gd fmla="*/ 0 w 32" name="T4"/>
                  <a:gd fmla="*/ 10 h 36" name="T5"/>
                  <a:gd fmla="*/ 0 w 32" name="T6"/>
                  <a:gd fmla="*/ 2 h 36" name="T7"/>
                  <a:gd fmla="*/ 2 w 32" name="T8"/>
                  <a:gd fmla="*/ 2 h 36" name="T9"/>
                  <a:gd fmla="*/ 2 w 32" name="T10"/>
                  <a:gd fmla="*/ 0 h 36" name="T11"/>
                  <a:gd fmla="*/ 4 w 32" name="T12"/>
                  <a:gd fmla="*/ 2 h 36" name="T13"/>
                  <a:gd fmla="*/ 6 w 32" name="T14"/>
                  <a:gd fmla="*/ 8 h 36" name="T15"/>
                  <a:gd fmla="*/ 6 w 32" name="T16"/>
                  <a:gd fmla="*/ 10 h 36" name="T17"/>
                  <a:gd fmla="*/ 10 w 32" name="T18"/>
                  <a:gd fmla="*/ 8 h 36" name="T19"/>
                  <a:gd fmla="*/ 12 w 32" name="T20"/>
                  <a:gd fmla="*/ 4 h 36" name="T21"/>
                  <a:gd fmla="*/ 14 w 32" name="T22"/>
                  <a:gd fmla="*/ 2 h 36" name="T23"/>
                  <a:gd fmla="*/ 14 w 32" name="T24"/>
                  <a:gd fmla="*/ 0 h 36" name="T25"/>
                  <a:gd fmla="*/ 22 w 32" name="T26"/>
                  <a:gd fmla="*/ 2 h 36" name="T27"/>
                  <a:gd fmla="*/ 24 w 32" name="T28"/>
                  <a:gd fmla="*/ 2 h 36" name="T29"/>
                  <a:gd fmla="*/ 24 w 32" name="T30"/>
                  <a:gd fmla="*/ 8 h 36" name="T31"/>
                  <a:gd fmla="*/ 24 w 32" name="T32"/>
                  <a:gd fmla="*/ 10 h 36" name="T33"/>
                  <a:gd fmla="*/ 26 w 32" name="T34"/>
                  <a:gd fmla="*/ 12 h 36" name="T35"/>
                  <a:gd fmla="*/ 30 w 32" name="T36"/>
                  <a:gd fmla="*/ 12 h 36" name="T37"/>
                  <a:gd fmla="*/ 32 w 32" name="T38"/>
                  <a:gd fmla="*/ 12 h 36" name="T39"/>
                  <a:gd fmla="*/ 26 w 32" name="T40"/>
                  <a:gd fmla="*/ 20 h 36" name="T41"/>
                  <a:gd fmla="*/ 22 w 32" name="T42"/>
                  <a:gd fmla="*/ 26 h 36" name="T43"/>
                  <a:gd fmla="*/ 20 w 32" name="T44"/>
                  <a:gd fmla="*/ 34 h 36" name="T45"/>
                  <a:gd fmla="*/ 14 w 32" name="T46"/>
                  <a:gd fmla="*/ 36 h 36" name="T47"/>
                  <a:gd fmla="*/ 4 w 32" name="T48"/>
                  <a:gd fmla="*/ 36 h 36" name="T49"/>
                  <a:gd fmla="*/ 2 w 32" name="T50"/>
                  <a:gd fmla="*/ 12 h 36" name="T51"/>
                  <a:gd fmla="*/ 0 w 32" name="T52"/>
                  <a:gd fmla="*/ 12 h 36" name="T53"/>
                  <a:gd fmla="*/ 0 w 32" name="T54"/>
                  <a:gd fmla="*/ 12 h 36" name="T55"/>
                  <a:gd fmla="*/ 0 w 32" name="T56"/>
                  <a:gd fmla="*/ 12 h 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6" w="32">
                    <a:moveTo>
                      <a:pt x="0" y="12"/>
                    </a:moveTo>
                    <a:lnTo>
                      <a:pt x="0" y="12"/>
                    </a:lnTo>
                    <a:lnTo>
                      <a:pt x="0" y="10"/>
                    </a:lnTo>
                    <a:lnTo>
                      <a:pt x="0" y="2"/>
                    </a:lnTo>
                    <a:lnTo>
                      <a:pt x="2" y="2"/>
                    </a:lnTo>
                    <a:lnTo>
                      <a:pt x="2" y="0"/>
                    </a:lnTo>
                    <a:lnTo>
                      <a:pt x="4" y="2"/>
                    </a:lnTo>
                    <a:lnTo>
                      <a:pt x="6" y="8"/>
                    </a:lnTo>
                    <a:lnTo>
                      <a:pt x="6" y="10"/>
                    </a:lnTo>
                    <a:lnTo>
                      <a:pt x="10" y="8"/>
                    </a:lnTo>
                    <a:lnTo>
                      <a:pt x="12" y="4"/>
                    </a:lnTo>
                    <a:lnTo>
                      <a:pt x="14" y="2"/>
                    </a:lnTo>
                    <a:lnTo>
                      <a:pt x="14" y="0"/>
                    </a:lnTo>
                    <a:lnTo>
                      <a:pt x="22" y="2"/>
                    </a:lnTo>
                    <a:lnTo>
                      <a:pt x="24" y="2"/>
                    </a:lnTo>
                    <a:lnTo>
                      <a:pt x="24" y="8"/>
                    </a:lnTo>
                    <a:lnTo>
                      <a:pt x="24" y="10"/>
                    </a:lnTo>
                    <a:lnTo>
                      <a:pt x="26" y="12"/>
                    </a:lnTo>
                    <a:lnTo>
                      <a:pt x="30" y="12"/>
                    </a:lnTo>
                    <a:lnTo>
                      <a:pt x="32" y="12"/>
                    </a:lnTo>
                    <a:lnTo>
                      <a:pt x="26" y="20"/>
                    </a:lnTo>
                    <a:lnTo>
                      <a:pt x="22" y="26"/>
                    </a:lnTo>
                    <a:lnTo>
                      <a:pt x="20" y="34"/>
                    </a:lnTo>
                    <a:lnTo>
                      <a:pt x="14" y="36"/>
                    </a:lnTo>
                    <a:lnTo>
                      <a:pt x="4" y="36"/>
                    </a:lnTo>
                    <a:lnTo>
                      <a:pt x="2" y="12"/>
                    </a:lnTo>
                    <a:lnTo>
                      <a:pt x="0" y="12"/>
                    </a:lnTo>
                    <a:lnTo>
                      <a:pt x="0" y="12"/>
                    </a:lnTo>
                    <a:lnTo>
                      <a:pt x="0" y="1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00" name="Freeform 1694"/>
              <p:cNvSpPr/>
              <p:nvPr/>
            </p:nvSpPr>
            <p:spPr bwMode="auto">
              <a:xfrm>
                <a:off x="2794000" y="3660775"/>
                <a:ext cx="200025" cy="476250"/>
              </a:xfrm>
              <a:custGeom>
                <a:gdLst>
                  <a:gd fmla="*/ 98 w 126" name="T0"/>
                  <a:gd fmla="*/ 292 h 300" name="T1"/>
                  <a:gd fmla="*/ 104 w 126" name="T2"/>
                  <a:gd fmla="*/ 266 h 300" name="T3"/>
                  <a:gd fmla="*/ 88 w 126" name="T4"/>
                  <a:gd fmla="*/ 236 h 300" name="T5"/>
                  <a:gd fmla="*/ 94 w 126" name="T6"/>
                  <a:gd fmla="*/ 210 h 300" name="T7"/>
                  <a:gd fmla="*/ 78 w 126" name="T8"/>
                  <a:gd fmla="*/ 182 h 300" name="T9"/>
                  <a:gd fmla="*/ 78 w 126" name="T10"/>
                  <a:gd fmla="*/ 156 h 300" name="T11"/>
                  <a:gd fmla="*/ 90 w 126" name="T12"/>
                  <a:gd fmla="*/ 146 h 300" name="T13"/>
                  <a:gd fmla="*/ 96 w 126" name="T14"/>
                  <a:gd fmla="*/ 134 h 300" name="T15"/>
                  <a:gd fmla="*/ 116 w 126" name="T16"/>
                  <a:gd fmla="*/ 136 h 300" name="T17"/>
                  <a:gd fmla="*/ 126 w 126" name="T18"/>
                  <a:gd fmla="*/ 116 h 300" name="T19"/>
                  <a:gd fmla="*/ 112 w 126" name="T20"/>
                  <a:gd fmla="*/ 98 h 300" name="T21"/>
                  <a:gd fmla="*/ 100 w 126" name="T22"/>
                  <a:gd fmla="*/ 92 h 300" name="T23"/>
                  <a:gd fmla="*/ 98 w 126" name="T24"/>
                  <a:gd fmla="*/ 80 h 300" name="T25"/>
                  <a:gd fmla="*/ 96 w 126" name="T26"/>
                  <a:gd fmla="*/ 64 h 300" name="T27"/>
                  <a:gd fmla="*/ 82 w 126" name="T28"/>
                  <a:gd fmla="*/ 70 h 300" name="T29"/>
                  <a:gd fmla="*/ 78 w 126" name="T30"/>
                  <a:gd fmla="*/ 64 h 300" name="T31"/>
                  <a:gd fmla="*/ 80 w 126" name="T32"/>
                  <a:gd fmla="*/ 46 h 300" name="T33"/>
                  <a:gd fmla="*/ 88 w 126" name="T34"/>
                  <a:gd fmla="*/ 26 h 300" name="T35"/>
                  <a:gd fmla="*/ 82 w 126" name="T36"/>
                  <a:gd fmla="*/ 8 h 300" name="T37"/>
                  <a:gd fmla="*/ 72 w 126" name="T38"/>
                  <a:gd fmla="*/ 2 h 300" name="T39"/>
                  <a:gd fmla="*/ 62 w 126" name="T40"/>
                  <a:gd fmla="*/ 18 h 300" name="T41"/>
                  <a:gd fmla="*/ 50 w 126" name="T42"/>
                  <a:gd fmla="*/ 34 h 300" name="T43"/>
                  <a:gd fmla="*/ 32 w 126" name="T44"/>
                  <a:gd fmla="*/ 48 h 300" name="T45"/>
                  <a:gd fmla="*/ 34 w 126" name="T46"/>
                  <a:gd fmla="*/ 58 h 300" name="T47"/>
                  <a:gd fmla="*/ 16 w 126" name="T48"/>
                  <a:gd fmla="*/ 70 h 300" name="T49"/>
                  <a:gd fmla="*/ 18 w 126" name="T50"/>
                  <a:gd fmla="*/ 98 h 300" name="T51"/>
                  <a:gd fmla="*/ 14 w 126" name="T52"/>
                  <a:gd fmla="*/ 110 h 300" name="T53"/>
                  <a:gd fmla="*/ 6 w 126" name="T54"/>
                  <a:gd fmla="*/ 112 h 300" name="T55"/>
                  <a:gd fmla="*/ 4 w 126" name="T56"/>
                  <a:gd fmla="*/ 122 h 300" name="T57"/>
                  <a:gd fmla="*/ 4 w 126" name="T58"/>
                  <a:gd fmla="*/ 136 h 300" name="T59"/>
                  <a:gd fmla="*/ 8 w 126" name="T60"/>
                  <a:gd fmla="*/ 138 h 300" name="T61"/>
                  <a:gd fmla="*/ 18 w 126" name="T62"/>
                  <a:gd fmla="*/ 152 h 300" name="T63"/>
                  <a:gd fmla="*/ 30 w 126" name="T64"/>
                  <a:gd fmla="*/ 172 h 300" name="T65"/>
                  <a:gd fmla="*/ 26 w 126" name="T66"/>
                  <a:gd fmla="*/ 186 h 300" name="T67"/>
                  <a:gd fmla="*/ 24 w 126" name="T68"/>
                  <a:gd fmla="*/ 210 h 300" name="T69"/>
                  <a:gd fmla="*/ 52 w 126" name="T70"/>
                  <a:gd fmla="*/ 204 h 300" name="T71"/>
                  <a:gd fmla="*/ 54 w 126" name="T72"/>
                  <a:gd fmla="*/ 192 h 300" name="T73"/>
                  <a:gd fmla="*/ 72 w 126" name="T74"/>
                  <a:gd fmla="*/ 202 h 300" name="T75"/>
                  <a:gd fmla="*/ 70 w 126" name="T76"/>
                  <a:gd fmla="*/ 212 h 300" name="T77"/>
                  <a:gd fmla="*/ 78 w 126" name="T78"/>
                  <a:gd fmla="*/ 222 h 300" name="T79"/>
                  <a:gd fmla="*/ 80 w 126" name="T80"/>
                  <a:gd fmla="*/ 250 h 300" name="T81"/>
                  <a:gd fmla="*/ 88 w 126" name="T82"/>
                  <a:gd fmla="*/ 272 h 300" name="T83"/>
                  <a:gd fmla="*/ 88 w 126" name="T84"/>
                  <a:gd fmla="*/ 280 h 300" name="T85"/>
                  <a:gd fmla="*/ 94 w 126" name="T86"/>
                  <a:gd fmla="*/ 298 h 300" name="T87"/>
                  <a:gd fmla="*/ 94 w 126" name="T88"/>
                  <a:gd fmla="*/ 300 h 30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00" w="125">
                    <a:moveTo>
                      <a:pt x="94" y="300"/>
                    </a:moveTo>
                    <a:lnTo>
                      <a:pt x="96" y="300"/>
                    </a:lnTo>
                    <a:lnTo>
                      <a:pt x="98" y="292"/>
                    </a:lnTo>
                    <a:lnTo>
                      <a:pt x="100" y="284"/>
                    </a:lnTo>
                    <a:lnTo>
                      <a:pt x="104" y="276"/>
                    </a:lnTo>
                    <a:lnTo>
                      <a:pt x="104" y="266"/>
                    </a:lnTo>
                    <a:lnTo>
                      <a:pt x="98" y="256"/>
                    </a:lnTo>
                    <a:lnTo>
                      <a:pt x="94" y="248"/>
                    </a:lnTo>
                    <a:lnTo>
                      <a:pt x="88" y="236"/>
                    </a:lnTo>
                    <a:lnTo>
                      <a:pt x="86" y="220"/>
                    </a:lnTo>
                    <a:lnTo>
                      <a:pt x="94" y="218"/>
                    </a:lnTo>
                    <a:lnTo>
                      <a:pt x="94" y="210"/>
                    </a:lnTo>
                    <a:lnTo>
                      <a:pt x="86" y="202"/>
                    </a:lnTo>
                    <a:lnTo>
                      <a:pt x="80" y="194"/>
                    </a:lnTo>
                    <a:lnTo>
                      <a:pt x="78" y="182"/>
                    </a:lnTo>
                    <a:lnTo>
                      <a:pt x="80" y="172"/>
                    </a:lnTo>
                    <a:lnTo>
                      <a:pt x="80" y="166"/>
                    </a:lnTo>
                    <a:lnTo>
                      <a:pt x="78" y="156"/>
                    </a:lnTo>
                    <a:lnTo>
                      <a:pt x="80" y="152"/>
                    </a:lnTo>
                    <a:lnTo>
                      <a:pt x="86" y="152"/>
                    </a:lnTo>
                    <a:lnTo>
                      <a:pt x="90" y="146"/>
                    </a:lnTo>
                    <a:lnTo>
                      <a:pt x="94" y="146"/>
                    </a:lnTo>
                    <a:lnTo>
                      <a:pt x="94" y="140"/>
                    </a:lnTo>
                    <a:lnTo>
                      <a:pt x="96" y="134"/>
                    </a:lnTo>
                    <a:lnTo>
                      <a:pt x="100" y="134"/>
                    </a:lnTo>
                    <a:lnTo>
                      <a:pt x="104" y="136"/>
                    </a:lnTo>
                    <a:lnTo>
                      <a:pt x="116" y="136"/>
                    </a:lnTo>
                    <a:lnTo>
                      <a:pt x="118" y="128"/>
                    </a:lnTo>
                    <a:lnTo>
                      <a:pt x="118" y="120"/>
                    </a:lnTo>
                    <a:lnTo>
                      <a:pt x="126" y="116"/>
                    </a:lnTo>
                    <a:lnTo>
                      <a:pt x="114" y="112"/>
                    </a:lnTo>
                    <a:lnTo>
                      <a:pt x="114" y="106"/>
                    </a:lnTo>
                    <a:lnTo>
                      <a:pt x="112" y="98"/>
                    </a:lnTo>
                    <a:lnTo>
                      <a:pt x="106" y="98"/>
                    </a:lnTo>
                    <a:lnTo>
                      <a:pt x="100" y="94"/>
                    </a:lnTo>
                    <a:lnTo>
                      <a:pt x="100" y="92"/>
                    </a:lnTo>
                    <a:lnTo>
                      <a:pt x="106" y="82"/>
                    </a:lnTo>
                    <a:lnTo>
                      <a:pt x="104" y="80"/>
                    </a:lnTo>
                    <a:lnTo>
                      <a:pt x="98" y="80"/>
                    </a:lnTo>
                    <a:lnTo>
                      <a:pt x="96" y="74"/>
                    </a:lnTo>
                    <a:lnTo>
                      <a:pt x="98" y="70"/>
                    </a:lnTo>
                    <a:lnTo>
                      <a:pt x="96" y="64"/>
                    </a:lnTo>
                    <a:lnTo>
                      <a:pt x="90" y="64"/>
                    </a:lnTo>
                    <a:lnTo>
                      <a:pt x="86" y="66"/>
                    </a:lnTo>
                    <a:lnTo>
                      <a:pt x="82" y="70"/>
                    </a:lnTo>
                    <a:lnTo>
                      <a:pt x="80" y="72"/>
                    </a:lnTo>
                    <a:lnTo>
                      <a:pt x="78" y="70"/>
                    </a:lnTo>
                    <a:lnTo>
                      <a:pt x="78" y="64"/>
                    </a:lnTo>
                    <a:lnTo>
                      <a:pt x="76" y="58"/>
                    </a:lnTo>
                    <a:lnTo>
                      <a:pt x="76" y="54"/>
                    </a:lnTo>
                    <a:lnTo>
                      <a:pt x="80" y="46"/>
                    </a:lnTo>
                    <a:lnTo>
                      <a:pt x="86" y="42"/>
                    </a:lnTo>
                    <a:lnTo>
                      <a:pt x="86" y="30"/>
                    </a:lnTo>
                    <a:lnTo>
                      <a:pt x="88" y="26"/>
                    </a:lnTo>
                    <a:lnTo>
                      <a:pt x="86" y="20"/>
                    </a:lnTo>
                    <a:lnTo>
                      <a:pt x="88" y="12"/>
                    </a:lnTo>
                    <a:lnTo>
                      <a:pt x="82" y="8"/>
                    </a:lnTo>
                    <a:lnTo>
                      <a:pt x="82" y="0"/>
                    </a:lnTo>
                    <a:lnTo>
                      <a:pt x="78" y="0"/>
                    </a:lnTo>
                    <a:lnTo>
                      <a:pt x="72" y="2"/>
                    </a:lnTo>
                    <a:lnTo>
                      <a:pt x="72" y="10"/>
                    </a:lnTo>
                    <a:lnTo>
                      <a:pt x="68" y="20"/>
                    </a:lnTo>
                    <a:lnTo>
                      <a:pt x="62" y="18"/>
                    </a:lnTo>
                    <a:lnTo>
                      <a:pt x="54" y="20"/>
                    </a:lnTo>
                    <a:lnTo>
                      <a:pt x="50" y="30"/>
                    </a:lnTo>
                    <a:lnTo>
                      <a:pt x="50" y="34"/>
                    </a:lnTo>
                    <a:lnTo>
                      <a:pt x="42" y="42"/>
                    </a:lnTo>
                    <a:lnTo>
                      <a:pt x="40" y="46"/>
                    </a:lnTo>
                    <a:lnTo>
                      <a:pt x="32" y="48"/>
                    </a:lnTo>
                    <a:lnTo>
                      <a:pt x="30" y="52"/>
                    </a:lnTo>
                    <a:lnTo>
                      <a:pt x="34" y="54"/>
                    </a:lnTo>
                    <a:lnTo>
                      <a:pt x="34" y="58"/>
                    </a:lnTo>
                    <a:lnTo>
                      <a:pt x="30" y="66"/>
                    </a:lnTo>
                    <a:lnTo>
                      <a:pt x="26" y="76"/>
                    </a:lnTo>
                    <a:lnTo>
                      <a:pt x="16" y="70"/>
                    </a:lnTo>
                    <a:lnTo>
                      <a:pt x="16" y="84"/>
                    </a:lnTo>
                    <a:lnTo>
                      <a:pt x="18" y="90"/>
                    </a:lnTo>
                    <a:lnTo>
                      <a:pt x="18" y="98"/>
                    </a:lnTo>
                    <a:lnTo>
                      <a:pt x="18" y="102"/>
                    </a:lnTo>
                    <a:lnTo>
                      <a:pt x="16" y="106"/>
                    </a:lnTo>
                    <a:lnTo>
                      <a:pt x="14" y="110"/>
                    </a:lnTo>
                    <a:lnTo>
                      <a:pt x="8" y="106"/>
                    </a:lnTo>
                    <a:lnTo>
                      <a:pt x="6" y="108"/>
                    </a:lnTo>
                    <a:lnTo>
                      <a:pt x="6" y="112"/>
                    </a:lnTo>
                    <a:lnTo>
                      <a:pt x="8" y="118"/>
                    </a:lnTo>
                    <a:lnTo>
                      <a:pt x="8" y="126"/>
                    </a:lnTo>
                    <a:lnTo>
                      <a:pt x="4" y="122"/>
                    </a:lnTo>
                    <a:lnTo>
                      <a:pt x="0" y="126"/>
                    </a:lnTo>
                    <a:lnTo>
                      <a:pt x="0" y="130"/>
                    </a:lnTo>
                    <a:lnTo>
                      <a:pt x="4" y="136"/>
                    </a:lnTo>
                    <a:lnTo>
                      <a:pt x="4" y="140"/>
                    </a:lnTo>
                    <a:lnTo>
                      <a:pt x="6" y="140"/>
                    </a:lnTo>
                    <a:lnTo>
                      <a:pt x="8" y="138"/>
                    </a:lnTo>
                    <a:lnTo>
                      <a:pt x="12" y="136"/>
                    </a:lnTo>
                    <a:lnTo>
                      <a:pt x="16" y="136"/>
                    </a:lnTo>
                    <a:lnTo>
                      <a:pt x="18" y="152"/>
                    </a:lnTo>
                    <a:lnTo>
                      <a:pt x="22" y="164"/>
                    </a:lnTo>
                    <a:lnTo>
                      <a:pt x="26" y="170"/>
                    </a:lnTo>
                    <a:lnTo>
                      <a:pt x="30" y="172"/>
                    </a:lnTo>
                    <a:lnTo>
                      <a:pt x="30" y="176"/>
                    </a:lnTo>
                    <a:lnTo>
                      <a:pt x="30" y="182"/>
                    </a:lnTo>
                    <a:lnTo>
                      <a:pt x="26" y="186"/>
                    </a:lnTo>
                    <a:lnTo>
                      <a:pt x="24" y="194"/>
                    </a:lnTo>
                    <a:lnTo>
                      <a:pt x="24" y="202"/>
                    </a:lnTo>
                    <a:lnTo>
                      <a:pt x="24" y="210"/>
                    </a:lnTo>
                    <a:lnTo>
                      <a:pt x="40" y="210"/>
                    </a:lnTo>
                    <a:lnTo>
                      <a:pt x="50" y="208"/>
                    </a:lnTo>
                    <a:lnTo>
                      <a:pt x="52" y="204"/>
                    </a:lnTo>
                    <a:lnTo>
                      <a:pt x="54" y="200"/>
                    </a:lnTo>
                    <a:lnTo>
                      <a:pt x="54" y="194"/>
                    </a:lnTo>
                    <a:lnTo>
                      <a:pt x="54" y="192"/>
                    </a:lnTo>
                    <a:lnTo>
                      <a:pt x="60" y="192"/>
                    </a:lnTo>
                    <a:lnTo>
                      <a:pt x="68" y="202"/>
                    </a:lnTo>
                    <a:lnTo>
                      <a:pt x="72" y="202"/>
                    </a:lnTo>
                    <a:lnTo>
                      <a:pt x="72" y="208"/>
                    </a:lnTo>
                    <a:lnTo>
                      <a:pt x="72" y="210"/>
                    </a:lnTo>
                    <a:lnTo>
                      <a:pt x="70" y="212"/>
                    </a:lnTo>
                    <a:lnTo>
                      <a:pt x="70" y="216"/>
                    </a:lnTo>
                    <a:lnTo>
                      <a:pt x="72" y="220"/>
                    </a:lnTo>
                    <a:lnTo>
                      <a:pt x="78" y="222"/>
                    </a:lnTo>
                    <a:lnTo>
                      <a:pt x="78" y="234"/>
                    </a:lnTo>
                    <a:lnTo>
                      <a:pt x="78" y="246"/>
                    </a:lnTo>
                    <a:lnTo>
                      <a:pt x="80" y="250"/>
                    </a:lnTo>
                    <a:lnTo>
                      <a:pt x="86" y="250"/>
                    </a:lnTo>
                    <a:lnTo>
                      <a:pt x="88" y="262"/>
                    </a:lnTo>
                    <a:lnTo>
                      <a:pt x="88" y="272"/>
                    </a:lnTo>
                    <a:lnTo>
                      <a:pt x="90" y="272"/>
                    </a:lnTo>
                    <a:lnTo>
                      <a:pt x="90" y="276"/>
                    </a:lnTo>
                    <a:lnTo>
                      <a:pt x="88" y="280"/>
                    </a:lnTo>
                    <a:lnTo>
                      <a:pt x="86" y="284"/>
                    </a:lnTo>
                    <a:lnTo>
                      <a:pt x="94" y="286"/>
                    </a:lnTo>
                    <a:lnTo>
                      <a:pt x="94" y="298"/>
                    </a:lnTo>
                    <a:lnTo>
                      <a:pt x="94" y="300"/>
                    </a:lnTo>
                    <a:lnTo>
                      <a:pt x="94" y="300"/>
                    </a:lnTo>
                    <a:lnTo>
                      <a:pt x="94" y="30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01" name="Freeform 1695"/>
              <p:cNvSpPr/>
              <p:nvPr/>
            </p:nvSpPr>
            <p:spPr bwMode="auto">
              <a:xfrm>
                <a:off x="527050" y="3987800"/>
                <a:ext cx="171450" cy="168275"/>
              </a:xfrm>
              <a:custGeom>
                <a:gdLst>
                  <a:gd fmla="*/ 72 w 108" name="T0"/>
                  <a:gd fmla="*/ 76 h 106" name="T1"/>
                  <a:gd fmla="*/ 62 w 108" name="T2"/>
                  <a:gd fmla="*/ 80 h 106" name="T3"/>
                  <a:gd fmla="*/ 46 w 108" name="T4"/>
                  <a:gd fmla="*/ 82 h 106" name="T5"/>
                  <a:gd fmla="*/ 46 w 108" name="T6"/>
                  <a:gd fmla="*/ 94 h 106" name="T7"/>
                  <a:gd fmla="*/ 34 w 108" name="T8"/>
                  <a:gd fmla="*/ 106 h 106" name="T9"/>
                  <a:gd fmla="*/ 32 w 108" name="T10"/>
                  <a:gd fmla="*/ 100 h 106" name="T11"/>
                  <a:gd fmla="*/ 20 w 108" name="T12"/>
                  <a:gd fmla="*/ 102 h 106" name="T13"/>
                  <a:gd fmla="*/ 14 w 108" name="T14"/>
                  <a:gd fmla="*/ 98 h 106" name="T15"/>
                  <a:gd fmla="*/ 0 w 108" name="T16"/>
                  <a:gd fmla="*/ 90 h 106" name="T17"/>
                  <a:gd fmla="*/ 2 w 108" name="T18"/>
                  <a:gd fmla="*/ 82 h 106" name="T19"/>
                  <a:gd fmla="*/ 6 w 108" name="T20"/>
                  <a:gd fmla="*/ 80 h 106" name="T21"/>
                  <a:gd fmla="*/ 6 w 108" name="T22"/>
                  <a:gd fmla="*/ 72 h 106" name="T23"/>
                  <a:gd fmla="*/ 8 w 108" name="T24"/>
                  <a:gd fmla="*/ 66 h 106" name="T25"/>
                  <a:gd fmla="*/ 16 w 108" name="T26"/>
                  <a:gd fmla="*/ 62 h 106" name="T27"/>
                  <a:gd fmla="*/ 18 w 108" name="T28"/>
                  <a:gd fmla="*/ 52 h 106" name="T29"/>
                  <a:gd fmla="*/ 24 w 108" name="T30"/>
                  <a:gd fmla="*/ 44 h 106" name="T31"/>
                  <a:gd fmla="*/ 36 w 108" name="T32"/>
                  <a:gd fmla="*/ 40 h 106" name="T33"/>
                  <a:gd fmla="*/ 42 w 108" name="T34"/>
                  <a:gd fmla="*/ 32 h 106" name="T35"/>
                  <a:gd fmla="*/ 46 w 108" name="T36"/>
                  <a:gd fmla="*/ 26 h 106" name="T37"/>
                  <a:gd fmla="*/ 54 w 108" name="T38"/>
                  <a:gd fmla="*/ 20 h 106" name="T39"/>
                  <a:gd fmla="*/ 56 w 108" name="T40"/>
                  <a:gd fmla="*/ 10 h 106" name="T41"/>
                  <a:gd fmla="*/ 64 w 108" name="T42"/>
                  <a:gd fmla="*/ 8 h 106" name="T43"/>
                  <a:gd fmla="*/ 70 w 108" name="T44"/>
                  <a:gd fmla="*/ 0 h 106" name="T45"/>
                  <a:gd fmla="*/ 72 w 108" name="T46"/>
                  <a:gd fmla="*/ 2 h 106" name="T47"/>
                  <a:gd fmla="*/ 78 w 108" name="T48"/>
                  <a:gd fmla="*/ 2 h 106" name="T49"/>
                  <a:gd fmla="*/ 80 w 108" name="T50"/>
                  <a:gd fmla="*/ 12 h 106" name="T51"/>
                  <a:gd fmla="*/ 96 w 108" name="T52"/>
                  <a:gd fmla="*/ 28 h 106" name="T53"/>
                  <a:gd fmla="*/ 100 w 108" name="T54"/>
                  <a:gd fmla="*/ 46 h 106" name="T55"/>
                  <a:gd fmla="*/ 106 w 108" name="T56"/>
                  <a:gd fmla="*/ 46 h 106" name="T57"/>
                  <a:gd fmla="*/ 106 w 108" name="T58"/>
                  <a:gd fmla="*/ 54 h 106" name="T59"/>
                  <a:gd fmla="*/ 108 w 108" name="T60"/>
                  <a:gd fmla="*/ 70 h 106" name="T61"/>
                  <a:gd fmla="*/ 102 w 108" name="T62"/>
                  <a:gd fmla="*/ 74 h 106" name="T63"/>
                  <a:gd fmla="*/ 100 w 108" name="T64"/>
                  <a:gd fmla="*/ 80 h 106" name="T65"/>
                  <a:gd fmla="*/ 90 w 108" name="T66"/>
                  <a:gd fmla="*/ 80 h 106" name="T67"/>
                  <a:gd fmla="*/ 82 w 108" name="T68"/>
                  <a:gd fmla="*/ 76 h 10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5" w="108">
                    <a:moveTo>
                      <a:pt x="82" y="76"/>
                    </a:moveTo>
                    <a:lnTo>
                      <a:pt x="72" y="76"/>
                    </a:lnTo>
                    <a:lnTo>
                      <a:pt x="70" y="80"/>
                    </a:lnTo>
                    <a:lnTo>
                      <a:pt x="62" y="80"/>
                    </a:lnTo>
                    <a:lnTo>
                      <a:pt x="48" y="76"/>
                    </a:lnTo>
                    <a:lnTo>
                      <a:pt x="46" y="82"/>
                    </a:lnTo>
                    <a:lnTo>
                      <a:pt x="44" y="88"/>
                    </a:lnTo>
                    <a:lnTo>
                      <a:pt x="46" y="94"/>
                    </a:lnTo>
                    <a:lnTo>
                      <a:pt x="44" y="106"/>
                    </a:lnTo>
                    <a:lnTo>
                      <a:pt x="34" y="106"/>
                    </a:lnTo>
                    <a:lnTo>
                      <a:pt x="32" y="102"/>
                    </a:lnTo>
                    <a:lnTo>
                      <a:pt x="32" y="100"/>
                    </a:lnTo>
                    <a:lnTo>
                      <a:pt x="26" y="98"/>
                    </a:lnTo>
                    <a:lnTo>
                      <a:pt x="20" y="102"/>
                    </a:lnTo>
                    <a:lnTo>
                      <a:pt x="16" y="102"/>
                    </a:lnTo>
                    <a:lnTo>
                      <a:pt x="14" y="98"/>
                    </a:lnTo>
                    <a:lnTo>
                      <a:pt x="2" y="94"/>
                    </a:lnTo>
                    <a:lnTo>
                      <a:pt x="0" y="90"/>
                    </a:lnTo>
                    <a:lnTo>
                      <a:pt x="2" y="84"/>
                    </a:lnTo>
                    <a:lnTo>
                      <a:pt x="2" y="82"/>
                    </a:lnTo>
                    <a:lnTo>
                      <a:pt x="6" y="82"/>
                    </a:lnTo>
                    <a:lnTo>
                      <a:pt x="6" y="80"/>
                    </a:lnTo>
                    <a:lnTo>
                      <a:pt x="6" y="74"/>
                    </a:lnTo>
                    <a:lnTo>
                      <a:pt x="6" y="72"/>
                    </a:lnTo>
                    <a:lnTo>
                      <a:pt x="6" y="70"/>
                    </a:lnTo>
                    <a:lnTo>
                      <a:pt x="8" y="66"/>
                    </a:lnTo>
                    <a:lnTo>
                      <a:pt x="10" y="62"/>
                    </a:lnTo>
                    <a:lnTo>
                      <a:pt x="16" y="62"/>
                    </a:lnTo>
                    <a:lnTo>
                      <a:pt x="16" y="64"/>
                    </a:lnTo>
                    <a:lnTo>
                      <a:pt x="18" y="52"/>
                    </a:lnTo>
                    <a:lnTo>
                      <a:pt x="20" y="46"/>
                    </a:lnTo>
                    <a:lnTo>
                      <a:pt x="24" y="44"/>
                    </a:lnTo>
                    <a:lnTo>
                      <a:pt x="32" y="40"/>
                    </a:lnTo>
                    <a:lnTo>
                      <a:pt x="36" y="40"/>
                    </a:lnTo>
                    <a:lnTo>
                      <a:pt x="38" y="38"/>
                    </a:lnTo>
                    <a:lnTo>
                      <a:pt x="42" y="32"/>
                    </a:lnTo>
                    <a:lnTo>
                      <a:pt x="42" y="28"/>
                    </a:lnTo>
                    <a:lnTo>
                      <a:pt x="46" y="26"/>
                    </a:lnTo>
                    <a:lnTo>
                      <a:pt x="52" y="20"/>
                    </a:lnTo>
                    <a:lnTo>
                      <a:pt x="54" y="20"/>
                    </a:lnTo>
                    <a:lnTo>
                      <a:pt x="54" y="12"/>
                    </a:lnTo>
                    <a:lnTo>
                      <a:pt x="56" y="10"/>
                    </a:lnTo>
                    <a:lnTo>
                      <a:pt x="60" y="10"/>
                    </a:lnTo>
                    <a:lnTo>
                      <a:pt x="64" y="8"/>
                    </a:lnTo>
                    <a:lnTo>
                      <a:pt x="66" y="4"/>
                    </a:lnTo>
                    <a:lnTo>
                      <a:pt x="70" y="0"/>
                    </a:lnTo>
                    <a:lnTo>
                      <a:pt x="72" y="0"/>
                    </a:lnTo>
                    <a:lnTo>
                      <a:pt x="72" y="2"/>
                    </a:lnTo>
                    <a:lnTo>
                      <a:pt x="74" y="2"/>
                    </a:lnTo>
                    <a:lnTo>
                      <a:pt x="78" y="2"/>
                    </a:lnTo>
                    <a:lnTo>
                      <a:pt x="82" y="8"/>
                    </a:lnTo>
                    <a:lnTo>
                      <a:pt x="80" y="12"/>
                    </a:lnTo>
                    <a:lnTo>
                      <a:pt x="84" y="20"/>
                    </a:lnTo>
                    <a:lnTo>
                      <a:pt x="96" y="28"/>
                    </a:lnTo>
                    <a:lnTo>
                      <a:pt x="96" y="32"/>
                    </a:lnTo>
                    <a:lnTo>
                      <a:pt x="100" y="46"/>
                    </a:lnTo>
                    <a:lnTo>
                      <a:pt x="102" y="46"/>
                    </a:lnTo>
                    <a:lnTo>
                      <a:pt x="106" y="46"/>
                    </a:lnTo>
                    <a:lnTo>
                      <a:pt x="106" y="52"/>
                    </a:lnTo>
                    <a:lnTo>
                      <a:pt x="106" y="54"/>
                    </a:lnTo>
                    <a:lnTo>
                      <a:pt x="108" y="66"/>
                    </a:lnTo>
                    <a:lnTo>
                      <a:pt x="108" y="70"/>
                    </a:lnTo>
                    <a:lnTo>
                      <a:pt x="108" y="72"/>
                    </a:lnTo>
                    <a:lnTo>
                      <a:pt x="102" y="74"/>
                    </a:lnTo>
                    <a:lnTo>
                      <a:pt x="100" y="76"/>
                    </a:lnTo>
                    <a:lnTo>
                      <a:pt x="100" y="80"/>
                    </a:lnTo>
                    <a:lnTo>
                      <a:pt x="96" y="80"/>
                    </a:lnTo>
                    <a:lnTo>
                      <a:pt x="90" y="80"/>
                    </a:lnTo>
                    <a:lnTo>
                      <a:pt x="82" y="76"/>
                    </a:lnTo>
                    <a:lnTo>
                      <a:pt x="82" y="76"/>
                    </a:lnTo>
                    <a:lnTo>
                      <a:pt x="82" y="7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02" name="Freeform 1696"/>
              <p:cNvSpPr/>
              <p:nvPr/>
            </p:nvSpPr>
            <p:spPr bwMode="auto">
              <a:xfrm>
                <a:off x="1190625" y="3121025"/>
                <a:ext cx="136525" cy="98425"/>
              </a:xfrm>
              <a:custGeom>
                <a:gdLst>
                  <a:gd fmla="*/ 86 w 86" name="T0"/>
                  <a:gd fmla="*/ 4 h 62" name="T1"/>
                  <a:gd fmla="*/ 76 w 86" name="T2"/>
                  <a:gd fmla="*/ 2 h 62" name="T3"/>
                  <a:gd fmla="*/ 66 w 86" name="T4"/>
                  <a:gd fmla="*/ 4 h 62" name="T5"/>
                  <a:gd fmla="*/ 60 w 86" name="T6"/>
                  <a:gd fmla="*/ 0 h 62" name="T7"/>
                  <a:gd fmla="*/ 50 w 86" name="T8"/>
                  <a:gd fmla="*/ 4 h 62" name="T9"/>
                  <a:gd fmla="*/ 42 w 86" name="T10"/>
                  <a:gd fmla="*/ 10 h 62" name="T11"/>
                  <a:gd fmla="*/ 30 w 86" name="T12"/>
                  <a:gd fmla="*/ 10 h 62" name="T13"/>
                  <a:gd fmla="*/ 24 w 86" name="T14"/>
                  <a:gd fmla="*/ 10 h 62" name="T15"/>
                  <a:gd fmla="*/ 16 w 86" name="T16"/>
                  <a:gd fmla="*/ 10 h 62" name="T17"/>
                  <a:gd fmla="*/ 14 w 86" name="T18"/>
                  <a:gd fmla="*/ 6 h 62" name="T19"/>
                  <a:gd fmla="*/ 14 w 86" name="T20"/>
                  <a:gd fmla="*/ 2 h 62" name="T21"/>
                  <a:gd fmla="*/ 8 w 86" name="T22"/>
                  <a:gd fmla="*/ 4 h 62" name="T23"/>
                  <a:gd fmla="*/ 0 w 86" name="T24"/>
                  <a:gd fmla="*/ 12 h 62" name="T25"/>
                  <a:gd fmla="*/ 0 w 86" name="T26"/>
                  <a:gd fmla="*/ 18 h 62" name="T27"/>
                  <a:gd fmla="*/ 8 w 86" name="T28"/>
                  <a:gd fmla="*/ 22 h 62" name="T29"/>
                  <a:gd fmla="*/ 6 w 86" name="T30"/>
                  <a:gd fmla="*/ 30 h 62" name="T31"/>
                  <a:gd fmla="*/ 4 w 86" name="T32"/>
                  <a:gd fmla="*/ 40 h 62" name="T33"/>
                  <a:gd fmla="*/ 8 w 86" name="T34"/>
                  <a:gd fmla="*/ 48 h 62" name="T35"/>
                  <a:gd fmla="*/ 6 w 86" name="T36"/>
                  <a:gd fmla="*/ 56 h 62" name="T37"/>
                  <a:gd fmla="*/ 18 w 86" name="T38"/>
                  <a:gd fmla="*/ 62 h 62" name="T39"/>
                  <a:gd fmla="*/ 30 w 86" name="T40"/>
                  <a:gd fmla="*/ 58 h 62" name="T41"/>
                  <a:gd fmla="*/ 38 w 86" name="T42"/>
                  <a:gd fmla="*/ 56 h 62" name="T43"/>
                  <a:gd fmla="*/ 42 w 86" name="T44"/>
                  <a:gd fmla="*/ 60 h 62" name="T45"/>
                  <a:gd fmla="*/ 50 w 86" name="T46"/>
                  <a:gd fmla="*/ 60 h 62" name="T47"/>
                  <a:gd fmla="*/ 56 w 86" name="T48"/>
                  <a:gd fmla="*/ 60 h 62" name="T49"/>
                  <a:gd fmla="*/ 52 w 86" name="T50"/>
                  <a:gd fmla="*/ 56 h 62" name="T51"/>
                  <a:gd fmla="*/ 60 w 86" name="T52"/>
                  <a:gd fmla="*/ 56 h 62" name="T53"/>
                  <a:gd fmla="*/ 66 w 86" name="T54"/>
                  <a:gd fmla="*/ 52 h 62" name="T55"/>
                  <a:gd fmla="*/ 70 w 86" name="T56"/>
                  <a:gd fmla="*/ 52 h 62" name="T57"/>
                  <a:gd fmla="*/ 70 w 86" name="T58"/>
                  <a:gd fmla="*/ 48 h 62" name="T59"/>
                  <a:gd fmla="*/ 78 w 86" name="T60"/>
                  <a:gd fmla="*/ 24 h 62" name="T61"/>
                  <a:gd fmla="*/ 86 w 86" name="T62"/>
                  <a:gd fmla="*/ 12 h 62" name="T63"/>
                  <a:gd fmla="*/ 86 w 86" name="T64"/>
                  <a:gd fmla="*/ 4 h 62" name="T65"/>
                  <a:gd fmla="*/ 86 w 86" name="T66"/>
                  <a:gd fmla="*/ 4 h 6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2" w="86">
                    <a:moveTo>
                      <a:pt x="86" y="4"/>
                    </a:moveTo>
                    <a:lnTo>
                      <a:pt x="86" y="4"/>
                    </a:lnTo>
                    <a:lnTo>
                      <a:pt x="82" y="2"/>
                    </a:lnTo>
                    <a:lnTo>
                      <a:pt x="76" y="2"/>
                    </a:lnTo>
                    <a:lnTo>
                      <a:pt x="70" y="4"/>
                    </a:lnTo>
                    <a:lnTo>
                      <a:pt x="66" y="4"/>
                    </a:lnTo>
                    <a:lnTo>
                      <a:pt x="62" y="4"/>
                    </a:lnTo>
                    <a:lnTo>
                      <a:pt x="60" y="0"/>
                    </a:lnTo>
                    <a:lnTo>
                      <a:pt x="56" y="2"/>
                    </a:lnTo>
                    <a:lnTo>
                      <a:pt x="50" y="4"/>
                    </a:lnTo>
                    <a:lnTo>
                      <a:pt x="48" y="6"/>
                    </a:lnTo>
                    <a:lnTo>
                      <a:pt x="42" y="10"/>
                    </a:lnTo>
                    <a:lnTo>
                      <a:pt x="34" y="10"/>
                    </a:lnTo>
                    <a:lnTo>
                      <a:pt x="30" y="10"/>
                    </a:lnTo>
                    <a:lnTo>
                      <a:pt x="26" y="10"/>
                    </a:lnTo>
                    <a:lnTo>
                      <a:pt x="24" y="10"/>
                    </a:lnTo>
                    <a:lnTo>
                      <a:pt x="22" y="10"/>
                    </a:lnTo>
                    <a:lnTo>
                      <a:pt x="16" y="10"/>
                    </a:lnTo>
                    <a:lnTo>
                      <a:pt x="14" y="10"/>
                    </a:lnTo>
                    <a:lnTo>
                      <a:pt x="14" y="6"/>
                    </a:lnTo>
                    <a:lnTo>
                      <a:pt x="16" y="4"/>
                    </a:lnTo>
                    <a:lnTo>
                      <a:pt x="14" y="2"/>
                    </a:lnTo>
                    <a:lnTo>
                      <a:pt x="12" y="2"/>
                    </a:lnTo>
                    <a:lnTo>
                      <a:pt x="8" y="4"/>
                    </a:lnTo>
                    <a:lnTo>
                      <a:pt x="4" y="10"/>
                    </a:lnTo>
                    <a:lnTo>
                      <a:pt x="0" y="12"/>
                    </a:lnTo>
                    <a:lnTo>
                      <a:pt x="0" y="14"/>
                    </a:lnTo>
                    <a:lnTo>
                      <a:pt x="0" y="18"/>
                    </a:lnTo>
                    <a:lnTo>
                      <a:pt x="0" y="20"/>
                    </a:lnTo>
                    <a:lnTo>
                      <a:pt x="8" y="22"/>
                    </a:lnTo>
                    <a:lnTo>
                      <a:pt x="8" y="24"/>
                    </a:lnTo>
                    <a:lnTo>
                      <a:pt x="6" y="30"/>
                    </a:lnTo>
                    <a:lnTo>
                      <a:pt x="4" y="34"/>
                    </a:lnTo>
                    <a:lnTo>
                      <a:pt x="4" y="40"/>
                    </a:lnTo>
                    <a:lnTo>
                      <a:pt x="8" y="44"/>
                    </a:lnTo>
                    <a:lnTo>
                      <a:pt x="8" y="48"/>
                    </a:lnTo>
                    <a:lnTo>
                      <a:pt x="8" y="52"/>
                    </a:lnTo>
                    <a:lnTo>
                      <a:pt x="6" y="56"/>
                    </a:lnTo>
                    <a:lnTo>
                      <a:pt x="12" y="60"/>
                    </a:lnTo>
                    <a:lnTo>
                      <a:pt x="18" y="62"/>
                    </a:lnTo>
                    <a:lnTo>
                      <a:pt x="24" y="62"/>
                    </a:lnTo>
                    <a:lnTo>
                      <a:pt x="30" y="58"/>
                    </a:lnTo>
                    <a:lnTo>
                      <a:pt x="32" y="56"/>
                    </a:lnTo>
                    <a:lnTo>
                      <a:pt x="38" y="56"/>
                    </a:lnTo>
                    <a:lnTo>
                      <a:pt x="40" y="58"/>
                    </a:lnTo>
                    <a:lnTo>
                      <a:pt x="42" y="60"/>
                    </a:lnTo>
                    <a:lnTo>
                      <a:pt x="42" y="62"/>
                    </a:lnTo>
                    <a:lnTo>
                      <a:pt x="50" y="60"/>
                    </a:lnTo>
                    <a:lnTo>
                      <a:pt x="52" y="62"/>
                    </a:lnTo>
                    <a:lnTo>
                      <a:pt x="56" y="60"/>
                    </a:lnTo>
                    <a:lnTo>
                      <a:pt x="56" y="58"/>
                    </a:lnTo>
                    <a:lnTo>
                      <a:pt x="52" y="56"/>
                    </a:lnTo>
                    <a:lnTo>
                      <a:pt x="56" y="56"/>
                    </a:lnTo>
                    <a:lnTo>
                      <a:pt x="60" y="56"/>
                    </a:lnTo>
                    <a:lnTo>
                      <a:pt x="60" y="52"/>
                    </a:lnTo>
                    <a:lnTo>
                      <a:pt x="66" y="52"/>
                    </a:lnTo>
                    <a:lnTo>
                      <a:pt x="68" y="52"/>
                    </a:lnTo>
                    <a:lnTo>
                      <a:pt x="70" y="52"/>
                    </a:lnTo>
                    <a:lnTo>
                      <a:pt x="74" y="52"/>
                    </a:lnTo>
                    <a:lnTo>
                      <a:pt x="70" y="48"/>
                    </a:lnTo>
                    <a:lnTo>
                      <a:pt x="68" y="44"/>
                    </a:lnTo>
                    <a:lnTo>
                      <a:pt x="78" y="24"/>
                    </a:lnTo>
                    <a:lnTo>
                      <a:pt x="84" y="22"/>
                    </a:lnTo>
                    <a:lnTo>
                      <a:pt x="86" y="12"/>
                    </a:lnTo>
                    <a:lnTo>
                      <a:pt x="86" y="6"/>
                    </a:lnTo>
                    <a:lnTo>
                      <a:pt x="86" y="4"/>
                    </a:lnTo>
                    <a:lnTo>
                      <a:pt x="86" y="4"/>
                    </a:lnTo>
                    <a:lnTo>
                      <a:pt x="86"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03" name="Freeform 1697"/>
              <p:cNvSpPr/>
              <p:nvPr/>
            </p:nvSpPr>
            <p:spPr bwMode="auto">
              <a:xfrm>
                <a:off x="3295650" y="4318000"/>
                <a:ext cx="31750" cy="22225"/>
              </a:xfrm>
              <a:custGeom>
                <a:gdLst>
                  <a:gd fmla="*/ 0 w 20" name="T0"/>
                  <a:gd fmla="*/ 10 h 14" name="T1"/>
                  <a:gd fmla="*/ 4 w 20" name="T2"/>
                  <a:gd fmla="*/ 14 h 14" name="T3"/>
                  <a:gd fmla="*/ 10 w 20" name="T4"/>
                  <a:gd fmla="*/ 14 h 14" name="T5"/>
                  <a:gd fmla="*/ 10 w 20" name="T6"/>
                  <a:gd fmla="*/ 12 h 14" name="T7"/>
                  <a:gd fmla="*/ 12 w 20" name="T8"/>
                  <a:gd fmla="*/ 8 h 14" name="T9"/>
                  <a:gd fmla="*/ 16 w 20" name="T10"/>
                  <a:gd fmla="*/ 10 h 14" name="T11"/>
                  <a:gd fmla="*/ 20 w 20" name="T12"/>
                  <a:gd fmla="*/ 10 h 14" name="T13"/>
                  <a:gd fmla="*/ 16 w 20" name="T14"/>
                  <a:gd fmla="*/ 0 h 14" name="T15"/>
                  <a:gd fmla="*/ 10 w 20" name="T16"/>
                  <a:gd fmla="*/ 0 h 14" name="T17"/>
                  <a:gd fmla="*/ 4 w 20" name="T18"/>
                  <a:gd fmla="*/ 2 h 14" name="T19"/>
                  <a:gd fmla="*/ 4 w 20" name="T20"/>
                  <a:gd fmla="*/ 4 h 14" name="T21"/>
                  <a:gd fmla="*/ 4 w 20" name="T22"/>
                  <a:gd fmla="*/ 8 h 14" name="T23"/>
                  <a:gd fmla="*/ 2 w 20" name="T24"/>
                  <a:gd fmla="*/ 8 h 14" name="T25"/>
                  <a:gd fmla="*/ 0 w 20" name="T26"/>
                  <a:gd fmla="*/ 10 h 14" name="T27"/>
                  <a:gd fmla="*/ 0 w 20" name="T28"/>
                  <a:gd fmla="*/ 10 h 14" name="T29"/>
                  <a:gd fmla="*/ 0 w 20" name="T30"/>
                  <a:gd fmla="*/ 10 h 1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4" w="20">
                    <a:moveTo>
                      <a:pt x="0" y="10"/>
                    </a:moveTo>
                    <a:lnTo>
                      <a:pt x="4" y="14"/>
                    </a:lnTo>
                    <a:lnTo>
                      <a:pt x="10" y="14"/>
                    </a:lnTo>
                    <a:lnTo>
                      <a:pt x="10" y="12"/>
                    </a:lnTo>
                    <a:lnTo>
                      <a:pt x="12" y="8"/>
                    </a:lnTo>
                    <a:lnTo>
                      <a:pt x="16" y="10"/>
                    </a:lnTo>
                    <a:lnTo>
                      <a:pt x="20" y="10"/>
                    </a:lnTo>
                    <a:lnTo>
                      <a:pt x="16" y="0"/>
                    </a:lnTo>
                    <a:lnTo>
                      <a:pt x="10" y="0"/>
                    </a:lnTo>
                    <a:lnTo>
                      <a:pt x="4" y="2"/>
                    </a:lnTo>
                    <a:lnTo>
                      <a:pt x="4" y="4"/>
                    </a:lnTo>
                    <a:lnTo>
                      <a:pt x="4" y="8"/>
                    </a:lnTo>
                    <a:lnTo>
                      <a:pt x="2" y="8"/>
                    </a:lnTo>
                    <a:lnTo>
                      <a:pt x="0" y="10"/>
                    </a:lnTo>
                    <a:lnTo>
                      <a:pt x="0" y="10"/>
                    </a:lnTo>
                    <a:lnTo>
                      <a:pt x="0" y="1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04" name="Freeform 1698"/>
              <p:cNvSpPr/>
              <p:nvPr/>
            </p:nvSpPr>
            <p:spPr bwMode="auto">
              <a:xfrm>
                <a:off x="1111250" y="4965700"/>
                <a:ext cx="225425" cy="269875"/>
              </a:xfrm>
              <a:custGeom>
                <a:gdLst>
                  <a:gd fmla="*/ 0 w 142" name="T0"/>
                  <a:gd fmla="*/ 138 h 170" name="T1"/>
                  <a:gd fmla="*/ 6 w 142" name="T2"/>
                  <a:gd fmla="*/ 144 h 170" name="T3"/>
                  <a:gd fmla="*/ 12 w 142" name="T4"/>
                  <a:gd fmla="*/ 156 h 170" name="T5"/>
                  <a:gd fmla="*/ 12 w 142" name="T6"/>
                  <a:gd fmla="*/ 168 h 170" name="T7"/>
                  <a:gd fmla="*/ 14 w 142" name="T8"/>
                  <a:gd fmla="*/ 170 h 170" name="T9"/>
                  <a:gd fmla="*/ 22 w 142" name="T10"/>
                  <a:gd fmla="*/ 168 h 170" name="T11"/>
                  <a:gd fmla="*/ 34 w 142" name="T12"/>
                  <a:gd fmla="*/ 162 h 170" name="T13"/>
                  <a:gd fmla="*/ 48 w 142" name="T14"/>
                  <a:gd fmla="*/ 154 h 170" name="T15"/>
                  <a:gd fmla="*/ 50 w 142" name="T16"/>
                  <a:gd fmla="*/ 146 h 170" name="T17"/>
                  <a:gd fmla="*/ 58 w 142" name="T18"/>
                  <a:gd fmla="*/ 142 h 170" name="T19"/>
                  <a:gd fmla="*/ 62 w 142" name="T20"/>
                  <a:gd fmla="*/ 144 h 170" name="T21"/>
                  <a:gd fmla="*/ 68 w 142" name="T22"/>
                  <a:gd fmla="*/ 144 h 170" name="T23"/>
                  <a:gd fmla="*/ 74 w 142" name="T24"/>
                  <a:gd fmla="*/ 146 h 170" name="T25"/>
                  <a:gd fmla="*/ 80 w 142" name="T26"/>
                  <a:gd fmla="*/ 146 h 170" name="T27"/>
                  <a:gd fmla="*/ 88 w 142" name="T28"/>
                  <a:gd fmla="*/ 146 h 170" name="T29"/>
                  <a:gd fmla="*/ 90 w 142" name="T30"/>
                  <a:gd fmla="*/ 124 h 170" name="T31"/>
                  <a:gd fmla="*/ 98 w 142" name="T32"/>
                  <a:gd fmla="*/ 118 h 170" name="T33"/>
                  <a:gd fmla="*/ 102 w 142" name="T34"/>
                  <a:gd fmla="*/ 110 h 170" name="T35"/>
                  <a:gd fmla="*/ 106 w 142" name="T36"/>
                  <a:gd fmla="*/ 106 h 170" name="T37"/>
                  <a:gd fmla="*/ 112 w 142" name="T38"/>
                  <a:gd fmla="*/ 98 h 170" name="T39"/>
                  <a:gd fmla="*/ 122 w 142" name="T40"/>
                  <a:gd fmla="*/ 92 h 170" name="T41"/>
                  <a:gd fmla="*/ 130 w 142" name="T42"/>
                  <a:gd fmla="*/ 88 h 170" name="T43"/>
                  <a:gd fmla="*/ 134 w 142" name="T44"/>
                  <a:gd fmla="*/ 88 h 170" name="T45"/>
                  <a:gd fmla="*/ 142 w 142" name="T46"/>
                  <a:gd fmla="*/ 82 h 170" name="T47"/>
                  <a:gd fmla="*/ 140 w 142" name="T48"/>
                  <a:gd fmla="*/ 80 h 170" name="T49"/>
                  <a:gd fmla="*/ 134 w 142" name="T50"/>
                  <a:gd fmla="*/ 74 h 170" name="T51"/>
                  <a:gd fmla="*/ 130 w 142" name="T52"/>
                  <a:gd fmla="*/ 74 h 170" name="T53"/>
                  <a:gd fmla="*/ 124 w 142" name="T54"/>
                  <a:gd fmla="*/ 70 h 170" name="T55"/>
                  <a:gd fmla="*/ 126 w 142" name="T56"/>
                  <a:gd fmla="*/ 60 h 170" name="T57"/>
                  <a:gd fmla="*/ 124 w 142" name="T58"/>
                  <a:gd fmla="*/ 56 h 170" name="T59"/>
                  <a:gd fmla="*/ 120 w 142" name="T60"/>
                  <a:gd fmla="*/ 52 h 170" name="T61"/>
                  <a:gd fmla="*/ 116 w 142" name="T62"/>
                  <a:gd fmla="*/ 42 h 170" name="T63"/>
                  <a:gd fmla="*/ 106 w 142" name="T64"/>
                  <a:gd fmla="*/ 34 h 170" name="T65"/>
                  <a:gd fmla="*/ 102 w 142" name="T66"/>
                  <a:gd fmla="*/ 36 h 170" name="T67"/>
                  <a:gd fmla="*/ 98 w 142" name="T68"/>
                  <a:gd fmla="*/ 30 h 170" name="T69"/>
                  <a:gd fmla="*/ 90 w 142" name="T70"/>
                  <a:gd fmla="*/ 24 h 170" name="T71"/>
                  <a:gd fmla="*/ 88 w 142" name="T72"/>
                  <a:gd fmla="*/ 16 h 170" name="T73"/>
                  <a:gd fmla="*/ 86 w 142" name="T74"/>
                  <a:gd fmla="*/ 10 h 170" name="T75"/>
                  <a:gd fmla="*/ 80 w 142" name="T76"/>
                  <a:gd fmla="*/ 4 h 170" name="T77"/>
                  <a:gd fmla="*/ 78 w 142" name="T78"/>
                  <a:gd fmla="*/ 0 h 170" name="T79"/>
                  <a:gd fmla="*/ 74 w 142" name="T80"/>
                  <a:gd fmla="*/ 4 h 170" name="T81"/>
                  <a:gd fmla="*/ 70 w 142" name="T82"/>
                  <a:gd fmla="*/ 4 h 170" name="T83"/>
                  <a:gd fmla="*/ 66 w 142" name="T84"/>
                  <a:gd fmla="*/ 4 h 170" name="T85"/>
                  <a:gd fmla="*/ 62 w 142" name="T86"/>
                  <a:gd fmla="*/ 10 h 170" name="T87"/>
                  <a:gd fmla="*/ 28 w 142" name="T88"/>
                  <a:gd fmla="*/ 12 h 170" name="T89"/>
                  <a:gd fmla="*/ 16 w 142" name="T90"/>
                  <a:gd fmla="*/ 72 h 170" name="T91"/>
                  <a:gd fmla="*/ 0 w 142" name="T92"/>
                  <a:gd fmla="*/ 138 h 170" name="T93"/>
                  <a:gd fmla="*/ 0 w 142" name="T94"/>
                  <a:gd fmla="*/ 138 h 17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0" w="142">
                    <a:moveTo>
                      <a:pt x="0" y="138"/>
                    </a:moveTo>
                    <a:lnTo>
                      <a:pt x="0" y="138"/>
                    </a:lnTo>
                    <a:lnTo>
                      <a:pt x="4" y="142"/>
                    </a:lnTo>
                    <a:lnTo>
                      <a:pt x="6" y="144"/>
                    </a:lnTo>
                    <a:lnTo>
                      <a:pt x="10" y="150"/>
                    </a:lnTo>
                    <a:lnTo>
                      <a:pt x="12" y="156"/>
                    </a:lnTo>
                    <a:lnTo>
                      <a:pt x="12" y="162"/>
                    </a:lnTo>
                    <a:lnTo>
                      <a:pt x="12" y="168"/>
                    </a:lnTo>
                    <a:lnTo>
                      <a:pt x="12" y="170"/>
                    </a:lnTo>
                    <a:lnTo>
                      <a:pt x="14" y="170"/>
                    </a:lnTo>
                    <a:lnTo>
                      <a:pt x="16" y="170"/>
                    </a:lnTo>
                    <a:lnTo>
                      <a:pt x="22" y="168"/>
                    </a:lnTo>
                    <a:lnTo>
                      <a:pt x="30" y="164"/>
                    </a:lnTo>
                    <a:lnTo>
                      <a:pt x="34" y="162"/>
                    </a:lnTo>
                    <a:lnTo>
                      <a:pt x="42" y="156"/>
                    </a:lnTo>
                    <a:lnTo>
                      <a:pt x="48" y="154"/>
                    </a:lnTo>
                    <a:lnTo>
                      <a:pt x="50" y="150"/>
                    </a:lnTo>
                    <a:lnTo>
                      <a:pt x="50" y="146"/>
                    </a:lnTo>
                    <a:lnTo>
                      <a:pt x="56" y="142"/>
                    </a:lnTo>
                    <a:lnTo>
                      <a:pt x="58" y="142"/>
                    </a:lnTo>
                    <a:lnTo>
                      <a:pt x="60" y="144"/>
                    </a:lnTo>
                    <a:lnTo>
                      <a:pt x="62" y="144"/>
                    </a:lnTo>
                    <a:lnTo>
                      <a:pt x="66" y="144"/>
                    </a:lnTo>
                    <a:lnTo>
                      <a:pt x="68" y="144"/>
                    </a:lnTo>
                    <a:lnTo>
                      <a:pt x="70" y="144"/>
                    </a:lnTo>
                    <a:lnTo>
                      <a:pt x="74" y="146"/>
                    </a:lnTo>
                    <a:lnTo>
                      <a:pt x="76" y="146"/>
                    </a:lnTo>
                    <a:lnTo>
                      <a:pt x="80" y="146"/>
                    </a:lnTo>
                    <a:lnTo>
                      <a:pt x="86" y="150"/>
                    </a:lnTo>
                    <a:lnTo>
                      <a:pt x="88" y="146"/>
                    </a:lnTo>
                    <a:lnTo>
                      <a:pt x="88" y="126"/>
                    </a:lnTo>
                    <a:lnTo>
                      <a:pt x="90" y="124"/>
                    </a:lnTo>
                    <a:lnTo>
                      <a:pt x="96" y="120"/>
                    </a:lnTo>
                    <a:lnTo>
                      <a:pt x="98" y="118"/>
                    </a:lnTo>
                    <a:lnTo>
                      <a:pt x="98" y="116"/>
                    </a:lnTo>
                    <a:lnTo>
                      <a:pt x="102" y="110"/>
                    </a:lnTo>
                    <a:lnTo>
                      <a:pt x="104" y="108"/>
                    </a:lnTo>
                    <a:lnTo>
                      <a:pt x="106" y="106"/>
                    </a:lnTo>
                    <a:lnTo>
                      <a:pt x="108" y="100"/>
                    </a:lnTo>
                    <a:lnTo>
                      <a:pt x="112" y="98"/>
                    </a:lnTo>
                    <a:lnTo>
                      <a:pt x="114" y="96"/>
                    </a:lnTo>
                    <a:lnTo>
                      <a:pt x="122" y="92"/>
                    </a:lnTo>
                    <a:lnTo>
                      <a:pt x="130" y="90"/>
                    </a:lnTo>
                    <a:lnTo>
                      <a:pt x="130" y="88"/>
                    </a:lnTo>
                    <a:lnTo>
                      <a:pt x="132" y="88"/>
                    </a:lnTo>
                    <a:lnTo>
                      <a:pt x="134" y="88"/>
                    </a:lnTo>
                    <a:lnTo>
                      <a:pt x="136" y="84"/>
                    </a:lnTo>
                    <a:lnTo>
                      <a:pt x="142" y="82"/>
                    </a:lnTo>
                    <a:lnTo>
                      <a:pt x="142" y="80"/>
                    </a:lnTo>
                    <a:lnTo>
                      <a:pt x="140" y="80"/>
                    </a:lnTo>
                    <a:lnTo>
                      <a:pt x="136" y="74"/>
                    </a:lnTo>
                    <a:lnTo>
                      <a:pt x="134" y="74"/>
                    </a:lnTo>
                    <a:lnTo>
                      <a:pt x="132" y="74"/>
                    </a:lnTo>
                    <a:lnTo>
                      <a:pt x="130" y="74"/>
                    </a:lnTo>
                    <a:lnTo>
                      <a:pt x="126" y="72"/>
                    </a:lnTo>
                    <a:lnTo>
                      <a:pt x="124" y="70"/>
                    </a:lnTo>
                    <a:lnTo>
                      <a:pt x="124" y="62"/>
                    </a:lnTo>
                    <a:lnTo>
                      <a:pt x="126" y="60"/>
                    </a:lnTo>
                    <a:lnTo>
                      <a:pt x="126" y="56"/>
                    </a:lnTo>
                    <a:lnTo>
                      <a:pt x="124" y="56"/>
                    </a:lnTo>
                    <a:lnTo>
                      <a:pt x="122" y="54"/>
                    </a:lnTo>
                    <a:lnTo>
                      <a:pt x="120" y="52"/>
                    </a:lnTo>
                    <a:lnTo>
                      <a:pt x="116" y="48"/>
                    </a:lnTo>
                    <a:lnTo>
                      <a:pt x="116" y="42"/>
                    </a:lnTo>
                    <a:lnTo>
                      <a:pt x="112" y="38"/>
                    </a:lnTo>
                    <a:lnTo>
                      <a:pt x="106" y="34"/>
                    </a:lnTo>
                    <a:lnTo>
                      <a:pt x="104" y="36"/>
                    </a:lnTo>
                    <a:lnTo>
                      <a:pt x="102" y="36"/>
                    </a:lnTo>
                    <a:lnTo>
                      <a:pt x="98" y="34"/>
                    </a:lnTo>
                    <a:lnTo>
                      <a:pt x="98" y="30"/>
                    </a:lnTo>
                    <a:lnTo>
                      <a:pt x="96" y="30"/>
                    </a:lnTo>
                    <a:lnTo>
                      <a:pt x="90" y="24"/>
                    </a:lnTo>
                    <a:lnTo>
                      <a:pt x="88" y="18"/>
                    </a:lnTo>
                    <a:lnTo>
                      <a:pt x="88" y="16"/>
                    </a:lnTo>
                    <a:lnTo>
                      <a:pt x="86" y="12"/>
                    </a:lnTo>
                    <a:lnTo>
                      <a:pt x="86" y="10"/>
                    </a:lnTo>
                    <a:lnTo>
                      <a:pt x="84" y="10"/>
                    </a:lnTo>
                    <a:lnTo>
                      <a:pt x="80" y="4"/>
                    </a:lnTo>
                    <a:lnTo>
                      <a:pt x="80" y="0"/>
                    </a:lnTo>
                    <a:lnTo>
                      <a:pt x="78" y="0"/>
                    </a:lnTo>
                    <a:lnTo>
                      <a:pt x="76" y="2"/>
                    </a:lnTo>
                    <a:lnTo>
                      <a:pt x="74" y="4"/>
                    </a:lnTo>
                    <a:lnTo>
                      <a:pt x="74" y="8"/>
                    </a:lnTo>
                    <a:lnTo>
                      <a:pt x="70" y="4"/>
                    </a:lnTo>
                    <a:lnTo>
                      <a:pt x="68" y="4"/>
                    </a:lnTo>
                    <a:lnTo>
                      <a:pt x="66" y="4"/>
                    </a:lnTo>
                    <a:lnTo>
                      <a:pt x="66" y="8"/>
                    </a:lnTo>
                    <a:lnTo>
                      <a:pt x="62" y="10"/>
                    </a:lnTo>
                    <a:lnTo>
                      <a:pt x="60" y="8"/>
                    </a:lnTo>
                    <a:lnTo>
                      <a:pt x="28" y="12"/>
                    </a:lnTo>
                    <a:lnTo>
                      <a:pt x="16" y="12"/>
                    </a:lnTo>
                    <a:lnTo>
                      <a:pt x="16" y="72"/>
                    </a:lnTo>
                    <a:lnTo>
                      <a:pt x="2" y="72"/>
                    </a:lnTo>
                    <a:lnTo>
                      <a:pt x="0" y="138"/>
                    </a:lnTo>
                    <a:lnTo>
                      <a:pt x="0" y="138"/>
                    </a:lnTo>
                    <a:lnTo>
                      <a:pt x="0" y="13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05" name="Freeform 1699"/>
              <p:cNvSpPr/>
              <p:nvPr/>
            </p:nvSpPr>
            <p:spPr bwMode="auto">
              <a:xfrm>
                <a:off x="1025525" y="3095625"/>
                <a:ext cx="92075" cy="88900"/>
              </a:xfrm>
              <a:custGeom>
                <a:gdLst>
                  <a:gd fmla="*/ 40 w 58" name="T0"/>
                  <a:gd fmla="*/ 56 h 56" name="T1"/>
                  <a:gd fmla="*/ 40 w 58" name="T2"/>
                  <a:gd fmla="*/ 56 h 56" name="T3"/>
                  <a:gd fmla="*/ 40 w 58" name="T4"/>
                  <a:gd fmla="*/ 54 h 56" name="T5"/>
                  <a:gd fmla="*/ 40 w 58" name="T6"/>
                  <a:gd fmla="*/ 50 h 56" name="T7"/>
                  <a:gd fmla="*/ 40 w 58" name="T8"/>
                  <a:gd fmla="*/ 46 h 56" name="T9"/>
                  <a:gd fmla="*/ 40 w 58" name="T10"/>
                  <a:gd fmla="*/ 42 h 56" name="T11"/>
                  <a:gd fmla="*/ 48 w 58" name="T12"/>
                  <a:gd fmla="*/ 40 h 56" name="T13"/>
                  <a:gd fmla="*/ 50 w 58" name="T14"/>
                  <a:gd fmla="*/ 36 h 56" name="T15"/>
                  <a:gd fmla="*/ 56 w 58" name="T16"/>
                  <a:gd fmla="*/ 36 h 56" name="T17"/>
                  <a:gd fmla="*/ 58 w 58" name="T18"/>
                  <a:gd fmla="*/ 32 h 56" name="T19"/>
                  <a:gd fmla="*/ 56 w 58" name="T20"/>
                  <a:gd fmla="*/ 30 h 56" name="T21"/>
                  <a:gd fmla="*/ 52 w 58" name="T22"/>
                  <a:gd fmla="*/ 28 h 56" name="T23"/>
                  <a:gd fmla="*/ 50 w 58" name="T24"/>
                  <a:gd fmla="*/ 28 h 56" name="T25"/>
                  <a:gd fmla="*/ 50 w 58" name="T26"/>
                  <a:gd fmla="*/ 26 h 56" name="T27"/>
                  <a:gd fmla="*/ 52 w 58" name="T28"/>
                  <a:gd fmla="*/ 26 h 56" name="T29"/>
                  <a:gd fmla="*/ 56 w 58" name="T30"/>
                  <a:gd fmla="*/ 22 h 56" name="T31"/>
                  <a:gd fmla="*/ 56 w 58" name="T32"/>
                  <a:gd fmla="*/ 20 h 56" name="T33"/>
                  <a:gd fmla="*/ 52 w 58" name="T34"/>
                  <a:gd fmla="*/ 16 h 56" name="T35"/>
                  <a:gd fmla="*/ 52 w 58" name="T36"/>
                  <a:gd fmla="*/ 10 h 56" name="T37"/>
                  <a:gd fmla="*/ 46 w 58" name="T38"/>
                  <a:gd fmla="*/ 12 h 56" name="T39"/>
                  <a:gd fmla="*/ 42 w 58" name="T40"/>
                  <a:gd fmla="*/ 10 h 56" name="T41"/>
                  <a:gd fmla="*/ 40 w 58" name="T42"/>
                  <a:gd fmla="*/ 10 h 56" name="T43"/>
                  <a:gd fmla="*/ 38 w 58" name="T44"/>
                  <a:gd fmla="*/ 8 h 56" name="T45"/>
                  <a:gd fmla="*/ 30 w 58" name="T46"/>
                  <a:gd fmla="*/ 2 h 56" name="T47"/>
                  <a:gd fmla="*/ 28 w 58" name="T48"/>
                  <a:gd fmla="*/ 2 h 56" name="T49"/>
                  <a:gd fmla="*/ 22 w 58" name="T50"/>
                  <a:gd fmla="*/ 4 h 56" name="T51"/>
                  <a:gd fmla="*/ 20 w 58" name="T52"/>
                  <a:gd fmla="*/ 8 h 56" name="T53"/>
                  <a:gd fmla="*/ 18 w 58" name="T54"/>
                  <a:gd fmla="*/ 4 h 56" name="T55"/>
                  <a:gd fmla="*/ 14 w 58" name="T56"/>
                  <a:gd fmla="*/ 2 h 56" name="T57"/>
                  <a:gd fmla="*/ 12 w 58" name="T58"/>
                  <a:gd fmla="*/ 2 h 56" name="T59"/>
                  <a:gd fmla="*/ 10 w 58" name="T60"/>
                  <a:gd fmla="*/ 2 h 56" name="T61"/>
                  <a:gd fmla="*/ 10 w 58" name="T62"/>
                  <a:gd fmla="*/ 4 h 56" name="T63"/>
                  <a:gd fmla="*/ 6 w 58" name="T64"/>
                  <a:gd fmla="*/ 2 h 56" name="T65"/>
                  <a:gd fmla="*/ 4 w 58" name="T66"/>
                  <a:gd fmla="*/ 0 h 56" name="T67"/>
                  <a:gd fmla="*/ 2 w 58" name="T68"/>
                  <a:gd fmla="*/ 0 h 56" name="T69"/>
                  <a:gd fmla="*/ 0 w 58" name="T70"/>
                  <a:gd fmla="*/ 2 h 56" name="T71"/>
                  <a:gd fmla="*/ 0 w 58" name="T72"/>
                  <a:gd fmla="*/ 8 h 56" name="T73"/>
                  <a:gd fmla="*/ 4 w 58" name="T74"/>
                  <a:gd fmla="*/ 10 h 56" name="T75"/>
                  <a:gd fmla="*/ 6 w 58" name="T76"/>
                  <a:gd fmla="*/ 20 h 56" name="T77"/>
                  <a:gd fmla="*/ 6 w 58" name="T78"/>
                  <a:gd fmla="*/ 22 h 56" name="T79"/>
                  <a:gd fmla="*/ 14 w 58" name="T80"/>
                  <a:gd fmla="*/ 32 h 56" name="T81"/>
                  <a:gd fmla="*/ 22 w 58" name="T82"/>
                  <a:gd fmla="*/ 38 h 56" name="T83"/>
                  <a:gd fmla="*/ 24 w 58" name="T84"/>
                  <a:gd fmla="*/ 42 h 56" name="T85"/>
                  <a:gd fmla="*/ 28 w 58" name="T86"/>
                  <a:gd fmla="*/ 46 h 56" name="T87"/>
                  <a:gd fmla="*/ 28 w 58" name="T88"/>
                  <a:gd fmla="*/ 48 h 56" name="T89"/>
                  <a:gd fmla="*/ 30 w 58" name="T90"/>
                  <a:gd fmla="*/ 48 h 56" name="T91"/>
                  <a:gd fmla="*/ 32 w 58" name="T92"/>
                  <a:gd fmla="*/ 48 h 56" name="T93"/>
                  <a:gd fmla="*/ 38 w 58" name="T94"/>
                  <a:gd fmla="*/ 54 h 56" name="T95"/>
                  <a:gd fmla="*/ 40 w 58" name="T96"/>
                  <a:gd fmla="*/ 56 h 56" name="T97"/>
                  <a:gd fmla="*/ 40 w 58" name="T98"/>
                  <a:gd fmla="*/ 56 h 56" name="T99"/>
                  <a:gd fmla="*/ 40 w 58" name="T100"/>
                  <a:gd fmla="*/ 56 h 5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6" w="57">
                    <a:moveTo>
                      <a:pt x="40" y="56"/>
                    </a:moveTo>
                    <a:lnTo>
                      <a:pt x="40" y="56"/>
                    </a:lnTo>
                    <a:lnTo>
                      <a:pt x="40" y="54"/>
                    </a:lnTo>
                    <a:lnTo>
                      <a:pt x="40" y="50"/>
                    </a:lnTo>
                    <a:lnTo>
                      <a:pt x="40" y="46"/>
                    </a:lnTo>
                    <a:lnTo>
                      <a:pt x="40" y="42"/>
                    </a:lnTo>
                    <a:lnTo>
                      <a:pt x="48" y="40"/>
                    </a:lnTo>
                    <a:lnTo>
                      <a:pt x="50" y="36"/>
                    </a:lnTo>
                    <a:lnTo>
                      <a:pt x="56" y="36"/>
                    </a:lnTo>
                    <a:lnTo>
                      <a:pt x="58" y="32"/>
                    </a:lnTo>
                    <a:lnTo>
                      <a:pt x="56" y="30"/>
                    </a:lnTo>
                    <a:lnTo>
                      <a:pt x="52" y="28"/>
                    </a:lnTo>
                    <a:lnTo>
                      <a:pt x="50" y="28"/>
                    </a:lnTo>
                    <a:lnTo>
                      <a:pt x="50" y="26"/>
                    </a:lnTo>
                    <a:lnTo>
                      <a:pt x="52" y="26"/>
                    </a:lnTo>
                    <a:lnTo>
                      <a:pt x="56" y="22"/>
                    </a:lnTo>
                    <a:lnTo>
                      <a:pt x="56" y="20"/>
                    </a:lnTo>
                    <a:lnTo>
                      <a:pt x="52" y="16"/>
                    </a:lnTo>
                    <a:lnTo>
                      <a:pt x="52" y="10"/>
                    </a:lnTo>
                    <a:lnTo>
                      <a:pt x="46" y="12"/>
                    </a:lnTo>
                    <a:lnTo>
                      <a:pt x="42" y="10"/>
                    </a:lnTo>
                    <a:lnTo>
                      <a:pt x="40" y="10"/>
                    </a:lnTo>
                    <a:lnTo>
                      <a:pt x="38" y="8"/>
                    </a:lnTo>
                    <a:lnTo>
                      <a:pt x="30" y="2"/>
                    </a:lnTo>
                    <a:lnTo>
                      <a:pt x="28" y="2"/>
                    </a:lnTo>
                    <a:lnTo>
                      <a:pt x="22" y="4"/>
                    </a:lnTo>
                    <a:lnTo>
                      <a:pt x="20" y="8"/>
                    </a:lnTo>
                    <a:lnTo>
                      <a:pt x="18" y="4"/>
                    </a:lnTo>
                    <a:lnTo>
                      <a:pt x="14" y="2"/>
                    </a:lnTo>
                    <a:lnTo>
                      <a:pt x="12" y="2"/>
                    </a:lnTo>
                    <a:lnTo>
                      <a:pt x="10" y="2"/>
                    </a:lnTo>
                    <a:lnTo>
                      <a:pt x="10" y="4"/>
                    </a:lnTo>
                    <a:lnTo>
                      <a:pt x="6" y="2"/>
                    </a:lnTo>
                    <a:lnTo>
                      <a:pt x="4" y="0"/>
                    </a:lnTo>
                    <a:lnTo>
                      <a:pt x="2" y="0"/>
                    </a:lnTo>
                    <a:lnTo>
                      <a:pt x="0" y="2"/>
                    </a:lnTo>
                    <a:lnTo>
                      <a:pt x="0" y="8"/>
                    </a:lnTo>
                    <a:lnTo>
                      <a:pt x="4" y="10"/>
                    </a:lnTo>
                    <a:lnTo>
                      <a:pt x="6" y="20"/>
                    </a:lnTo>
                    <a:lnTo>
                      <a:pt x="6" y="22"/>
                    </a:lnTo>
                    <a:lnTo>
                      <a:pt x="14" y="32"/>
                    </a:lnTo>
                    <a:lnTo>
                      <a:pt x="22" y="38"/>
                    </a:lnTo>
                    <a:lnTo>
                      <a:pt x="24" y="42"/>
                    </a:lnTo>
                    <a:lnTo>
                      <a:pt x="28" y="46"/>
                    </a:lnTo>
                    <a:lnTo>
                      <a:pt x="28" y="48"/>
                    </a:lnTo>
                    <a:lnTo>
                      <a:pt x="30" y="48"/>
                    </a:lnTo>
                    <a:lnTo>
                      <a:pt x="32" y="48"/>
                    </a:lnTo>
                    <a:lnTo>
                      <a:pt x="38" y="54"/>
                    </a:lnTo>
                    <a:lnTo>
                      <a:pt x="40" y="56"/>
                    </a:lnTo>
                    <a:lnTo>
                      <a:pt x="40" y="56"/>
                    </a:lnTo>
                    <a:lnTo>
                      <a:pt x="40" y="5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06" name="Freeform 1700"/>
              <p:cNvSpPr/>
              <p:nvPr/>
            </p:nvSpPr>
            <p:spPr bwMode="auto">
              <a:xfrm>
                <a:off x="2717800" y="3632200"/>
                <a:ext cx="73025" cy="41275"/>
              </a:xfrm>
              <a:custGeom>
                <a:gdLst>
                  <a:gd fmla="*/ 2 w 46" name="T0"/>
                  <a:gd fmla="*/ 12 h 26" name="T1"/>
                  <a:gd fmla="*/ 0 w 46" name="T2"/>
                  <a:gd fmla="*/ 18 h 26" name="T3"/>
                  <a:gd fmla="*/ 8 w 46" name="T4"/>
                  <a:gd fmla="*/ 26 h 26" name="T5"/>
                  <a:gd fmla="*/ 12 w 46" name="T6"/>
                  <a:gd fmla="*/ 24 h 26" name="T7"/>
                  <a:gd fmla="*/ 20 w 46" name="T8"/>
                  <a:gd fmla="*/ 24 h 26" name="T9"/>
                  <a:gd fmla="*/ 28 w 46" name="T10"/>
                  <a:gd fmla="*/ 26 h 26" name="T11"/>
                  <a:gd fmla="*/ 42 w 46" name="T12"/>
                  <a:gd fmla="*/ 24 h 26" name="T13"/>
                  <a:gd fmla="*/ 46 w 46" name="T14"/>
                  <a:gd fmla="*/ 24 h 26" name="T15"/>
                  <a:gd fmla="*/ 46 w 46" name="T16"/>
                  <a:gd fmla="*/ 16 h 26" name="T17"/>
                  <a:gd fmla="*/ 44 w 46" name="T18"/>
                  <a:gd fmla="*/ 6 h 26" name="T19"/>
                  <a:gd fmla="*/ 34 w 46" name="T20"/>
                  <a:gd fmla="*/ 2 h 26" name="T21"/>
                  <a:gd fmla="*/ 26 w 46" name="T22"/>
                  <a:gd fmla="*/ 2 h 26" name="T23"/>
                  <a:gd fmla="*/ 18 w 46" name="T24"/>
                  <a:gd fmla="*/ 0 h 26" name="T25"/>
                  <a:gd fmla="*/ 10 w 46" name="T26"/>
                  <a:gd fmla="*/ 2 h 26" name="T27"/>
                  <a:gd fmla="*/ 8 w 46" name="T28"/>
                  <a:gd fmla="*/ 6 h 26" name="T29"/>
                  <a:gd fmla="*/ 2 w 46" name="T30"/>
                  <a:gd fmla="*/ 12 h 26" name="T31"/>
                  <a:gd fmla="*/ 2 w 46" name="T32"/>
                  <a:gd fmla="*/ 12 h 26" name="T33"/>
                  <a:gd fmla="*/ 2 w 46" name="T34"/>
                  <a:gd fmla="*/ 12 h 2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 w="46">
                    <a:moveTo>
                      <a:pt x="2" y="12"/>
                    </a:moveTo>
                    <a:lnTo>
                      <a:pt x="0" y="18"/>
                    </a:lnTo>
                    <a:lnTo>
                      <a:pt x="8" y="26"/>
                    </a:lnTo>
                    <a:lnTo>
                      <a:pt x="12" y="24"/>
                    </a:lnTo>
                    <a:lnTo>
                      <a:pt x="20" y="24"/>
                    </a:lnTo>
                    <a:lnTo>
                      <a:pt x="28" y="26"/>
                    </a:lnTo>
                    <a:lnTo>
                      <a:pt x="42" y="24"/>
                    </a:lnTo>
                    <a:lnTo>
                      <a:pt x="46" y="24"/>
                    </a:lnTo>
                    <a:lnTo>
                      <a:pt x="46" y="16"/>
                    </a:lnTo>
                    <a:lnTo>
                      <a:pt x="44" y="6"/>
                    </a:lnTo>
                    <a:lnTo>
                      <a:pt x="34" y="2"/>
                    </a:lnTo>
                    <a:lnTo>
                      <a:pt x="26" y="2"/>
                    </a:lnTo>
                    <a:lnTo>
                      <a:pt x="18" y="0"/>
                    </a:lnTo>
                    <a:lnTo>
                      <a:pt x="10" y="2"/>
                    </a:lnTo>
                    <a:lnTo>
                      <a:pt x="8" y="6"/>
                    </a:lnTo>
                    <a:lnTo>
                      <a:pt x="2" y="12"/>
                    </a:lnTo>
                    <a:lnTo>
                      <a:pt x="2" y="12"/>
                    </a:lnTo>
                    <a:lnTo>
                      <a:pt x="2" y="1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07" name="Freeform 1701"/>
              <p:cNvSpPr/>
              <p:nvPr/>
            </p:nvSpPr>
            <p:spPr bwMode="auto">
              <a:xfrm>
                <a:off x="679450" y="4079875"/>
                <a:ext cx="63500" cy="193675"/>
              </a:xfrm>
              <a:custGeom>
                <a:gdLst>
                  <a:gd fmla="*/ 16 w 40" name="T0"/>
                  <a:gd fmla="*/ 122 h 122" name="T1"/>
                  <a:gd fmla="*/ 16 w 40" name="T2"/>
                  <a:gd fmla="*/ 122 h 122" name="T3"/>
                  <a:gd fmla="*/ 28 w 40" name="T4"/>
                  <a:gd fmla="*/ 116 h 122" name="T5"/>
                  <a:gd fmla="*/ 28 w 40" name="T6"/>
                  <a:gd fmla="*/ 104 h 122" name="T7"/>
                  <a:gd fmla="*/ 28 w 40" name="T8"/>
                  <a:gd fmla="*/ 98 h 122" name="T9"/>
                  <a:gd fmla="*/ 28 w 40" name="T10"/>
                  <a:gd fmla="*/ 92 h 122" name="T11"/>
                  <a:gd fmla="*/ 26 w 40" name="T12"/>
                  <a:gd fmla="*/ 90 h 122" name="T13"/>
                  <a:gd fmla="*/ 28 w 40" name="T14"/>
                  <a:gd fmla="*/ 82 h 122" name="T15"/>
                  <a:gd fmla="*/ 28 w 40" name="T16"/>
                  <a:gd fmla="*/ 78 h 122" name="T17"/>
                  <a:gd fmla="*/ 28 w 40" name="T18"/>
                  <a:gd fmla="*/ 74 h 122" name="T19"/>
                  <a:gd fmla="*/ 28 w 40" name="T20"/>
                  <a:gd fmla="*/ 70 h 122" name="T21"/>
                  <a:gd fmla="*/ 28 w 40" name="T22"/>
                  <a:gd fmla="*/ 66 h 122" name="T23"/>
                  <a:gd fmla="*/ 30 w 40" name="T24"/>
                  <a:gd fmla="*/ 70 h 122" name="T25"/>
                  <a:gd fmla="*/ 34 w 40" name="T26"/>
                  <a:gd fmla="*/ 66 h 122" name="T27"/>
                  <a:gd fmla="*/ 34 w 40" name="T28"/>
                  <a:gd fmla="*/ 64 h 122" name="T29"/>
                  <a:gd fmla="*/ 30 w 40" name="T30"/>
                  <a:gd fmla="*/ 60 h 122" name="T31"/>
                  <a:gd fmla="*/ 34 w 40" name="T32"/>
                  <a:gd fmla="*/ 56 h 122" name="T33"/>
                  <a:gd fmla="*/ 36 w 40" name="T34"/>
                  <a:gd fmla="*/ 52 h 122" name="T35"/>
                  <a:gd fmla="*/ 36 w 40" name="T36"/>
                  <a:gd fmla="*/ 46 h 122" name="T37"/>
                  <a:gd fmla="*/ 36 w 40" name="T38"/>
                  <a:gd fmla="*/ 44 h 122" name="T39"/>
                  <a:gd fmla="*/ 38 w 40" name="T40"/>
                  <a:gd fmla="*/ 42 h 122" name="T41"/>
                  <a:gd fmla="*/ 40 w 40" name="T42"/>
                  <a:gd fmla="*/ 42 h 122" name="T43"/>
                  <a:gd fmla="*/ 38 w 40" name="T44"/>
                  <a:gd fmla="*/ 38 h 122" name="T45"/>
                  <a:gd fmla="*/ 38 w 40" name="T46"/>
                  <a:gd fmla="*/ 36 h 122" name="T47"/>
                  <a:gd fmla="*/ 38 w 40" name="T48"/>
                  <a:gd fmla="*/ 34 h 122" name="T49"/>
                  <a:gd fmla="*/ 40 w 40" name="T50"/>
                  <a:gd fmla="*/ 28 h 122" name="T51"/>
                  <a:gd fmla="*/ 38 w 40" name="T52"/>
                  <a:gd fmla="*/ 26 h 122" name="T53"/>
                  <a:gd fmla="*/ 36 w 40" name="T54"/>
                  <a:gd fmla="*/ 24 h 122" name="T55"/>
                  <a:gd fmla="*/ 36 w 40" name="T56"/>
                  <a:gd fmla="*/ 18 h 122" name="T57"/>
                  <a:gd fmla="*/ 36 w 40" name="T58"/>
                  <a:gd fmla="*/ 12 h 122" name="T59"/>
                  <a:gd fmla="*/ 36 w 40" name="T60"/>
                  <a:gd fmla="*/ 10 h 122" name="T61"/>
                  <a:gd fmla="*/ 28 w 40" name="T62"/>
                  <a:gd fmla="*/ 8 h 122" name="T63"/>
                  <a:gd fmla="*/ 28 w 40" name="T64"/>
                  <a:gd fmla="*/ 6 h 122" name="T65"/>
                  <a:gd fmla="*/ 26 w 40" name="T66"/>
                  <a:gd fmla="*/ 2 h 122" name="T67"/>
                  <a:gd fmla="*/ 20 w 40" name="T68"/>
                  <a:gd fmla="*/ 0 h 122" name="T69"/>
                  <a:gd fmla="*/ 12 w 40" name="T70"/>
                  <a:gd fmla="*/ 8 h 122" name="T71"/>
                  <a:gd fmla="*/ 12 w 40" name="T72"/>
                  <a:gd fmla="*/ 10 h 122" name="T73"/>
                  <a:gd fmla="*/ 12 w 40" name="T74"/>
                  <a:gd fmla="*/ 12 h 122" name="T75"/>
                  <a:gd fmla="*/ 8 w 40" name="T76"/>
                  <a:gd fmla="*/ 16 h 122" name="T77"/>
                  <a:gd fmla="*/ 6 w 40" name="T78"/>
                  <a:gd fmla="*/ 18 h 122" name="T79"/>
                  <a:gd fmla="*/ 6 w 40" name="T80"/>
                  <a:gd fmla="*/ 20 h 122" name="T81"/>
                  <a:gd fmla="*/ 0 w 40" name="T82"/>
                  <a:gd fmla="*/ 20 h 122" name="T83"/>
                  <a:gd fmla="*/ 0 w 40" name="T84"/>
                  <a:gd fmla="*/ 36 h 122" name="T85"/>
                  <a:gd fmla="*/ 10 w 40" name="T86"/>
                  <a:gd fmla="*/ 38 h 122" name="T87"/>
                  <a:gd fmla="*/ 10 w 40" name="T88"/>
                  <a:gd fmla="*/ 42 h 122" name="T89"/>
                  <a:gd fmla="*/ 10 w 40" name="T90"/>
                  <a:gd fmla="*/ 48 h 122" name="T91"/>
                  <a:gd fmla="*/ 10 w 40" name="T92"/>
                  <a:gd fmla="*/ 54 h 122" name="T93"/>
                  <a:gd fmla="*/ 12 w 40" name="T94"/>
                  <a:gd fmla="*/ 56 h 122" name="T95"/>
                  <a:gd fmla="*/ 12 w 40" name="T96"/>
                  <a:gd fmla="*/ 60 h 122" name="T97"/>
                  <a:gd fmla="*/ 12 w 40" name="T98"/>
                  <a:gd fmla="*/ 66 h 122" name="T99"/>
                  <a:gd fmla="*/ 10 w 40" name="T100"/>
                  <a:gd fmla="*/ 74 h 122" name="T101"/>
                  <a:gd fmla="*/ 12 w 40" name="T102"/>
                  <a:gd fmla="*/ 80 h 122" name="T103"/>
                  <a:gd fmla="*/ 12 w 40" name="T104"/>
                  <a:gd fmla="*/ 88 h 122" name="T105"/>
                  <a:gd fmla="*/ 12 w 40" name="T106"/>
                  <a:gd fmla="*/ 92 h 122" name="T107"/>
                  <a:gd fmla="*/ 10 w 40" name="T108"/>
                  <a:gd fmla="*/ 98 h 122" name="T109"/>
                  <a:gd fmla="*/ 10 w 40" name="T110"/>
                  <a:gd fmla="*/ 104 h 122" name="T111"/>
                  <a:gd fmla="*/ 12 w 40" name="T112"/>
                  <a:gd fmla="*/ 114 h 122" name="T113"/>
                  <a:gd fmla="*/ 12 w 40" name="T114"/>
                  <a:gd fmla="*/ 116 h 122" name="T115"/>
                  <a:gd fmla="*/ 16 w 40" name="T116"/>
                  <a:gd fmla="*/ 122 h 122" name="T117"/>
                  <a:gd fmla="*/ 16 w 40" name="T118"/>
                  <a:gd fmla="*/ 122 h 122" name="T119"/>
                  <a:gd fmla="*/ 16 w 40" name="T120"/>
                  <a:gd fmla="*/ 122 h 12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2" w="40">
                    <a:moveTo>
                      <a:pt x="16" y="122"/>
                    </a:moveTo>
                    <a:lnTo>
                      <a:pt x="16" y="122"/>
                    </a:lnTo>
                    <a:lnTo>
                      <a:pt x="28" y="116"/>
                    </a:lnTo>
                    <a:lnTo>
                      <a:pt x="28" y="104"/>
                    </a:lnTo>
                    <a:lnTo>
                      <a:pt x="28" y="98"/>
                    </a:lnTo>
                    <a:lnTo>
                      <a:pt x="28" y="92"/>
                    </a:lnTo>
                    <a:lnTo>
                      <a:pt x="26" y="90"/>
                    </a:lnTo>
                    <a:lnTo>
                      <a:pt x="28" y="82"/>
                    </a:lnTo>
                    <a:lnTo>
                      <a:pt x="28" y="78"/>
                    </a:lnTo>
                    <a:lnTo>
                      <a:pt x="28" y="74"/>
                    </a:lnTo>
                    <a:lnTo>
                      <a:pt x="28" y="70"/>
                    </a:lnTo>
                    <a:lnTo>
                      <a:pt x="28" y="66"/>
                    </a:lnTo>
                    <a:lnTo>
                      <a:pt x="30" y="70"/>
                    </a:lnTo>
                    <a:lnTo>
                      <a:pt x="34" y="66"/>
                    </a:lnTo>
                    <a:lnTo>
                      <a:pt x="34" y="64"/>
                    </a:lnTo>
                    <a:lnTo>
                      <a:pt x="30" y="60"/>
                    </a:lnTo>
                    <a:lnTo>
                      <a:pt x="34" y="56"/>
                    </a:lnTo>
                    <a:lnTo>
                      <a:pt x="36" y="52"/>
                    </a:lnTo>
                    <a:lnTo>
                      <a:pt x="36" y="46"/>
                    </a:lnTo>
                    <a:lnTo>
                      <a:pt x="36" y="44"/>
                    </a:lnTo>
                    <a:lnTo>
                      <a:pt x="38" y="42"/>
                    </a:lnTo>
                    <a:lnTo>
                      <a:pt x="40" y="42"/>
                    </a:lnTo>
                    <a:lnTo>
                      <a:pt x="38" y="38"/>
                    </a:lnTo>
                    <a:lnTo>
                      <a:pt x="38" y="36"/>
                    </a:lnTo>
                    <a:lnTo>
                      <a:pt x="38" y="34"/>
                    </a:lnTo>
                    <a:lnTo>
                      <a:pt x="40" y="28"/>
                    </a:lnTo>
                    <a:lnTo>
                      <a:pt x="38" y="26"/>
                    </a:lnTo>
                    <a:lnTo>
                      <a:pt x="36" y="24"/>
                    </a:lnTo>
                    <a:lnTo>
                      <a:pt x="36" y="18"/>
                    </a:lnTo>
                    <a:lnTo>
                      <a:pt x="36" y="12"/>
                    </a:lnTo>
                    <a:lnTo>
                      <a:pt x="36" y="10"/>
                    </a:lnTo>
                    <a:lnTo>
                      <a:pt x="28" y="8"/>
                    </a:lnTo>
                    <a:lnTo>
                      <a:pt x="28" y="6"/>
                    </a:lnTo>
                    <a:lnTo>
                      <a:pt x="26" y="2"/>
                    </a:lnTo>
                    <a:lnTo>
                      <a:pt x="20" y="0"/>
                    </a:lnTo>
                    <a:lnTo>
                      <a:pt x="12" y="8"/>
                    </a:lnTo>
                    <a:lnTo>
                      <a:pt x="12" y="10"/>
                    </a:lnTo>
                    <a:lnTo>
                      <a:pt x="12" y="12"/>
                    </a:lnTo>
                    <a:lnTo>
                      <a:pt x="8" y="16"/>
                    </a:lnTo>
                    <a:lnTo>
                      <a:pt x="6" y="18"/>
                    </a:lnTo>
                    <a:lnTo>
                      <a:pt x="6" y="20"/>
                    </a:lnTo>
                    <a:lnTo>
                      <a:pt x="0" y="20"/>
                    </a:lnTo>
                    <a:lnTo>
                      <a:pt x="0" y="36"/>
                    </a:lnTo>
                    <a:lnTo>
                      <a:pt x="10" y="38"/>
                    </a:lnTo>
                    <a:lnTo>
                      <a:pt x="10" y="42"/>
                    </a:lnTo>
                    <a:lnTo>
                      <a:pt x="10" y="48"/>
                    </a:lnTo>
                    <a:lnTo>
                      <a:pt x="10" y="54"/>
                    </a:lnTo>
                    <a:lnTo>
                      <a:pt x="12" y="56"/>
                    </a:lnTo>
                    <a:lnTo>
                      <a:pt x="12" y="60"/>
                    </a:lnTo>
                    <a:lnTo>
                      <a:pt x="12" y="66"/>
                    </a:lnTo>
                    <a:lnTo>
                      <a:pt x="10" y="74"/>
                    </a:lnTo>
                    <a:lnTo>
                      <a:pt x="12" y="80"/>
                    </a:lnTo>
                    <a:lnTo>
                      <a:pt x="12" y="88"/>
                    </a:lnTo>
                    <a:lnTo>
                      <a:pt x="12" y="92"/>
                    </a:lnTo>
                    <a:lnTo>
                      <a:pt x="10" y="98"/>
                    </a:lnTo>
                    <a:lnTo>
                      <a:pt x="10" y="104"/>
                    </a:lnTo>
                    <a:lnTo>
                      <a:pt x="12" y="114"/>
                    </a:lnTo>
                    <a:lnTo>
                      <a:pt x="12" y="116"/>
                    </a:lnTo>
                    <a:lnTo>
                      <a:pt x="16" y="122"/>
                    </a:lnTo>
                    <a:lnTo>
                      <a:pt x="16" y="122"/>
                    </a:lnTo>
                    <a:lnTo>
                      <a:pt x="16" y="12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08" name="Freeform 1702"/>
              <p:cNvSpPr/>
              <p:nvPr/>
            </p:nvSpPr>
            <p:spPr bwMode="auto">
              <a:xfrm>
                <a:off x="1228725" y="2705100"/>
                <a:ext cx="174625" cy="158750"/>
              </a:xfrm>
              <a:custGeom>
                <a:gdLst>
                  <a:gd fmla="*/ 30 w 110" name="T0"/>
                  <a:gd fmla="*/ 20 h 100" name="T1"/>
                  <a:gd fmla="*/ 38 w 110" name="T2"/>
                  <a:gd fmla="*/ 16 h 100" name="T3"/>
                  <a:gd fmla="*/ 46 w 110" name="T4"/>
                  <a:gd fmla="*/ 16 h 100" name="T5"/>
                  <a:gd fmla="*/ 48 w 110" name="T6"/>
                  <a:gd fmla="*/ 2 h 100" name="T7"/>
                  <a:gd fmla="*/ 56 w 110" name="T8"/>
                  <a:gd fmla="*/ 2 h 100" name="T9"/>
                  <a:gd fmla="*/ 60 w 110" name="T10"/>
                  <a:gd fmla="*/ 0 h 100" name="T11"/>
                  <a:gd fmla="*/ 64 w 110" name="T12"/>
                  <a:gd fmla="*/ 6 h 100" name="T13"/>
                  <a:gd fmla="*/ 68 w 110" name="T14"/>
                  <a:gd fmla="*/ 2 h 100" name="T15"/>
                  <a:gd fmla="*/ 78 w 110" name="T16"/>
                  <a:gd fmla="*/ 6 h 100" name="T17"/>
                  <a:gd fmla="*/ 86 w 110" name="T18"/>
                  <a:gd fmla="*/ 10 h 100" name="T19"/>
                  <a:gd fmla="*/ 88 w 110" name="T20"/>
                  <a:gd fmla="*/ 12 h 100" name="T21"/>
                  <a:gd fmla="*/ 92 w 110" name="T22"/>
                  <a:gd fmla="*/ 18 h 100" name="T23"/>
                  <a:gd fmla="*/ 94 w 110" name="T24"/>
                  <a:gd fmla="*/ 30 h 100" name="T25"/>
                  <a:gd fmla="*/ 96 w 110" name="T26"/>
                  <a:gd fmla="*/ 40 h 100" name="T27"/>
                  <a:gd fmla="*/ 106 w 110" name="T28"/>
                  <a:gd fmla="*/ 48 h 100" name="T29"/>
                  <a:gd fmla="*/ 110 w 110" name="T30"/>
                  <a:gd fmla="*/ 58 h 100" name="T31"/>
                  <a:gd fmla="*/ 104 w 110" name="T32"/>
                  <a:gd fmla="*/ 62 h 100" name="T33"/>
                  <a:gd fmla="*/ 100 w 110" name="T34"/>
                  <a:gd fmla="*/ 58 h 100" name="T35"/>
                  <a:gd fmla="*/ 96 w 110" name="T36"/>
                  <a:gd fmla="*/ 64 h 100" name="T37"/>
                  <a:gd fmla="*/ 102 w 110" name="T38"/>
                  <a:gd fmla="*/ 68 h 100" name="T39"/>
                  <a:gd fmla="*/ 96 w 110" name="T40"/>
                  <a:gd fmla="*/ 86 h 100" name="T41"/>
                  <a:gd fmla="*/ 92 w 110" name="T42"/>
                  <a:gd fmla="*/ 92 h 100" name="T43"/>
                  <a:gd fmla="*/ 88 w 110" name="T44"/>
                  <a:gd fmla="*/ 100 h 100" name="T45"/>
                  <a:gd fmla="*/ 74 w 110" name="T46"/>
                  <a:gd fmla="*/ 96 h 100" name="T47"/>
                  <a:gd fmla="*/ 66 w 110" name="T48"/>
                  <a:gd fmla="*/ 96 h 100" name="T49"/>
                  <a:gd fmla="*/ 60 w 110" name="T50"/>
                  <a:gd fmla="*/ 100 h 100" name="T51"/>
                  <a:gd fmla="*/ 54 w 110" name="T52"/>
                  <a:gd fmla="*/ 96 h 100" name="T53"/>
                  <a:gd fmla="*/ 26 w 110" name="T54"/>
                  <a:gd fmla="*/ 94 h 100" name="T55"/>
                  <a:gd fmla="*/ 12 w 110" name="T56"/>
                  <a:gd fmla="*/ 96 h 100" name="T57"/>
                  <a:gd fmla="*/ 10 w 110" name="T58"/>
                  <a:gd fmla="*/ 96 h 100" name="T59"/>
                  <a:gd fmla="*/ 4 w 110" name="T60"/>
                  <a:gd fmla="*/ 94 h 100" name="T61"/>
                  <a:gd fmla="*/ 2 w 110" name="T62"/>
                  <a:gd fmla="*/ 84 h 100" name="T63"/>
                  <a:gd fmla="*/ 4 w 110" name="T64"/>
                  <a:gd fmla="*/ 74 h 100" name="T65"/>
                  <a:gd fmla="*/ 2 w 110" name="T66"/>
                  <a:gd fmla="*/ 64 h 100" name="T67"/>
                  <a:gd fmla="*/ 8 w 110" name="T68"/>
                  <a:gd fmla="*/ 56 h 100" name="T69"/>
                  <a:gd fmla="*/ 18 w 110" name="T70"/>
                  <a:gd fmla="*/ 54 h 100" name="T71"/>
                  <a:gd fmla="*/ 22 w 110" name="T72"/>
                  <a:gd fmla="*/ 50 h 100" name="T73"/>
                  <a:gd fmla="*/ 26 w 110" name="T74"/>
                  <a:gd fmla="*/ 36 h 100" name="T75"/>
                  <a:gd fmla="*/ 32 w 110" name="T76"/>
                  <a:gd fmla="*/ 22 h 100" name="T77"/>
                  <a:gd fmla="*/ 30 w 110" name="T78"/>
                  <a:gd fmla="*/ 20 h 1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0" w="110">
                    <a:moveTo>
                      <a:pt x="30" y="20"/>
                    </a:moveTo>
                    <a:lnTo>
                      <a:pt x="30" y="20"/>
                    </a:lnTo>
                    <a:lnTo>
                      <a:pt x="36" y="16"/>
                    </a:lnTo>
                    <a:lnTo>
                      <a:pt x="38" y="16"/>
                    </a:lnTo>
                    <a:lnTo>
                      <a:pt x="44" y="16"/>
                    </a:lnTo>
                    <a:lnTo>
                      <a:pt x="46" y="16"/>
                    </a:lnTo>
                    <a:lnTo>
                      <a:pt x="48" y="10"/>
                    </a:lnTo>
                    <a:lnTo>
                      <a:pt x="48" y="2"/>
                    </a:lnTo>
                    <a:lnTo>
                      <a:pt x="50" y="0"/>
                    </a:lnTo>
                    <a:lnTo>
                      <a:pt x="56" y="2"/>
                    </a:lnTo>
                    <a:lnTo>
                      <a:pt x="58" y="2"/>
                    </a:lnTo>
                    <a:lnTo>
                      <a:pt x="60" y="0"/>
                    </a:lnTo>
                    <a:lnTo>
                      <a:pt x="64" y="2"/>
                    </a:lnTo>
                    <a:lnTo>
                      <a:pt x="64" y="6"/>
                    </a:lnTo>
                    <a:lnTo>
                      <a:pt x="66" y="6"/>
                    </a:lnTo>
                    <a:lnTo>
                      <a:pt x="68" y="2"/>
                    </a:lnTo>
                    <a:lnTo>
                      <a:pt x="72" y="2"/>
                    </a:lnTo>
                    <a:lnTo>
                      <a:pt x="78" y="6"/>
                    </a:lnTo>
                    <a:lnTo>
                      <a:pt x="84" y="6"/>
                    </a:lnTo>
                    <a:lnTo>
                      <a:pt x="86" y="10"/>
                    </a:lnTo>
                    <a:lnTo>
                      <a:pt x="86" y="12"/>
                    </a:lnTo>
                    <a:lnTo>
                      <a:pt x="88" y="12"/>
                    </a:lnTo>
                    <a:lnTo>
                      <a:pt x="92" y="16"/>
                    </a:lnTo>
                    <a:lnTo>
                      <a:pt x="92" y="18"/>
                    </a:lnTo>
                    <a:lnTo>
                      <a:pt x="94" y="22"/>
                    </a:lnTo>
                    <a:lnTo>
                      <a:pt x="94" y="30"/>
                    </a:lnTo>
                    <a:lnTo>
                      <a:pt x="94" y="36"/>
                    </a:lnTo>
                    <a:lnTo>
                      <a:pt x="96" y="40"/>
                    </a:lnTo>
                    <a:lnTo>
                      <a:pt x="102" y="46"/>
                    </a:lnTo>
                    <a:lnTo>
                      <a:pt x="106" y="48"/>
                    </a:lnTo>
                    <a:lnTo>
                      <a:pt x="110" y="56"/>
                    </a:lnTo>
                    <a:lnTo>
                      <a:pt x="110" y="58"/>
                    </a:lnTo>
                    <a:lnTo>
                      <a:pt x="106" y="62"/>
                    </a:lnTo>
                    <a:lnTo>
                      <a:pt x="104" y="62"/>
                    </a:lnTo>
                    <a:lnTo>
                      <a:pt x="102" y="58"/>
                    </a:lnTo>
                    <a:lnTo>
                      <a:pt x="100" y="58"/>
                    </a:lnTo>
                    <a:lnTo>
                      <a:pt x="96" y="62"/>
                    </a:lnTo>
                    <a:lnTo>
                      <a:pt x="96" y="64"/>
                    </a:lnTo>
                    <a:lnTo>
                      <a:pt x="100" y="66"/>
                    </a:lnTo>
                    <a:lnTo>
                      <a:pt x="102" y="68"/>
                    </a:lnTo>
                    <a:lnTo>
                      <a:pt x="102" y="86"/>
                    </a:lnTo>
                    <a:lnTo>
                      <a:pt x="96" y="86"/>
                    </a:lnTo>
                    <a:lnTo>
                      <a:pt x="94" y="88"/>
                    </a:lnTo>
                    <a:lnTo>
                      <a:pt x="92" y="92"/>
                    </a:lnTo>
                    <a:lnTo>
                      <a:pt x="92" y="96"/>
                    </a:lnTo>
                    <a:lnTo>
                      <a:pt x="88" y="100"/>
                    </a:lnTo>
                    <a:lnTo>
                      <a:pt x="76" y="96"/>
                    </a:lnTo>
                    <a:lnTo>
                      <a:pt x="74" y="96"/>
                    </a:lnTo>
                    <a:lnTo>
                      <a:pt x="68" y="96"/>
                    </a:lnTo>
                    <a:lnTo>
                      <a:pt x="66" y="96"/>
                    </a:lnTo>
                    <a:lnTo>
                      <a:pt x="64" y="94"/>
                    </a:lnTo>
                    <a:lnTo>
                      <a:pt x="60" y="100"/>
                    </a:lnTo>
                    <a:lnTo>
                      <a:pt x="58" y="96"/>
                    </a:lnTo>
                    <a:lnTo>
                      <a:pt x="54" y="96"/>
                    </a:lnTo>
                    <a:lnTo>
                      <a:pt x="44" y="96"/>
                    </a:lnTo>
                    <a:lnTo>
                      <a:pt x="26" y="94"/>
                    </a:lnTo>
                    <a:lnTo>
                      <a:pt x="16" y="94"/>
                    </a:lnTo>
                    <a:lnTo>
                      <a:pt x="12" y="96"/>
                    </a:lnTo>
                    <a:lnTo>
                      <a:pt x="12" y="100"/>
                    </a:lnTo>
                    <a:lnTo>
                      <a:pt x="10" y="96"/>
                    </a:lnTo>
                    <a:lnTo>
                      <a:pt x="8" y="94"/>
                    </a:lnTo>
                    <a:lnTo>
                      <a:pt x="4" y="94"/>
                    </a:lnTo>
                    <a:lnTo>
                      <a:pt x="2" y="96"/>
                    </a:lnTo>
                    <a:lnTo>
                      <a:pt x="2" y="84"/>
                    </a:lnTo>
                    <a:lnTo>
                      <a:pt x="4" y="78"/>
                    </a:lnTo>
                    <a:lnTo>
                      <a:pt x="4" y="74"/>
                    </a:lnTo>
                    <a:lnTo>
                      <a:pt x="4" y="72"/>
                    </a:lnTo>
                    <a:lnTo>
                      <a:pt x="2" y="64"/>
                    </a:lnTo>
                    <a:lnTo>
                      <a:pt x="0" y="58"/>
                    </a:lnTo>
                    <a:lnTo>
                      <a:pt x="8" y="56"/>
                    </a:lnTo>
                    <a:lnTo>
                      <a:pt x="16" y="56"/>
                    </a:lnTo>
                    <a:lnTo>
                      <a:pt x="18" y="54"/>
                    </a:lnTo>
                    <a:lnTo>
                      <a:pt x="18" y="50"/>
                    </a:lnTo>
                    <a:lnTo>
                      <a:pt x="22" y="50"/>
                    </a:lnTo>
                    <a:lnTo>
                      <a:pt x="22" y="44"/>
                    </a:lnTo>
                    <a:lnTo>
                      <a:pt x="26" y="36"/>
                    </a:lnTo>
                    <a:lnTo>
                      <a:pt x="30" y="28"/>
                    </a:lnTo>
                    <a:lnTo>
                      <a:pt x="32" y="22"/>
                    </a:lnTo>
                    <a:lnTo>
                      <a:pt x="30" y="20"/>
                    </a:lnTo>
                    <a:lnTo>
                      <a:pt x="30" y="20"/>
                    </a:lnTo>
                    <a:lnTo>
                      <a:pt x="30" y="2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09" name="Freeform 1703"/>
              <p:cNvSpPr/>
              <p:nvPr/>
            </p:nvSpPr>
            <p:spPr bwMode="auto">
              <a:xfrm>
                <a:off x="711200" y="2879725"/>
                <a:ext cx="92075" cy="60325"/>
              </a:xfrm>
              <a:custGeom>
                <a:gdLst>
                  <a:gd fmla="*/ 0 w 58" name="T0"/>
                  <a:gd fmla="*/ 4 h 38" name="T1"/>
                  <a:gd fmla="*/ 4 w 58" name="T2"/>
                  <a:gd fmla="*/ 8 h 38" name="T3"/>
                  <a:gd fmla="*/ 8 w 58" name="T4"/>
                  <a:gd fmla="*/ 10 h 38" name="T5"/>
                  <a:gd fmla="*/ 10 w 58" name="T6"/>
                  <a:gd fmla="*/ 14 h 38" name="T7"/>
                  <a:gd fmla="*/ 14 w 58" name="T8"/>
                  <a:gd fmla="*/ 20 h 38" name="T9"/>
                  <a:gd fmla="*/ 18 w 58" name="T10"/>
                  <a:gd fmla="*/ 22 h 38" name="T11"/>
                  <a:gd fmla="*/ 20 w 58" name="T12"/>
                  <a:gd fmla="*/ 22 h 38" name="T13"/>
                  <a:gd fmla="*/ 22 w 58" name="T14"/>
                  <a:gd fmla="*/ 20 h 38" name="T15"/>
                  <a:gd fmla="*/ 22 w 58" name="T16"/>
                  <a:gd fmla="*/ 22 h 38" name="T17"/>
                  <a:gd fmla="*/ 24 w 58" name="T18"/>
                  <a:gd fmla="*/ 28 h 38" name="T19"/>
                  <a:gd fmla="*/ 30 w 58" name="T20"/>
                  <a:gd fmla="*/ 30 h 38" name="T21"/>
                  <a:gd fmla="*/ 32 w 58" name="T22"/>
                  <a:gd fmla="*/ 30 h 38" name="T23"/>
                  <a:gd fmla="*/ 36 w 58" name="T24"/>
                  <a:gd fmla="*/ 30 h 38" name="T25"/>
                  <a:gd fmla="*/ 38 w 58" name="T26"/>
                  <a:gd fmla="*/ 30 h 38" name="T27"/>
                  <a:gd fmla="*/ 38 w 58" name="T28"/>
                  <a:gd fmla="*/ 36 h 38" name="T29"/>
                  <a:gd fmla="*/ 42 w 58" name="T30"/>
                  <a:gd fmla="*/ 38 h 38" name="T31"/>
                  <a:gd fmla="*/ 46 w 58" name="T32"/>
                  <a:gd fmla="*/ 38 h 38" name="T33"/>
                  <a:gd fmla="*/ 52 w 58" name="T34"/>
                  <a:gd fmla="*/ 36 h 38" name="T35"/>
                  <a:gd fmla="*/ 52 w 58" name="T36"/>
                  <a:gd fmla="*/ 32 h 38" name="T37"/>
                  <a:gd fmla="*/ 52 w 58" name="T38"/>
                  <a:gd fmla="*/ 30 h 38" name="T39"/>
                  <a:gd fmla="*/ 52 w 58" name="T40"/>
                  <a:gd fmla="*/ 28 h 38" name="T41"/>
                  <a:gd fmla="*/ 56 w 58" name="T42"/>
                  <a:gd fmla="*/ 28 h 38" name="T43"/>
                  <a:gd fmla="*/ 58 w 58" name="T44"/>
                  <a:gd fmla="*/ 22 h 38" name="T45"/>
                  <a:gd fmla="*/ 58 w 58" name="T46"/>
                  <a:gd fmla="*/ 20 h 38" name="T47"/>
                  <a:gd fmla="*/ 56 w 58" name="T48"/>
                  <a:gd fmla="*/ 18 h 38" name="T49"/>
                  <a:gd fmla="*/ 52 w 58" name="T50"/>
                  <a:gd fmla="*/ 14 h 38" name="T51"/>
                  <a:gd fmla="*/ 56 w 58" name="T52"/>
                  <a:gd fmla="*/ 14 h 38" name="T53"/>
                  <a:gd fmla="*/ 56 w 58" name="T54"/>
                  <a:gd fmla="*/ 12 h 38" name="T55"/>
                  <a:gd fmla="*/ 52 w 58" name="T56"/>
                  <a:gd fmla="*/ 10 h 38" name="T57"/>
                  <a:gd fmla="*/ 50 w 58" name="T58"/>
                  <a:gd fmla="*/ 10 h 38" name="T59"/>
                  <a:gd fmla="*/ 48 w 58" name="T60"/>
                  <a:gd fmla="*/ 10 h 38" name="T61"/>
                  <a:gd fmla="*/ 46 w 58" name="T62"/>
                  <a:gd fmla="*/ 8 h 38" name="T63"/>
                  <a:gd fmla="*/ 42 w 58" name="T64"/>
                  <a:gd fmla="*/ 4 h 38" name="T65"/>
                  <a:gd fmla="*/ 38 w 58" name="T66"/>
                  <a:gd fmla="*/ 4 h 38" name="T67"/>
                  <a:gd fmla="*/ 32 w 58" name="T68"/>
                  <a:gd fmla="*/ 4 h 38" name="T69"/>
                  <a:gd fmla="*/ 28 w 58" name="T70"/>
                  <a:gd fmla="*/ 8 h 38" name="T71"/>
                  <a:gd fmla="*/ 22 w 58" name="T72"/>
                  <a:gd fmla="*/ 4 h 38" name="T73"/>
                  <a:gd fmla="*/ 20 w 58" name="T74"/>
                  <a:gd fmla="*/ 2 h 38" name="T75"/>
                  <a:gd fmla="*/ 20 w 58" name="T76"/>
                  <a:gd fmla="*/ 0 h 38" name="T77"/>
                  <a:gd fmla="*/ 0 w 58" name="T78"/>
                  <a:gd fmla="*/ 4 h 38" name="T79"/>
                  <a:gd fmla="*/ 0 w 58" name="T80"/>
                  <a:gd fmla="*/ 4 h 38" name="T81"/>
                  <a:gd fmla="*/ 0 w 58" name="T82"/>
                  <a:gd fmla="*/ 4 h 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8" w="57">
                    <a:moveTo>
                      <a:pt x="0" y="4"/>
                    </a:moveTo>
                    <a:lnTo>
                      <a:pt x="4" y="8"/>
                    </a:lnTo>
                    <a:lnTo>
                      <a:pt x="8" y="10"/>
                    </a:lnTo>
                    <a:lnTo>
                      <a:pt x="10" y="14"/>
                    </a:lnTo>
                    <a:lnTo>
                      <a:pt x="14" y="20"/>
                    </a:lnTo>
                    <a:lnTo>
                      <a:pt x="18" y="22"/>
                    </a:lnTo>
                    <a:lnTo>
                      <a:pt x="20" y="22"/>
                    </a:lnTo>
                    <a:lnTo>
                      <a:pt x="22" y="20"/>
                    </a:lnTo>
                    <a:lnTo>
                      <a:pt x="22" y="22"/>
                    </a:lnTo>
                    <a:lnTo>
                      <a:pt x="24" y="28"/>
                    </a:lnTo>
                    <a:lnTo>
                      <a:pt x="30" y="30"/>
                    </a:lnTo>
                    <a:lnTo>
                      <a:pt x="32" y="30"/>
                    </a:lnTo>
                    <a:lnTo>
                      <a:pt x="36" y="30"/>
                    </a:lnTo>
                    <a:lnTo>
                      <a:pt x="38" y="30"/>
                    </a:lnTo>
                    <a:lnTo>
                      <a:pt x="38" y="36"/>
                    </a:lnTo>
                    <a:lnTo>
                      <a:pt x="42" y="38"/>
                    </a:lnTo>
                    <a:lnTo>
                      <a:pt x="46" y="38"/>
                    </a:lnTo>
                    <a:lnTo>
                      <a:pt x="52" y="36"/>
                    </a:lnTo>
                    <a:lnTo>
                      <a:pt x="52" y="32"/>
                    </a:lnTo>
                    <a:lnTo>
                      <a:pt x="52" y="30"/>
                    </a:lnTo>
                    <a:lnTo>
                      <a:pt x="52" y="28"/>
                    </a:lnTo>
                    <a:lnTo>
                      <a:pt x="56" y="28"/>
                    </a:lnTo>
                    <a:lnTo>
                      <a:pt x="58" y="22"/>
                    </a:lnTo>
                    <a:lnTo>
                      <a:pt x="58" y="20"/>
                    </a:lnTo>
                    <a:lnTo>
                      <a:pt x="56" y="18"/>
                    </a:lnTo>
                    <a:lnTo>
                      <a:pt x="52" y="14"/>
                    </a:lnTo>
                    <a:lnTo>
                      <a:pt x="56" y="14"/>
                    </a:lnTo>
                    <a:lnTo>
                      <a:pt x="56" y="12"/>
                    </a:lnTo>
                    <a:lnTo>
                      <a:pt x="52" y="10"/>
                    </a:lnTo>
                    <a:lnTo>
                      <a:pt x="50" y="10"/>
                    </a:lnTo>
                    <a:lnTo>
                      <a:pt x="48" y="10"/>
                    </a:lnTo>
                    <a:lnTo>
                      <a:pt x="46" y="8"/>
                    </a:lnTo>
                    <a:lnTo>
                      <a:pt x="42" y="4"/>
                    </a:lnTo>
                    <a:lnTo>
                      <a:pt x="38" y="4"/>
                    </a:lnTo>
                    <a:lnTo>
                      <a:pt x="32" y="4"/>
                    </a:lnTo>
                    <a:lnTo>
                      <a:pt x="28" y="8"/>
                    </a:lnTo>
                    <a:lnTo>
                      <a:pt x="22" y="4"/>
                    </a:lnTo>
                    <a:lnTo>
                      <a:pt x="20" y="2"/>
                    </a:lnTo>
                    <a:lnTo>
                      <a:pt x="20" y="0"/>
                    </a:lnTo>
                    <a:lnTo>
                      <a:pt x="0" y="4"/>
                    </a:lnTo>
                    <a:lnTo>
                      <a:pt x="0" y="4"/>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10" name="Freeform 1704"/>
              <p:cNvSpPr/>
              <p:nvPr/>
            </p:nvSpPr>
            <p:spPr bwMode="auto">
              <a:xfrm>
                <a:off x="2679700" y="3695700"/>
                <a:ext cx="127000" cy="174625"/>
              </a:xfrm>
              <a:custGeom>
                <a:gdLst>
                  <a:gd fmla="*/ 72 w 80" name="T0"/>
                  <a:gd fmla="*/ 110 h 110" name="T1"/>
                  <a:gd fmla="*/ 72 w 80" name="T2"/>
                  <a:gd fmla="*/ 104 h 110" name="T3"/>
                  <a:gd fmla="*/ 76 w 80" name="T4"/>
                  <a:gd fmla="*/ 102 h 110" name="T5"/>
                  <a:gd fmla="*/ 80 w 80" name="T6"/>
                  <a:gd fmla="*/ 104 h 110" name="T7"/>
                  <a:gd fmla="*/ 80 w 80" name="T8"/>
                  <a:gd fmla="*/ 96 h 110" name="T9"/>
                  <a:gd fmla="*/ 78 w 80" name="T10"/>
                  <a:gd fmla="*/ 92 h 110" name="T11"/>
                  <a:gd fmla="*/ 78 w 80" name="T12"/>
                  <a:gd fmla="*/ 84 h 110" name="T13"/>
                  <a:gd fmla="*/ 76 w 80" name="T14"/>
                  <a:gd fmla="*/ 78 h 110" name="T15"/>
                  <a:gd fmla="*/ 76 w 80" name="T16"/>
                  <a:gd fmla="*/ 72 h 110" name="T17"/>
                  <a:gd fmla="*/ 70 w 80" name="T18"/>
                  <a:gd fmla="*/ 60 h 110" name="T19"/>
                  <a:gd fmla="*/ 68 w 80" name="T20"/>
                  <a:gd fmla="*/ 68 h 110" name="T21"/>
                  <a:gd fmla="*/ 60 w 80" name="T22"/>
                  <a:gd fmla="*/ 68 h 110" name="T23"/>
                  <a:gd fmla="*/ 60 w 80" name="T24"/>
                  <a:gd fmla="*/ 64 h 110" name="T25"/>
                  <a:gd fmla="*/ 62 w 80" name="T26"/>
                  <a:gd fmla="*/ 50 h 110" name="T27"/>
                  <a:gd fmla="*/ 66 w 80" name="T28"/>
                  <a:gd fmla="*/ 46 h 110" name="T29"/>
                  <a:gd fmla="*/ 68 w 80" name="T30"/>
                  <a:gd fmla="*/ 40 h 110" name="T31"/>
                  <a:gd fmla="*/ 70 w 80" name="T32"/>
                  <a:gd fmla="*/ 38 h 110" name="T33"/>
                  <a:gd fmla="*/ 68 w 80" name="T34"/>
                  <a:gd fmla="*/ 30 h 110" name="T35"/>
                  <a:gd fmla="*/ 76 w 80" name="T36"/>
                  <a:gd fmla="*/ 24 h 110" name="T37"/>
                  <a:gd fmla="*/ 66 w 80" name="T38"/>
                  <a:gd fmla="*/ 24 h 110" name="T39"/>
                  <a:gd fmla="*/ 58 w 80" name="T40"/>
                  <a:gd fmla="*/ 28 h 110" name="T41"/>
                  <a:gd fmla="*/ 50 w 80" name="T42"/>
                  <a:gd fmla="*/ 28 h 110" name="T43"/>
                  <a:gd fmla="*/ 40 w 80" name="T44"/>
                  <a:gd fmla="*/ 28 h 110" name="T45"/>
                  <a:gd fmla="*/ 34 w 80" name="T46"/>
                  <a:gd fmla="*/ 28 h 110" name="T47"/>
                  <a:gd fmla="*/ 32 w 80" name="T48"/>
                  <a:gd fmla="*/ 14 h 110" name="T49"/>
                  <a:gd fmla="*/ 34 w 80" name="T50"/>
                  <a:gd fmla="*/ 6 h 110" name="T51"/>
                  <a:gd fmla="*/ 30 w 80" name="T52"/>
                  <a:gd fmla="*/ 4 h 110" name="T53"/>
                  <a:gd fmla="*/ 22 w 80" name="T54"/>
                  <a:gd fmla="*/ 4 h 110" name="T55"/>
                  <a:gd fmla="*/ 14 w 80" name="T56"/>
                  <a:gd fmla="*/ 0 h 110" name="T57"/>
                  <a:gd fmla="*/ 8 w 80" name="T58"/>
                  <a:gd fmla="*/ 4 h 110" name="T59"/>
                  <a:gd fmla="*/ 16 w 80" name="T60"/>
                  <a:gd fmla="*/ 12 h 110" name="T61"/>
                  <a:gd fmla="*/ 14 w 80" name="T62"/>
                  <a:gd fmla="*/ 20 h 110" name="T63"/>
                  <a:gd fmla="*/ 6 w 80" name="T64"/>
                  <a:gd fmla="*/ 22 h 110" name="T65"/>
                  <a:gd fmla="*/ 0 w 80" name="T66"/>
                  <a:gd fmla="*/ 24 h 110" name="T67"/>
                  <a:gd fmla="*/ 4 w 80" name="T68"/>
                  <a:gd fmla="*/ 36 h 110" name="T69"/>
                  <a:gd fmla="*/ 4 w 80" name="T70"/>
                  <a:gd fmla="*/ 40 h 110" name="T71"/>
                  <a:gd fmla="*/ 14 w 80" name="T72"/>
                  <a:gd fmla="*/ 46 h 110" name="T73"/>
                  <a:gd fmla="*/ 16 w 80" name="T74"/>
                  <a:gd fmla="*/ 50 h 110" name="T75"/>
                  <a:gd fmla="*/ 14 w 80" name="T76"/>
                  <a:gd fmla="*/ 60 h 110" name="T77"/>
                  <a:gd fmla="*/ 18 w 80" name="T78"/>
                  <a:gd fmla="*/ 66 h 110" name="T79"/>
                  <a:gd fmla="*/ 18 w 80" name="T80"/>
                  <a:gd fmla="*/ 76 h 110" name="T81"/>
                  <a:gd fmla="*/ 16 w 80" name="T82"/>
                  <a:gd fmla="*/ 82 h 110" name="T83"/>
                  <a:gd fmla="*/ 16 w 80" name="T84"/>
                  <a:gd fmla="*/ 94 h 110" name="T85"/>
                  <a:gd fmla="*/ 36 w 80" name="T86"/>
                  <a:gd fmla="*/ 84 h 110" name="T87"/>
                  <a:gd fmla="*/ 36 w 80" name="T88"/>
                  <a:gd fmla="*/ 86 h 110" name="T89"/>
                  <a:gd fmla="*/ 42 w 80" name="T90"/>
                  <a:gd fmla="*/ 86 h 110" name="T91"/>
                  <a:gd fmla="*/ 44 w 80" name="T92"/>
                  <a:gd fmla="*/ 64 h 110" name="T93"/>
                  <a:gd fmla="*/ 58 w 80" name="T94"/>
                  <a:gd fmla="*/ 72 h 110" name="T95"/>
                  <a:gd fmla="*/ 62 w 80" name="T96"/>
                  <a:gd fmla="*/ 82 h 110" name="T97"/>
                  <a:gd fmla="*/ 66 w 80" name="T98"/>
                  <a:gd fmla="*/ 92 h 110" name="T99"/>
                  <a:gd fmla="*/ 68 w 80" name="T100"/>
                  <a:gd fmla="*/ 104 h 110" name="T101"/>
                  <a:gd fmla="*/ 70 w 80" name="T102"/>
                  <a:gd fmla="*/ 108 h 110" name="T103"/>
                  <a:gd fmla="*/ 72 w 80" name="T104"/>
                  <a:gd fmla="*/ 110 h 110" name="T105"/>
                  <a:gd fmla="*/ 72 w 80" name="T106"/>
                  <a:gd fmla="*/ 110 h 110" name="T107"/>
                  <a:gd fmla="*/ 72 w 80" name="T108"/>
                  <a:gd fmla="*/ 110 h 11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10" w="80">
                    <a:moveTo>
                      <a:pt x="72" y="110"/>
                    </a:moveTo>
                    <a:lnTo>
                      <a:pt x="72" y="104"/>
                    </a:lnTo>
                    <a:lnTo>
                      <a:pt x="76" y="102"/>
                    </a:lnTo>
                    <a:lnTo>
                      <a:pt x="80" y="104"/>
                    </a:lnTo>
                    <a:lnTo>
                      <a:pt x="80" y="96"/>
                    </a:lnTo>
                    <a:lnTo>
                      <a:pt x="78" y="92"/>
                    </a:lnTo>
                    <a:lnTo>
                      <a:pt x="78" y="84"/>
                    </a:lnTo>
                    <a:lnTo>
                      <a:pt x="76" y="78"/>
                    </a:lnTo>
                    <a:lnTo>
                      <a:pt x="76" y="72"/>
                    </a:lnTo>
                    <a:lnTo>
                      <a:pt x="70" y="60"/>
                    </a:lnTo>
                    <a:lnTo>
                      <a:pt x="68" y="68"/>
                    </a:lnTo>
                    <a:lnTo>
                      <a:pt x="60" y="68"/>
                    </a:lnTo>
                    <a:lnTo>
                      <a:pt x="60" y="64"/>
                    </a:lnTo>
                    <a:lnTo>
                      <a:pt x="62" y="50"/>
                    </a:lnTo>
                    <a:lnTo>
                      <a:pt x="66" y="46"/>
                    </a:lnTo>
                    <a:lnTo>
                      <a:pt x="68" y="40"/>
                    </a:lnTo>
                    <a:lnTo>
                      <a:pt x="70" y="38"/>
                    </a:lnTo>
                    <a:lnTo>
                      <a:pt x="68" y="30"/>
                    </a:lnTo>
                    <a:lnTo>
                      <a:pt x="76" y="24"/>
                    </a:lnTo>
                    <a:lnTo>
                      <a:pt x="66" y="24"/>
                    </a:lnTo>
                    <a:lnTo>
                      <a:pt x="58" y="28"/>
                    </a:lnTo>
                    <a:lnTo>
                      <a:pt x="50" y="28"/>
                    </a:lnTo>
                    <a:lnTo>
                      <a:pt x="40" y="28"/>
                    </a:lnTo>
                    <a:lnTo>
                      <a:pt x="34" y="28"/>
                    </a:lnTo>
                    <a:lnTo>
                      <a:pt x="32" y="14"/>
                    </a:lnTo>
                    <a:lnTo>
                      <a:pt x="34" y="6"/>
                    </a:lnTo>
                    <a:lnTo>
                      <a:pt x="30" y="4"/>
                    </a:lnTo>
                    <a:lnTo>
                      <a:pt x="22" y="4"/>
                    </a:lnTo>
                    <a:lnTo>
                      <a:pt x="14" y="0"/>
                    </a:lnTo>
                    <a:lnTo>
                      <a:pt x="8" y="4"/>
                    </a:lnTo>
                    <a:lnTo>
                      <a:pt x="16" y="12"/>
                    </a:lnTo>
                    <a:lnTo>
                      <a:pt x="14" y="20"/>
                    </a:lnTo>
                    <a:lnTo>
                      <a:pt x="6" y="22"/>
                    </a:lnTo>
                    <a:lnTo>
                      <a:pt x="0" y="24"/>
                    </a:lnTo>
                    <a:lnTo>
                      <a:pt x="4" y="36"/>
                    </a:lnTo>
                    <a:lnTo>
                      <a:pt x="4" y="40"/>
                    </a:lnTo>
                    <a:lnTo>
                      <a:pt x="14" y="46"/>
                    </a:lnTo>
                    <a:lnTo>
                      <a:pt x="16" y="50"/>
                    </a:lnTo>
                    <a:lnTo>
                      <a:pt x="14" y="60"/>
                    </a:lnTo>
                    <a:lnTo>
                      <a:pt x="18" y="66"/>
                    </a:lnTo>
                    <a:lnTo>
                      <a:pt x="18" y="76"/>
                    </a:lnTo>
                    <a:lnTo>
                      <a:pt x="16" y="82"/>
                    </a:lnTo>
                    <a:lnTo>
                      <a:pt x="16" y="94"/>
                    </a:lnTo>
                    <a:lnTo>
                      <a:pt x="36" y="84"/>
                    </a:lnTo>
                    <a:lnTo>
                      <a:pt x="36" y="86"/>
                    </a:lnTo>
                    <a:lnTo>
                      <a:pt x="42" y="86"/>
                    </a:lnTo>
                    <a:lnTo>
                      <a:pt x="44" y="64"/>
                    </a:lnTo>
                    <a:lnTo>
                      <a:pt x="58" y="72"/>
                    </a:lnTo>
                    <a:lnTo>
                      <a:pt x="62" y="82"/>
                    </a:lnTo>
                    <a:lnTo>
                      <a:pt x="66" y="92"/>
                    </a:lnTo>
                    <a:lnTo>
                      <a:pt x="68" y="104"/>
                    </a:lnTo>
                    <a:lnTo>
                      <a:pt x="70" y="108"/>
                    </a:lnTo>
                    <a:lnTo>
                      <a:pt x="72" y="110"/>
                    </a:lnTo>
                    <a:lnTo>
                      <a:pt x="72" y="110"/>
                    </a:lnTo>
                    <a:lnTo>
                      <a:pt x="72" y="11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11" name="Freeform 1705"/>
              <p:cNvSpPr>
                <a:spLocks noEditPoints="1"/>
              </p:cNvSpPr>
              <p:nvPr/>
            </p:nvSpPr>
            <p:spPr bwMode="auto">
              <a:xfrm>
                <a:off x="1704975" y="3197225"/>
                <a:ext cx="117475" cy="111125"/>
              </a:xfrm>
              <a:custGeom>
                <a:gdLst>
                  <a:gd fmla="*/ 0 w 74" name="T0"/>
                  <a:gd fmla="*/ 50 h 70" name="T1"/>
                  <a:gd fmla="*/ 6 w 74" name="T2"/>
                  <a:gd fmla="*/ 58 h 70" name="T3"/>
                  <a:gd fmla="*/ 10 w 74" name="T4"/>
                  <a:gd fmla="*/ 62 h 70" name="T5"/>
                  <a:gd fmla="*/ 20 w 74" name="T6"/>
                  <a:gd fmla="*/ 62 h 70" name="T7"/>
                  <a:gd fmla="*/ 16 w 74" name="T8"/>
                  <a:gd fmla="*/ 54 h 70" name="T9"/>
                  <a:gd fmla="*/ 6 w 74" name="T10"/>
                  <a:gd fmla="*/ 50 h 70" name="T11"/>
                  <a:gd fmla="*/ 0 w 74" name="T12"/>
                  <a:gd fmla="*/ 50 h 70" name="T13"/>
                  <a:gd fmla="*/ 50 w 74" name="T14"/>
                  <a:gd fmla="*/ 70 h 70" name="T15"/>
                  <a:gd fmla="*/ 54 w 74" name="T16"/>
                  <a:gd fmla="*/ 66 h 70" name="T17"/>
                  <a:gd fmla="*/ 66 w 74" name="T18"/>
                  <a:gd fmla="*/ 32 h 70" name="T19"/>
                  <a:gd fmla="*/ 64 w 74" name="T20"/>
                  <a:gd fmla="*/ 26 h 70" name="T21"/>
                  <a:gd fmla="*/ 56 w 74" name="T22"/>
                  <a:gd fmla="*/ 10 h 70" name="T23"/>
                  <a:gd fmla="*/ 46 w 74" name="T24"/>
                  <a:gd fmla="*/ 20 h 70" name="T25"/>
                  <a:gd fmla="*/ 40 w 74" name="T26"/>
                  <a:gd fmla="*/ 14 h 70" name="T27"/>
                  <a:gd fmla="*/ 36 w 74" name="T28"/>
                  <a:gd fmla="*/ 8 h 70" name="T29"/>
                  <a:gd fmla="*/ 26 w 74" name="T30"/>
                  <a:gd fmla="*/ 2 h 70" name="T31"/>
                  <a:gd fmla="*/ 26 w 74" name="T32"/>
                  <a:gd fmla="*/ 8 h 70" name="T33"/>
                  <a:gd fmla="*/ 28 w 74" name="T34"/>
                  <a:gd fmla="*/ 14 h 70" name="T35"/>
                  <a:gd fmla="*/ 24 w 74" name="T36"/>
                  <a:gd fmla="*/ 14 h 70" name="T37"/>
                  <a:gd fmla="*/ 18 w 74" name="T38"/>
                  <a:gd fmla="*/ 8 h 70" name="T39"/>
                  <a:gd fmla="*/ 10 w 74" name="T40"/>
                  <a:gd fmla="*/ 6 h 70" name="T41"/>
                  <a:gd fmla="*/ 6 w 74" name="T42"/>
                  <a:gd fmla="*/ 10 h 70" name="T43"/>
                  <a:gd fmla="*/ 2 w 74" name="T44"/>
                  <a:gd fmla="*/ 18 h 70" name="T45"/>
                  <a:gd fmla="*/ 8 w 74" name="T46"/>
                  <a:gd fmla="*/ 20 h 70" name="T47"/>
                  <a:gd fmla="*/ 10 w 74" name="T48"/>
                  <a:gd fmla="*/ 20 h 70" name="T49"/>
                  <a:gd fmla="*/ 12 w 74" name="T50"/>
                  <a:gd fmla="*/ 26 h 70" name="T51"/>
                  <a:gd fmla="*/ 10 w 74" name="T52"/>
                  <a:gd fmla="*/ 32 h 70" name="T53"/>
                  <a:gd fmla="*/ 20 w 74" name="T54"/>
                  <a:gd fmla="*/ 36 h 70" name="T55"/>
                  <a:gd fmla="*/ 18 w 74" name="T56"/>
                  <a:gd fmla="*/ 44 h 70" name="T57"/>
                  <a:gd fmla="*/ 26 w 74" name="T58"/>
                  <a:gd fmla="*/ 46 h 70" name="T59"/>
                  <a:gd fmla="*/ 28 w 74" name="T60"/>
                  <a:gd fmla="*/ 54 h 70" name="T61"/>
                  <a:gd fmla="*/ 30 w 74" name="T62"/>
                  <a:gd fmla="*/ 54 h 70" name="T63"/>
                  <a:gd fmla="*/ 38 w 74" name="T64"/>
                  <a:gd fmla="*/ 50 h 70" name="T65"/>
                  <a:gd fmla="*/ 40 w 74" name="T66"/>
                  <a:gd fmla="*/ 46 h 70" name="T67"/>
                  <a:gd fmla="*/ 48 w 74" name="T68"/>
                  <a:gd fmla="*/ 52 h 70" name="T69"/>
                  <a:gd fmla="*/ 44 w 74" name="T70"/>
                  <a:gd fmla="*/ 54 h 70" name="T71"/>
                  <a:gd fmla="*/ 40 w 74" name="T72"/>
                  <a:gd fmla="*/ 60 h 70" name="T73"/>
                  <a:gd fmla="*/ 46 w 74" name="T74"/>
                  <a:gd fmla="*/ 66 h 70" name="T75"/>
                  <a:gd fmla="*/ 50 w 74" name="T76"/>
                  <a:gd fmla="*/ 70 h 70" name="T77"/>
                  <a:gd fmla="*/ 34 w 74" name="T78"/>
                  <a:gd fmla="*/ 44 h 70" name="T79"/>
                  <a:gd fmla="*/ 28 w 74" name="T80"/>
                  <a:gd fmla="*/ 36 h 70" name="T81"/>
                  <a:gd fmla="*/ 24 w 74" name="T82"/>
                  <a:gd fmla="*/ 28 h 70" name="T83"/>
                  <a:gd fmla="*/ 34 w 74" name="T84"/>
                  <a:gd fmla="*/ 32 h 70" name="T85"/>
                  <a:gd fmla="*/ 30 w 74" name="T86"/>
                  <a:gd fmla="*/ 36 h 70" name="T87"/>
                  <a:gd fmla="*/ 38 w 74" name="T88"/>
                  <a:gd fmla="*/ 42 h 70" name="T89"/>
                  <a:gd fmla="*/ 34 w 74" name="T90"/>
                  <a:gd fmla="*/ 44 h 70" name="T91"/>
                  <a:gd fmla="*/ 34 w 74" name="T92"/>
                  <a:gd fmla="*/ 44 h 7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0" w="74">
                    <a:moveTo>
                      <a:pt x="0" y="50"/>
                    </a:moveTo>
                    <a:lnTo>
                      <a:pt x="0" y="50"/>
                    </a:lnTo>
                    <a:lnTo>
                      <a:pt x="2" y="54"/>
                    </a:lnTo>
                    <a:lnTo>
                      <a:pt x="6" y="58"/>
                    </a:lnTo>
                    <a:lnTo>
                      <a:pt x="8" y="60"/>
                    </a:lnTo>
                    <a:lnTo>
                      <a:pt x="10" y="62"/>
                    </a:lnTo>
                    <a:lnTo>
                      <a:pt x="12" y="66"/>
                    </a:lnTo>
                    <a:lnTo>
                      <a:pt x="20" y="62"/>
                    </a:lnTo>
                    <a:lnTo>
                      <a:pt x="20" y="60"/>
                    </a:lnTo>
                    <a:lnTo>
                      <a:pt x="16" y="54"/>
                    </a:lnTo>
                    <a:lnTo>
                      <a:pt x="10" y="50"/>
                    </a:lnTo>
                    <a:lnTo>
                      <a:pt x="6" y="50"/>
                    </a:lnTo>
                    <a:lnTo>
                      <a:pt x="0" y="50"/>
                    </a:lnTo>
                    <a:lnTo>
                      <a:pt x="0" y="50"/>
                    </a:lnTo>
                    <a:lnTo>
                      <a:pt x="0" y="50"/>
                    </a:lnTo>
                    <a:close/>
                    <a:moveTo>
                      <a:pt x="50" y="70"/>
                    </a:moveTo>
                    <a:lnTo>
                      <a:pt x="50" y="70"/>
                    </a:lnTo>
                    <a:lnTo>
                      <a:pt x="54" y="66"/>
                    </a:lnTo>
                    <a:lnTo>
                      <a:pt x="56" y="62"/>
                    </a:lnTo>
                    <a:lnTo>
                      <a:pt x="66" y="32"/>
                    </a:lnTo>
                    <a:lnTo>
                      <a:pt x="74" y="32"/>
                    </a:lnTo>
                    <a:lnTo>
                      <a:pt x="64" y="26"/>
                    </a:lnTo>
                    <a:lnTo>
                      <a:pt x="58" y="18"/>
                    </a:lnTo>
                    <a:lnTo>
                      <a:pt x="56" y="10"/>
                    </a:lnTo>
                    <a:lnTo>
                      <a:pt x="50" y="16"/>
                    </a:lnTo>
                    <a:lnTo>
                      <a:pt x="46" y="20"/>
                    </a:lnTo>
                    <a:lnTo>
                      <a:pt x="44" y="18"/>
                    </a:lnTo>
                    <a:lnTo>
                      <a:pt x="40" y="14"/>
                    </a:lnTo>
                    <a:lnTo>
                      <a:pt x="38" y="10"/>
                    </a:lnTo>
                    <a:lnTo>
                      <a:pt x="36" y="8"/>
                    </a:lnTo>
                    <a:lnTo>
                      <a:pt x="28" y="0"/>
                    </a:lnTo>
                    <a:lnTo>
                      <a:pt x="26" y="2"/>
                    </a:lnTo>
                    <a:lnTo>
                      <a:pt x="24" y="6"/>
                    </a:lnTo>
                    <a:lnTo>
                      <a:pt x="26" y="8"/>
                    </a:lnTo>
                    <a:lnTo>
                      <a:pt x="28" y="10"/>
                    </a:lnTo>
                    <a:lnTo>
                      <a:pt x="28" y="14"/>
                    </a:lnTo>
                    <a:lnTo>
                      <a:pt x="26" y="16"/>
                    </a:lnTo>
                    <a:lnTo>
                      <a:pt x="24" y="14"/>
                    </a:lnTo>
                    <a:lnTo>
                      <a:pt x="20" y="10"/>
                    </a:lnTo>
                    <a:lnTo>
                      <a:pt x="18" y="8"/>
                    </a:lnTo>
                    <a:lnTo>
                      <a:pt x="12" y="6"/>
                    </a:lnTo>
                    <a:lnTo>
                      <a:pt x="10" y="6"/>
                    </a:lnTo>
                    <a:lnTo>
                      <a:pt x="8" y="8"/>
                    </a:lnTo>
                    <a:lnTo>
                      <a:pt x="6" y="10"/>
                    </a:lnTo>
                    <a:lnTo>
                      <a:pt x="2" y="14"/>
                    </a:lnTo>
                    <a:lnTo>
                      <a:pt x="2" y="18"/>
                    </a:lnTo>
                    <a:lnTo>
                      <a:pt x="6" y="20"/>
                    </a:lnTo>
                    <a:lnTo>
                      <a:pt x="8" y="20"/>
                    </a:lnTo>
                    <a:lnTo>
                      <a:pt x="10" y="18"/>
                    </a:lnTo>
                    <a:lnTo>
                      <a:pt x="10" y="20"/>
                    </a:lnTo>
                    <a:lnTo>
                      <a:pt x="12" y="24"/>
                    </a:lnTo>
                    <a:lnTo>
                      <a:pt x="12" y="26"/>
                    </a:lnTo>
                    <a:lnTo>
                      <a:pt x="12" y="28"/>
                    </a:lnTo>
                    <a:lnTo>
                      <a:pt x="10" y="32"/>
                    </a:lnTo>
                    <a:lnTo>
                      <a:pt x="18" y="34"/>
                    </a:lnTo>
                    <a:lnTo>
                      <a:pt x="20" y="36"/>
                    </a:lnTo>
                    <a:lnTo>
                      <a:pt x="18" y="42"/>
                    </a:lnTo>
                    <a:lnTo>
                      <a:pt x="18" y="44"/>
                    </a:lnTo>
                    <a:lnTo>
                      <a:pt x="24" y="46"/>
                    </a:lnTo>
                    <a:lnTo>
                      <a:pt x="26" y="46"/>
                    </a:lnTo>
                    <a:lnTo>
                      <a:pt x="28" y="46"/>
                    </a:lnTo>
                    <a:lnTo>
                      <a:pt x="28" y="54"/>
                    </a:lnTo>
                    <a:lnTo>
                      <a:pt x="28" y="58"/>
                    </a:lnTo>
                    <a:lnTo>
                      <a:pt x="30" y="54"/>
                    </a:lnTo>
                    <a:lnTo>
                      <a:pt x="36" y="50"/>
                    </a:lnTo>
                    <a:lnTo>
                      <a:pt x="38" y="50"/>
                    </a:lnTo>
                    <a:lnTo>
                      <a:pt x="38" y="46"/>
                    </a:lnTo>
                    <a:lnTo>
                      <a:pt x="40" y="46"/>
                    </a:lnTo>
                    <a:lnTo>
                      <a:pt x="46" y="50"/>
                    </a:lnTo>
                    <a:lnTo>
                      <a:pt x="48" y="52"/>
                    </a:lnTo>
                    <a:lnTo>
                      <a:pt x="46" y="54"/>
                    </a:lnTo>
                    <a:lnTo>
                      <a:pt x="44" y="54"/>
                    </a:lnTo>
                    <a:lnTo>
                      <a:pt x="40" y="58"/>
                    </a:lnTo>
                    <a:lnTo>
                      <a:pt x="40" y="60"/>
                    </a:lnTo>
                    <a:lnTo>
                      <a:pt x="44" y="62"/>
                    </a:lnTo>
                    <a:lnTo>
                      <a:pt x="46" y="66"/>
                    </a:lnTo>
                    <a:lnTo>
                      <a:pt x="50" y="70"/>
                    </a:lnTo>
                    <a:lnTo>
                      <a:pt x="50" y="70"/>
                    </a:lnTo>
                    <a:lnTo>
                      <a:pt x="50" y="70"/>
                    </a:lnTo>
                    <a:close/>
                    <a:moveTo>
                      <a:pt x="34" y="44"/>
                    </a:moveTo>
                    <a:lnTo>
                      <a:pt x="34" y="44"/>
                    </a:lnTo>
                    <a:lnTo>
                      <a:pt x="28" y="36"/>
                    </a:lnTo>
                    <a:lnTo>
                      <a:pt x="24" y="32"/>
                    </a:lnTo>
                    <a:lnTo>
                      <a:pt x="24" y="28"/>
                    </a:lnTo>
                    <a:lnTo>
                      <a:pt x="30" y="26"/>
                    </a:lnTo>
                    <a:lnTo>
                      <a:pt x="34" y="32"/>
                    </a:lnTo>
                    <a:lnTo>
                      <a:pt x="30" y="32"/>
                    </a:lnTo>
                    <a:lnTo>
                      <a:pt x="30" y="36"/>
                    </a:lnTo>
                    <a:lnTo>
                      <a:pt x="36" y="36"/>
                    </a:lnTo>
                    <a:lnTo>
                      <a:pt x="38" y="42"/>
                    </a:lnTo>
                    <a:lnTo>
                      <a:pt x="36" y="44"/>
                    </a:lnTo>
                    <a:lnTo>
                      <a:pt x="34" y="44"/>
                    </a:lnTo>
                    <a:lnTo>
                      <a:pt x="34" y="44"/>
                    </a:lnTo>
                    <a:lnTo>
                      <a:pt x="34" y="4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12" name="Freeform 1706"/>
              <p:cNvSpPr/>
              <p:nvPr/>
            </p:nvSpPr>
            <p:spPr bwMode="auto">
              <a:xfrm>
                <a:off x="895350" y="2955925"/>
                <a:ext cx="161925" cy="85725"/>
              </a:xfrm>
              <a:custGeom>
                <a:gdLst>
                  <a:gd fmla="*/ 4 w 102" name="T0"/>
                  <a:gd fmla="*/ 50 h 54" name="T1"/>
                  <a:gd fmla="*/ 0 w 102" name="T2"/>
                  <a:gd fmla="*/ 44 h 54" name="T3"/>
                  <a:gd fmla="*/ 2 w 102" name="T4"/>
                  <a:gd fmla="*/ 38 h 54" name="T5"/>
                  <a:gd fmla="*/ 8 w 102" name="T6"/>
                  <a:gd fmla="*/ 34 h 54" name="T7"/>
                  <a:gd fmla="*/ 18 w 102" name="T8"/>
                  <a:gd fmla="*/ 32 h 54" name="T9"/>
                  <a:gd fmla="*/ 26 w 102" name="T10"/>
                  <a:gd fmla="*/ 28 h 54" name="T11"/>
                  <a:gd fmla="*/ 34 w 102" name="T12"/>
                  <a:gd fmla="*/ 28 h 54" name="T13"/>
                  <a:gd fmla="*/ 40 w 102" name="T14"/>
                  <a:gd fmla="*/ 32 h 54" name="T15"/>
                  <a:gd fmla="*/ 38 w 102" name="T16"/>
                  <a:gd fmla="*/ 24 h 54" name="T17"/>
                  <a:gd fmla="*/ 38 w 102" name="T18"/>
                  <a:gd fmla="*/ 22 h 54" name="T19"/>
                  <a:gd fmla="*/ 46 w 102" name="T20"/>
                  <a:gd fmla="*/ 16 h 54" name="T21"/>
                  <a:gd fmla="*/ 48 w 102" name="T22"/>
                  <a:gd fmla="*/ 8 h 54" name="T23"/>
                  <a:gd fmla="*/ 54 w 102" name="T24"/>
                  <a:gd fmla="*/ 6 h 54" name="T25"/>
                  <a:gd fmla="*/ 62 w 102" name="T26"/>
                  <a:gd fmla="*/ 10 h 54" name="T27"/>
                  <a:gd fmla="*/ 66 w 102" name="T28"/>
                  <a:gd fmla="*/ 4 h 54" name="T29"/>
                  <a:gd fmla="*/ 72 w 102" name="T30"/>
                  <a:gd fmla="*/ 0 h 54" name="T31"/>
                  <a:gd fmla="*/ 80 w 102" name="T32"/>
                  <a:gd fmla="*/ 4 h 54" name="T33"/>
                  <a:gd fmla="*/ 90 w 102" name="T34"/>
                  <a:gd fmla="*/ 6 h 54" name="T35"/>
                  <a:gd fmla="*/ 98 w 102" name="T36"/>
                  <a:gd fmla="*/ 8 h 54" name="T37"/>
                  <a:gd fmla="*/ 100 w 102" name="T38"/>
                  <a:gd fmla="*/ 14 h 54" name="T39"/>
                  <a:gd fmla="*/ 100 w 102" name="T40"/>
                  <a:gd fmla="*/ 22 h 54" name="T41"/>
                  <a:gd fmla="*/ 100 w 102" name="T42"/>
                  <a:gd fmla="*/ 26 h 54" name="T43"/>
                  <a:gd fmla="*/ 98 w 102" name="T44"/>
                  <a:gd fmla="*/ 36 h 54" name="T45"/>
                  <a:gd fmla="*/ 92 w 102" name="T46"/>
                  <a:gd fmla="*/ 36 h 54" name="T47"/>
                  <a:gd fmla="*/ 84 w 102" name="T48"/>
                  <a:gd fmla="*/ 44 h 54" name="T49"/>
                  <a:gd fmla="*/ 74 w 102" name="T50"/>
                  <a:gd fmla="*/ 44 h 54" name="T51"/>
                  <a:gd fmla="*/ 68 w 102" name="T52"/>
                  <a:gd fmla="*/ 46 h 54" name="T53"/>
                  <a:gd fmla="*/ 58 w 102" name="T54"/>
                  <a:gd fmla="*/ 50 h 54" name="T55"/>
                  <a:gd fmla="*/ 52 w 102" name="T56"/>
                  <a:gd fmla="*/ 52 h 54" name="T57"/>
                  <a:gd fmla="*/ 46 w 102" name="T58"/>
                  <a:gd fmla="*/ 54 h 54" name="T59"/>
                  <a:gd fmla="*/ 34 w 102" name="T60"/>
                  <a:gd fmla="*/ 54 h 54" name="T61"/>
                  <a:gd fmla="*/ 28 w 102" name="T62"/>
                  <a:gd fmla="*/ 52 h 54" name="T63"/>
                  <a:gd fmla="*/ 20 w 102" name="T64"/>
                  <a:gd fmla="*/ 52 h 54" name="T65"/>
                  <a:gd fmla="*/ 16 w 102" name="T66"/>
                  <a:gd fmla="*/ 46 h 54" name="T67"/>
                  <a:gd fmla="*/ 12 w 102" name="T68"/>
                  <a:gd fmla="*/ 52 h 54" name="T69"/>
                  <a:gd fmla="*/ 8 w 102" name="T70"/>
                  <a:gd fmla="*/ 50 h 54" name="T71"/>
                  <a:gd fmla="*/ 4 w 102" name="T72"/>
                  <a:gd fmla="*/ 50 h 5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4" w="102">
                    <a:moveTo>
                      <a:pt x="4" y="50"/>
                    </a:moveTo>
                    <a:lnTo>
                      <a:pt x="4" y="50"/>
                    </a:lnTo>
                    <a:lnTo>
                      <a:pt x="2" y="46"/>
                    </a:lnTo>
                    <a:lnTo>
                      <a:pt x="0" y="44"/>
                    </a:lnTo>
                    <a:lnTo>
                      <a:pt x="0" y="42"/>
                    </a:lnTo>
                    <a:lnTo>
                      <a:pt x="2" y="38"/>
                    </a:lnTo>
                    <a:lnTo>
                      <a:pt x="4" y="36"/>
                    </a:lnTo>
                    <a:lnTo>
                      <a:pt x="8" y="34"/>
                    </a:lnTo>
                    <a:lnTo>
                      <a:pt x="16" y="32"/>
                    </a:lnTo>
                    <a:lnTo>
                      <a:pt x="18" y="32"/>
                    </a:lnTo>
                    <a:lnTo>
                      <a:pt x="20" y="28"/>
                    </a:lnTo>
                    <a:lnTo>
                      <a:pt x="26" y="28"/>
                    </a:lnTo>
                    <a:lnTo>
                      <a:pt x="30" y="28"/>
                    </a:lnTo>
                    <a:lnTo>
                      <a:pt x="34" y="28"/>
                    </a:lnTo>
                    <a:lnTo>
                      <a:pt x="38" y="32"/>
                    </a:lnTo>
                    <a:lnTo>
                      <a:pt x="40" y="32"/>
                    </a:lnTo>
                    <a:lnTo>
                      <a:pt x="40" y="28"/>
                    </a:lnTo>
                    <a:lnTo>
                      <a:pt x="38" y="24"/>
                    </a:lnTo>
                    <a:lnTo>
                      <a:pt x="36" y="22"/>
                    </a:lnTo>
                    <a:lnTo>
                      <a:pt x="38" y="22"/>
                    </a:lnTo>
                    <a:lnTo>
                      <a:pt x="40" y="18"/>
                    </a:lnTo>
                    <a:lnTo>
                      <a:pt x="46" y="16"/>
                    </a:lnTo>
                    <a:lnTo>
                      <a:pt x="46" y="14"/>
                    </a:lnTo>
                    <a:lnTo>
                      <a:pt x="48" y="8"/>
                    </a:lnTo>
                    <a:lnTo>
                      <a:pt x="48" y="6"/>
                    </a:lnTo>
                    <a:lnTo>
                      <a:pt x="54" y="6"/>
                    </a:lnTo>
                    <a:lnTo>
                      <a:pt x="58" y="8"/>
                    </a:lnTo>
                    <a:lnTo>
                      <a:pt x="62" y="10"/>
                    </a:lnTo>
                    <a:lnTo>
                      <a:pt x="64" y="8"/>
                    </a:lnTo>
                    <a:lnTo>
                      <a:pt x="66" y="4"/>
                    </a:lnTo>
                    <a:lnTo>
                      <a:pt x="68" y="0"/>
                    </a:lnTo>
                    <a:lnTo>
                      <a:pt x="72" y="0"/>
                    </a:lnTo>
                    <a:lnTo>
                      <a:pt x="74" y="0"/>
                    </a:lnTo>
                    <a:lnTo>
                      <a:pt x="80" y="4"/>
                    </a:lnTo>
                    <a:lnTo>
                      <a:pt x="84" y="6"/>
                    </a:lnTo>
                    <a:lnTo>
                      <a:pt x="90" y="6"/>
                    </a:lnTo>
                    <a:lnTo>
                      <a:pt x="100" y="6"/>
                    </a:lnTo>
                    <a:lnTo>
                      <a:pt x="98" y="8"/>
                    </a:lnTo>
                    <a:lnTo>
                      <a:pt x="98" y="14"/>
                    </a:lnTo>
                    <a:lnTo>
                      <a:pt x="100" y="14"/>
                    </a:lnTo>
                    <a:lnTo>
                      <a:pt x="102" y="22"/>
                    </a:lnTo>
                    <a:lnTo>
                      <a:pt x="100" y="22"/>
                    </a:lnTo>
                    <a:lnTo>
                      <a:pt x="100" y="24"/>
                    </a:lnTo>
                    <a:lnTo>
                      <a:pt x="100" y="26"/>
                    </a:lnTo>
                    <a:lnTo>
                      <a:pt x="100" y="32"/>
                    </a:lnTo>
                    <a:lnTo>
                      <a:pt x="98" y="36"/>
                    </a:lnTo>
                    <a:lnTo>
                      <a:pt x="94" y="36"/>
                    </a:lnTo>
                    <a:lnTo>
                      <a:pt x="92" y="36"/>
                    </a:lnTo>
                    <a:lnTo>
                      <a:pt x="90" y="42"/>
                    </a:lnTo>
                    <a:lnTo>
                      <a:pt x="84" y="44"/>
                    </a:lnTo>
                    <a:lnTo>
                      <a:pt x="80" y="44"/>
                    </a:lnTo>
                    <a:lnTo>
                      <a:pt x="74" y="44"/>
                    </a:lnTo>
                    <a:lnTo>
                      <a:pt x="72" y="44"/>
                    </a:lnTo>
                    <a:lnTo>
                      <a:pt x="68" y="46"/>
                    </a:lnTo>
                    <a:lnTo>
                      <a:pt x="64" y="50"/>
                    </a:lnTo>
                    <a:lnTo>
                      <a:pt x="58" y="50"/>
                    </a:lnTo>
                    <a:lnTo>
                      <a:pt x="54" y="50"/>
                    </a:lnTo>
                    <a:lnTo>
                      <a:pt x="52" y="52"/>
                    </a:lnTo>
                    <a:lnTo>
                      <a:pt x="48" y="54"/>
                    </a:lnTo>
                    <a:lnTo>
                      <a:pt x="46" y="54"/>
                    </a:lnTo>
                    <a:lnTo>
                      <a:pt x="36" y="54"/>
                    </a:lnTo>
                    <a:lnTo>
                      <a:pt x="34" y="54"/>
                    </a:lnTo>
                    <a:lnTo>
                      <a:pt x="30" y="54"/>
                    </a:lnTo>
                    <a:lnTo>
                      <a:pt x="28" y="52"/>
                    </a:lnTo>
                    <a:lnTo>
                      <a:pt x="22" y="52"/>
                    </a:lnTo>
                    <a:lnTo>
                      <a:pt x="20" y="52"/>
                    </a:lnTo>
                    <a:lnTo>
                      <a:pt x="18" y="50"/>
                    </a:lnTo>
                    <a:lnTo>
                      <a:pt x="16" y="46"/>
                    </a:lnTo>
                    <a:lnTo>
                      <a:pt x="16" y="50"/>
                    </a:lnTo>
                    <a:lnTo>
                      <a:pt x="12" y="52"/>
                    </a:lnTo>
                    <a:lnTo>
                      <a:pt x="10" y="50"/>
                    </a:lnTo>
                    <a:lnTo>
                      <a:pt x="8" y="50"/>
                    </a:lnTo>
                    <a:lnTo>
                      <a:pt x="4" y="50"/>
                    </a:lnTo>
                    <a:lnTo>
                      <a:pt x="4" y="50"/>
                    </a:lnTo>
                    <a:lnTo>
                      <a:pt x="4" y="5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13" name="Freeform 1707"/>
              <p:cNvSpPr>
                <a:spLocks noEditPoints="1"/>
              </p:cNvSpPr>
              <p:nvPr/>
            </p:nvSpPr>
            <p:spPr bwMode="auto">
              <a:xfrm>
                <a:off x="3317145" y="4767172"/>
                <a:ext cx="920750" cy="990599"/>
              </a:xfrm>
              <a:custGeom>
                <a:gdLst>
                  <a:gd fmla="*/ 32 w 580" name="T0"/>
                  <a:gd fmla="*/ 362 h 624" name="T1"/>
                  <a:gd fmla="*/ 40 w 580" name="T2"/>
                  <a:gd fmla="*/ 434 h 624" name="T3"/>
                  <a:gd fmla="*/ 80 w 580" name="T4"/>
                  <a:gd fmla="*/ 430 h 624" name="T5"/>
                  <a:gd fmla="*/ 126 w 580" name="T6"/>
                  <a:gd fmla="*/ 420 h 624" name="T7"/>
                  <a:gd fmla="*/ 156 w 580" name="T8"/>
                  <a:gd fmla="*/ 412 h 624" name="T9"/>
                  <a:gd fmla="*/ 180 w 580" name="T10"/>
                  <a:gd fmla="*/ 402 h 624" name="T11"/>
                  <a:gd fmla="*/ 248 w 580" name="T12"/>
                  <a:gd fmla="*/ 378 h 624" name="T13"/>
                  <a:gd fmla="*/ 294 w 580" name="T14"/>
                  <a:gd fmla="*/ 388 h 624" name="T15"/>
                  <a:gd fmla="*/ 302 w 580" name="T16"/>
                  <a:gd fmla="*/ 410 h 624" name="T17"/>
                  <a:gd fmla="*/ 350 w 580" name="T18"/>
                  <a:gd fmla="*/ 406 h 624" name="T19"/>
                  <a:gd fmla="*/ 340 w 580" name="T20"/>
                  <a:gd fmla="*/ 450 h 624" name="T21"/>
                  <a:gd fmla="*/ 362 w 580" name="T22"/>
                  <a:gd fmla="*/ 446 h 624" name="T23"/>
                  <a:gd fmla="*/ 410 w 580" name="T24"/>
                  <a:gd fmla="*/ 516 h 624" name="T25"/>
                  <a:gd fmla="*/ 440 w 580" name="T26"/>
                  <a:gd fmla="*/ 524 h 624" name="T27"/>
                  <a:gd fmla="*/ 456 w 580" name="T28"/>
                  <a:gd fmla="*/ 512 h 624" name="T29"/>
                  <a:gd fmla="*/ 482 w 580" name="T30"/>
                  <a:gd fmla="*/ 528 h 624" name="T31"/>
                  <a:gd fmla="*/ 528 w 580" name="T32"/>
                  <a:gd fmla="*/ 496 h 624" name="T33"/>
                  <a:gd fmla="*/ 534 w 580" name="T34"/>
                  <a:gd fmla="*/ 458 h 624" name="T35"/>
                  <a:gd fmla="*/ 566 w 580" name="T36"/>
                  <a:gd fmla="*/ 396 h 624" name="T37"/>
                  <a:gd fmla="*/ 572 w 580" name="T38"/>
                  <a:gd fmla="*/ 352 h 624" name="T39"/>
                  <a:gd fmla="*/ 572 w 580" name="T40"/>
                  <a:gd fmla="*/ 272 h 624" name="T41"/>
                  <a:gd fmla="*/ 534 w 580" name="T42"/>
                  <a:gd fmla="*/ 208 h 624" name="T43"/>
                  <a:gd fmla="*/ 516 w 580" name="T44"/>
                  <a:gd fmla="*/ 168 h 624" name="T45"/>
                  <a:gd fmla="*/ 474 w 580" name="T46"/>
                  <a:gd fmla="*/ 108 h 624" name="T47"/>
                  <a:gd fmla="*/ 454 w 580" name="T48"/>
                  <a:gd fmla="*/ 64 h 624" name="T49"/>
                  <a:gd fmla="*/ 422 w 580" name="T50"/>
                  <a:gd fmla="*/ 0 h 624" name="T51"/>
                  <a:gd fmla="*/ 404 w 580" name="T52"/>
                  <a:gd fmla="*/ 96 h 624" name="T53"/>
                  <a:gd fmla="*/ 384 w 580" name="T54"/>
                  <a:gd fmla="*/ 122 h 624" name="T55"/>
                  <a:gd fmla="*/ 356 w 580" name="T56"/>
                  <a:gd fmla="*/ 90 h 624" name="T57"/>
                  <a:gd fmla="*/ 326 w 580" name="T58"/>
                  <a:gd fmla="*/ 44 h 624" name="T59"/>
                  <a:gd fmla="*/ 340 w 580" name="T60"/>
                  <a:gd fmla="*/ 18 h 624" name="T61"/>
                  <a:gd fmla="*/ 292 w 580" name="T62"/>
                  <a:gd fmla="*/ 12 h 624" name="T63"/>
                  <a:gd fmla="*/ 268 w 580" name="T64"/>
                  <a:gd fmla="*/ 6 h 624" name="T65"/>
                  <a:gd fmla="*/ 264 w 580" name="T66"/>
                  <a:gd fmla="*/ 24 h 624" name="T67"/>
                  <a:gd fmla="*/ 240 w 580" name="T68"/>
                  <a:gd fmla="*/ 44 h 624" name="T69"/>
                  <a:gd fmla="*/ 222 w 580" name="T70"/>
                  <a:gd fmla="*/ 70 h 624" name="T71"/>
                  <a:gd fmla="*/ 190 w 580" name="T72"/>
                  <a:gd fmla="*/ 58 h 624" name="T73"/>
                  <a:gd fmla="*/ 174 w 580" name="T74"/>
                  <a:gd fmla="*/ 72 h 624" name="T75"/>
                  <a:gd fmla="*/ 156 w 580" name="T76"/>
                  <a:gd fmla="*/ 88 h 624" name="T77"/>
                  <a:gd fmla="*/ 140 w 580" name="T78"/>
                  <a:gd fmla="*/ 100 h 624" name="T79"/>
                  <a:gd fmla="*/ 112 w 580" name="T80"/>
                  <a:gd fmla="*/ 152 h 624" name="T81"/>
                  <a:gd fmla="*/ 80 w 580" name="T82"/>
                  <a:gd fmla="*/ 170 h 624" name="T83"/>
                  <a:gd fmla="*/ 44 w 580" name="T84"/>
                  <a:gd fmla="*/ 180 h 624" name="T85"/>
                  <a:gd fmla="*/ 8 w 580" name="T86"/>
                  <a:gd fmla="*/ 220 h 624" name="T87"/>
                  <a:gd fmla="*/ 10 w 580" name="T88"/>
                  <a:gd fmla="*/ 256 h 624" name="T89"/>
                  <a:gd fmla="*/ 14 w 580" name="T90"/>
                  <a:gd fmla="*/ 284 h 624" name="T91"/>
                  <a:gd fmla="*/ 14 w 580" name="T92"/>
                  <a:gd fmla="*/ 314 h 624" name="T93"/>
                  <a:gd fmla="*/ 486 w 580" name="T94"/>
                  <a:gd fmla="*/ 618 h 624" name="T95"/>
                  <a:gd fmla="*/ 458 w 580" name="T96"/>
                  <a:gd fmla="*/ 594 h 624" name="T97"/>
                  <a:gd fmla="*/ 484 w 580" name="T98"/>
                  <a:gd fmla="*/ 622 h 624" name="T99"/>
                  <a:gd fmla="*/ 502 w 580" name="T100"/>
                  <a:gd fmla="*/ 582 h 624" name="T101"/>
                  <a:gd fmla="*/ 498 w 580" name="T102"/>
                  <a:gd fmla="*/ 558 h 624" name="T103"/>
                  <a:gd fmla="*/ 436 w 580" name="T104"/>
                  <a:gd fmla="*/ 546 h 624" name="T105"/>
                  <a:gd fmla="*/ 344 w 580" name="T106"/>
                  <a:gd fmla="*/ 468 h 624" name="T107"/>
                  <a:gd fmla="*/ 320 w 580" name="T108"/>
                  <a:gd fmla="*/ 376 h 624" name="T109"/>
                  <a:gd fmla="*/ 330 w 580" name="T110"/>
                  <a:gd fmla="*/ 380 h 624" name="T111"/>
                  <a:gd fmla="*/ 356 w 580" name="T112"/>
                  <a:gd fmla="*/ 374 h 624" name="T113"/>
                  <a:gd fmla="*/ 2 w 580" name="T114"/>
                  <a:gd fmla="*/ 280 h 624" name="T115"/>
                  <a:gd fmla="*/ 376 w 580" name="T116"/>
                  <a:gd fmla="*/ 100 h 624" name="T117"/>
                  <a:gd fmla="*/ 340 w 580" name="T118"/>
                  <a:gd fmla="*/ 50 h 624" name="T119"/>
                  <a:gd fmla="*/ 246 w 580" name="T120"/>
                  <a:gd fmla="*/ 16 h 624" name="T121"/>
                  <a:gd fmla="*/ 256 w 580" name="T122"/>
                  <a:gd fmla="*/ 16 h 624" name="T123"/>
                  <a:gd fmla="*/ 264 w 580" name="T124"/>
                  <a:gd fmla="*/ 12 h 62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24" w="580">
                    <a:moveTo>
                      <a:pt x="26" y="320"/>
                    </a:moveTo>
                    <a:lnTo>
                      <a:pt x="26" y="320"/>
                    </a:lnTo>
                    <a:lnTo>
                      <a:pt x="26" y="322"/>
                    </a:lnTo>
                    <a:lnTo>
                      <a:pt x="22" y="324"/>
                    </a:lnTo>
                    <a:lnTo>
                      <a:pt x="22" y="326"/>
                    </a:lnTo>
                    <a:lnTo>
                      <a:pt x="26" y="332"/>
                    </a:lnTo>
                    <a:lnTo>
                      <a:pt x="28" y="340"/>
                    </a:lnTo>
                    <a:lnTo>
                      <a:pt x="28" y="360"/>
                    </a:lnTo>
                    <a:lnTo>
                      <a:pt x="32" y="362"/>
                    </a:lnTo>
                    <a:lnTo>
                      <a:pt x="36" y="374"/>
                    </a:lnTo>
                    <a:lnTo>
                      <a:pt x="36" y="384"/>
                    </a:lnTo>
                    <a:lnTo>
                      <a:pt x="38" y="384"/>
                    </a:lnTo>
                    <a:lnTo>
                      <a:pt x="38" y="398"/>
                    </a:lnTo>
                    <a:lnTo>
                      <a:pt x="36" y="420"/>
                    </a:lnTo>
                    <a:lnTo>
                      <a:pt x="26" y="420"/>
                    </a:lnTo>
                    <a:lnTo>
                      <a:pt x="28" y="430"/>
                    </a:lnTo>
                    <a:lnTo>
                      <a:pt x="36" y="432"/>
                    </a:lnTo>
                    <a:lnTo>
                      <a:pt x="40" y="434"/>
                    </a:lnTo>
                    <a:lnTo>
                      <a:pt x="40" y="438"/>
                    </a:lnTo>
                    <a:lnTo>
                      <a:pt x="44" y="440"/>
                    </a:lnTo>
                    <a:lnTo>
                      <a:pt x="46" y="442"/>
                    </a:lnTo>
                    <a:lnTo>
                      <a:pt x="50" y="442"/>
                    </a:lnTo>
                    <a:lnTo>
                      <a:pt x="56" y="440"/>
                    </a:lnTo>
                    <a:lnTo>
                      <a:pt x="62" y="446"/>
                    </a:lnTo>
                    <a:lnTo>
                      <a:pt x="68" y="446"/>
                    </a:lnTo>
                    <a:lnTo>
                      <a:pt x="74" y="440"/>
                    </a:lnTo>
                    <a:lnTo>
                      <a:pt x="80" y="430"/>
                    </a:lnTo>
                    <a:lnTo>
                      <a:pt x="84" y="434"/>
                    </a:lnTo>
                    <a:lnTo>
                      <a:pt x="86" y="434"/>
                    </a:lnTo>
                    <a:lnTo>
                      <a:pt x="90" y="438"/>
                    </a:lnTo>
                    <a:lnTo>
                      <a:pt x="90" y="434"/>
                    </a:lnTo>
                    <a:lnTo>
                      <a:pt x="90" y="430"/>
                    </a:lnTo>
                    <a:lnTo>
                      <a:pt x="90" y="424"/>
                    </a:lnTo>
                    <a:lnTo>
                      <a:pt x="96" y="428"/>
                    </a:lnTo>
                    <a:lnTo>
                      <a:pt x="110" y="424"/>
                    </a:lnTo>
                    <a:lnTo>
                      <a:pt x="126" y="420"/>
                    </a:lnTo>
                    <a:lnTo>
                      <a:pt x="128" y="422"/>
                    </a:lnTo>
                    <a:lnTo>
                      <a:pt x="130" y="424"/>
                    </a:lnTo>
                    <a:lnTo>
                      <a:pt x="138" y="420"/>
                    </a:lnTo>
                    <a:lnTo>
                      <a:pt x="144" y="422"/>
                    </a:lnTo>
                    <a:lnTo>
                      <a:pt x="146" y="424"/>
                    </a:lnTo>
                    <a:lnTo>
                      <a:pt x="148" y="422"/>
                    </a:lnTo>
                    <a:lnTo>
                      <a:pt x="154" y="420"/>
                    </a:lnTo>
                    <a:lnTo>
                      <a:pt x="154" y="414"/>
                    </a:lnTo>
                    <a:lnTo>
                      <a:pt x="156" y="412"/>
                    </a:lnTo>
                    <a:lnTo>
                      <a:pt x="158" y="406"/>
                    </a:lnTo>
                    <a:lnTo>
                      <a:pt x="162" y="406"/>
                    </a:lnTo>
                    <a:lnTo>
                      <a:pt x="164" y="406"/>
                    </a:lnTo>
                    <a:lnTo>
                      <a:pt x="166" y="406"/>
                    </a:lnTo>
                    <a:lnTo>
                      <a:pt x="168" y="406"/>
                    </a:lnTo>
                    <a:lnTo>
                      <a:pt x="168" y="404"/>
                    </a:lnTo>
                    <a:lnTo>
                      <a:pt x="172" y="402"/>
                    </a:lnTo>
                    <a:lnTo>
                      <a:pt x="174" y="402"/>
                    </a:lnTo>
                    <a:lnTo>
                      <a:pt x="180" y="402"/>
                    </a:lnTo>
                    <a:lnTo>
                      <a:pt x="180" y="396"/>
                    </a:lnTo>
                    <a:lnTo>
                      <a:pt x="182" y="394"/>
                    </a:lnTo>
                    <a:lnTo>
                      <a:pt x="184" y="394"/>
                    </a:lnTo>
                    <a:lnTo>
                      <a:pt x="184" y="392"/>
                    </a:lnTo>
                    <a:lnTo>
                      <a:pt x="190" y="392"/>
                    </a:lnTo>
                    <a:lnTo>
                      <a:pt x="198" y="394"/>
                    </a:lnTo>
                    <a:lnTo>
                      <a:pt x="210" y="392"/>
                    </a:lnTo>
                    <a:lnTo>
                      <a:pt x="230" y="384"/>
                    </a:lnTo>
                    <a:lnTo>
                      <a:pt x="248" y="378"/>
                    </a:lnTo>
                    <a:lnTo>
                      <a:pt x="256" y="378"/>
                    </a:lnTo>
                    <a:lnTo>
                      <a:pt x="264" y="378"/>
                    </a:lnTo>
                    <a:lnTo>
                      <a:pt x="266" y="380"/>
                    </a:lnTo>
                    <a:lnTo>
                      <a:pt x="268" y="384"/>
                    </a:lnTo>
                    <a:lnTo>
                      <a:pt x="272" y="388"/>
                    </a:lnTo>
                    <a:lnTo>
                      <a:pt x="276" y="388"/>
                    </a:lnTo>
                    <a:lnTo>
                      <a:pt x="282" y="388"/>
                    </a:lnTo>
                    <a:lnTo>
                      <a:pt x="290" y="388"/>
                    </a:lnTo>
                    <a:lnTo>
                      <a:pt x="294" y="388"/>
                    </a:lnTo>
                    <a:lnTo>
                      <a:pt x="294" y="392"/>
                    </a:lnTo>
                    <a:lnTo>
                      <a:pt x="298" y="394"/>
                    </a:lnTo>
                    <a:lnTo>
                      <a:pt x="294" y="398"/>
                    </a:lnTo>
                    <a:lnTo>
                      <a:pt x="302" y="398"/>
                    </a:lnTo>
                    <a:lnTo>
                      <a:pt x="304" y="398"/>
                    </a:lnTo>
                    <a:lnTo>
                      <a:pt x="302" y="404"/>
                    </a:lnTo>
                    <a:lnTo>
                      <a:pt x="300" y="404"/>
                    </a:lnTo>
                    <a:lnTo>
                      <a:pt x="300" y="406"/>
                    </a:lnTo>
                    <a:lnTo>
                      <a:pt x="302" y="410"/>
                    </a:lnTo>
                    <a:lnTo>
                      <a:pt x="312" y="412"/>
                    </a:lnTo>
                    <a:lnTo>
                      <a:pt x="312" y="422"/>
                    </a:lnTo>
                    <a:lnTo>
                      <a:pt x="318" y="434"/>
                    </a:lnTo>
                    <a:lnTo>
                      <a:pt x="322" y="438"/>
                    </a:lnTo>
                    <a:lnTo>
                      <a:pt x="338" y="420"/>
                    </a:lnTo>
                    <a:lnTo>
                      <a:pt x="340" y="420"/>
                    </a:lnTo>
                    <a:lnTo>
                      <a:pt x="344" y="420"/>
                    </a:lnTo>
                    <a:lnTo>
                      <a:pt x="348" y="412"/>
                    </a:lnTo>
                    <a:lnTo>
                      <a:pt x="350" y="406"/>
                    </a:lnTo>
                    <a:lnTo>
                      <a:pt x="354" y="406"/>
                    </a:lnTo>
                    <a:lnTo>
                      <a:pt x="354" y="410"/>
                    </a:lnTo>
                    <a:lnTo>
                      <a:pt x="354" y="420"/>
                    </a:lnTo>
                    <a:lnTo>
                      <a:pt x="346" y="432"/>
                    </a:lnTo>
                    <a:lnTo>
                      <a:pt x="348" y="438"/>
                    </a:lnTo>
                    <a:lnTo>
                      <a:pt x="348" y="442"/>
                    </a:lnTo>
                    <a:lnTo>
                      <a:pt x="344" y="446"/>
                    </a:lnTo>
                    <a:lnTo>
                      <a:pt x="340" y="446"/>
                    </a:lnTo>
                    <a:lnTo>
                      <a:pt x="340" y="450"/>
                    </a:lnTo>
                    <a:lnTo>
                      <a:pt x="344" y="448"/>
                    </a:lnTo>
                    <a:lnTo>
                      <a:pt x="348" y="446"/>
                    </a:lnTo>
                    <a:lnTo>
                      <a:pt x="350" y="442"/>
                    </a:lnTo>
                    <a:lnTo>
                      <a:pt x="354" y="432"/>
                    </a:lnTo>
                    <a:lnTo>
                      <a:pt x="358" y="432"/>
                    </a:lnTo>
                    <a:lnTo>
                      <a:pt x="358" y="434"/>
                    </a:lnTo>
                    <a:lnTo>
                      <a:pt x="356" y="434"/>
                    </a:lnTo>
                    <a:lnTo>
                      <a:pt x="358" y="438"/>
                    </a:lnTo>
                    <a:lnTo>
                      <a:pt x="362" y="446"/>
                    </a:lnTo>
                    <a:lnTo>
                      <a:pt x="364" y="456"/>
                    </a:lnTo>
                    <a:lnTo>
                      <a:pt x="362" y="460"/>
                    </a:lnTo>
                    <a:lnTo>
                      <a:pt x="376" y="456"/>
                    </a:lnTo>
                    <a:lnTo>
                      <a:pt x="382" y="476"/>
                    </a:lnTo>
                    <a:lnTo>
                      <a:pt x="382" y="496"/>
                    </a:lnTo>
                    <a:lnTo>
                      <a:pt x="392" y="502"/>
                    </a:lnTo>
                    <a:lnTo>
                      <a:pt x="392" y="506"/>
                    </a:lnTo>
                    <a:lnTo>
                      <a:pt x="394" y="510"/>
                    </a:lnTo>
                    <a:lnTo>
                      <a:pt x="410" y="516"/>
                    </a:lnTo>
                    <a:lnTo>
                      <a:pt x="410" y="514"/>
                    </a:lnTo>
                    <a:lnTo>
                      <a:pt x="412" y="512"/>
                    </a:lnTo>
                    <a:lnTo>
                      <a:pt x="418" y="514"/>
                    </a:lnTo>
                    <a:lnTo>
                      <a:pt x="418" y="516"/>
                    </a:lnTo>
                    <a:lnTo>
                      <a:pt x="422" y="524"/>
                    </a:lnTo>
                    <a:lnTo>
                      <a:pt x="428" y="528"/>
                    </a:lnTo>
                    <a:lnTo>
                      <a:pt x="434" y="528"/>
                    </a:lnTo>
                    <a:lnTo>
                      <a:pt x="438" y="528"/>
                    </a:lnTo>
                    <a:lnTo>
                      <a:pt x="440" y="524"/>
                    </a:lnTo>
                    <a:lnTo>
                      <a:pt x="444" y="520"/>
                    </a:lnTo>
                    <a:lnTo>
                      <a:pt x="446" y="514"/>
                    </a:lnTo>
                    <a:lnTo>
                      <a:pt x="452" y="514"/>
                    </a:lnTo>
                    <a:lnTo>
                      <a:pt x="452" y="512"/>
                    </a:lnTo>
                    <a:lnTo>
                      <a:pt x="448" y="510"/>
                    </a:lnTo>
                    <a:lnTo>
                      <a:pt x="458" y="504"/>
                    </a:lnTo>
                    <a:lnTo>
                      <a:pt x="458" y="506"/>
                    </a:lnTo>
                    <a:lnTo>
                      <a:pt x="462" y="510"/>
                    </a:lnTo>
                    <a:lnTo>
                      <a:pt x="456" y="512"/>
                    </a:lnTo>
                    <a:lnTo>
                      <a:pt x="454" y="516"/>
                    </a:lnTo>
                    <a:lnTo>
                      <a:pt x="466" y="514"/>
                    </a:lnTo>
                    <a:lnTo>
                      <a:pt x="462" y="522"/>
                    </a:lnTo>
                    <a:lnTo>
                      <a:pt x="474" y="528"/>
                    </a:lnTo>
                    <a:lnTo>
                      <a:pt x="474" y="532"/>
                    </a:lnTo>
                    <a:lnTo>
                      <a:pt x="476" y="534"/>
                    </a:lnTo>
                    <a:lnTo>
                      <a:pt x="476" y="532"/>
                    </a:lnTo>
                    <a:lnTo>
                      <a:pt x="480" y="528"/>
                    </a:lnTo>
                    <a:lnTo>
                      <a:pt x="482" y="528"/>
                    </a:lnTo>
                    <a:lnTo>
                      <a:pt x="484" y="528"/>
                    </a:lnTo>
                    <a:lnTo>
                      <a:pt x="490" y="524"/>
                    </a:lnTo>
                    <a:lnTo>
                      <a:pt x="492" y="516"/>
                    </a:lnTo>
                    <a:lnTo>
                      <a:pt x="498" y="506"/>
                    </a:lnTo>
                    <a:lnTo>
                      <a:pt x="512" y="506"/>
                    </a:lnTo>
                    <a:lnTo>
                      <a:pt x="522" y="506"/>
                    </a:lnTo>
                    <a:lnTo>
                      <a:pt x="522" y="504"/>
                    </a:lnTo>
                    <a:lnTo>
                      <a:pt x="528" y="502"/>
                    </a:lnTo>
                    <a:lnTo>
                      <a:pt x="528" y="496"/>
                    </a:lnTo>
                    <a:lnTo>
                      <a:pt x="530" y="492"/>
                    </a:lnTo>
                    <a:lnTo>
                      <a:pt x="528" y="492"/>
                    </a:lnTo>
                    <a:lnTo>
                      <a:pt x="526" y="488"/>
                    </a:lnTo>
                    <a:lnTo>
                      <a:pt x="522" y="486"/>
                    </a:lnTo>
                    <a:lnTo>
                      <a:pt x="522" y="484"/>
                    </a:lnTo>
                    <a:lnTo>
                      <a:pt x="530" y="478"/>
                    </a:lnTo>
                    <a:lnTo>
                      <a:pt x="530" y="474"/>
                    </a:lnTo>
                    <a:lnTo>
                      <a:pt x="530" y="468"/>
                    </a:lnTo>
                    <a:lnTo>
                      <a:pt x="534" y="458"/>
                    </a:lnTo>
                    <a:lnTo>
                      <a:pt x="538" y="448"/>
                    </a:lnTo>
                    <a:lnTo>
                      <a:pt x="544" y="438"/>
                    </a:lnTo>
                    <a:lnTo>
                      <a:pt x="544" y="424"/>
                    </a:lnTo>
                    <a:lnTo>
                      <a:pt x="544" y="416"/>
                    </a:lnTo>
                    <a:lnTo>
                      <a:pt x="552" y="416"/>
                    </a:lnTo>
                    <a:lnTo>
                      <a:pt x="552" y="410"/>
                    </a:lnTo>
                    <a:lnTo>
                      <a:pt x="556" y="404"/>
                    </a:lnTo>
                    <a:lnTo>
                      <a:pt x="566" y="402"/>
                    </a:lnTo>
                    <a:lnTo>
                      <a:pt x="566" y="396"/>
                    </a:lnTo>
                    <a:lnTo>
                      <a:pt x="564" y="396"/>
                    </a:lnTo>
                    <a:lnTo>
                      <a:pt x="564" y="394"/>
                    </a:lnTo>
                    <a:lnTo>
                      <a:pt x="566" y="388"/>
                    </a:lnTo>
                    <a:lnTo>
                      <a:pt x="570" y="388"/>
                    </a:lnTo>
                    <a:lnTo>
                      <a:pt x="572" y="384"/>
                    </a:lnTo>
                    <a:lnTo>
                      <a:pt x="572" y="374"/>
                    </a:lnTo>
                    <a:lnTo>
                      <a:pt x="572" y="368"/>
                    </a:lnTo>
                    <a:lnTo>
                      <a:pt x="572" y="366"/>
                    </a:lnTo>
                    <a:lnTo>
                      <a:pt x="572" y="352"/>
                    </a:lnTo>
                    <a:lnTo>
                      <a:pt x="572" y="340"/>
                    </a:lnTo>
                    <a:lnTo>
                      <a:pt x="576" y="340"/>
                    </a:lnTo>
                    <a:lnTo>
                      <a:pt x="580" y="332"/>
                    </a:lnTo>
                    <a:lnTo>
                      <a:pt x="580" y="322"/>
                    </a:lnTo>
                    <a:lnTo>
                      <a:pt x="576" y="316"/>
                    </a:lnTo>
                    <a:lnTo>
                      <a:pt x="570" y="302"/>
                    </a:lnTo>
                    <a:lnTo>
                      <a:pt x="570" y="294"/>
                    </a:lnTo>
                    <a:lnTo>
                      <a:pt x="572" y="284"/>
                    </a:lnTo>
                    <a:lnTo>
                      <a:pt x="572" y="272"/>
                    </a:lnTo>
                    <a:lnTo>
                      <a:pt x="570" y="262"/>
                    </a:lnTo>
                    <a:lnTo>
                      <a:pt x="556" y="256"/>
                    </a:lnTo>
                    <a:lnTo>
                      <a:pt x="556" y="250"/>
                    </a:lnTo>
                    <a:lnTo>
                      <a:pt x="556" y="244"/>
                    </a:lnTo>
                    <a:lnTo>
                      <a:pt x="548" y="240"/>
                    </a:lnTo>
                    <a:lnTo>
                      <a:pt x="544" y="238"/>
                    </a:lnTo>
                    <a:lnTo>
                      <a:pt x="540" y="226"/>
                    </a:lnTo>
                    <a:lnTo>
                      <a:pt x="540" y="214"/>
                    </a:lnTo>
                    <a:lnTo>
                      <a:pt x="534" y="208"/>
                    </a:lnTo>
                    <a:lnTo>
                      <a:pt x="522" y="206"/>
                    </a:lnTo>
                    <a:lnTo>
                      <a:pt x="522" y="190"/>
                    </a:lnTo>
                    <a:lnTo>
                      <a:pt x="520" y="184"/>
                    </a:lnTo>
                    <a:lnTo>
                      <a:pt x="516" y="178"/>
                    </a:lnTo>
                    <a:lnTo>
                      <a:pt x="512" y="178"/>
                    </a:lnTo>
                    <a:lnTo>
                      <a:pt x="516" y="176"/>
                    </a:lnTo>
                    <a:lnTo>
                      <a:pt x="516" y="172"/>
                    </a:lnTo>
                    <a:lnTo>
                      <a:pt x="516" y="170"/>
                    </a:lnTo>
                    <a:lnTo>
                      <a:pt x="516" y="168"/>
                    </a:lnTo>
                    <a:lnTo>
                      <a:pt x="516" y="166"/>
                    </a:lnTo>
                    <a:lnTo>
                      <a:pt x="494" y="154"/>
                    </a:lnTo>
                    <a:lnTo>
                      <a:pt x="484" y="150"/>
                    </a:lnTo>
                    <a:lnTo>
                      <a:pt x="480" y="144"/>
                    </a:lnTo>
                    <a:lnTo>
                      <a:pt x="476" y="136"/>
                    </a:lnTo>
                    <a:lnTo>
                      <a:pt x="476" y="130"/>
                    </a:lnTo>
                    <a:lnTo>
                      <a:pt x="476" y="122"/>
                    </a:lnTo>
                    <a:lnTo>
                      <a:pt x="476" y="114"/>
                    </a:lnTo>
                    <a:lnTo>
                      <a:pt x="474" y="108"/>
                    </a:lnTo>
                    <a:lnTo>
                      <a:pt x="472" y="104"/>
                    </a:lnTo>
                    <a:lnTo>
                      <a:pt x="464" y="96"/>
                    </a:lnTo>
                    <a:lnTo>
                      <a:pt x="464" y="88"/>
                    </a:lnTo>
                    <a:lnTo>
                      <a:pt x="466" y="82"/>
                    </a:lnTo>
                    <a:lnTo>
                      <a:pt x="466" y="76"/>
                    </a:lnTo>
                    <a:lnTo>
                      <a:pt x="464" y="70"/>
                    </a:lnTo>
                    <a:lnTo>
                      <a:pt x="458" y="70"/>
                    </a:lnTo>
                    <a:lnTo>
                      <a:pt x="456" y="64"/>
                    </a:lnTo>
                    <a:lnTo>
                      <a:pt x="454" y="64"/>
                    </a:lnTo>
                    <a:lnTo>
                      <a:pt x="454" y="58"/>
                    </a:lnTo>
                    <a:lnTo>
                      <a:pt x="446" y="60"/>
                    </a:lnTo>
                    <a:lnTo>
                      <a:pt x="446" y="64"/>
                    </a:lnTo>
                    <a:lnTo>
                      <a:pt x="444" y="64"/>
                    </a:lnTo>
                    <a:lnTo>
                      <a:pt x="444" y="62"/>
                    </a:lnTo>
                    <a:lnTo>
                      <a:pt x="440" y="62"/>
                    </a:lnTo>
                    <a:lnTo>
                      <a:pt x="438" y="42"/>
                    </a:lnTo>
                    <a:lnTo>
                      <a:pt x="436" y="30"/>
                    </a:lnTo>
                    <a:lnTo>
                      <a:pt x="422" y="0"/>
                    </a:lnTo>
                    <a:lnTo>
                      <a:pt x="416" y="0"/>
                    </a:lnTo>
                    <a:lnTo>
                      <a:pt x="412" y="24"/>
                    </a:lnTo>
                    <a:lnTo>
                      <a:pt x="412" y="44"/>
                    </a:lnTo>
                    <a:lnTo>
                      <a:pt x="410" y="48"/>
                    </a:lnTo>
                    <a:lnTo>
                      <a:pt x="408" y="60"/>
                    </a:lnTo>
                    <a:lnTo>
                      <a:pt x="410" y="70"/>
                    </a:lnTo>
                    <a:lnTo>
                      <a:pt x="410" y="80"/>
                    </a:lnTo>
                    <a:lnTo>
                      <a:pt x="410" y="94"/>
                    </a:lnTo>
                    <a:lnTo>
                      <a:pt x="404" y="96"/>
                    </a:lnTo>
                    <a:lnTo>
                      <a:pt x="404" y="100"/>
                    </a:lnTo>
                    <a:lnTo>
                      <a:pt x="404" y="106"/>
                    </a:lnTo>
                    <a:lnTo>
                      <a:pt x="400" y="112"/>
                    </a:lnTo>
                    <a:lnTo>
                      <a:pt x="400" y="116"/>
                    </a:lnTo>
                    <a:lnTo>
                      <a:pt x="400" y="122"/>
                    </a:lnTo>
                    <a:lnTo>
                      <a:pt x="398" y="122"/>
                    </a:lnTo>
                    <a:lnTo>
                      <a:pt x="394" y="122"/>
                    </a:lnTo>
                    <a:lnTo>
                      <a:pt x="390" y="122"/>
                    </a:lnTo>
                    <a:lnTo>
                      <a:pt x="384" y="122"/>
                    </a:lnTo>
                    <a:lnTo>
                      <a:pt x="382" y="122"/>
                    </a:lnTo>
                    <a:lnTo>
                      <a:pt x="380" y="116"/>
                    </a:lnTo>
                    <a:lnTo>
                      <a:pt x="376" y="108"/>
                    </a:lnTo>
                    <a:lnTo>
                      <a:pt x="374" y="108"/>
                    </a:lnTo>
                    <a:lnTo>
                      <a:pt x="372" y="108"/>
                    </a:lnTo>
                    <a:lnTo>
                      <a:pt x="366" y="106"/>
                    </a:lnTo>
                    <a:lnTo>
                      <a:pt x="364" y="100"/>
                    </a:lnTo>
                    <a:lnTo>
                      <a:pt x="358" y="96"/>
                    </a:lnTo>
                    <a:lnTo>
                      <a:pt x="356" y="90"/>
                    </a:lnTo>
                    <a:lnTo>
                      <a:pt x="346" y="88"/>
                    </a:lnTo>
                    <a:lnTo>
                      <a:pt x="338" y="88"/>
                    </a:lnTo>
                    <a:lnTo>
                      <a:pt x="338" y="82"/>
                    </a:lnTo>
                    <a:lnTo>
                      <a:pt x="322" y="76"/>
                    </a:lnTo>
                    <a:lnTo>
                      <a:pt x="322" y="60"/>
                    </a:lnTo>
                    <a:lnTo>
                      <a:pt x="328" y="58"/>
                    </a:lnTo>
                    <a:lnTo>
                      <a:pt x="330" y="50"/>
                    </a:lnTo>
                    <a:lnTo>
                      <a:pt x="328" y="48"/>
                    </a:lnTo>
                    <a:lnTo>
                      <a:pt x="326" y="44"/>
                    </a:lnTo>
                    <a:lnTo>
                      <a:pt x="330" y="44"/>
                    </a:lnTo>
                    <a:lnTo>
                      <a:pt x="338" y="44"/>
                    </a:lnTo>
                    <a:lnTo>
                      <a:pt x="338" y="36"/>
                    </a:lnTo>
                    <a:lnTo>
                      <a:pt x="336" y="36"/>
                    </a:lnTo>
                    <a:lnTo>
                      <a:pt x="336" y="34"/>
                    </a:lnTo>
                    <a:lnTo>
                      <a:pt x="338" y="32"/>
                    </a:lnTo>
                    <a:lnTo>
                      <a:pt x="340" y="30"/>
                    </a:lnTo>
                    <a:lnTo>
                      <a:pt x="344" y="26"/>
                    </a:lnTo>
                    <a:lnTo>
                      <a:pt x="340" y="18"/>
                    </a:lnTo>
                    <a:lnTo>
                      <a:pt x="328" y="24"/>
                    </a:lnTo>
                    <a:lnTo>
                      <a:pt x="326" y="18"/>
                    </a:lnTo>
                    <a:lnTo>
                      <a:pt x="316" y="18"/>
                    </a:lnTo>
                    <a:lnTo>
                      <a:pt x="302" y="16"/>
                    </a:lnTo>
                    <a:lnTo>
                      <a:pt x="300" y="16"/>
                    </a:lnTo>
                    <a:lnTo>
                      <a:pt x="298" y="16"/>
                    </a:lnTo>
                    <a:lnTo>
                      <a:pt x="300" y="16"/>
                    </a:lnTo>
                    <a:lnTo>
                      <a:pt x="294" y="14"/>
                    </a:lnTo>
                    <a:lnTo>
                      <a:pt x="292" y="12"/>
                    </a:lnTo>
                    <a:lnTo>
                      <a:pt x="290" y="14"/>
                    </a:lnTo>
                    <a:lnTo>
                      <a:pt x="286" y="14"/>
                    </a:lnTo>
                    <a:lnTo>
                      <a:pt x="290" y="16"/>
                    </a:lnTo>
                    <a:lnTo>
                      <a:pt x="284" y="14"/>
                    </a:lnTo>
                    <a:lnTo>
                      <a:pt x="282" y="14"/>
                    </a:lnTo>
                    <a:lnTo>
                      <a:pt x="284" y="14"/>
                    </a:lnTo>
                    <a:lnTo>
                      <a:pt x="280" y="8"/>
                    </a:lnTo>
                    <a:lnTo>
                      <a:pt x="274" y="6"/>
                    </a:lnTo>
                    <a:lnTo>
                      <a:pt x="268" y="6"/>
                    </a:lnTo>
                    <a:lnTo>
                      <a:pt x="274" y="12"/>
                    </a:lnTo>
                    <a:lnTo>
                      <a:pt x="286" y="18"/>
                    </a:lnTo>
                    <a:lnTo>
                      <a:pt x="284" y="24"/>
                    </a:lnTo>
                    <a:lnTo>
                      <a:pt x="284" y="26"/>
                    </a:lnTo>
                    <a:lnTo>
                      <a:pt x="282" y="24"/>
                    </a:lnTo>
                    <a:lnTo>
                      <a:pt x="282" y="30"/>
                    </a:lnTo>
                    <a:lnTo>
                      <a:pt x="276" y="30"/>
                    </a:lnTo>
                    <a:lnTo>
                      <a:pt x="272" y="26"/>
                    </a:lnTo>
                    <a:lnTo>
                      <a:pt x="264" y="24"/>
                    </a:lnTo>
                    <a:lnTo>
                      <a:pt x="258" y="22"/>
                    </a:lnTo>
                    <a:lnTo>
                      <a:pt x="256" y="30"/>
                    </a:lnTo>
                    <a:lnTo>
                      <a:pt x="254" y="26"/>
                    </a:lnTo>
                    <a:lnTo>
                      <a:pt x="250" y="24"/>
                    </a:lnTo>
                    <a:lnTo>
                      <a:pt x="246" y="36"/>
                    </a:lnTo>
                    <a:lnTo>
                      <a:pt x="248" y="42"/>
                    </a:lnTo>
                    <a:lnTo>
                      <a:pt x="250" y="44"/>
                    </a:lnTo>
                    <a:lnTo>
                      <a:pt x="246" y="44"/>
                    </a:lnTo>
                    <a:lnTo>
                      <a:pt x="240" y="44"/>
                    </a:lnTo>
                    <a:lnTo>
                      <a:pt x="240" y="54"/>
                    </a:lnTo>
                    <a:lnTo>
                      <a:pt x="236" y="58"/>
                    </a:lnTo>
                    <a:lnTo>
                      <a:pt x="232" y="60"/>
                    </a:lnTo>
                    <a:lnTo>
                      <a:pt x="238" y="70"/>
                    </a:lnTo>
                    <a:lnTo>
                      <a:pt x="238" y="72"/>
                    </a:lnTo>
                    <a:lnTo>
                      <a:pt x="230" y="72"/>
                    </a:lnTo>
                    <a:lnTo>
                      <a:pt x="228" y="72"/>
                    </a:lnTo>
                    <a:lnTo>
                      <a:pt x="226" y="70"/>
                    </a:lnTo>
                    <a:lnTo>
                      <a:pt x="222" y="70"/>
                    </a:lnTo>
                    <a:lnTo>
                      <a:pt x="218" y="70"/>
                    </a:lnTo>
                    <a:lnTo>
                      <a:pt x="218" y="78"/>
                    </a:lnTo>
                    <a:lnTo>
                      <a:pt x="212" y="80"/>
                    </a:lnTo>
                    <a:lnTo>
                      <a:pt x="216" y="68"/>
                    </a:lnTo>
                    <a:lnTo>
                      <a:pt x="212" y="62"/>
                    </a:lnTo>
                    <a:lnTo>
                      <a:pt x="208" y="58"/>
                    </a:lnTo>
                    <a:lnTo>
                      <a:pt x="204" y="52"/>
                    </a:lnTo>
                    <a:lnTo>
                      <a:pt x="192" y="54"/>
                    </a:lnTo>
                    <a:lnTo>
                      <a:pt x="190" y="58"/>
                    </a:lnTo>
                    <a:lnTo>
                      <a:pt x="186" y="64"/>
                    </a:lnTo>
                    <a:lnTo>
                      <a:pt x="186" y="62"/>
                    </a:lnTo>
                    <a:lnTo>
                      <a:pt x="184" y="60"/>
                    </a:lnTo>
                    <a:lnTo>
                      <a:pt x="182" y="60"/>
                    </a:lnTo>
                    <a:lnTo>
                      <a:pt x="184" y="64"/>
                    </a:lnTo>
                    <a:lnTo>
                      <a:pt x="180" y="64"/>
                    </a:lnTo>
                    <a:lnTo>
                      <a:pt x="182" y="72"/>
                    </a:lnTo>
                    <a:lnTo>
                      <a:pt x="176" y="72"/>
                    </a:lnTo>
                    <a:lnTo>
                      <a:pt x="174" y="72"/>
                    </a:lnTo>
                    <a:lnTo>
                      <a:pt x="176" y="76"/>
                    </a:lnTo>
                    <a:lnTo>
                      <a:pt x="176" y="78"/>
                    </a:lnTo>
                    <a:lnTo>
                      <a:pt x="176" y="80"/>
                    </a:lnTo>
                    <a:lnTo>
                      <a:pt x="168" y="76"/>
                    </a:lnTo>
                    <a:lnTo>
                      <a:pt x="166" y="78"/>
                    </a:lnTo>
                    <a:lnTo>
                      <a:pt x="166" y="80"/>
                    </a:lnTo>
                    <a:lnTo>
                      <a:pt x="166" y="88"/>
                    </a:lnTo>
                    <a:lnTo>
                      <a:pt x="166" y="94"/>
                    </a:lnTo>
                    <a:lnTo>
                      <a:pt x="156" y="88"/>
                    </a:lnTo>
                    <a:lnTo>
                      <a:pt x="154" y="88"/>
                    </a:lnTo>
                    <a:lnTo>
                      <a:pt x="150" y="90"/>
                    </a:lnTo>
                    <a:lnTo>
                      <a:pt x="150" y="106"/>
                    </a:lnTo>
                    <a:lnTo>
                      <a:pt x="156" y="104"/>
                    </a:lnTo>
                    <a:lnTo>
                      <a:pt x="154" y="108"/>
                    </a:lnTo>
                    <a:lnTo>
                      <a:pt x="150" y="114"/>
                    </a:lnTo>
                    <a:lnTo>
                      <a:pt x="146" y="106"/>
                    </a:lnTo>
                    <a:lnTo>
                      <a:pt x="144" y="98"/>
                    </a:lnTo>
                    <a:lnTo>
                      <a:pt x="140" y="100"/>
                    </a:lnTo>
                    <a:lnTo>
                      <a:pt x="132" y="106"/>
                    </a:lnTo>
                    <a:lnTo>
                      <a:pt x="130" y="122"/>
                    </a:lnTo>
                    <a:lnTo>
                      <a:pt x="130" y="126"/>
                    </a:lnTo>
                    <a:lnTo>
                      <a:pt x="132" y="130"/>
                    </a:lnTo>
                    <a:lnTo>
                      <a:pt x="128" y="134"/>
                    </a:lnTo>
                    <a:lnTo>
                      <a:pt x="120" y="140"/>
                    </a:lnTo>
                    <a:lnTo>
                      <a:pt x="120" y="144"/>
                    </a:lnTo>
                    <a:lnTo>
                      <a:pt x="118" y="150"/>
                    </a:lnTo>
                    <a:lnTo>
                      <a:pt x="112" y="152"/>
                    </a:lnTo>
                    <a:lnTo>
                      <a:pt x="108" y="154"/>
                    </a:lnTo>
                    <a:lnTo>
                      <a:pt x="94" y="158"/>
                    </a:lnTo>
                    <a:lnTo>
                      <a:pt x="92" y="160"/>
                    </a:lnTo>
                    <a:lnTo>
                      <a:pt x="90" y="160"/>
                    </a:lnTo>
                    <a:lnTo>
                      <a:pt x="86" y="160"/>
                    </a:lnTo>
                    <a:lnTo>
                      <a:pt x="86" y="158"/>
                    </a:lnTo>
                    <a:lnTo>
                      <a:pt x="84" y="158"/>
                    </a:lnTo>
                    <a:lnTo>
                      <a:pt x="82" y="166"/>
                    </a:lnTo>
                    <a:lnTo>
                      <a:pt x="80" y="170"/>
                    </a:lnTo>
                    <a:lnTo>
                      <a:pt x="68" y="170"/>
                    </a:lnTo>
                    <a:lnTo>
                      <a:pt x="66" y="176"/>
                    </a:lnTo>
                    <a:lnTo>
                      <a:pt x="58" y="172"/>
                    </a:lnTo>
                    <a:lnTo>
                      <a:pt x="54" y="172"/>
                    </a:lnTo>
                    <a:lnTo>
                      <a:pt x="50" y="176"/>
                    </a:lnTo>
                    <a:lnTo>
                      <a:pt x="50" y="178"/>
                    </a:lnTo>
                    <a:lnTo>
                      <a:pt x="46" y="178"/>
                    </a:lnTo>
                    <a:lnTo>
                      <a:pt x="44" y="178"/>
                    </a:lnTo>
                    <a:lnTo>
                      <a:pt x="44" y="180"/>
                    </a:lnTo>
                    <a:lnTo>
                      <a:pt x="32" y="188"/>
                    </a:lnTo>
                    <a:lnTo>
                      <a:pt x="22" y="198"/>
                    </a:lnTo>
                    <a:lnTo>
                      <a:pt x="14" y="204"/>
                    </a:lnTo>
                    <a:lnTo>
                      <a:pt x="10" y="206"/>
                    </a:lnTo>
                    <a:lnTo>
                      <a:pt x="12" y="198"/>
                    </a:lnTo>
                    <a:lnTo>
                      <a:pt x="10" y="202"/>
                    </a:lnTo>
                    <a:lnTo>
                      <a:pt x="8" y="204"/>
                    </a:lnTo>
                    <a:lnTo>
                      <a:pt x="8" y="208"/>
                    </a:lnTo>
                    <a:lnTo>
                      <a:pt x="8" y="220"/>
                    </a:lnTo>
                    <a:lnTo>
                      <a:pt x="10" y="224"/>
                    </a:lnTo>
                    <a:lnTo>
                      <a:pt x="10" y="230"/>
                    </a:lnTo>
                    <a:lnTo>
                      <a:pt x="4" y="234"/>
                    </a:lnTo>
                    <a:lnTo>
                      <a:pt x="0" y="238"/>
                    </a:lnTo>
                    <a:lnTo>
                      <a:pt x="2" y="242"/>
                    </a:lnTo>
                    <a:lnTo>
                      <a:pt x="2" y="244"/>
                    </a:lnTo>
                    <a:lnTo>
                      <a:pt x="4" y="244"/>
                    </a:lnTo>
                    <a:lnTo>
                      <a:pt x="8" y="250"/>
                    </a:lnTo>
                    <a:lnTo>
                      <a:pt x="10" y="256"/>
                    </a:lnTo>
                    <a:lnTo>
                      <a:pt x="12" y="266"/>
                    </a:lnTo>
                    <a:lnTo>
                      <a:pt x="12" y="278"/>
                    </a:lnTo>
                    <a:lnTo>
                      <a:pt x="10" y="276"/>
                    </a:lnTo>
                    <a:lnTo>
                      <a:pt x="8" y="276"/>
                    </a:lnTo>
                    <a:lnTo>
                      <a:pt x="8" y="268"/>
                    </a:lnTo>
                    <a:lnTo>
                      <a:pt x="4" y="268"/>
                    </a:lnTo>
                    <a:lnTo>
                      <a:pt x="4" y="270"/>
                    </a:lnTo>
                    <a:lnTo>
                      <a:pt x="4" y="276"/>
                    </a:lnTo>
                    <a:lnTo>
                      <a:pt x="14" y="284"/>
                    </a:lnTo>
                    <a:lnTo>
                      <a:pt x="14" y="286"/>
                    </a:lnTo>
                    <a:lnTo>
                      <a:pt x="12" y="286"/>
                    </a:lnTo>
                    <a:lnTo>
                      <a:pt x="2" y="280"/>
                    </a:lnTo>
                    <a:lnTo>
                      <a:pt x="2" y="286"/>
                    </a:lnTo>
                    <a:lnTo>
                      <a:pt x="10" y="294"/>
                    </a:lnTo>
                    <a:lnTo>
                      <a:pt x="12" y="296"/>
                    </a:lnTo>
                    <a:lnTo>
                      <a:pt x="14" y="298"/>
                    </a:lnTo>
                    <a:lnTo>
                      <a:pt x="14" y="306"/>
                    </a:lnTo>
                    <a:lnTo>
                      <a:pt x="14" y="314"/>
                    </a:lnTo>
                    <a:lnTo>
                      <a:pt x="20" y="316"/>
                    </a:lnTo>
                    <a:lnTo>
                      <a:pt x="26" y="320"/>
                    </a:lnTo>
                    <a:lnTo>
                      <a:pt x="26" y="320"/>
                    </a:lnTo>
                    <a:lnTo>
                      <a:pt x="26" y="320"/>
                    </a:lnTo>
                    <a:close/>
                    <a:moveTo>
                      <a:pt x="486" y="618"/>
                    </a:moveTo>
                    <a:lnTo>
                      <a:pt x="490" y="622"/>
                    </a:lnTo>
                    <a:lnTo>
                      <a:pt x="490" y="620"/>
                    </a:lnTo>
                    <a:lnTo>
                      <a:pt x="486" y="618"/>
                    </a:lnTo>
                    <a:lnTo>
                      <a:pt x="486" y="618"/>
                    </a:lnTo>
                    <a:lnTo>
                      <a:pt x="486" y="618"/>
                    </a:lnTo>
                    <a:close/>
                    <a:moveTo>
                      <a:pt x="448" y="564"/>
                    </a:moveTo>
                    <a:lnTo>
                      <a:pt x="448" y="564"/>
                    </a:lnTo>
                    <a:lnTo>
                      <a:pt x="448" y="568"/>
                    </a:lnTo>
                    <a:lnTo>
                      <a:pt x="446" y="570"/>
                    </a:lnTo>
                    <a:lnTo>
                      <a:pt x="452" y="576"/>
                    </a:lnTo>
                    <a:lnTo>
                      <a:pt x="454" y="582"/>
                    </a:lnTo>
                    <a:lnTo>
                      <a:pt x="456" y="588"/>
                    </a:lnTo>
                    <a:lnTo>
                      <a:pt x="458" y="594"/>
                    </a:lnTo>
                    <a:lnTo>
                      <a:pt x="464" y="596"/>
                    </a:lnTo>
                    <a:lnTo>
                      <a:pt x="462" y="600"/>
                    </a:lnTo>
                    <a:lnTo>
                      <a:pt x="462" y="602"/>
                    </a:lnTo>
                    <a:lnTo>
                      <a:pt x="462" y="606"/>
                    </a:lnTo>
                    <a:lnTo>
                      <a:pt x="470" y="612"/>
                    </a:lnTo>
                    <a:lnTo>
                      <a:pt x="472" y="618"/>
                    </a:lnTo>
                    <a:lnTo>
                      <a:pt x="472" y="622"/>
                    </a:lnTo>
                    <a:lnTo>
                      <a:pt x="480" y="624"/>
                    </a:lnTo>
                    <a:lnTo>
                      <a:pt x="484" y="622"/>
                    </a:lnTo>
                    <a:lnTo>
                      <a:pt x="490" y="612"/>
                    </a:lnTo>
                    <a:lnTo>
                      <a:pt x="494" y="614"/>
                    </a:lnTo>
                    <a:lnTo>
                      <a:pt x="494" y="618"/>
                    </a:lnTo>
                    <a:lnTo>
                      <a:pt x="498" y="614"/>
                    </a:lnTo>
                    <a:lnTo>
                      <a:pt x="498" y="612"/>
                    </a:lnTo>
                    <a:lnTo>
                      <a:pt x="498" y="602"/>
                    </a:lnTo>
                    <a:lnTo>
                      <a:pt x="498" y="594"/>
                    </a:lnTo>
                    <a:lnTo>
                      <a:pt x="502" y="594"/>
                    </a:lnTo>
                    <a:lnTo>
                      <a:pt x="502" y="582"/>
                    </a:lnTo>
                    <a:lnTo>
                      <a:pt x="500" y="568"/>
                    </a:lnTo>
                    <a:lnTo>
                      <a:pt x="486" y="574"/>
                    </a:lnTo>
                    <a:lnTo>
                      <a:pt x="474" y="574"/>
                    </a:lnTo>
                    <a:lnTo>
                      <a:pt x="448" y="564"/>
                    </a:lnTo>
                    <a:lnTo>
                      <a:pt x="448" y="564"/>
                    </a:lnTo>
                    <a:lnTo>
                      <a:pt x="448" y="564"/>
                    </a:lnTo>
                    <a:close/>
                    <a:moveTo>
                      <a:pt x="498" y="548"/>
                    </a:moveTo>
                    <a:lnTo>
                      <a:pt x="498" y="548"/>
                    </a:lnTo>
                    <a:lnTo>
                      <a:pt x="498" y="558"/>
                    </a:lnTo>
                    <a:lnTo>
                      <a:pt x="502" y="558"/>
                    </a:lnTo>
                    <a:lnTo>
                      <a:pt x="502" y="556"/>
                    </a:lnTo>
                    <a:lnTo>
                      <a:pt x="500" y="550"/>
                    </a:lnTo>
                    <a:lnTo>
                      <a:pt x="498" y="548"/>
                    </a:lnTo>
                    <a:lnTo>
                      <a:pt x="498" y="548"/>
                    </a:lnTo>
                    <a:lnTo>
                      <a:pt x="498" y="548"/>
                    </a:lnTo>
                    <a:close/>
                    <a:moveTo>
                      <a:pt x="436" y="542"/>
                    </a:moveTo>
                    <a:lnTo>
                      <a:pt x="436" y="542"/>
                    </a:lnTo>
                    <a:lnTo>
                      <a:pt x="436" y="546"/>
                    </a:lnTo>
                    <a:lnTo>
                      <a:pt x="436" y="548"/>
                    </a:lnTo>
                    <a:lnTo>
                      <a:pt x="438" y="552"/>
                    </a:lnTo>
                    <a:lnTo>
                      <a:pt x="440" y="548"/>
                    </a:lnTo>
                    <a:lnTo>
                      <a:pt x="440" y="542"/>
                    </a:lnTo>
                    <a:lnTo>
                      <a:pt x="436" y="542"/>
                    </a:lnTo>
                    <a:lnTo>
                      <a:pt x="436" y="542"/>
                    </a:lnTo>
                    <a:lnTo>
                      <a:pt x="436" y="542"/>
                    </a:lnTo>
                    <a:close/>
                    <a:moveTo>
                      <a:pt x="346" y="460"/>
                    </a:moveTo>
                    <a:lnTo>
                      <a:pt x="344" y="468"/>
                    </a:lnTo>
                    <a:lnTo>
                      <a:pt x="354" y="466"/>
                    </a:lnTo>
                    <a:lnTo>
                      <a:pt x="356" y="464"/>
                    </a:lnTo>
                    <a:lnTo>
                      <a:pt x="354" y="464"/>
                    </a:lnTo>
                    <a:lnTo>
                      <a:pt x="346" y="460"/>
                    </a:lnTo>
                    <a:lnTo>
                      <a:pt x="346" y="460"/>
                    </a:lnTo>
                    <a:lnTo>
                      <a:pt x="346" y="460"/>
                    </a:lnTo>
                    <a:close/>
                    <a:moveTo>
                      <a:pt x="320" y="374"/>
                    </a:moveTo>
                    <a:lnTo>
                      <a:pt x="320" y="374"/>
                    </a:lnTo>
                    <a:lnTo>
                      <a:pt x="320" y="376"/>
                    </a:lnTo>
                    <a:lnTo>
                      <a:pt x="318" y="378"/>
                    </a:lnTo>
                    <a:lnTo>
                      <a:pt x="318" y="376"/>
                    </a:lnTo>
                    <a:lnTo>
                      <a:pt x="318" y="374"/>
                    </a:lnTo>
                    <a:lnTo>
                      <a:pt x="320" y="374"/>
                    </a:lnTo>
                    <a:lnTo>
                      <a:pt x="320" y="374"/>
                    </a:lnTo>
                    <a:lnTo>
                      <a:pt x="320" y="374"/>
                    </a:lnTo>
                    <a:close/>
                    <a:moveTo>
                      <a:pt x="326" y="370"/>
                    </a:moveTo>
                    <a:lnTo>
                      <a:pt x="326" y="370"/>
                    </a:lnTo>
                    <a:lnTo>
                      <a:pt x="330" y="380"/>
                    </a:lnTo>
                    <a:lnTo>
                      <a:pt x="330" y="386"/>
                    </a:lnTo>
                    <a:lnTo>
                      <a:pt x="326" y="386"/>
                    </a:lnTo>
                    <a:lnTo>
                      <a:pt x="326" y="378"/>
                    </a:lnTo>
                    <a:lnTo>
                      <a:pt x="326" y="370"/>
                    </a:lnTo>
                    <a:lnTo>
                      <a:pt x="326" y="370"/>
                    </a:lnTo>
                    <a:lnTo>
                      <a:pt x="326" y="370"/>
                    </a:lnTo>
                    <a:close/>
                    <a:moveTo>
                      <a:pt x="350" y="366"/>
                    </a:moveTo>
                    <a:lnTo>
                      <a:pt x="350" y="366"/>
                    </a:lnTo>
                    <a:lnTo>
                      <a:pt x="356" y="374"/>
                    </a:lnTo>
                    <a:lnTo>
                      <a:pt x="356" y="376"/>
                    </a:lnTo>
                    <a:lnTo>
                      <a:pt x="354" y="376"/>
                    </a:lnTo>
                    <a:lnTo>
                      <a:pt x="350" y="368"/>
                    </a:lnTo>
                    <a:lnTo>
                      <a:pt x="348" y="366"/>
                    </a:lnTo>
                    <a:lnTo>
                      <a:pt x="350" y="366"/>
                    </a:lnTo>
                    <a:lnTo>
                      <a:pt x="350" y="366"/>
                    </a:lnTo>
                    <a:lnTo>
                      <a:pt x="350" y="366"/>
                    </a:lnTo>
                    <a:close/>
                    <a:moveTo>
                      <a:pt x="0" y="270"/>
                    </a:moveTo>
                    <a:lnTo>
                      <a:pt x="2" y="280"/>
                    </a:lnTo>
                    <a:lnTo>
                      <a:pt x="2" y="272"/>
                    </a:lnTo>
                    <a:lnTo>
                      <a:pt x="2" y="270"/>
                    </a:lnTo>
                    <a:lnTo>
                      <a:pt x="0" y="270"/>
                    </a:lnTo>
                    <a:lnTo>
                      <a:pt x="0" y="270"/>
                    </a:lnTo>
                    <a:lnTo>
                      <a:pt x="0" y="270"/>
                    </a:lnTo>
                    <a:close/>
                    <a:moveTo>
                      <a:pt x="380" y="98"/>
                    </a:moveTo>
                    <a:lnTo>
                      <a:pt x="380" y="98"/>
                    </a:lnTo>
                    <a:lnTo>
                      <a:pt x="376" y="98"/>
                    </a:lnTo>
                    <a:lnTo>
                      <a:pt x="376" y="100"/>
                    </a:lnTo>
                    <a:lnTo>
                      <a:pt x="380" y="104"/>
                    </a:lnTo>
                    <a:lnTo>
                      <a:pt x="382" y="106"/>
                    </a:lnTo>
                    <a:lnTo>
                      <a:pt x="382" y="100"/>
                    </a:lnTo>
                    <a:lnTo>
                      <a:pt x="382" y="98"/>
                    </a:lnTo>
                    <a:lnTo>
                      <a:pt x="380" y="98"/>
                    </a:lnTo>
                    <a:lnTo>
                      <a:pt x="380" y="98"/>
                    </a:lnTo>
                    <a:lnTo>
                      <a:pt x="380" y="98"/>
                    </a:lnTo>
                    <a:close/>
                    <a:moveTo>
                      <a:pt x="340" y="50"/>
                    </a:moveTo>
                    <a:lnTo>
                      <a:pt x="340" y="50"/>
                    </a:lnTo>
                    <a:lnTo>
                      <a:pt x="336" y="52"/>
                    </a:lnTo>
                    <a:lnTo>
                      <a:pt x="336" y="60"/>
                    </a:lnTo>
                    <a:lnTo>
                      <a:pt x="340" y="58"/>
                    </a:lnTo>
                    <a:lnTo>
                      <a:pt x="344" y="54"/>
                    </a:lnTo>
                    <a:lnTo>
                      <a:pt x="340" y="50"/>
                    </a:lnTo>
                    <a:lnTo>
                      <a:pt x="340" y="50"/>
                    </a:lnTo>
                    <a:lnTo>
                      <a:pt x="340" y="50"/>
                    </a:lnTo>
                    <a:close/>
                    <a:moveTo>
                      <a:pt x="246" y="14"/>
                    </a:moveTo>
                    <a:lnTo>
                      <a:pt x="246" y="16"/>
                    </a:lnTo>
                    <a:lnTo>
                      <a:pt x="250" y="16"/>
                    </a:lnTo>
                    <a:lnTo>
                      <a:pt x="248" y="16"/>
                    </a:lnTo>
                    <a:lnTo>
                      <a:pt x="248" y="14"/>
                    </a:lnTo>
                    <a:lnTo>
                      <a:pt x="246" y="14"/>
                    </a:lnTo>
                    <a:lnTo>
                      <a:pt x="246" y="14"/>
                    </a:lnTo>
                    <a:lnTo>
                      <a:pt x="246" y="14"/>
                    </a:lnTo>
                    <a:close/>
                    <a:moveTo>
                      <a:pt x="254" y="12"/>
                    </a:moveTo>
                    <a:lnTo>
                      <a:pt x="254" y="16"/>
                    </a:lnTo>
                    <a:lnTo>
                      <a:pt x="256" y="16"/>
                    </a:lnTo>
                    <a:lnTo>
                      <a:pt x="256" y="14"/>
                    </a:lnTo>
                    <a:lnTo>
                      <a:pt x="254" y="12"/>
                    </a:lnTo>
                    <a:lnTo>
                      <a:pt x="254" y="12"/>
                    </a:lnTo>
                    <a:lnTo>
                      <a:pt x="254" y="12"/>
                    </a:lnTo>
                    <a:close/>
                    <a:moveTo>
                      <a:pt x="258" y="8"/>
                    </a:moveTo>
                    <a:lnTo>
                      <a:pt x="258" y="14"/>
                    </a:lnTo>
                    <a:lnTo>
                      <a:pt x="264" y="14"/>
                    </a:lnTo>
                    <a:lnTo>
                      <a:pt x="262" y="12"/>
                    </a:lnTo>
                    <a:lnTo>
                      <a:pt x="264" y="12"/>
                    </a:lnTo>
                    <a:lnTo>
                      <a:pt x="262" y="8"/>
                    </a:lnTo>
                    <a:lnTo>
                      <a:pt x="258" y="8"/>
                    </a:lnTo>
                    <a:lnTo>
                      <a:pt x="258" y="8"/>
                    </a:lnTo>
                    <a:lnTo>
                      <a:pt x="258" y="8"/>
                    </a:lnTo>
                    <a:close/>
                  </a:path>
                </a:pathLst>
              </a:custGeom>
              <a:grpFill/>
              <a:ln w="3175">
                <a:solidFill>
                  <a:schemeClr val="bg1">
                    <a:lumMod val="50000"/>
                  </a:schemeClr>
                </a:solidFill>
                <a:prstDash val="sysDash"/>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14" name="Freeform 1708"/>
              <p:cNvSpPr>
                <a:spLocks noEditPoints="1"/>
              </p:cNvSpPr>
              <p:nvPr/>
            </p:nvSpPr>
            <p:spPr bwMode="auto">
              <a:xfrm>
                <a:off x="1670050" y="3216275"/>
                <a:ext cx="79375" cy="79375"/>
              </a:xfrm>
              <a:custGeom>
                <a:gdLst>
                  <a:gd fmla="*/ 2 w 50" name="T0"/>
                  <a:gd fmla="*/ 4 h 50" name="T1"/>
                  <a:gd fmla="*/ 2 w 50" name="T2"/>
                  <a:gd fmla="*/ 4 h 50" name="T3"/>
                  <a:gd fmla="*/ 6 w 50" name="T4"/>
                  <a:gd fmla="*/ 6 h 50" name="T5"/>
                  <a:gd fmla="*/ 6 w 50" name="T6"/>
                  <a:gd fmla="*/ 8 h 50" name="T7"/>
                  <a:gd fmla="*/ 2 w 50" name="T8"/>
                  <a:gd fmla="*/ 14 h 50" name="T9"/>
                  <a:gd fmla="*/ 0 w 50" name="T10"/>
                  <a:gd fmla="*/ 16 h 50" name="T11"/>
                  <a:gd fmla="*/ 0 w 50" name="T12"/>
                  <a:gd fmla="*/ 22 h 50" name="T13"/>
                  <a:gd fmla="*/ 0 w 50" name="T14"/>
                  <a:gd fmla="*/ 24 h 50" name="T15"/>
                  <a:gd fmla="*/ 6 w 50" name="T16"/>
                  <a:gd fmla="*/ 26 h 50" name="T17"/>
                  <a:gd fmla="*/ 16 w 50" name="T18"/>
                  <a:gd fmla="*/ 30 h 50" name="T19"/>
                  <a:gd fmla="*/ 18 w 50" name="T20"/>
                  <a:gd fmla="*/ 32 h 50" name="T21"/>
                  <a:gd fmla="*/ 20 w 50" name="T22"/>
                  <a:gd fmla="*/ 34 h 50" name="T23"/>
                  <a:gd fmla="*/ 20 w 50" name="T24"/>
                  <a:gd fmla="*/ 36 h 50" name="T25"/>
                  <a:gd fmla="*/ 26 w 50" name="T26"/>
                  <a:gd fmla="*/ 36 h 50" name="T27"/>
                  <a:gd fmla="*/ 32 w 50" name="T28"/>
                  <a:gd fmla="*/ 36 h 50" name="T29"/>
                  <a:gd fmla="*/ 36 w 50" name="T30"/>
                  <a:gd fmla="*/ 42 h 50" name="T31"/>
                  <a:gd fmla="*/ 42 w 50" name="T32"/>
                  <a:gd fmla="*/ 48 h 50" name="T33"/>
                  <a:gd fmla="*/ 42 w 50" name="T34"/>
                  <a:gd fmla="*/ 50 h 50" name="T35"/>
                  <a:gd fmla="*/ 46 w 50" name="T36"/>
                  <a:gd fmla="*/ 48 h 50" name="T37"/>
                  <a:gd fmla="*/ 50 w 50" name="T38"/>
                  <a:gd fmla="*/ 44 h 50" name="T39"/>
                  <a:gd fmla="*/ 50 w 50" name="T40"/>
                  <a:gd fmla="*/ 42 h 50" name="T41"/>
                  <a:gd fmla="*/ 50 w 50" name="T42"/>
                  <a:gd fmla="*/ 34 h 50" name="T43"/>
                  <a:gd fmla="*/ 46 w 50" name="T44"/>
                  <a:gd fmla="*/ 34 h 50" name="T45"/>
                  <a:gd fmla="*/ 44 w 50" name="T46"/>
                  <a:gd fmla="*/ 34 h 50" name="T47"/>
                  <a:gd fmla="*/ 38 w 50" name="T48"/>
                  <a:gd fmla="*/ 32 h 50" name="T49"/>
                  <a:gd fmla="*/ 38 w 50" name="T50"/>
                  <a:gd fmla="*/ 30 h 50" name="T51"/>
                  <a:gd fmla="*/ 42 w 50" name="T52"/>
                  <a:gd fmla="*/ 24 h 50" name="T53"/>
                  <a:gd fmla="*/ 38 w 50" name="T54"/>
                  <a:gd fmla="*/ 22 h 50" name="T55"/>
                  <a:gd fmla="*/ 32 w 50" name="T56"/>
                  <a:gd fmla="*/ 18 h 50" name="T57"/>
                  <a:gd fmla="*/ 34 w 50" name="T58"/>
                  <a:gd fmla="*/ 16 h 50" name="T59"/>
                  <a:gd fmla="*/ 34 w 50" name="T60"/>
                  <a:gd fmla="*/ 14 h 50" name="T61"/>
                  <a:gd fmla="*/ 34 w 50" name="T62"/>
                  <a:gd fmla="*/ 12 h 50" name="T63"/>
                  <a:gd fmla="*/ 32 w 50" name="T64"/>
                  <a:gd fmla="*/ 8 h 50" name="T65"/>
                  <a:gd fmla="*/ 32 w 50" name="T66"/>
                  <a:gd fmla="*/ 6 h 50" name="T67"/>
                  <a:gd fmla="*/ 28 w 50" name="T68"/>
                  <a:gd fmla="*/ 8 h 50" name="T69"/>
                  <a:gd fmla="*/ 26 w 50" name="T70"/>
                  <a:gd fmla="*/ 8 h 50" name="T71"/>
                  <a:gd fmla="*/ 24 w 50" name="T72"/>
                  <a:gd fmla="*/ 6 h 50" name="T73"/>
                  <a:gd fmla="*/ 24 w 50" name="T74"/>
                  <a:gd fmla="*/ 0 h 50" name="T75"/>
                  <a:gd fmla="*/ 14 w 50" name="T76"/>
                  <a:gd fmla="*/ 0 h 50" name="T77"/>
                  <a:gd fmla="*/ 2 w 50" name="T78"/>
                  <a:gd fmla="*/ 4 h 50" name="T79"/>
                  <a:gd fmla="*/ 2 w 50" name="T80"/>
                  <a:gd fmla="*/ 4 h 50" name="T81"/>
                  <a:gd fmla="*/ 2 w 50" name="T82"/>
                  <a:gd fmla="*/ 4 h 50" name="T83"/>
                  <a:gd fmla="*/ 18 w 50" name="T84"/>
                  <a:gd fmla="*/ 22 h 50" name="T85"/>
                  <a:gd fmla="*/ 18 w 50" name="T86"/>
                  <a:gd fmla="*/ 22 h 50" name="T87"/>
                  <a:gd fmla="*/ 24 w 50" name="T88"/>
                  <a:gd fmla="*/ 24 h 50" name="T89"/>
                  <a:gd fmla="*/ 26 w 50" name="T90"/>
                  <a:gd fmla="*/ 26 h 50" name="T91"/>
                  <a:gd fmla="*/ 24 w 50" name="T92"/>
                  <a:gd fmla="*/ 26 h 50" name="T93"/>
                  <a:gd fmla="*/ 18 w 50" name="T94"/>
                  <a:gd fmla="*/ 26 h 50" name="T95"/>
                  <a:gd fmla="*/ 16 w 50" name="T96"/>
                  <a:gd fmla="*/ 24 h 50" name="T97"/>
                  <a:gd fmla="*/ 18 w 50" name="T98"/>
                  <a:gd fmla="*/ 22 h 50" name="T99"/>
                  <a:gd fmla="*/ 18 w 50" name="T100"/>
                  <a:gd fmla="*/ 22 h 50" name="T101"/>
                  <a:gd fmla="*/ 18 w 50" name="T102"/>
                  <a:gd fmla="*/ 22 h 5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50" w="50">
                    <a:moveTo>
                      <a:pt x="2" y="4"/>
                    </a:moveTo>
                    <a:lnTo>
                      <a:pt x="2" y="4"/>
                    </a:lnTo>
                    <a:lnTo>
                      <a:pt x="6" y="6"/>
                    </a:lnTo>
                    <a:lnTo>
                      <a:pt x="6" y="8"/>
                    </a:lnTo>
                    <a:lnTo>
                      <a:pt x="2" y="14"/>
                    </a:lnTo>
                    <a:lnTo>
                      <a:pt x="0" y="16"/>
                    </a:lnTo>
                    <a:lnTo>
                      <a:pt x="0" y="22"/>
                    </a:lnTo>
                    <a:lnTo>
                      <a:pt x="0" y="24"/>
                    </a:lnTo>
                    <a:lnTo>
                      <a:pt x="6" y="26"/>
                    </a:lnTo>
                    <a:lnTo>
                      <a:pt x="16" y="30"/>
                    </a:lnTo>
                    <a:lnTo>
                      <a:pt x="18" y="32"/>
                    </a:lnTo>
                    <a:lnTo>
                      <a:pt x="20" y="34"/>
                    </a:lnTo>
                    <a:lnTo>
                      <a:pt x="20" y="36"/>
                    </a:lnTo>
                    <a:lnTo>
                      <a:pt x="26" y="36"/>
                    </a:lnTo>
                    <a:lnTo>
                      <a:pt x="32" y="36"/>
                    </a:lnTo>
                    <a:lnTo>
                      <a:pt x="36" y="42"/>
                    </a:lnTo>
                    <a:lnTo>
                      <a:pt x="42" y="48"/>
                    </a:lnTo>
                    <a:lnTo>
                      <a:pt x="42" y="50"/>
                    </a:lnTo>
                    <a:lnTo>
                      <a:pt x="46" y="48"/>
                    </a:lnTo>
                    <a:lnTo>
                      <a:pt x="50" y="44"/>
                    </a:lnTo>
                    <a:lnTo>
                      <a:pt x="50" y="42"/>
                    </a:lnTo>
                    <a:lnTo>
                      <a:pt x="50" y="34"/>
                    </a:lnTo>
                    <a:lnTo>
                      <a:pt x="46" y="34"/>
                    </a:lnTo>
                    <a:lnTo>
                      <a:pt x="44" y="34"/>
                    </a:lnTo>
                    <a:lnTo>
                      <a:pt x="38" y="32"/>
                    </a:lnTo>
                    <a:lnTo>
                      <a:pt x="38" y="30"/>
                    </a:lnTo>
                    <a:lnTo>
                      <a:pt x="42" y="24"/>
                    </a:lnTo>
                    <a:lnTo>
                      <a:pt x="38" y="22"/>
                    </a:lnTo>
                    <a:lnTo>
                      <a:pt x="32" y="18"/>
                    </a:lnTo>
                    <a:lnTo>
                      <a:pt x="34" y="16"/>
                    </a:lnTo>
                    <a:lnTo>
                      <a:pt x="34" y="14"/>
                    </a:lnTo>
                    <a:lnTo>
                      <a:pt x="34" y="12"/>
                    </a:lnTo>
                    <a:lnTo>
                      <a:pt x="32" y="8"/>
                    </a:lnTo>
                    <a:lnTo>
                      <a:pt x="32" y="6"/>
                    </a:lnTo>
                    <a:lnTo>
                      <a:pt x="28" y="8"/>
                    </a:lnTo>
                    <a:lnTo>
                      <a:pt x="26" y="8"/>
                    </a:lnTo>
                    <a:lnTo>
                      <a:pt x="24" y="6"/>
                    </a:lnTo>
                    <a:lnTo>
                      <a:pt x="24" y="0"/>
                    </a:lnTo>
                    <a:lnTo>
                      <a:pt x="14" y="0"/>
                    </a:lnTo>
                    <a:lnTo>
                      <a:pt x="2" y="4"/>
                    </a:lnTo>
                    <a:lnTo>
                      <a:pt x="2" y="4"/>
                    </a:lnTo>
                    <a:lnTo>
                      <a:pt x="2" y="4"/>
                    </a:lnTo>
                    <a:close/>
                    <a:moveTo>
                      <a:pt x="18" y="22"/>
                    </a:moveTo>
                    <a:lnTo>
                      <a:pt x="18" y="22"/>
                    </a:lnTo>
                    <a:lnTo>
                      <a:pt x="24" y="24"/>
                    </a:lnTo>
                    <a:lnTo>
                      <a:pt x="26" y="26"/>
                    </a:lnTo>
                    <a:lnTo>
                      <a:pt x="24" y="26"/>
                    </a:lnTo>
                    <a:lnTo>
                      <a:pt x="18" y="26"/>
                    </a:lnTo>
                    <a:lnTo>
                      <a:pt x="16" y="24"/>
                    </a:lnTo>
                    <a:lnTo>
                      <a:pt x="18" y="22"/>
                    </a:lnTo>
                    <a:lnTo>
                      <a:pt x="18" y="22"/>
                    </a:lnTo>
                    <a:lnTo>
                      <a:pt x="18" y="2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15" name="Freeform 1709"/>
              <p:cNvSpPr>
                <a:spLocks noEditPoints="1"/>
              </p:cNvSpPr>
              <p:nvPr/>
            </p:nvSpPr>
            <p:spPr bwMode="auto">
              <a:xfrm>
                <a:off x="920750" y="4562475"/>
                <a:ext cx="304800" cy="406400"/>
              </a:xfrm>
              <a:custGeom>
                <a:gdLst>
                  <a:gd fmla="*/ 22 w 192" name="T0"/>
                  <a:gd fmla="*/ 10 h 256" name="T1"/>
                  <a:gd fmla="*/ 22 w 192" name="T2"/>
                  <a:gd fmla="*/ 0 h 256" name="T3"/>
                  <a:gd fmla="*/ 14 w 192" name="T4"/>
                  <a:gd fmla="*/ 4 h 256" name="T5"/>
                  <a:gd fmla="*/ 8 w 192" name="T6"/>
                  <a:gd fmla="*/ 18 h 256" name="T7"/>
                  <a:gd fmla="*/ 8 w 192" name="T8"/>
                  <a:gd fmla="*/ 22 h 256" name="T9"/>
                  <a:gd fmla="*/ 26 w 192" name="T10"/>
                  <a:gd fmla="*/ 32 h 256" name="T11"/>
                  <a:gd fmla="*/ 60 w 192" name="T12"/>
                  <a:gd fmla="*/ 30 h 256" name="T13"/>
                  <a:gd fmla="*/ 94 w 192" name="T14"/>
                  <a:gd fmla="*/ 44 h 256" name="T15"/>
                  <a:gd fmla="*/ 96 w 192" name="T16"/>
                  <a:gd fmla="*/ 58 h 256" name="T17"/>
                  <a:gd fmla="*/ 104 w 192" name="T18"/>
                  <a:gd fmla="*/ 68 h 256" name="T19"/>
                  <a:gd fmla="*/ 116 w 192" name="T20"/>
                  <a:gd fmla="*/ 64 h 256" name="T21"/>
                  <a:gd fmla="*/ 122 w 192" name="T22"/>
                  <a:gd fmla="*/ 64 h 256" name="T23"/>
                  <a:gd fmla="*/ 124 w 192" name="T24"/>
                  <a:gd fmla="*/ 50 h 256" name="T25"/>
                  <a:gd fmla="*/ 140 w 192" name="T26"/>
                  <a:gd fmla="*/ 50 h 256" name="T27"/>
                  <a:gd fmla="*/ 144 w 192" name="T28"/>
                  <a:gd fmla="*/ 56 h 256" name="T29"/>
                  <a:gd fmla="*/ 152 w 192" name="T30"/>
                  <a:gd fmla="*/ 66 h 256" name="T31"/>
                  <a:gd fmla="*/ 156 w 192" name="T32"/>
                  <a:gd fmla="*/ 72 h 256" name="T33"/>
                  <a:gd fmla="*/ 158 w 192" name="T34"/>
                  <a:gd fmla="*/ 90 h 256" name="T35"/>
                  <a:gd fmla="*/ 162 w 192" name="T36"/>
                  <a:gd fmla="*/ 102 h 256" name="T37"/>
                  <a:gd fmla="*/ 162 w 192" name="T38"/>
                  <a:gd fmla="*/ 114 h 256" name="T39"/>
                  <a:gd fmla="*/ 168 w 192" name="T40"/>
                  <a:gd fmla="*/ 128 h 256" name="T41"/>
                  <a:gd fmla="*/ 178 w 192" name="T42"/>
                  <a:gd fmla="*/ 122 h 256" name="T43"/>
                  <a:gd fmla="*/ 188 w 192" name="T44"/>
                  <a:gd fmla="*/ 138 h 256" name="T45"/>
                  <a:gd fmla="*/ 188 w 192" name="T46"/>
                  <a:gd fmla="*/ 156 h 256" name="T47"/>
                  <a:gd fmla="*/ 158 w 192" name="T48"/>
                  <a:gd fmla="*/ 222 h 256" name="T49"/>
                  <a:gd fmla="*/ 166 w 192" name="T50"/>
                  <a:gd fmla="*/ 240 h 256" name="T51"/>
                  <a:gd fmla="*/ 174 w 192" name="T52"/>
                  <a:gd fmla="*/ 250 h 256" name="T53"/>
                  <a:gd fmla="*/ 140 w 192" name="T54"/>
                  <a:gd fmla="*/ 256 h 256" name="T55"/>
                  <a:gd fmla="*/ 126 w 192" name="T56"/>
                  <a:gd fmla="*/ 254 h 256" name="T57"/>
                  <a:gd fmla="*/ 120 w 192" name="T58"/>
                  <a:gd fmla="*/ 254 h 256" name="T59"/>
                  <a:gd fmla="*/ 108 w 192" name="T60"/>
                  <a:gd fmla="*/ 250 h 256" name="T61"/>
                  <a:gd fmla="*/ 98 w 192" name="T62"/>
                  <a:gd fmla="*/ 242 h 256" name="T63"/>
                  <a:gd fmla="*/ 26 w 192" name="T64"/>
                  <a:gd fmla="*/ 236 h 256" name="T65"/>
                  <a:gd fmla="*/ 18 w 192" name="T66"/>
                  <a:gd fmla="*/ 240 h 256" name="T67"/>
                  <a:gd fmla="*/ 0 w 192" name="T68"/>
                  <a:gd fmla="*/ 212 h 256" name="T69"/>
                  <a:gd fmla="*/ 14 w 192" name="T70"/>
                  <a:gd fmla="*/ 186 h 256" name="T71"/>
                  <a:gd fmla="*/ 16 w 192" name="T72"/>
                  <a:gd fmla="*/ 168 h 256" name="T73"/>
                  <a:gd fmla="*/ 22 w 192" name="T74"/>
                  <a:gd fmla="*/ 160 h 256" name="T75"/>
                  <a:gd fmla="*/ 32 w 192" name="T76"/>
                  <a:gd fmla="*/ 140 h 256" name="T77"/>
                  <a:gd fmla="*/ 24 w 192" name="T78"/>
                  <a:gd fmla="*/ 112 h 256" name="T79"/>
                  <a:gd fmla="*/ 30 w 192" name="T80"/>
                  <a:gd fmla="*/ 90 h 256" name="T81"/>
                  <a:gd fmla="*/ 24 w 192" name="T82"/>
                  <a:gd fmla="*/ 66 h 256" name="T83"/>
                  <a:gd fmla="*/ 14 w 192" name="T84"/>
                  <a:gd fmla="*/ 40 h 25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56" w="192">
                    <a:moveTo>
                      <a:pt x="8" y="22"/>
                    </a:moveTo>
                    <a:lnTo>
                      <a:pt x="18" y="14"/>
                    </a:lnTo>
                    <a:lnTo>
                      <a:pt x="22" y="10"/>
                    </a:lnTo>
                    <a:lnTo>
                      <a:pt x="24" y="4"/>
                    </a:lnTo>
                    <a:lnTo>
                      <a:pt x="24" y="2"/>
                    </a:lnTo>
                    <a:lnTo>
                      <a:pt x="22" y="0"/>
                    </a:lnTo>
                    <a:lnTo>
                      <a:pt x="18" y="2"/>
                    </a:lnTo>
                    <a:lnTo>
                      <a:pt x="16" y="4"/>
                    </a:lnTo>
                    <a:lnTo>
                      <a:pt x="14" y="4"/>
                    </a:lnTo>
                    <a:lnTo>
                      <a:pt x="6" y="8"/>
                    </a:lnTo>
                    <a:lnTo>
                      <a:pt x="4" y="10"/>
                    </a:lnTo>
                    <a:lnTo>
                      <a:pt x="8" y="18"/>
                    </a:lnTo>
                    <a:lnTo>
                      <a:pt x="8" y="22"/>
                    </a:lnTo>
                    <a:lnTo>
                      <a:pt x="8" y="22"/>
                    </a:lnTo>
                    <a:lnTo>
                      <a:pt x="8" y="22"/>
                    </a:lnTo>
                    <a:close/>
                    <a:moveTo>
                      <a:pt x="14" y="40"/>
                    </a:moveTo>
                    <a:lnTo>
                      <a:pt x="14" y="40"/>
                    </a:lnTo>
                    <a:lnTo>
                      <a:pt x="26" y="32"/>
                    </a:lnTo>
                    <a:lnTo>
                      <a:pt x="32" y="28"/>
                    </a:lnTo>
                    <a:lnTo>
                      <a:pt x="42" y="28"/>
                    </a:lnTo>
                    <a:lnTo>
                      <a:pt x="60" y="30"/>
                    </a:lnTo>
                    <a:lnTo>
                      <a:pt x="88" y="28"/>
                    </a:lnTo>
                    <a:lnTo>
                      <a:pt x="94" y="38"/>
                    </a:lnTo>
                    <a:lnTo>
                      <a:pt x="94" y="44"/>
                    </a:lnTo>
                    <a:lnTo>
                      <a:pt x="94" y="48"/>
                    </a:lnTo>
                    <a:lnTo>
                      <a:pt x="94" y="54"/>
                    </a:lnTo>
                    <a:lnTo>
                      <a:pt x="96" y="58"/>
                    </a:lnTo>
                    <a:lnTo>
                      <a:pt x="96" y="64"/>
                    </a:lnTo>
                    <a:lnTo>
                      <a:pt x="98" y="66"/>
                    </a:lnTo>
                    <a:lnTo>
                      <a:pt x="104" y="68"/>
                    </a:lnTo>
                    <a:lnTo>
                      <a:pt x="108" y="68"/>
                    </a:lnTo>
                    <a:lnTo>
                      <a:pt x="114" y="66"/>
                    </a:lnTo>
                    <a:lnTo>
                      <a:pt x="116" y="64"/>
                    </a:lnTo>
                    <a:lnTo>
                      <a:pt x="116" y="66"/>
                    </a:lnTo>
                    <a:lnTo>
                      <a:pt x="122" y="66"/>
                    </a:lnTo>
                    <a:lnTo>
                      <a:pt x="122" y="64"/>
                    </a:lnTo>
                    <a:lnTo>
                      <a:pt x="122" y="58"/>
                    </a:lnTo>
                    <a:lnTo>
                      <a:pt x="122" y="50"/>
                    </a:lnTo>
                    <a:lnTo>
                      <a:pt x="124" y="50"/>
                    </a:lnTo>
                    <a:lnTo>
                      <a:pt x="132" y="50"/>
                    </a:lnTo>
                    <a:lnTo>
                      <a:pt x="138" y="50"/>
                    </a:lnTo>
                    <a:lnTo>
                      <a:pt x="140" y="50"/>
                    </a:lnTo>
                    <a:lnTo>
                      <a:pt x="140" y="54"/>
                    </a:lnTo>
                    <a:lnTo>
                      <a:pt x="140" y="56"/>
                    </a:lnTo>
                    <a:lnTo>
                      <a:pt x="144" y="56"/>
                    </a:lnTo>
                    <a:lnTo>
                      <a:pt x="150" y="56"/>
                    </a:lnTo>
                    <a:lnTo>
                      <a:pt x="152" y="60"/>
                    </a:lnTo>
                    <a:lnTo>
                      <a:pt x="152" y="66"/>
                    </a:lnTo>
                    <a:lnTo>
                      <a:pt x="152" y="68"/>
                    </a:lnTo>
                    <a:lnTo>
                      <a:pt x="156" y="68"/>
                    </a:lnTo>
                    <a:lnTo>
                      <a:pt x="156" y="72"/>
                    </a:lnTo>
                    <a:lnTo>
                      <a:pt x="156" y="74"/>
                    </a:lnTo>
                    <a:lnTo>
                      <a:pt x="156" y="78"/>
                    </a:lnTo>
                    <a:lnTo>
                      <a:pt x="158" y="90"/>
                    </a:lnTo>
                    <a:lnTo>
                      <a:pt x="160" y="94"/>
                    </a:lnTo>
                    <a:lnTo>
                      <a:pt x="160" y="96"/>
                    </a:lnTo>
                    <a:lnTo>
                      <a:pt x="162" y="102"/>
                    </a:lnTo>
                    <a:lnTo>
                      <a:pt x="162" y="104"/>
                    </a:lnTo>
                    <a:lnTo>
                      <a:pt x="160" y="110"/>
                    </a:lnTo>
                    <a:lnTo>
                      <a:pt x="162" y="114"/>
                    </a:lnTo>
                    <a:lnTo>
                      <a:pt x="162" y="120"/>
                    </a:lnTo>
                    <a:lnTo>
                      <a:pt x="166" y="126"/>
                    </a:lnTo>
                    <a:lnTo>
                      <a:pt x="168" y="128"/>
                    </a:lnTo>
                    <a:lnTo>
                      <a:pt x="170" y="126"/>
                    </a:lnTo>
                    <a:lnTo>
                      <a:pt x="174" y="122"/>
                    </a:lnTo>
                    <a:lnTo>
                      <a:pt x="178" y="122"/>
                    </a:lnTo>
                    <a:lnTo>
                      <a:pt x="188" y="122"/>
                    </a:lnTo>
                    <a:lnTo>
                      <a:pt x="192" y="136"/>
                    </a:lnTo>
                    <a:lnTo>
                      <a:pt x="188" y="138"/>
                    </a:lnTo>
                    <a:lnTo>
                      <a:pt x="188" y="142"/>
                    </a:lnTo>
                    <a:lnTo>
                      <a:pt x="188" y="150"/>
                    </a:lnTo>
                    <a:lnTo>
                      <a:pt x="188" y="156"/>
                    </a:lnTo>
                    <a:lnTo>
                      <a:pt x="156" y="156"/>
                    </a:lnTo>
                    <a:lnTo>
                      <a:pt x="156" y="220"/>
                    </a:lnTo>
                    <a:lnTo>
                      <a:pt x="158" y="222"/>
                    </a:lnTo>
                    <a:lnTo>
                      <a:pt x="160" y="228"/>
                    </a:lnTo>
                    <a:lnTo>
                      <a:pt x="160" y="236"/>
                    </a:lnTo>
                    <a:lnTo>
                      <a:pt x="166" y="240"/>
                    </a:lnTo>
                    <a:lnTo>
                      <a:pt x="170" y="242"/>
                    </a:lnTo>
                    <a:lnTo>
                      <a:pt x="170" y="248"/>
                    </a:lnTo>
                    <a:lnTo>
                      <a:pt x="174" y="250"/>
                    </a:lnTo>
                    <a:lnTo>
                      <a:pt x="176" y="250"/>
                    </a:lnTo>
                    <a:lnTo>
                      <a:pt x="174" y="250"/>
                    </a:lnTo>
                    <a:lnTo>
                      <a:pt x="140" y="256"/>
                    </a:lnTo>
                    <a:lnTo>
                      <a:pt x="138" y="256"/>
                    </a:lnTo>
                    <a:lnTo>
                      <a:pt x="130" y="254"/>
                    </a:lnTo>
                    <a:lnTo>
                      <a:pt x="126" y="254"/>
                    </a:lnTo>
                    <a:lnTo>
                      <a:pt x="124" y="254"/>
                    </a:lnTo>
                    <a:lnTo>
                      <a:pt x="122" y="254"/>
                    </a:lnTo>
                    <a:lnTo>
                      <a:pt x="120" y="254"/>
                    </a:lnTo>
                    <a:lnTo>
                      <a:pt x="116" y="250"/>
                    </a:lnTo>
                    <a:lnTo>
                      <a:pt x="112" y="250"/>
                    </a:lnTo>
                    <a:lnTo>
                      <a:pt x="108" y="250"/>
                    </a:lnTo>
                    <a:lnTo>
                      <a:pt x="106" y="248"/>
                    </a:lnTo>
                    <a:lnTo>
                      <a:pt x="102" y="246"/>
                    </a:lnTo>
                    <a:lnTo>
                      <a:pt x="98" y="242"/>
                    </a:lnTo>
                    <a:lnTo>
                      <a:pt x="34" y="240"/>
                    </a:lnTo>
                    <a:lnTo>
                      <a:pt x="32" y="238"/>
                    </a:lnTo>
                    <a:lnTo>
                      <a:pt x="26" y="236"/>
                    </a:lnTo>
                    <a:lnTo>
                      <a:pt x="24" y="238"/>
                    </a:lnTo>
                    <a:lnTo>
                      <a:pt x="22" y="240"/>
                    </a:lnTo>
                    <a:lnTo>
                      <a:pt x="18" y="240"/>
                    </a:lnTo>
                    <a:lnTo>
                      <a:pt x="8" y="240"/>
                    </a:lnTo>
                    <a:lnTo>
                      <a:pt x="0" y="242"/>
                    </a:lnTo>
                    <a:lnTo>
                      <a:pt x="0" y="212"/>
                    </a:lnTo>
                    <a:lnTo>
                      <a:pt x="8" y="202"/>
                    </a:lnTo>
                    <a:lnTo>
                      <a:pt x="14" y="194"/>
                    </a:lnTo>
                    <a:lnTo>
                      <a:pt x="14" y="186"/>
                    </a:lnTo>
                    <a:lnTo>
                      <a:pt x="14" y="182"/>
                    </a:lnTo>
                    <a:lnTo>
                      <a:pt x="14" y="176"/>
                    </a:lnTo>
                    <a:lnTo>
                      <a:pt x="16" y="168"/>
                    </a:lnTo>
                    <a:lnTo>
                      <a:pt x="22" y="168"/>
                    </a:lnTo>
                    <a:lnTo>
                      <a:pt x="22" y="164"/>
                    </a:lnTo>
                    <a:lnTo>
                      <a:pt x="22" y="160"/>
                    </a:lnTo>
                    <a:lnTo>
                      <a:pt x="26" y="156"/>
                    </a:lnTo>
                    <a:lnTo>
                      <a:pt x="32" y="150"/>
                    </a:lnTo>
                    <a:lnTo>
                      <a:pt x="32" y="140"/>
                    </a:lnTo>
                    <a:lnTo>
                      <a:pt x="32" y="130"/>
                    </a:lnTo>
                    <a:lnTo>
                      <a:pt x="30" y="114"/>
                    </a:lnTo>
                    <a:lnTo>
                      <a:pt x="24" y="112"/>
                    </a:lnTo>
                    <a:lnTo>
                      <a:pt x="24" y="104"/>
                    </a:lnTo>
                    <a:lnTo>
                      <a:pt x="26" y="96"/>
                    </a:lnTo>
                    <a:lnTo>
                      <a:pt x="30" y="90"/>
                    </a:lnTo>
                    <a:lnTo>
                      <a:pt x="30" y="82"/>
                    </a:lnTo>
                    <a:lnTo>
                      <a:pt x="24" y="76"/>
                    </a:lnTo>
                    <a:lnTo>
                      <a:pt x="24" y="66"/>
                    </a:lnTo>
                    <a:lnTo>
                      <a:pt x="22" y="56"/>
                    </a:lnTo>
                    <a:lnTo>
                      <a:pt x="16" y="48"/>
                    </a:lnTo>
                    <a:lnTo>
                      <a:pt x="14" y="40"/>
                    </a:lnTo>
                    <a:lnTo>
                      <a:pt x="14" y="40"/>
                    </a:lnTo>
                    <a:lnTo>
                      <a:pt x="14" y="4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16" name="Freeform 1710"/>
              <p:cNvSpPr/>
              <p:nvPr/>
            </p:nvSpPr>
            <p:spPr bwMode="auto">
              <a:xfrm>
                <a:off x="698500" y="3181350"/>
                <a:ext cx="9525" cy="9525"/>
              </a:xfrm>
              <a:custGeom>
                <a:gdLst>
                  <a:gd fmla="*/ 6 w 6" name="T0"/>
                  <a:gd fmla="*/ 2 h 6" name="T1"/>
                  <a:gd fmla="*/ 2 w 6" name="T2"/>
                  <a:gd fmla="*/ 6 h 6" name="T3"/>
                  <a:gd fmla="*/ 0 w 6" name="T4"/>
                  <a:gd fmla="*/ 0 h 6" name="T5"/>
                  <a:gd fmla="*/ 2 w 6" name="T6"/>
                  <a:gd fmla="*/ 0 h 6" name="T7"/>
                  <a:gd fmla="*/ 6 w 6" name="T8"/>
                  <a:gd fmla="*/ 0 h 6" name="T9"/>
                  <a:gd fmla="*/ 6 w 6" name="T10"/>
                  <a:gd fmla="*/ 2 h 6" name="T11"/>
                  <a:gd fmla="*/ 6 w 6" name="T12"/>
                  <a:gd fmla="*/ 2 h 6" name="T13"/>
                  <a:gd fmla="*/ 6 w 6" name="T14"/>
                  <a:gd fmla="*/ 2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6">
                    <a:moveTo>
                      <a:pt x="6" y="2"/>
                    </a:moveTo>
                    <a:lnTo>
                      <a:pt x="2" y="6"/>
                    </a:lnTo>
                    <a:lnTo>
                      <a:pt x="0" y="0"/>
                    </a:lnTo>
                    <a:lnTo>
                      <a:pt x="2" y="0"/>
                    </a:lnTo>
                    <a:lnTo>
                      <a:pt x="6" y="0"/>
                    </a:lnTo>
                    <a:lnTo>
                      <a:pt x="6" y="2"/>
                    </a:lnTo>
                    <a:lnTo>
                      <a:pt x="6" y="2"/>
                    </a:lnTo>
                    <a:lnTo>
                      <a:pt x="6"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17" name="Freeform 1711"/>
              <p:cNvSpPr/>
              <p:nvPr/>
            </p:nvSpPr>
            <p:spPr bwMode="auto">
              <a:xfrm>
                <a:off x="698500" y="3181350"/>
                <a:ext cx="9525" cy="9525"/>
              </a:xfrm>
              <a:custGeom>
                <a:gdLst>
                  <a:gd fmla="*/ 6 w 6" name="T0"/>
                  <a:gd fmla="*/ 2 h 6" name="T1"/>
                  <a:gd fmla="*/ 2 w 6" name="T2"/>
                  <a:gd fmla="*/ 6 h 6" name="T3"/>
                  <a:gd fmla="*/ 0 w 6" name="T4"/>
                  <a:gd fmla="*/ 0 h 6" name="T5"/>
                  <a:gd fmla="*/ 2 w 6" name="T6"/>
                  <a:gd fmla="*/ 0 h 6" name="T7"/>
                  <a:gd fmla="*/ 6 w 6" name="T8"/>
                  <a:gd fmla="*/ 0 h 6" name="T9"/>
                  <a:gd fmla="*/ 6 w 6" name="T10"/>
                  <a:gd fmla="*/ 2 h 6" name="T11"/>
                  <a:gd fmla="*/ 6 w 6" name="T12"/>
                  <a:gd fmla="*/ 2 h 6" name="T13"/>
                  <a:gd fmla="*/ 6 w 6" name="T14"/>
                  <a:gd fmla="*/ 2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6">
                    <a:moveTo>
                      <a:pt x="6" y="2"/>
                    </a:moveTo>
                    <a:lnTo>
                      <a:pt x="2" y="6"/>
                    </a:lnTo>
                    <a:lnTo>
                      <a:pt x="0" y="0"/>
                    </a:lnTo>
                    <a:lnTo>
                      <a:pt x="2" y="0"/>
                    </a:lnTo>
                    <a:lnTo>
                      <a:pt x="6" y="0"/>
                    </a:lnTo>
                    <a:lnTo>
                      <a:pt x="6" y="2"/>
                    </a:lnTo>
                    <a:lnTo>
                      <a:pt x="6" y="2"/>
                    </a:lnTo>
                    <a:lnTo>
                      <a:pt x="6"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18" name="Freeform 1712"/>
              <p:cNvSpPr/>
              <p:nvPr/>
            </p:nvSpPr>
            <p:spPr bwMode="auto">
              <a:xfrm>
                <a:off x="476250" y="3355975"/>
                <a:ext cx="444500" cy="536575"/>
              </a:xfrm>
              <a:custGeom>
                <a:gdLst>
                  <a:gd fmla="*/ 0 w 280" name="T0"/>
                  <a:gd fmla="*/ 192 h 338" name="T1"/>
                  <a:gd fmla="*/ 140 w 280" name="T2"/>
                  <a:gd fmla="*/ 300 h 338" name="T3"/>
                  <a:gd fmla="*/ 146 w 280" name="T4"/>
                  <a:gd fmla="*/ 308 h 338" name="T5"/>
                  <a:gd fmla="*/ 156 w 280" name="T6"/>
                  <a:gd fmla="*/ 314 h 338" name="T7"/>
                  <a:gd fmla="*/ 160 w 280" name="T8"/>
                  <a:gd fmla="*/ 318 h 338" name="T9"/>
                  <a:gd fmla="*/ 158 w 280" name="T10"/>
                  <a:gd fmla="*/ 326 h 338" name="T11"/>
                  <a:gd fmla="*/ 160 w 280" name="T12"/>
                  <a:gd fmla="*/ 334 h 338" name="T13"/>
                  <a:gd fmla="*/ 164 w 280" name="T14"/>
                  <a:gd fmla="*/ 338 h 338" name="T15"/>
                  <a:gd fmla="*/ 176 w 280" name="T16"/>
                  <a:gd fmla="*/ 336 h 338" name="T17"/>
                  <a:gd fmla="*/ 204 w 280" name="T18"/>
                  <a:gd fmla="*/ 316 h 338" name="T19"/>
                  <a:gd fmla="*/ 278 w 280" name="T20"/>
                  <a:gd fmla="*/ 254 h 338" name="T21"/>
                  <a:gd fmla="*/ 270 w 280" name="T22"/>
                  <a:gd fmla="*/ 248 h 338" name="T23"/>
                  <a:gd fmla="*/ 258 w 280" name="T24"/>
                  <a:gd fmla="*/ 244 h 338" name="T25"/>
                  <a:gd fmla="*/ 250 w 280" name="T26"/>
                  <a:gd fmla="*/ 234 h 338" name="T27"/>
                  <a:gd fmla="*/ 248 w 280" name="T28"/>
                  <a:gd fmla="*/ 224 h 338" name="T29"/>
                  <a:gd fmla="*/ 242 w 280" name="T30"/>
                  <a:gd fmla="*/ 212 h 338" name="T31"/>
                  <a:gd fmla="*/ 242 w 280" name="T32"/>
                  <a:gd fmla="*/ 206 h 338" name="T33"/>
                  <a:gd fmla="*/ 248 w 280" name="T34"/>
                  <a:gd fmla="*/ 200 h 338" name="T35"/>
                  <a:gd fmla="*/ 248 w 280" name="T36"/>
                  <a:gd fmla="*/ 176 h 338" name="T37"/>
                  <a:gd fmla="*/ 248 w 280" name="T38"/>
                  <a:gd fmla="*/ 172 h 338" name="T39"/>
                  <a:gd fmla="*/ 246 w 280" name="T40"/>
                  <a:gd fmla="*/ 164 h 338" name="T41"/>
                  <a:gd fmla="*/ 246 w 280" name="T42"/>
                  <a:gd fmla="*/ 130 h 338" name="T43"/>
                  <a:gd fmla="*/ 248 w 280" name="T44"/>
                  <a:gd fmla="*/ 126 h 338" name="T45"/>
                  <a:gd fmla="*/ 234 w 280" name="T46"/>
                  <a:gd fmla="*/ 90 h 338" name="T47"/>
                  <a:gd fmla="*/ 228 w 280" name="T48"/>
                  <a:gd fmla="*/ 74 h 338" name="T49"/>
                  <a:gd fmla="*/ 222 w 280" name="T50"/>
                  <a:gd fmla="*/ 58 h 338" name="T51"/>
                  <a:gd fmla="*/ 228 w 280" name="T52"/>
                  <a:gd fmla="*/ 54 h 338" name="T53"/>
                  <a:gd fmla="*/ 234 w 280" name="T54"/>
                  <a:gd fmla="*/ 46 h 338" name="T55"/>
                  <a:gd fmla="*/ 238 w 280" name="T56"/>
                  <a:gd fmla="*/ 40 h 338" name="T57"/>
                  <a:gd fmla="*/ 234 w 280" name="T58"/>
                  <a:gd fmla="*/ 22 h 338" name="T59"/>
                  <a:gd fmla="*/ 232 w 280" name="T60"/>
                  <a:gd fmla="*/ 14 h 338" name="T61"/>
                  <a:gd fmla="*/ 230 w 280" name="T62"/>
                  <a:gd fmla="*/ 6 h 338" name="T63"/>
                  <a:gd fmla="*/ 224 w 280" name="T64"/>
                  <a:gd fmla="*/ 0 h 338" name="T65"/>
                  <a:gd fmla="*/ 220 w 280" name="T66"/>
                  <a:gd fmla="*/ 6 h 338" name="T67"/>
                  <a:gd fmla="*/ 212 w 280" name="T68"/>
                  <a:gd fmla="*/ 0 h 338" name="T69"/>
                  <a:gd fmla="*/ 184 w 280" name="T70"/>
                  <a:gd fmla="*/ 2 h 338" name="T71"/>
                  <a:gd fmla="*/ 160 w 280" name="T72"/>
                  <a:gd fmla="*/ 6 h 338" name="T73"/>
                  <a:gd fmla="*/ 140 w 280" name="T74"/>
                  <a:gd fmla="*/ 4 h 338" name="T75"/>
                  <a:gd fmla="*/ 130 w 280" name="T76"/>
                  <a:gd fmla="*/ 14 h 338" name="T77"/>
                  <a:gd fmla="*/ 122 w 280" name="T78"/>
                  <a:gd fmla="*/ 14 h 338" name="T79"/>
                  <a:gd fmla="*/ 110 w 280" name="T80"/>
                  <a:gd fmla="*/ 22 h 338" name="T81"/>
                  <a:gd fmla="*/ 96 w 280" name="T82"/>
                  <a:gd fmla="*/ 24 h 338" name="T83"/>
                  <a:gd fmla="*/ 92 w 280" name="T84"/>
                  <a:gd fmla="*/ 36 h 338" name="T85"/>
                  <a:gd fmla="*/ 86 w 280" name="T86"/>
                  <a:gd fmla="*/ 40 h 338" name="T87"/>
                  <a:gd fmla="*/ 86 w 280" name="T88"/>
                  <a:gd fmla="*/ 58 h 338" name="T89"/>
                  <a:gd fmla="*/ 90 w 280" name="T90"/>
                  <a:gd fmla="*/ 60 h 338" name="T91"/>
                  <a:gd fmla="*/ 92 w 280" name="T92"/>
                  <a:gd fmla="*/ 66 h 338" name="T93"/>
                  <a:gd fmla="*/ 94 w 280" name="T94"/>
                  <a:gd fmla="*/ 76 h 338" name="T95"/>
                  <a:gd fmla="*/ 100 w 280" name="T96"/>
                  <a:gd fmla="*/ 84 h 338" name="T97"/>
                  <a:gd fmla="*/ 92 w 280" name="T98"/>
                  <a:gd fmla="*/ 90 h 338" name="T99"/>
                  <a:gd fmla="*/ 86 w 280" name="T100"/>
                  <a:gd fmla="*/ 94 h 338" name="T101"/>
                  <a:gd fmla="*/ 82 w 280" name="T102"/>
                  <a:gd fmla="*/ 100 h 338" name="T103"/>
                  <a:gd fmla="*/ 78 w 280" name="T104"/>
                  <a:gd fmla="*/ 102 h 338" name="T105"/>
                  <a:gd fmla="*/ 76 w 280" name="T106"/>
                  <a:gd fmla="*/ 112 h 338" name="T107"/>
                  <a:gd fmla="*/ 66 w 280" name="T108"/>
                  <a:gd fmla="*/ 114 h 338" name="T109"/>
                  <a:gd fmla="*/ 56 w 280" name="T110"/>
                  <a:gd fmla="*/ 132 h 338" name="T111"/>
                  <a:gd fmla="*/ 46 w 280" name="T112"/>
                  <a:gd fmla="*/ 138 h 338" name="T113"/>
                  <a:gd fmla="*/ 38 w 280" name="T114"/>
                  <a:gd fmla="*/ 140 h 338" name="T115"/>
                  <a:gd fmla="*/ 30 w 280" name="T116"/>
                  <a:gd fmla="*/ 146 h 338" name="T117"/>
                  <a:gd fmla="*/ 14 w 280" name="T118"/>
                  <a:gd fmla="*/ 152 h 338" name="T119"/>
                  <a:gd fmla="*/ 2 w 280" name="T120"/>
                  <a:gd fmla="*/ 162 h 338" name="T121"/>
                  <a:gd fmla="*/ 0 w 280" name="T122"/>
                  <a:gd fmla="*/ 182 h 338" name="T123"/>
                  <a:gd fmla="*/ 0 w 280" name="T124"/>
                  <a:gd fmla="*/ 182 h 3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38" w="280">
                    <a:moveTo>
                      <a:pt x="0" y="182"/>
                    </a:moveTo>
                    <a:lnTo>
                      <a:pt x="0" y="192"/>
                    </a:lnTo>
                    <a:lnTo>
                      <a:pt x="48" y="230"/>
                    </a:lnTo>
                    <a:lnTo>
                      <a:pt x="140" y="300"/>
                    </a:lnTo>
                    <a:lnTo>
                      <a:pt x="140" y="302"/>
                    </a:lnTo>
                    <a:lnTo>
                      <a:pt x="146" y="308"/>
                    </a:lnTo>
                    <a:lnTo>
                      <a:pt x="150" y="310"/>
                    </a:lnTo>
                    <a:lnTo>
                      <a:pt x="156" y="314"/>
                    </a:lnTo>
                    <a:lnTo>
                      <a:pt x="158" y="316"/>
                    </a:lnTo>
                    <a:lnTo>
                      <a:pt x="160" y="318"/>
                    </a:lnTo>
                    <a:lnTo>
                      <a:pt x="160" y="320"/>
                    </a:lnTo>
                    <a:lnTo>
                      <a:pt x="158" y="326"/>
                    </a:lnTo>
                    <a:lnTo>
                      <a:pt x="160" y="328"/>
                    </a:lnTo>
                    <a:lnTo>
                      <a:pt x="160" y="334"/>
                    </a:lnTo>
                    <a:lnTo>
                      <a:pt x="160" y="338"/>
                    </a:lnTo>
                    <a:lnTo>
                      <a:pt x="164" y="338"/>
                    </a:lnTo>
                    <a:lnTo>
                      <a:pt x="168" y="336"/>
                    </a:lnTo>
                    <a:lnTo>
                      <a:pt x="176" y="336"/>
                    </a:lnTo>
                    <a:lnTo>
                      <a:pt x="196" y="332"/>
                    </a:lnTo>
                    <a:lnTo>
                      <a:pt x="204" y="316"/>
                    </a:lnTo>
                    <a:lnTo>
                      <a:pt x="280" y="256"/>
                    </a:lnTo>
                    <a:lnTo>
                      <a:pt x="278" y="254"/>
                    </a:lnTo>
                    <a:lnTo>
                      <a:pt x="274" y="252"/>
                    </a:lnTo>
                    <a:lnTo>
                      <a:pt x="270" y="248"/>
                    </a:lnTo>
                    <a:lnTo>
                      <a:pt x="268" y="244"/>
                    </a:lnTo>
                    <a:lnTo>
                      <a:pt x="258" y="244"/>
                    </a:lnTo>
                    <a:lnTo>
                      <a:pt x="252" y="238"/>
                    </a:lnTo>
                    <a:lnTo>
                      <a:pt x="250" y="234"/>
                    </a:lnTo>
                    <a:lnTo>
                      <a:pt x="250" y="228"/>
                    </a:lnTo>
                    <a:lnTo>
                      <a:pt x="248" y="224"/>
                    </a:lnTo>
                    <a:lnTo>
                      <a:pt x="246" y="218"/>
                    </a:lnTo>
                    <a:lnTo>
                      <a:pt x="242" y="212"/>
                    </a:lnTo>
                    <a:lnTo>
                      <a:pt x="238" y="208"/>
                    </a:lnTo>
                    <a:lnTo>
                      <a:pt x="242" y="206"/>
                    </a:lnTo>
                    <a:lnTo>
                      <a:pt x="246" y="202"/>
                    </a:lnTo>
                    <a:lnTo>
                      <a:pt x="248" y="200"/>
                    </a:lnTo>
                    <a:lnTo>
                      <a:pt x="248" y="180"/>
                    </a:lnTo>
                    <a:lnTo>
                      <a:pt x="248" y="176"/>
                    </a:lnTo>
                    <a:lnTo>
                      <a:pt x="246" y="174"/>
                    </a:lnTo>
                    <a:lnTo>
                      <a:pt x="248" y="172"/>
                    </a:lnTo>
                    <a:lnTo>
                      <a:pt x="250" y="170"/>
                    </a:lnTo>
                    <a:lnTo>
                      <a:pt x="246" y="164"/>
                    </a:lnTo>
                    <a:lnTo>
                      <a:pt x="248" y="132"/>
                    </a:lnTo>
                    <a:lnTo>
                      <a:pt x="246" y="130"/>
                    </a:lnTo>
                    <a:lnTo>
                      <a:pt x="246" y="128"/>
                    </a:lnTo>
                    <a:lnTo>
                      <a:pt x="248" y="126"/>
                    </a:lnTo>
                    <a:lnTo>
                      <a:pt x="242" y="92"/>
                    </a:lnTo>
                    <a:lnTo>
                      <a:pt x="234" y="90"/>
                    </a:lnTo>
                    <a:lnTo>
                      <a:pt x="230" y="76"/>
                    </a:lnTo>
                    <a:lnTo>
                      <a:pt x="228" y="74"/>
                    </a:lnTo>
                    <a:lnTo>
                      <a:pt x="224" y="74"/>
                    </a:lnTo>
                    <a:lnTo>
                      <a:pt x="222" y="58"/>
                    </a:lnTo>
                    <a:lnTo>
                      <a:pt x="222" y="54"/>
                    </a:lnTo>
                    <a:lnTo>
                      <a:pt x="228" y="54"/>
                    </a:lnTo>
                    <a:lnTo>
                      <a:pt x="232" y="50"/>
                    </a:lnTo>
                    <a:lnTo>
                      <a:pt x="234" y="46"/>
                    </a:lnTo>
                    <a:lnTo>
                      <a:pt x="234" y="40"/>
                    </a:lnTo>
                    <a:lnTo>
                      <a:pt x="238" y="40"/>
                    </a:lnTo>
                    <a:lnTo>
                      <a:pt x="238" y="38"/>
                    </a:lnTo>
                    <a:lnTo>
                      <a:pt x="234" y="22"/>
                    </a:lnTo>
                    <a:lnTo>
                      <a:pt x="234" y="18"/>
                    </a:lnTo>
                    <a:lnTo>
                      <a:pt x="232" y="14"/>
                    </a:lnTo>
                    <a:lnTo>
                      <a:pt x="232" y="10"/>
                    </a:lnTo>
                    <a:lnTo>
                      <a:pt x="230" y="6"/>
                    </a:lnTo>
                    <a:lnTo>
                      <a:pt x="232" y="0"/>
                    </a:lnTo>
                    <a:lnTo>
                      <a:pt x="224" y="0"/>
                    </a:lnTo>
                    <a:lnTo>
                      <a:pt x="222" y="4"/>
                    </a:lnTo>
                    <a:lnTo>
                      <a:pt x="220" y="6"/>
                    </a:lnTo>
                    <a:lnTo>
                      <a:pt x="218" y="4"/>
                    </a:lnTo>
                    <a:lnTo>
                      <a:pt x="212" y="0"/>
                    </a:lnTo>
                    <a:lnTo>
                      <a:pt x="200" y="2"/>
                    </a:lnTo>
                    <a:lnTo>
                      <a:pt x="184" y="2"/>
                    </a:lnTo>
                    <a:lnTo>
                      <a:pt x="170" y="4"/>
                    </a:lnTo>
                    <a:lnTo>
                      <a:pt x="160" y="6"/>
                    </a:lnTo>
                    <a:lnTo>
                      <a:pt x="154" y="6"/>
                    </a:lnTo>
                    <a:lnTo>
                      <a:pt x="140" y="4"/>
                    </a:lnTo>
                    <a:lnTo>
                      <a:pt x="136" y="10"/>
                    </a:lnTo>
                    <a:lnTo>
                      <a:pt x="130" y="14"/>
                    </a:lnTo>
                    <a:lnTo>
                      <a:pt x="124" y="14"/>
                    </a:lnTo>
                    <a:lnTo>
                      <a:pt x="122" y="14"/>
                    </a:lnTo>
                    <a:lnTo>
                      <a:pt x="118" y="20"/>
                    </a:lnTo>
                    <a:lnTo>
                      <a:pt x="110" y="22"/>
                    </a:lnTo>
                    <a:lnTo>
                      <a:pt x="102" y="22"/>
                    </a:lnTo>
                    <a:lnTo>
                      <a:pt x="96" y="24"/>
                    </a:lnTo>
                    <a:lnTo>
                      <a:pt x="94" y="30"/>
                    </a:lnTo>
                    <a:lnTo>
                      <a:pt x="92" y="36"/>
                    </a:lnTo>
                    <a:lnTo>
                      <a:pt x="86" y="36"/>
                    </a:lnTo>
                    <a:lnTo>
                      <a:pt x="86" y="40"/>
                    </a:lnTo>
                    <a:lnTo>
                      <a:pt x="90" y="46"/>
                    </a:lnTo>
                    <a:lnTo>
                      <a:pt x="86" y="58"/>
                    </a:lnTo>
                    <a:lnTo>
                      <a:pt x="86" y="60"/>
                    </a:lnTo>
                    <a:lnTo>
                      <a:pt x="90" y="60"/>
                    </a:lnTo>
                    <a:lnTo>
                      <a:pt x="92" y="64"/>
                    </a:lnTo>
                    <a:lnTo>
                      <a:pt x="92" y="66"/>
                    </a:lnTo>
                    <a:lnTo>
                      <a:pt x="92" y="72"/>
                    </a:lnTo>
                    <a:lnTo>
                      <a:pt x="94" y="76"/>
                    </a:lnTo>
                    <a:lnTo>
                      <a:pt x="96" y="82"/>
                    </a:lnTo>
                    <a:lnTo>
                      <a:pt x="100" y="84"/>
                    </a:lnTo>
                    <a:lnTo>
                      <a:pt x="96" y="84"/>
                    </a:lnTo>
                    <a:lnTo>
                      <a:pt x="92" y="90"/>
                    </a:lnTo>
                    <a:lnTo>
                      <a:pt x="90" y="92"/>
                    </a:lnTo>
                    <a:lnTo>
                      <a:pt x="86" y="94"/>
                    </a:lnTo>
                    <a:lnTo>
                      <a:pt x="84" y="96"/>
                    </a:lnTo>
                    <a:lnTo>
                      <a:pt x="82" y="100"/>
                    </a:lnTo>
                    <a:lnTo>
                      <a:pt x="78" y="100"/>
                    </a:lnTo>
                    <a:lnTo>
                      <a:pt x="78" y="102"/>
                    </a:lnTo>
                    <a:lnTo>
                      <a:pt x="78" y="108"/>
                    </a:lnTo>
                    <a:lnTo>
                      <a:pt x="76" y="112"/>
                    </a:lnTo>
                    <a:lnTo>
                      <a:pt x="68" y="114"/>
                    </a:lnTo>
                    <a:lnTo>
                      <a:pt x="66" y="114"/>
                    </a:lnTo>
                    <a:lnTo>
                      <a:pt x="64" y="122"/>
                    </a:lnTo>
                    <a:lnTo>
                      <a:pt x="56" y="132"/>
                    </a:lnTo>
                    <a:lnTo>
                      <a:pt x="50" y="136"/>
                    </a:lnTo>
                    <a:lnTo>
                      <a:pt x="46" y="138"/>
                    </a:lnTo>
                    <a:lnTo>
                      <a:pt x="40" y="138"/>
                    </a:lnTo>
                    <a:lnTo>
                      <a:pt x="38" y="140"/>
                    </a:lnTo>
                    <a:lnTo>
                      <a:pt x="32" y="146"/>
                    </a:lnTo>
                    <a:lnTo>
                      <a:pt x="30" y="146"/>
                    </a:lnTo>
                    <a:lnTo>
                      <a:pt x="22" y="148"/>
                    </a:lnTo>
                    <a:lnTo>
                      <a:pt x="14" y="152"/>
                    </a:lnTo>
                    <a:lnTo>
                      <a:pt x="10" y="154"/>
                    </a:lnTo>
                    <a:lnTo>
                      <a:pt x="2" y="162"/>
                    </a:lnTo>
                    <a:lnTo>
                      <a:pt x="0" y="166"/>
                    </a:lnTo>
                    <a:lnTo>
                      <a:pt x="0" y="182"/>
                    </a:lnTo>
                    <a:lnTo>
                      <a:pt x="0" y="182"/>
                    </a:lnTo>
                    <a:lnTo>
                      <a:pt x="0" y="18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19" name="Freeform 1713"/>
              <p:cNvSpPr/>
              <p:nvPr/>
            </p:nvSpPr>
            <p:spPr bwMode="auto">
              <a:xfrm>
                <a:off x="1108075" y="3190875"/>
                <a:ext cx="41275" cy="88900"/>
              </a:xfrm>
              <a:custGeom>
                <a:gdLst>
                  <a:gd fmla="*/ 12 w 26" name="T0"/>
                  <a:gd fmla="*/ 56 h 56" name="T1"/>
                  <a:gd fmla="*/ 12 w 26" name="T2"/>
                  <a:gd fmla="*/ 56 h 56" name="T3"/>
                  <a:gd fmla="*/ 16 w 26" name="T4"/>
                  <a:gd fmla="*/ 56 h 56" name="T5"/>
                  <a:gd fmla="*/ 20 w 26" name="T6"/>
                  <a:gd fmla="*/ 56 h 56" name="T7"/>
                  <a:gd fmla="*/ 20 w 26" name="T8"/>
                  <a:gd fmla="*/ 54 h 56" name="T9"/>
                  <a:gd fmla="*/ 20 w 26" name="T10"/>
                  <a:gd fmla="*/ 50 h 56" name="T11"/>
                  <a:gd fmla="*/ 22 w 26" name="T12"/>
                  <a:gd fmla="*/ 50 h 56" name="T13"/>
                  <a:gd fmla="*/ 26 w 26" name="T14"/>
                  <a:gd fmla="*/ 44 h 56" name="T15"/>
                  <a:gd fmla="*/ 24 w 26" name="T16"/>
                  <a:gd fmla="*/ 38 h 56" name="T17"/>
                  <a:gd fmla="*/ 22 w 26" name="T18"/>
                  <a:gd fmla="*/ 30 h 56" name="T19"/>
                  <a:gd fmla="*/ 20 w 26" name="T20"/>
                  <a:gd fmla="*/ 28 h 56" name="T21"/>
                  <a:gd fmla="*/ 20 w 26" name="T22"/>
                  <a:gd fmla="*/ 26 h 56" name="T23"/>
                  <a:gd fmla="*/ 22 w 26" name="T24"/>
                  <a:gd fmla="*/ 14 h 56" name="T25"/>
                  <a:gd fmla="*/ 20 w 26" name="T26"/>
                  <a:gd fmla="*/ 8 h 56" name="T27"/>
                  <a:gd fmla="*/ 14 w 26" name="T28"/>
                  <a:gd fmla="*/ 0 h 56" name="T29"/>
                  <a:gd fmla="*/ 10 w 26" name="T30"/>
                  <a:gd fmla="*/ 4 h 56" name="T31"/>
                  <a:gd fmla="*/ 6 w 26" name="T32"/>
                  <a:gd fmla="*/ 0 h 56" name="T33"/>
                  <a:gd fmla="*/ 0 w 26" name="T34"/>
                  <a:gd fmla="*/ 4 h 56" name="T35"/>
                  <a:gd fmla="*/ 0 w 26" name="T36"/>
                  <a:gd fmla="*/ 8 h 56" name="T37"/>
                  <a:gd fmla="*/ 2 w 26" name="T38"/>
                  <a:gd fmla="*/ 10 h 56" name="T39"/>
                  <a:gd fmla="*/ 2 w 26" name="T40"/>
                  <a:gd fmla="*/ 14 h 56" name="T41"/>
                  <a:gd fmla="*/ 2 w 26" name="T42"/>
                  <a:gd fmla="*/ 22 h 56" name="T43"/>
                  <a:gd fmla="*/ 0 w 26" name="T44"/>
                  <a:gd fmla="*/ 30 h 56" name="T45"/>
                  <a:gd fmla="*/ 0 w 26" name="T46"/>
                  <a:gd fmla="*/ 38 h 56" name="T47"/>
                  <a:gd fmla="*/ 12 w 26" name="T48"/>
                  <a:gd fmla="*/ 56 h 56" name="T49"/>
                  <a:gd fmla="*/ 12 w 26" name="T50"/>
                  <a:gd fmla="*/ 56 h 56" name="T51"/>
                  <a:gd fmla="*/ 12 w 26" name="T52"/>
                  <a:gd fmla="*/ 56 h 5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6" w="26">
                    <a:moveTo>
                      <a:pt x="12" y="56"/>
                    </a:moveTo>
                    <a:lnTo>
                      <a:pt x="12" y="56"/>
                    </a:lnTo>
                    <a:lnTo>
                      <a:pt x="16" y="56"/>
                    </a:lnTo>
                    <a:lnTo>
                      <a:pt x="20" y="56"/>
                    </a:lnTo>
                    <a:lnTo>
                      <a:pt x="20" y="54"/>
                    </a:lnTo>
                    <a:lnTo>
                      <a:pt x="20" y="50"/>
                    </a:lnTo>
                    <a:lnTo>
                      <a:pt x="22" y="50"/>
                    </a:lnTo>
                    <a:lnTo>
                      <a:pt x="26" y="44"/>
                    </a:lnTo>
                    <a:lnTo>
                      <a:pt x="24" y="38"/>
                    </a:lnTo>
                    <a:lnTo>
                      <a:pt x="22" y="30"/>
                    </a:lnTo>
                    <a:lnTo>
                      <a:pt x="20" y="28"/>
                    </a:lnTo>
                    <a:lnTo>
                      <a:pt x="20" y="26"/>
                    </a:lnTo>
                    <a:lnTo>
                      <a:pt x="22" y="14"/>
                    </a:lnTo>
                    <a:lnTo>
                      <a:pt x="20" y="8"/>
                    </a:lnTo>
                    <a:lnTo>
                      <a:pt x="14" y="0"/>
                    </a:lnTo>
                    <a:lnTo>
                      <a:pt x="10" y="4"/>
                    </a:lnTo>
                    <a:lnTo>
                      <a:pt x="6" y="0"/>
                    </a:lnTo>
                    <a:lnTo>
                      <a:pt x="0" y="4"/>
                    </a:lnTo>
                    <a:lnTo>
                      <a:pt x="0" y="8"/>
                    </a:lnTo>
                    <a:lnTo>
                      <a:pt x="2" y="10"/>
                    </a:lnTo>
                    <a:lnTo>
                      <a:pt x="2" y="14"/>
                    </a:lnTo>
                    <a:lnTo>
                      <a:pt x="2" y="22"/>
                    </a:lnTo>
                    <a:lnTo>
                      <a:pt x="0" y="30"/>
                    </a:lnTo>
                    <a:lnTo>
                      <a:pt x="0" y="38"/>
                    </a:lnTo>
                    <a:lnTo>
                      <a:pt x="12" y="56"/>
                    </a:lnTo>
                    <a:lnTo>
                      <a:pt x="12" y="56"/>
                    </a:lnTo>
                    <a:lnTo>
                      <a:pt x="12" y="5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20" name="Freeform 1714"/>
              <p:cNvSpPr/>
              <p:nvPr/>
            </p:nvSpPr>
            <p:spPr bwMode="auto">
              <a:xfrm>
                <a:off x="2063750" y="3336925"/>
                <a:ext cx="307975" cy="247650"/>
              </a:xfrm>
              <a:custGeom>
                <a:gdLst>
                  <a:gd fmla="*/ 94 w 194" name="T0"/>
                  <a:gd fmla="*/ 12 h 156" name="T1"/>
                  <a:gd fmla="*/ 82 w 194" name="T2"/>
                  <a:gd fmla="*/ 8 h 156" name="T3"/>
                  <a:gd fmla="*/ 68 w 194" name="T4"/>
                  <a:gd fmla="*/ 4 h 156" name="T5"/>
                  <a:gd fmla="*/ 58 w 194" name="T6"/>
                  <a:gd fmla="*/ 0 h 156" name="T7"/>
                  <a:gd fmla="*/ 54 w 194" name="T8"/>
                  <a:gd fmla="*/ 8 h 156" name="T9"/>
                  <a:gd fmla="*/ 50 w 194" name="T10"/>
                  <a:gd fmla="*/ 22 h 156" name="T11"/>
                  <a:gd fmla="*/ 46 w 194" name="T12"/>
                  <a:gd fmla="*/ 38 h 156" name="T13"/>
                  <a:gd fmla="*/ 28 w 194" name="T14"/>
                  <a:gd fmla="*/ 40 h 156" name="T15"/>
                  <a:gd fmla="*/ 18 w 194" name="T16"/>
                  <a:gd fmla="*/ 42 h 156" name="T17"/>
                  <a:gd fmla="*/ 12 w 194" name="T18"/>
                  <a:gd fmla="*/ 54 h 156" name="T19"/>
                  <a:gd fmla="*/ 4 w 194" name="T20"/>
                  <a:gd fmla="*/ 56 h 156" name="T21"/>
                  <a:gd fmla="*/ 0 w 194" name="T22"/>
                  <a:gd fmla="*/ 74 h 156" name="T23"/>
                  <a:gd fmla="*/ 4 w 194" name="T24"/>
                  <a:gd fmla="*/ 78 h 156" name="T25"/>
                  <a:gd fmla="*/ 0 w 194" name="T26"/>
                  <a:gd fmla="*/ 92 h 156" name="T27"/>
                  <a:gd fmla="*/ 10 w 194" name="T28"/>
                  <a:gd fmla="*/ 106 h 156" name="T29"/>
                  <a:gd fmla="*/ 10 w 194" name="T30"/>
                  <a:gd fmla="*/ 116 h 156" name="T31"/>
                  <a:gd fmla="*/ 24 w 194" name="T32"/>
                  <a:gd fmla="*/ 122 h 156" name="T33"/>
                  <a:gd fmla="*/ 10 w 194" name="T34"/>
                  <a:gd fmla="*/ 144 h 156" name="T35"/>
                  <a:gd fmla="*/ 30 w 194" name="T36"/>
                  <a:gd fmla="*/ 152 h 156" name="T37"/>
                  <a:gd fmla="*/ 50 w 194" name="T38"/>
                  <a:gd fmla="*/ 152 h 156" name="T39"/>
                  <a:gd fmla="*/ 58 w 194" name="T40"/>
                  <a:gd fmla="*/ 148 h 156" name="T41"/>
                  <a:gd fmla="*/ 68 w 194" name="T42"/>
                  <a:gd fmla="*/ 140 h 156" name="T43"/>
                  <a:gd fmla="*/ 76 w 194" name="T44"/>
                  <a:gd fmla="*/ 130 h 156" name="T45"/>
                  <a:gd fmla="*/ 92 w 194" name="T46"/>
                  <a:gd fmla="*/ 120 h 156" name="T47"/>
                  <a:gd fmla="*/ 96 w 194" name="T48"/>
                  <a:gd fmla="*/ 112 h 156" name="T49"/>
                  <a:gd fmla="*/ 100 w 194" name="T50"/>
                  <a:gd fmla="*/ 102 h 156" name="T51"/>
                  <a:gd fmla="*/ 108 w 194" name="T52"/>
                  <a:gd fmla="*/ 102 h 156" name="T53"/>
                  <a:gd fmla="*/ 118 w 194" name="T54"/>
                  <a:gd fmla="*/ 102 h 156" name="T55"/>
                  <a:gd fmla="*/ 120 w 194" name="T56"/>
                  <a:gd fmla="*/ 88 h 156" name="T57"/>
                  <a:gd fmla="*/ 126 w 194" name="T58"/>
                  <a:gd fmla="*/ 76 h 156" name="T59"/>
                  <a:gd fmla="*/ 122 w 194" name="T60"/>
                  <a:gd fmla="*/ 66 h 156" name="T61"/>
                  <a:gd fmla="*/ 138 w 194" name="T62"/>
                  <a:gd fmla="*/ 66 h 156" name="T63"/>
                  <a:gd fmla="*/ 136 w 194" name="T64"/>
                  <a:gd fmla="*/ 50 h 156" name="T65"/>
                  <a:gd fmla="*/ 140 w 194" name="T66"/>
                  <a:gd fmla="*/ 38 h 156" name="T67"/>
                  <a:gd fmla="*/ 166 w 194" name="T68"/>
                  <a:gd fmla="*/ 28 h 156" name="T69"/>
                  <a:gd fmla="*/ 184 w 194" name="T70"/>
                  <a:gd fmla="*/ 22 h 156" name="T71"/>
                  <a:gd fmla="*/ 194 w 194" name="T72"/>
                  <a:gd fmla="*/ 20 h 156" name="T73"/>
                  <a:gd fmla="*/ 184 w 194" name="T74"/>
                  <a:gd fmla="*/ 14 h 156" name="T75"/>
                  <a:gd fmla="*/ 166 w 194" name="T76"/>
                  <a:gd fmla="*/ 14 h 156" name="T77"/>
                  <a:gd fmla="*/ 152 w 194" name="T78"/>
                  <a:gd fmla="*/ 20 h 156" name="T79"/>
                  <a:gd fmla="*/ 140 w 194" name="T80"/>
                  <a:gd fmla="*/ 32 h 156" name="T81"/>
                  <a:gd fmla="*/ 128 w 194" name="T82"/>
                  <a:gd fmla="*/ 28 h 156" name="T83"/>
                  <a:gd fmla="*/ 134 w 194" name="T84"/>
                  <a:gd fmla="*/ 12 h 156" name="T85"/>
                  <a:gd fmla="*/ 126 w 194" name="T86"/>
                  <a:gd fmla="*/ 2 h 156" name="T87"/>
                  <a:gd fmla="*/ 118 w 194" name="T88"/>
                  <a:gd fmla="*/ 4 h 156" name="T89"/>
                  <a:gd fmla="*/ 108 w 194" name="T90"/>
                  <a:gd fmla="*/ 10 h 156" name="T91"/>
                  <a:gd fmla="*/ 100 w 194" name="T92"/>
                  <a:gd fmla="*/ 10 h 156" name="T93"/>
                  <a:gd fmla="*/ 100 w 194" name="T94"/>
                  <a:gd fmla="*/ 10 h 15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6" w="194">
                    <a:moveTo>
                      <a:pt x="100" y="10"/>
                    </a:moveTo>
                    <a:lnTo>
                      <a:pt x="94" y="12"/>
                    </a:lnTo>
                    <a:lnTo>
                      <a:pt x="86" y="12"/>
                    </a:lnTo>
                    <a:lnTo>
                      <a:pt x="82" y="8"/>
                    </a:lnTo>
                    <a:lnTo>
                      <a:pt x="76" y="4"/>
                    </a:lnTo>
                    <a:lnTo>
                      <a:pt x="68" y="4"/>
                    </a:lnTo>
                    <a:lnTo>
                      <a:pt x="64" y="2"/>
                    </a:lnTo>
                    <a:lnTo>
                      <a:pt x="58" y="0"/>
                    </a:lnTo>
                    <a:lnTo>
                      <a:pt x="56" y="4"/>
                    </a:lnTo>
                    <a:lnTo>
                      <a:pt x="54" y="8"/>
                    </a:lnTo>
                    <a:lnTo>
                      <a:pt x="54" y="18"/>
                    </a:lnTo>
                    <a:lnTo>
                      <a:pt x="50" y="22"/>
                    </a:lnTo>
                    <a:lnTo>
                      <a:pt x="42" y="30"/>
                    </a:lnTo>
                    <a:lnTo>
                      <a:pt x="46" y="38"/>
                    </a:lnTo>
                    <a:lnTo>
                      <a:pt x="32" y="42"/>
                    </a:lnTo>
                    <a:lnTo>
                      <a:pt x="28" y="40"/>
                    </a:lnTo>
                    <a:lnTo>
                      <a:pt x="24" y="42"/>
                    </a:lnTo>
                    <a:lnTo>
                      <a:pt x="18" y="42"/>
                    </a:lnTo>
                    <a:lnTo>
                      <a:pt x="14" y="48"/>
                    </a:lnTo>
                    <a:lnTo>
                      <a:pt x="12" y="54"/>
                    </a:lnTo>
                    <a:lnTo>
                      <a:pt x="6" y="54"/>
                    </a:lnTo>
                    <a:lnTo>
                      <a:pt x="4" y="56"/>
                    </a:lnTo>
                    <a:lnTo>
                      <a:pt x="0" y="64"/>
                    </a:lnTo>
                    <a:lnTo>
                      <a:pt x="0" y="74"/>
                    </a:lnTo>
                    <a:lnTo>
                      <a:pt x="0" y="76"/>
                    </a:lnTo>
                    <a:lnTo>
                      <a:pt x="4" y="78"/>
                    </a:lnTo>
                    <a:lnTo>
                      <a:pt x="0" y="84"/>
                    </a:lnTo>
                    <a:lnTo>
                      <a:pt x="0" y="92"/>
                    </a:lnTo>
                    <a:lnTo>
                      <a:pt x="4" y="96"/>
                    </a:lnTo>
                    <a:lnTo>
                      <a:pt x="10" y="106"/>
                    </a:lnTo>
                    <a:lnTo>
                      <a:pt x="10" y="114"/>
                    </a:lnTo>
                    <a:lnTo>
                      <a:pt x="10" y="116"/>
                    </a:lnTo>
                    <a:lnTo>
                      <a:pt x="22" y="120"/>
                    </a:lnTo>
                    <a:lnTo>
                      <a:pt x="24" y="122"/>
                    </a:lnTo>
                    <a:lnTo>
                      <a:pt x="24" y="128"/>
                    </a:lnTo>
                    <a:lnTo>
                      <a:pt x="10" y="144"/>
                    </a:lnTo>
                    <a:lnTo>
                      <a:pt x="24" y="156"/>
                    </a:lnTo>
                    <a:lnTo>
                      <a:pt x="30" y="152"/>
                    </a:lnTo>
                    <a:lnTo>
                      <a:pt x="36" y="152"/>
                    </a:lnTo>
                    <a:lnTo>
                      <a:pt x="50" y="152"/>
                    </a:lnTo>
                    <a:lnTo>
                      <a:pt x="58" y="156"/>
                    </a:lnTo>
                    <a:lnTo>
                      <a:pt x="58" y="148"/>
                    </a:lnTo>
                    <a:lnTo>
                      <a:pt x="66" y="148"/>
                    </a:lnTo>
                    <a:lnTo>
                      <a:pt x="68" y="140"/>
                    </a:lnTo>
                    <a:lnTo>
                      <a:pt x="72" y="134"/>
                    </a:lnTo>
                    <a:lnTo>
                      <a:pt x="76" y="130"/>
                    </a:lnTo>
                    <a:lnTo>
                      <a:pt x="86" y="116"/>
                    </a:lnTo>
                    <a:lnTo>
                      <a:pt x="92" y="120"/>
                    </a:lnTo>
                    <a:lnTo>
                      <a:pt x="94" y="116"/>
                    </a:lnTo>
                    <a:lnTo>
                      <a:pt x="96" y="112"/>
                    </a:lnTo>
                    <a:lnTo>
                      <a:pt x="92" y="106"/>
                    </a:lnTo>
                    <a:lnTo>
                      <a:pt x="100" y="102"/>
                    </a:lnTo>
                    <a:lnTo>
                      <a:pt x="102" y="96"/>
                    </a:lnTo>
                    <a:lnTo>
                      <a:pt x="108" y="102"/>
                    </a:lnTo>
                    <a:lnTo>
                      <a:pt x="112" y="104"/>
                    </a:lnTo>
                    <a:lnTo>
                      <a:pt x="118" y="102"/>
                    </a:lnTo>
                    <a:lnTo>
                      <a:pt x="120" y="96"/>
                    </a:lnTo>
                    <a:lnTo>
                      <a:pt x="120" y="88"/>
                    </a:lnTo>
                    <a:lnTo>
                      <a:pt x="126" y="84"/>
                    </a:lnTo>
                    <a:lnTo>
                      <a:pt x="126" y="76"/>
                    </a:lnTo>
                    <a:lnTo>
                      <a:pt x="120" y="70"/>
                    </a:lnTo>
                    <a:lnTo>
                      <a:pt x="122" y="66"/>
                    </a:lnTo>
                    <a:lnTo>
                      <a:pt x="130" y="66"/>
                    </a:lnTo>
                    <a:lnTo>
                      <a:pt x="138" y="66"/>
                    </a:lnTo>
                    <a:lnTo>
                      <a:pt x="140" y="56"/>
                    </a:lnTo>
                    <a:lnTo>
                      <a:pt x="136" y="50"/>
                    </a:lnTo>
                    <a:lnTo>
                      <a:pt x="140" y="48"/>
                    </a:lnTo>
                    <a:lnTo>
                      <a:pt x="140" y="38"/>
                    </a:lnTo>
                    <a:lnTo>
                      <a:pt x="158" y="28"/>
                    </a:lnTo>
                    <a:lnTo>
                      <a:pt x="166" y="28"/>
                    </a:lnTo>
                    <a:lnTo>
                      <a:pt x="176" y="22"/>
                    </a:lnTo>
                    <a:lnTo>
                      <a:pt x="184" y="22"/>
                    </a:lnTo>
                    <a:lnTo>
                      <a:pt x="190" y="22"/>
                    </a:lnTo>
                    <a:lnTo>
                      <a:pt x="194" y="20"/>
                    </a:lnTo>
                    <a:lnTo>
                      <a:pt x="194" y="14"/>
                    </a:lnTo>
                    <a:lnTo>
                      <a:pt x="184" y="14"/>
                    </a:lnTo>
                    <a:lnTo>
                      <a:pt x="172" y="12"/>
                    </a:lnTo>
                    <a:lnTo>
                      <a:pt x="166" y="14"/>
                    </a:lnTo>
                    <a:lnTo>
                      <a:pt x="156" y="20"/>
                    </a:lnTo>
                    <a:lnTo>
                      <a:pt x="152" y="20"/>
                    </a:lnTo>
                    <a:lnTo>
                      <a:pt x="148" y="28"/>
                    </a:lnTo>
                    <a:lnTo>
                      <a:pt x="140" y="32"/>
                    </a:lnTo>
                    <a:lnTo>
                      <a:pt x="134" y="36"/>
                    </a:lnTo>
                    <a:lnTo>
                      <a:pt x="128" y="28"/>
                    </a:lnTo>
                    <a:lnTo>
                      <a:pt x="130" y="18"/>
                    </a:lnTo>
                    <a:lnTo>
                      <a:pt x="134" y="12"/>
                    </a:lnTo>
                    <a:lnTo>
                      <a:pt x="128" y="8"/>
                    </a:lnTo>
                    <a:lnTo>
                      <a:pt x="126" y="2"/>
                    </a:lnTo>
                    <a:lnTo>
                      <a:pt x="120" y="0"/>
                    </a:lnTo>
                    <a:lnTo>
                      <a:pt x="118" y="4"/>
                    </a:lnTo>
                    <a:lnTo>
                      <a:pt x="114" y="8"/>
                    </a:lnTo>
                    <a:lnTo>
                      <a:pt x="108" y="10"/>
                    </a:lnTo>
                    <a:lnTo>
                      <a:pt x="102" y="10"/>
                    </a:lnTo>
                    <a:lnTo>
                      <a:pt x="100" y="10"/>
                    </a:lnTo>
                    <a:lnTo>
                      <a:pt x="100" y="10"/>
                    </a:lnTo>
                    <a:lnTo>
                      <a:pt x="100" y="1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21" name="Freeform 1717"/>
              <p:cNvSpPr>
                <a:spLocks noEditPoints="1"/>
              </p:cNvSpPr>
              <p:nvPr/>
            </p:nvSpPr>
            <p:spPr bwMode="auto">
              <a:xfrm>
                <a:off x="1444625" y="4311650"/>
                <a:ext cx="200025" cy="269875"/>
              </a:xfrm>
              <a:custGeom>
                <a:gdLst>
                  <a:gd fmla="*/ 2 w 126" name="T0"/>
                  <a:gd fmla="*/ 100 h 170" name="T1"/>
                  <a:gd fmla="*/ 6 w 126" name="T2"/>
                  <a:gd fmla="*/ 98 h 170" name="T3"/>
                  <a:gd fmla="*/ 6 w 126" name="T4"/>
                  <a:gd fmla="*/ 108 h 170" name="T5"/>
                  <a:gd fmla="*/ 54 w 126" name="T6"/>
                  <a:gd fmla="*/ 142 h 170" name="T7"/>
                  <a:gd fmla="*/ 54 w 126" name="T8"/>
                  <a:gd fmla="*/ 150 h 170" name="T9"/>
                  <a:gd fmla="*/ 58 w 126" name="T10"/>
                  <a:gd fmla="*/ 158 h 170" name="T11"/>
                  <a:gd fmla="*/ 60 w 126" name="T12"/>
                  <a:gd fmla="*/ 160 h 170" name="T13"/>
                  <a:gd fmla="*/ 76 w 126" name="T14"/>
                  <a:gd fmla="*/ 160 h 170" name="T15"/>
                  <a:gd fmla="*/ 82 w 126" name="T16"/>
                  <a:gd fmla="*/ 152 h 170" name="T17"/>
                  <a:gd fmla="*/ 90 w 126" name="T18"/>
                  <a:gd fmla="*/ 140 h 170" name="T19"/>
                  <a:gd fmla="*/ 96 w 126" name="T20"/>
                  <a:gd fmla="*/ 134 h 170" name="T21"/>
                  <a:gd fmla="*/ 104 w 126" name="T22"/>
                  <a:gd fmla="*/ 128 h 170" name="T23"/>
                  <a:gd fmla="*/ 110 w 126" name="T24"/>
                  <a:gd fmla="*/ 122 h 170" name="T25"/>
                  <a:gd fmla="*/ 114 w 126" name="T26"/>
                  <a:gd fmla="*/ 112 h 170" name="T27"/>
                  <a:gd fmla="*/ 118 w 126" name="T28"/>
                  <a:gd fmla="*/ 100 h 170" name="T29"/>
                  <a:gd fmla="*/ 110 w 126" name="T30"/>
                  <a:gd fmla="*/ 32 h 170" name="T31"/>
                  <a:gd fmla="*/ 126 w 126" name="T32"/>
                  <a:gd fmla="*/ 6 h 170" name="T33"/>
                  <a:gd fmla="*/ 110 w 126" name="T34"/>
                  <a:gd fmla="*/ 8 h 170" name="T35"/>
                  <a:gd fmla="*/ 104 w 126" name="T36"/>
                  <a:gd fmla="*/ 0 h 170" name="T37"/>
                  <a:gd fmla="*/ 100 w 126" name="T38"/>
                  <a:gd fmla="*/ 6 h 170" name="T39"/>
                  <a:gd fmla="*/ 92 w 126" name="T40"/>
                  <a:gd fmla="*/ 6 h 170" name="T41"/>
                  <a:gd fmla="*/ 90 w 126" name="T42"/>
                  <a:gd fmla="*/ 12 h 170" name="T43"/>
                  <a:gd fmla="*/ 76 w 126" name="T44"/>
                  <a:gd fmla="*/ 12 h 170" name="T45"/>
                  <a:gd fmla="*/ 66 w 126" name="T46"/>
                  <a:gd fmla="*/ 8 h 170" name="T47"/>
                  <a:gd fmla="*/ 58 w 126" name="T48"/>
                  <a:gd fmla="*/ 12 h 170" name="T49"/>
                  <a:gd fmla="*/ 50 w 126" name="T50"/>
                  <a:gd fmla="*/ 8 h 170" name="T51"/>
                  <a:gd fmla="*/ 46 w 126" name="T52"/>
                  <a:gd fmla="*/ 8 h 170" name="T53"/>
                  <a:gd fmla="*/ 30 w 126" name="T54"/>
                  <a:gd fmla="*/ 8 h 170" name="T55"/>
                  <a:gd fmla="*/ 14 w 126" name="T56"/>
                  <a:gd fmla="*/ 4 h 170" name="T57"/>
                  <a:gd fmla="*/ 4 w 126" name="T58"/>
                  <a:gd fmla="*/ 8 h 170" name="T59"/>
                  <a:gd fmla="*/ 0 w 126" name="T60"/>
                  <a:gd fmla="*/ 14 h 170" name="T61"/>
                  <a:gd fmla="*/ 4 w 126" name="T62"/>
                  <a:gd fmla="*/ 18 h 170" name="T63"/>
                  <a:gd fmla="*/ 6 w 126" name="T64"/>
                  <a:gd fmla="*/ 24 h 170" name="T65"/>
                  <a:gd fmla="*/ 4 w 126" name="T66"/>
                  <a:gd fmla="*/ 36 h 170" name="T67"/>
                  <a:gd fmla="*/ 10 w 126" name="T68"/>
                  <a:gd fmla="*/ 44 h 170" name="T69"/>
                  <a:gd fmla="*/ 6 w 126" name="T70"/>
                  <a:gd fmla="*/ 58 h 170" name="T71"/>
                  <a:gd fmla="*/ 2 w 126" name="T72"/>
                  <a:gd fmla="*/ 64 h 170" name="T73"/>
                  <a:gd fmla="*/ 2 w 126" name="T74"/>
                  <a:gd fmla="*/ 76 h 170" name="T75"/>
                  <a:gd fmla="*/ 2 w 126" name="T76"/>
                  <a:gd fmla="*/ 82 h 170" name="T77"/>
                  <a:gd fmla="*/ 2 w 126" name="T78"/>
                  <a:gd fmla="*/ 94 h 170" name="T79"/>
                  <a:gd fmla="*/ 2 w 126" name="T80"/>
                  <a:gd fmla="*/ 100 h 170" name="T81"/>
                  <a:gd fmla="*/ 30 w 126" name="T82"/>
                  <a:gd fmla="*/ 12 h 170" name="T83"/>
                  <a:gd fmla="*/ 30 w 126" name="T84"/>
                  <a:gd fmla="*/ 22 h 170" name="T85"/>
                  <a:gd fmla="*/ 38 w 126" name="T86"/>
                  <a:gd fmla="*/ 40 h 170" name="T87"/>
                  <a:gd fmla="*/ 38 w 126" name="T88"/>
                  <a:gd fmla="*/ 48 h 170" name="T89"/>
                  <a:gd fmla="*/ 24 w 126" name="T90"/>
                  <a:gd fmla="*/ 30 h 170" name="T91"/>
                  <a:gd fmla="*/ 28 w 126" name="T92"/>
                  <a:gd fmla="*/ 18 h 170" name="T93"/>
                  <a:gd fmla="*/ 30 w 126" name="T94"/>
                  <a:gd fmla="*/ 12 h 17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0" w="125">
                    <a:moveTo>
                      <a:pt x="2" y="100"/>
                    </a:moveTo>
                    <a:lnTo>
                      <a:pt x="2" y="100"/>
                    </a:lnTo>
                    <a:lnTo>
                      <a:pt x="4" y="100"/>
                    </a:lnTo>
                    <a:lnTo>
                      <a:pt x="6" y="98"/>
                    </a:lnTo>
                    <a:lnTo>
                      <a:pt x="10" y="100"/>
                    </a:lnTo>
                    <a:lnTo>
                      <a:pt x="6" y="108"/>
                    </a:lnTo>
                    <a:lnTo>
                      <a:pt x="4" y="118"/>
                    </a:lnTo>
                    <a:lnTo>
                      <a:pt x="54" y="142"/>
                    </a:lnTo>
                    <a:lnTo>
                      <a:pt x="54" y="144"/>
                    </a:lnTo>
                    <a:lnTo>
                      <a:pt x="54" y="150"/>
                    </a:lnTo>
                    <a:lnTo>
                      <a:pt x="54" y="154"/>
                    </a:lnTo>
                    <a:lnTo>
                      <a:pt x="58" y="158"/>
                    </a:lnTo>
                    <a:lnTo>
                      <a:pt x="60" y="158"/>
                    </a:lnTo>
                    <a:lnTo>
                      <a:pt x="60" y="160"/>
                    </a:lnTo>
                    <a:lnTo>
                      <a:pt x="76" y="170"/>
                    </a:lnTo>
                    <a:lnTo>
                      <a:pt x="76" y="160"/>
                    </a:lnTo>
                    <a:lnTo>
                      <a:pt x="76" y="152"/>
                    </a:lnTo>
                    <a:lnTo>
                      <a:pt x="82" y="152"/>
                    </a:lnTo>
                    <a:lnTo>
                      <a:pt x="84" y="144"/>
                    </a:lnTo>
                    <a:lnTo>
                      <a:pt x="90" y="140"/>
                    </a:lnTo>
                    <a:lnTo>
                      <a:pt x="94" y="140"/>
                    </a:lnTo>
                    <a:lnTo>
                      <a:pt x="96" y="134"/>
                    </a:lnTo>
                    <a:lnTo>
                      <a:pt x="100" y="128"/>
                    </a:lnTo>
                    <a:lnTo>
                      <a:pt x="104" y="128"/>
                    </a:lnTo>
                    <a:lnTo>
                      <a:pt x="108" y="126"/>
                    </a:lnTo>
                    <a:lnTo>
                      <a:pt x="110" y="122"/>
                    </a:lnTo>
                    <a:lnTo>
                      <a:pt x="108" y="116"/>
                    </a:lnTo>
                    <a:lnTo>
                      <a:pt x="114" y="112"/>
                    </a:lnTo>
                    <a:lnTo>
                      <a:pt x="118" y="104"/>
                    </a:lnTo>
                    <a:lnTo>
                      <a:pt x="118" y="100"/>
                    </a:lnTo>
                    <a:lnTo>
                      <a:pt x="110" y="90"/>
                    </a:lnTo>
                    <a:lnTo>
                      <a:pt x="110" y="32"/>
                    </a:lnTo>
                    <a:lnTo>
                      <a:pt x="118" y="26"/>
                    </a:lnTo>
                    <a:lnTo>
                      <a:pt x="126" y="6"/>
                    </a:lnTo>
                    <a:lnTo>
                      <a:pt x="118" y="8"/>
                    </a:lnTo>
                    <a:lnTo>
                      <a:pt x="110" y="8"/>
                    </a:lnTo>
                    <a:lnTo>
                      <a:pt x="104" y="4"/>
                    </a:lnTo>
                    <a:lnTo>
                      <a:pt x="104" y="0"/>
                    </a:lnTo>
                    <a:lnTo>
                      <a:pt x="102" y="6"/>
                    </a:lnTo>
                    <a:lnTo>
                      <a:pt x="100" y="6"/>
                    </a:lnTo>
                    <a:lnTo>
                      <a:pt x="94" y="6"/>
                    </a:lnTo>
                    <a:lnTo>
                      <a:pt x="92" y="6"/>
                    </a:lnTo>
                    <a:lnTo>
                      <a:pt x="92" y="8"/>
                    </a:lnTo>
                    <a:lnTo>
                      <a:pt x="90" y="12"/>
                    </a:lnTo>
                    <a:lnTo>
                      <a:pt x="82" y="12"/>
                    </a:lnTo>
                    <a:lnTo>
                      <a:pt x="76" y="12"/>
                    </a:lnTo>
                    <a:lnTo>
                      <a:pt x="74" y="12"/>
                    </a:lnTo>
                    <a:lnTo>
                      <a:pt x="66" y="8"/>
                    </a:lnTo>
                    <a:lnTo>
                      <a:pt x="60" y="8"/>
                    </a:lnTo>
                    <a:lnTo>
                      <a:pt x="58" y="12"/>
                    </a:lnTo>
                    <a:lnTo>
                      <a:pt x="54" y="12"/>
                    </a:lnTo>
                    <a:lnTo>
                      <a:pt x="50" y="8"/>
                    </a:lnTo>
                    <a:lnTo>
                      <a:pt x="48" y="8"/>
                    </a:lnTo>
                    <a:lnTo>
                      <a:pt x="46" y="8"/>
                    </a:lnTo>
                    <a:lnTo>
                      <a:pt x="40" y="12"/>
                    </a:lnTo>
                    <a:lnTo>
                      <a:pt x="30" y="8"/>
                    </a:lnTo>
                    <a:lnTo>
                      <a:pt x="22" y="4"/>
                    </a:lnTo>
                    <a:lnTo>
                      <a:pt x="14" y="4"/>
                    </a:lnTo>
                    <a:lnTo>
                      <a:pt x="10" y="4"/>
                    </a:lnTo>
                    <a:lnTo>
                      <a:pt x="4" y="8"/>
                    </a:lnTo>
                    <a:lnTo>
                      <a:pt x="0" y="8"/>
                    </a:lnTo>
                    <a:lnTo>
                      <a:pt x="0" y="14"/>
                    </a:lnTo>
                    <a:lnTo>
                      <a:pt x="2" y="16"/>
                    </a:lnTo>
                    <a:lnTo>
                      <a:pt x="4" y="18"/>
                    </a:lnTo>
                    <a:lnTo>
                      <a:pt x="4" y="22"/>
                    </a:lnTo>
                    <a:lnTo>
                      <a:pt x="6" y="24"/>
                    </a:lnTo>
                    <a:lnTo>
                      <a:pt x="4" y="30"/>
                    </a:lnTo>
                    <a:lnTo>
                      <a:pt x="4" y="36"/>
                    </a:lnTo>
                    <a:lnTo>
                      <a:pt x="6" y="40"/>
                    </a:lnTo>
                    <a:lnTo>
                      <a:pt x="10" y="44"/>
                    </a:lnTo>
                    <a:lnTo>
                      <a:pt x="10" y="50"/>
                    </a:lnTo>
                    <a:lnTo>
                      <a:pt x="6" y="58"/>
                    </a:lnTo>
                    <a:lnTo>
                      <a:pt x="4" y="60"/>
                    </a:lnTo>
                    <a:lnTo>
                      <a:pt x="2" y="64"/>
                    </a:lnTo>
                    <a:lnTo>
                      <a:pt x="2" y="70"/>
                    </a:lnTo>
                    <a:lnTo>
                      <a:pt x="2" y="76"/>
                    </a:lnTo>
                    <a:lnTo>
                      <a:pt x="0" y="78"/>
                    </a:lnTo>
                    <a:lnTo>
                      <a:pt x="2" y="82"/>
                    </a:lnTo>
                    <a:lnTo>
                      <a:pt x="2" y="88"/>
                    </a:lnTo>
                    <a:lnTo>
                      <a:pt x="2" y="94"/>
                    </a:lnTo>
                    <a:lnTo>
                      <a:pt x="2" y="100"/>
                    </a:lnTo>
                    <a:lnTo>
                      <a:pt x="2" y="100"/>
                    </a:lnTo>
                    <a:lnTo>
                      <a:pt x="2" y="100"/>
                    </a:lnTo>
                    <a:close/>
                    <a:moveTo>
                      <a:pt x="30" y="12"/>
                    </a:moveTo>
                    <a:lnTo>
                      <a:pt x="30" y="12"/>
                    </a:lnTo>
                    <a:lnTo>
                      <a:pt x="30" y="22"/>
                    </a:lnTo>
                    <a:lnTo>
                      <a:pt x="32" y="32"/>
                    </a:lnTo>
                    <a:lnTo>
                      <a:pt x="38" y="40"/>
                    </a:lnTo>
                    <a:lnTo>
                      <a:pt x="40" y="44"/>
                    </a:lnTo>
                    <a:lnTo>
                      <a:pt x="38" y="48"/>
                    </a:lnTo>
                    <a:lnTo>
                      <a:pt x="36" y="42"/>
                    </a:lnTo>
                    <a:lnTo>
                      <a:pt x="24" y="30"/>
                    </a:lnTo>
                    <a:lnTo>
                      <a:pt x="24" y="24"/>
                    </a:lnTo>
                    <a:lnTo>
                      <a:pt x="28" y="18"/>
                    </a:lnTo>
                    <a:lnTo>
                      <a:pt x="30" y="12"/>
                    </a:lnTo>
                    <a:lnTo>
                      <a:pt x="30" y="12"/>
                    </a:lnTo>
                    <a:lnTo>
                      <a:pt x="30" y="1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22" name="Freeform 1718"/>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23" name="Freeform 1719"/>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24" name="Freeform 1720"/>
              <p:cNvSpPr/>
              <p:nvPr/>
            </p:nvSpPr>
            <p:spPr bwMode="auto">
              <a:xfrm>
                <a:off x="1171575" y="2613025"/>
                <a:ext cx="28575" cy="19050"/>
              </a:xfrm>
              <a:custGeom>
                <a:gdLst>
                  <a:gd fmla="*/ 6 w 18" name="T0"/>
                  <a:gd fmla="*/ 0 h 12" name="T1"/>
                  <a:gd fmla="*/ 6 w 18" name="T2"/>
                  <a:gd fmla="*/ 0 h 12" name="T3"/>
                  <a:gd fmla="*/ 2 w 18" name="T4"/>
                  <a:gd fmla="*/ 2 h 12" name="T5"/>
                  <a:gd fmla="*/ 0 w 18" name="T6"/>
                  <a:gd fmla="*/ 4 h 12" name="T7"/>
                  <a:gd fmla="*/ 0 w 18" name="T8"/>
                  <a:gd fmla="*/ 8 h 12" name="T9"/>
                  <a:gd fmla="*/ 6 w 18" name="T10"/>
                  <a:gd fmla="*/ 12 h 12" name="T11"/>
                  <a:gd fmla="*/ 10 w 18" name="T12"/>
                  <a:gd fmla="*/ 12 h 12" name="T13"/>
                  <a:gd fmla="*/ 16 w 18" name="T14"/>
                  <a:gd fmla="*/ 12 h 12" name="T15"/>
                  <a:gd fmla="*/ 16 w 18" name="T16"/>
                  <a:gd fmla="*/ 6 h 12" name="T17"/>
                  <a:gd fmla="*/ 18 w 18" name="T18"/>
                  <a:gd fmla="*/ 6 h 12" name="T19"/>
                  <a:gd fmla="*/ 18 w 18" name="T20"/>
                  <a:gd fmla="*/ 2 h 12" name="T21"/>
                  <a:gd fmla="*/ 16 w 18" name="T22"/>
                  <a:gd fmla="*/ 2 h 12" name="T23"/>
                  <a:gd fmla="*/ 6 w 18" name="T24"/>
                  <a:gd fmla="*/ 0 h 12" name="T25"/>
                  <a:gd fmla="*/ 6 w 18" name="T26"/>
                  <a:gd fmla="*/ 0 h 12" name="T27"/>
                  <a:gd fmla="*/ 6 w 18" name="T28"/>
                  <a:gd fmla="*/ 0 h 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 w="18">
                    <a:moveTo>
                      <a:pt x="6" y="0"/>
                    </a:moveTo>
                    <a:lnTo>
                      <a:pt x="6" y="0"/>
                    </a:lnTo>
                    <a:lnTo>
                      <a:pt x="2" y="2"/>
                    </a:lnTo>
                    <a:lnTo>
                      <a:pt x="0" y="4"/>
                    </a:lnTo>
                    <a:lnTo>
                      <a:pt x="0" y="8"/>
                    </a:lnTo>
                    <a:lnTo>
                      <a:pt x="6" y="12"/>
                    </a:lnTo>
                    <a:lnTo>
                      <a:pt x="10" y="12"/>
                    </a:lnTo>
                    <a:lnTo>
                      <a:pt x="16" y="12"/>
                    </a:lnTo>
                    <a:lnTo>
                      <a:pt x="16" y="6"/>
                    </a:lnTo>
                    <a:lnTo>
                      <a:pt x="18" y="6"/>
                    </a:lnTo>
                    <a:lnTo>
                      <a:pt x="18" y="2"/>
                    </a:lnTo>
                    <a:lnTo>
                      <a:pt x="16" y="2"/>
                    </a:lnTo>
                    <a:lnTo>
                      <a:pt x="6" y="0"/>
                    </a:lnTo>
                    <a:lnTo>
                      <a:pt x="6" y="0"/>
                    </a:lnTo>
                    <a:lnTo>
                      <a:pt x="6"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25" name="Freeform 1723"/>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26" name="Freeform 1724"/>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27" name="Freeform 1727"/>
              <p:cNvSpPr/>
              <p:nvPr/>
            </p:nvSpPr>
            <p:spPr bwMode="auto">
              <a:xfrm>
                <a:off x="609600" y="2946400"/>
                <a:ext cx="3175" cy="0"/>
              </a:xfrm>
              <a:custGeom>
                <a:gdLst>
                  <a:gd fmla="*/ 2 w 2" name="T0"/>
                  <a:gd fmla="*/ 2 w 2" name="T1"/>
                  <a:gd fmla="*/ 0 w 2" name="T2"/>
                  <a:gd fmla="*/ 2 w 2" name="T3"/>
                  <a:gd fmla="*/ 2 w 2" name="T4"/>
                  <a:gd fmla="*/ 2 w 2" name="T5"/>
                </a:gdLst>
                <a:cxnLst>
                  <a:cxn ang="0">
                    <a:pos x="T0" y="0"/>
                  </a:cxn>
                  <a:cxn ang="0">
                    <a:pos x="T1" y="0"/>
                  </a:cxn>
                  <a:cxn ang="0">
                    <a:pos x="T2" y="0"/>
                  </a:cxn>
                  <a:cxn ang="0">
                    <a:pos x="T3" y="0"/>
                  </a:cxn>
                  <a:cxn ang="0">
                    <a:pos x="T4" y="0"/>
                  </a:cxn>
                  <a:cxn ang="0">
                    <a:pos x="T5" y="0"/>
                  </a:cxn>
                </a:cxnLst>
                <a:rect b="b" l="0" r="r" t="0"/>
                <a:pathLst>
                  <a:path w="2">
                    <a:moveTo>
                      <a:pt x="2" y="0"/>
                    </a:moveTo>
                    <a:lnTo>
                      <a:pt x="2" y="0"/>
                    </a:lnTo>
                    <a:lnTo>
                      <a:pt x="0" y="0"/>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28" name="Freeform 1728"/>
              <p:cNvSpPr/>
              <p:nvPr/>
            </p:nvSpPr>
            <p:spPr bwMode="auto">
              <a:xfrm>
                <a:off x="609600" y="2946400"/>
                <a:ext cx="3175"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lnTo>
                      <a:pt x="2" y="0"/>
                    </a:lnTo>
                    <a:lnTo>
                      <a:pt x="0"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29" name="Freeform 1729"/>
              <p:cNvSpPr/>
              <p:nvPr/>
            </p:nvSpPr>
            <p:spPr bwMode="auto">
              <a:xfrm>
                <a:off x="609600" y="2946400"/>
                <a:ext cx="3175"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lnTo>
                      <a:pt x="2" y="0"/>
                    </a:lnTo>
                    <a:lnTo>
                      <a:pt x="0" y="0"/>
                    </a:lnTo>
                    <a:lnTo>
                      <a:pt x="2" y="0"/>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30" name="Freeform 1880"/>
              <p:cNvSpPr/>
              <p:nvPr/>
            </p:nvSpPr>
            <p:spPr bwMode="auto">
              <a:xfrm>
                <a:off x="514350" y="2479675"/>
                <a:ext cx="12700" cy="28575"/>
              </a:xfrm>
              <a:custGeom>
                <a:gdLst>
                  <a:gd fmla="*/ 0 w 8" name="T0"/>
                  <a:gd fmla="*/ 0 h 18" name="T1"/>
                  <a:gd fmla="*/ 4 w 8" name="T2"/>
                  <a:gd fmla="*/ 18 h 18" name="T3"/>
                  <a:gd fmla="*/ 8 w 8" name="T4"/>
                  <a:gd fmla="*/ 0 h 18" name="T5"/>
                  <a:gd fmla="*/ 0 w 8" name="T6"/>
                  <a:gd fmla="*/ 0 h 18" name="T7"/>
                  <a:gd fmla="*/ 0 w 8" name="T8"/>
                  <a:gd fmla="*/ 0 h 18" name="T9"/>
                </a:gdLst>
                <a:cxnLst>
                  <a:cxn ang="0">
                    <a:pos x="T0" y="T1"/>
                  </a:cxn>
                  <a:cxn ang="0">
                    <a:pos x="T2" y="T3"/>
                  </a:cxn>
                  <a:cxn ang="0">
                    <a:pos x="T4" y="T5"/>
                  </a:cxn>
                  <a:cxn ang="0">
                    <a:pos x="T6" y="T7"/>
                  </a:cxn>
                  <a:cxn ang="0">
                    <a:pos x="T8" y="T9"/>
                  </a:cxn>
                </a:cxnLst>
                <a:rect b="b" l="0" r="r" t="0"/>
                <a:pathLst>
                  <a:path h="18" w="8">
                    <a:moveTo>
                      <a:pt x="0" y="0"/>
                    </a:moveTo>
                    <a:lnTo>
                      <a:pt x="4" y="18"/>
                    </a:lnTo>
                    <a:lnTo>
                      <a:pt x="8"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grpSp>
        <p:grpSp>
          <p:nvGrpSpPr>
            <p:cNvPr id="10" name="그룹 71"/>
            <p:cNvGrpSpPr/>
            <p:nvPr/>
          </p:nvGrpSpPr>
          <p:grpSpPr>
            <a:xfrm>
              <a:off x="4024116" y="2551088"/>
              <a:ext cx="3009531" cy="3181936"/>
              <a:chOff x="4946650" y="1492250"/>
              <a:chExt cx="3933825" cy="4689475"/>
            </a:xfrm>
            <a:grpFill/>
          </p:grpSpPr>
          <p:sp>
            <p:nvSpPr>
              <p:cNvPr id="11" name="Freeform 1452"/>
              <p:cNvSpPr/>
              <p:nvPr/>
            </p:nvSpPr>
            <p:spPr bwMode="auto">
              <a:xfrm>
                <a:off x="6048375" y="2581275"/>
                <a:ext cx="3175" cy="9525"/>
              </a:xfrm>
              <a:custGeom>
                <a:gdLst>
                  <a:gd fmla="*/ 0 w 2" name="T0"/>
                  <a:gd fmla="*/ 4 h 6" name="T1"/>
                  <a:gd fmla="*/ 0 w 2" name="T2"/>
                  <a:gd fmla="*/ 6 h 6" name="T3"/>
                  <a:gd fmla="*/ 2 w 2" name="T4"/>
                  <a:gd fmla="*/ 6 h 6" name="T5"/>
                  <a:gd fmla="*/ 2 w 2" name="T6"/>
                  <a:gd fmla="*/ 4 h 6" name="T7"/>
                  <a:gd fmla="*/ 2 w 2" name="T8"/>
                  <a:gd fmla="*/ 0 h 6" name="T9"/>
                  <a:gd fmla="*/ 0 w 2" name="T10"/>
                  <a:gd fmla="*/ 0 h 6" name="T11"/>
                  <a:gd fmla="*/ 0 w 2" name="T12"/>
                  <a:gd fmla="*/ 4 h 6" name="T13"/>
                </a:gdLst>
                <a:cxnLst>
                  <a:cxn ang="0">
                    <a:pos x="T0" y="T1"/>
                  </a:cxn>
                  <a:cxn ang="0">
                    <a:pos x="T2" y="T3"/>
                  </a:cxn>
                  <a:cxn ang="0">
                    <a:pos x="T4" y="T5"/>
                  </a:cxn>
                  <a:cxn ang="0">
                    <a:pos x="T6" y="T7"/>
                  </a:cxn>
                  <a:cxn ang="0">
                    <a:pos x="T8" y="T9"/>
                  </a:cxn>
                  <a:cxn ang="0">
                    <a:pos x="T10" y="T11"/>
                  </a:cxn>
                  <a:cxn ang="0">
                    <a:pos x="T12" y="T13"/>
                  </a:cxn>
                </a:cxnLst>
                <a:rect b="b" l="0" r="r" t="0"/>
                <a:pathLst>
                  <a:path h="6" w="2">
                    <a:moveTo>
                      <a:pt x="0" y="4"/>
                    </a:moveTo>
                    <a:lnTo>
                      <a:pt x="0" y="6"/>
                    </a:lnTo>
                    <a:lnTo>
                      <a:pt x="2" y="6"/>
                    </a:lnTo>
                    <a:lnTo>
                      <a:pt x="2" y="4"/>
                    </a:lnTo>
                    <a:lnTo>
                      <a:pt x="2" y="0"/>
                    </a:lnTo>
                    <a:lnTo>
                      <a:pt x="0" y="0"/>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2" name="Freeform 1453"/>
              <p:cNvSpPr/>
              <p:nvPr/>
            </p:nvSpPr>
            <p:spPr bwMode="auto">
              <a:xfrm>
                <a:off x="6019800" y="2593975"/>
                <a:ext cx="12700" cy="15875"/>
              </a:xfrm>
              <a:custGeom>
                <a:gdLst>
                  <a:gd fmla="*/ 0 w 8" name="T0"/>
                  <a:gd fmla="*/ 0 h 10" name="T1"/>
                  <a:gd fmla="*/ 0 w 8" name="T2"/>
                  <a:gd fmla="*/ 4 h 10" name="T3"/>
                  <a:gd fmla="*/ 0 w 8" name="T4"/>
                  <a:gd fmla="*/ 10 h 10" name="T5"/>
                  <a:gd fmla="*/ 8 w 8" name="T6"/>
                  <a:gd fmla="*/ 8 h 10" name="T7"/>
                  <a:gd fmla="*/ 8 w 8" name="T8"/>
                  <a:gd fmla="*/ 6 h 10" name="T9"/>
                  <a:gd fmla="*/ 8 w 8" name="T10"/>
                  <a:gd fmla="*/ 4 h 10" name="T11"/>
                  <a:gd fmla="*/ 2 w 8" name="T12"/>
                  <a:gd fmla="*/ 0 h 10" name="T13"/>
                  <a:gd fmla="*/ 0 w 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0" y="0"/>
                    </a:moveTo>
                    <a:lnTo>
                      <a:pt x="0" y="4"/>
                    </a:lnTo>
                    <a:lnTo>
                      <a:pt x="0" y="10"/>
                    </a:lnTo>
                    <a:lnTo>
                      <a:pt x="8" y="8"/>
                    </a:lnTo>
                    <a:lnTo>
                      <a:pt x="8" y="6"/>
                    </a:lnTo>
                    <a:lnTo>
                      <a:pt x="8" y="4"/>
                    </a:lnTo>
                    <a:lnTo>
                      <a:pt x="2"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3" name="Freeform 1454"/>
              <p:cNvSpPr/>
              <p:nvPr/>
            </p:nvSpPr>
            <p:spPr bwMode="auto">
              <a:xfrm>
                <a:off x="6045200" y="2651125"/>
                <a:ext cx="12700" cy="9525"/>
              </a:xfrm>
              <a:custGeom>
                <a:gdLst>
                  <a:gd fmla="*/ 8 w 8" name="T0"/>
                  <a:gd fmla="*/ 6 h 6" name="T1"/>
                  <a:gd fmla="*/ 4 w 8" name="T2"/>
                  <a:gd fmla="*/ 4 h 6" name="T3"/>
                  <a:gd fmla="*/ 2 w 8" name="T4"/>
                  <a:gd fmla="*/ 0 h 6" name="T5"/>
                  <a:gd fmla="*/ 0 w 8" name="T6"/>
                  <a:gd fmla="*/ 0 h 6" name="T7"/>
                  <a:gd fmla="*/ 2 w 8" name="T8"/>
                  <a:gd fmla="*/ 4 h 6" name="T9"/>
                  <a:gd fmla="*/ 8 w 8" name="T10"/>
                  <a:gd fmla="*/ 6 h 6" name="T11"/>
                </a:gdLst>
                <a:cxnLst>
                  <a:cxn ang="0">
                    <a:pos x="T0" y="T1"/>
                  </a:cxn>
                  <a:cxn ang="0">
                    <a:pos x="T2" y="T3"/>
                  </a:cxn>
                  <a:cxn ang="0">
                    <a:pos x="T4" y="T5"/>
                  </a:cxn>
                  <a:cxn ang="0">
                    <a:pos x="T6" y="T7"/>
                  </a:cxn>
                  <a:cxn ang="0">
                    <a:pos x="T8" y="T9"/>
                  </a:cxn>
                  <a:cxn ang="0">
                    <a:pos x="T10" y="T11"/>
                  </a:cxn>
                </a:cxnLst>
                <a:rect b="b" l="0" r="r" t="0"/>
                <a:pathLst>
                  <a:path h="6" w="8">
                    <a:moveTo>
                      <a:pt x="8" y="6"/>
                    </a:moveTo>
                    <a:lnTo>
                      <a:pt x="4" y="4"/>
                    </a:lnTo>
                    <a:lnTo>
                      <a:pt x="2" y="0"/>
                    </a:lnTo>
                    <a:lnTo>
                      <a:pt x="0" y="0"/>
                    </a:lnTo>
                    <a:lnTo>
                      <a:pt x="2" y="4"/>
                    </a:lnTo>
                    <a:lnTo>
                      <a:pt x="8" y="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4" name="Freeform 1455"/>
              <p:cNvSpPr/>
              <p:nvPr/>
            </p:nvSpPr>
            <p:spPr bwMode="auto">
              <a:xfrm>
                <a:off x="5353050" y="2746375"/>
                <a:ext cx="34925" cy="22225"/>
              </a:xfrm>
              <a:custGeom>
                <a:gdLst>
                  <a:gd fmla="*/ 18 w 22" name="T0"/>
                  <a:gd fmla="*/ 0 h 14" name="T1"/>
                  <a:gd fmla="*/ 12 w 22" name="T2"/>
                  <a:gd fmla="*/ 0 h 14" name="T3"/>
                  <a:gd fmla="*/ 8 w 22" name="T4"/>
                  <a:gd fmla="*/ 2 h 14" name="T5"/>
                  <a:gd fmla="*/ 2 w 22" name="T6"/>
                  <a:gd fmla="*/ 8 h 14" name="T7"/>
                  <a:gd fmla="*/ 0 w 22" name="T8"/>
                  <a:gd fmla="*/ 12 h 14" name="T9"/>
                  <a:gd fmla="*/ 0 w 22" name="T10"/>
                  <a:gd fmla="*/ 14 h 14" name="T11"/>
                  <a:gd fmla="*/ 2 w 22" name="T12"/>
                  <a:gd fmla="*/ 14 h 14" name="T13"/>
                  <a:gd fmla="*/ 4 w 22" name="T14"/>
                  <a:gd fmla="*/ 10 h 14" name="T15"/>
                  <a:gd fmla="*/ 18 w 22" name="T16"/>
                  <a:gd fmla="*/ 8 h 14" name="T17"/>
                  <a:gd fmla="*/ 22 w 22" name="T18"/>
                  <a:gd fmla="*/ 4 h 14" name="T19"/>
                  <a:gd fmla="*/ 22 w 22" name="T20"/>
                  <a:gd fmla="*/ 2 h 14" name="T21"/>
                  <a:gd fmla="*/ 20 w 22" name="T22"/>
                  <a:gd fmla="*/ 2 h 14" name="T23"/>
                  <a:gd fmla="*/ 18 w 22" name="T24"/>
                  <a:gd fmla="*/ 0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22">
                    <a:moveTo>
                      <a:pt x="18" y="0"/>
                    </a:moveTo>
                    <a:lnTo>
                      <a:pt x="12" y="0"/>
                    </a:lnTo>
                    <a:lnTo>
                      <a:pt x="8" y="2"/>
                    </a:lnTo>
                    <a:lnTo>
                      <a:pt x="2" y="8"/>
                    </a:lnTo>
                    <a:lnTo>
                      <a:pt x="0" y="12"/>
                    </a:lnTo>
                    <a:lnTo>
                      <a:pt x="0" y="14"/>
                    </a:lnTo>
                    <a:lnTo>
                      <a:pt x="2" y="14"/>
                    </a:lnTo>
                    <a:lnTo>
                      <a:pt x="4" y="10"/>
                    </a:lnTo>
                    <a:lnTo>
                      <a:pt x="18" y="8"/>
                    </a:lnTo>
                    <a:lnTo>
                      <a:pt x="22" y="4"/>
                    </a:lnTo>
                    <a:lnTo>
                      <a:pt x="22" y="2"/>
                    </a:lnTo>
                    <a:lnTo>
                      <a:pt x="20" y="2"/>
                    </a:lnTo>
                    <a:lnTo>
                      <a:pt x="18"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5" name="Freeform 1456"/>
              <p:cNvSpPr/>
              <p:nvPr/>
            </p:nvSpPr>
            <p:spPr bwMode="auto">
              <a:xfrm>
                <a:off x="5299075" y="2533650"/>
                <a:ext cx="41275" cy="19050"/>
              </a:xfrm>
              <a:custGeom>
                <a:gdLst>
                  <a:gd fmla="*/ 10 w 26" name="T0"/>
                  <a:gd fmla="*/ 6 h 12" name="T1"/>
                  <a:gd fmla="*/ 8 w 26" name="T2"/>
                  <a:gd fmla="*/ 6 h 12" name="T3"/>
                  <a:gd fmla="*/ 6 w 26" name="T4"/>
                  <a:gd fmla="*/ 2 h 12" name="T5"/>
                  <a:gd fmla="*/ 2 w 26" name="T6"/>
                  <a:gd fmla="*/ 6 h 12" name="T7"/>
                  <a:gd fmla="*/ 0 w 26" name="T8"/>
                  <a:gd fmla="*/ 8 h 12" name="T9"/>
                  <a:gd fmla="*/ 8 w 26" name="T10"/>
                  <a:gd fmla="*/ 10 h 12" name="T11"/>
                  <a:gd fmla="*/ 14 w 26" name="T12"/>
                  <a:gd fmla="*/ 12 h 12" name="T13"/>
                  <a:gd fmla="*/ 20 w 26" name="T14"/>
                  <a:gd fmla="*/ 12 h 12" name="T15"/>
                  <a:gd fmla="*/ 26 w 26" name="T16"/>
                  <a:gd fmla="*/ 8 h 12" name="T17"/>
                  <a:gd fmla="*/ 26 w 26" name="T18"/>
                  <a:gd fmla="*/ 6 h 12" name="T19"/>
                  <a:gd fmla="*/ 26 w 26" name="T20"/>
                  <a:gd fmla="*/ 2 h 12" name="T21"/>
                  <a:gd fmla="*/ 16 w 26" name="T22"/>
                  <a:gd fmla="*/ 0 h 12" name="T23"/>
                  <a:gd fmla="*/ 10 w 26" name="T24"/>
                  <a:gd fmla="*/ 6 h 1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 w="26">
                    <a:moveTo>
                      <a:pt x="10" y="6"/>
                    </a:moveTo>
                    <a:lnTo>
                      <a:pt x="8" y="6"/>
                    </a:lnTo>
                    <a:lnTo>
                      <a:pt x="6" y="2"/>
                    </a:lnTo>
                    <a:lnTo>
                      <a:pt x="2" y="6"/>
                    </a:lnTo>
                    <a:lnTo>
                      <a:pt x="0" y="8"/>
                    </a:lnTo>
                    <a:lnTo>
                      <a:pt x="8" y="10"/>
                    </a:lnTo>
                    <a:lnTo>
                      <a:pt x="14" y="12"/>
                    </a:lnTo>
                    <a:lnTo>
                      <a:pt x="20" y="12"/>
                    </a:lnTo>
                    <a:lnTo>
                      <a:pt x="26" y="8"/>
                    </a:lnTo>
                    <a:lnTo>
                      <a:pt x="26" y="6"/>
                    </a:lnTo>
                    <a:lnTo>
                      <a:pt x="26" y="2"/>
                    </a:lnTo>
                    <a:lnTo>
                      <a:pt x="16" y="0"/>
                    </a:lnTo>
                    <a:lnTo>
                      <a:pt x="10" y="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6" name="Freeform 1457"/>
              <p:cNvSpPr/>
              <p:nvPr/>
            </p:nvSpPr>
            <p:spPr bwMode="auto">
              <a:xfrm>
                <a:off x="5407025" y="2746375"/>
                <a:ext cx="6350" cy="6350"/>
              </a:xfrm>
              <a:custGeom>
                <a:gdLst>
                  <a:gd fmla="*/ 2 w 4" name="T0"/>
                  <a:gd fmla="*/ 4 h 4" name="T1"/>
                  <a:gd fmla="*/ 4 w 4" name="T2"/>
                  <a:gd fmla="*/ 2 h 4" name="T3"/>
                  <a:gd fmla="*/ 4 w 4" name="T4"/>
                  <a:gd fmla="*/ 0 h 4" name="T5"/>
                  <a:gd fmla="*/ 0 w 4" name="T6"/>
                  <a:gd fmla="*/ 2 h 4" name="T7"/>
                  <a:gd fmla="*/ 2 w 4" name="T8"/>
                  <a:gd fmla="*/ 4 h 4" name="T9"/>
                </a:gdLst>
                <a:cxnLst>
                  <a:cxn ang="0">
                    <a:pos x="T0" y="T1"/>
                  </a:cxn>
                  <a:cxn ang="0">
                    <a:pos x="T2" y="T3"/>
                  </a:cxn>
                  <a:cxn ang="0">
                    <a:pos x="T4" y="T5"/>
                  </a:cxn>
                  <a:cxn ang="0">
                    <a:pos x="T6" y="T7"/>
                  </a:cxn>
                  <a:cxn ang="0">
                    <a:pos x="T8" y="T9"/>
                  </a:cxn>
                </a:cxnLst>
                <a:rect b="b" l="0" r="r" t="0"/>
                <a:pathLst>
                  <a:path h="4" w="4">
                    <a:moveTo>
                      <a:pt x="2" y="4"/>
                    </a:moveTo>
                    <a:lnTo>
                      <a:pt x="4" y="2"/>
                    </a:lnTo>
                    <a:lnTo>
                      <a:pt x="4" y="0"/>
                    </a:lnTo>
                    <a:lnTo>
                      <a:pt x="0" y="2"/>
                    </a:lnTo>
                    <a:lnTo>
                      <a:pt x="2"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7" name="Freeform 1458"/>
              <p:cNvSpPr/>
              <p:nvPr/>
            </p:nvSpPr>
            <p:spPr bwMode="auto">
              <a:xfrm>
                <a:off x="5264150" y="2797175"/>
                <a:ext cx="19050" cy="25400"/>
              </a:xfrm>
              <a:custGeom>
                <a:gdLst>
                  <a:gd fmla="*/ 8 w 12" name="T0"/>
                  <a:gd fmla="*/ 4 h 16" name="T1"/>
                  <a:gd fmla="*/ 2 w 12" name="T2"/>
                  <a:gd fmla="*/ 12 h 16" name="T3"/>
                  <a:gd fmla="*/ 0 w 12" name="T4"/>
                  <a:gd fmla="*/ 16 h 16" name="T5"/>
                  <a:gd fmla="*/ 4 w 12" name="T6"/>
                  <a:gd fmla="*/ 14 h 16" name="T7"/>
                  <a:gd fmla="*/ 4 w 12" name="T8"/>
                  <a:gd fmla="*/ 8 h 16" name="T9"/>
                  <a:gd fmla="*/ 10 w 12" name="T10"/>
                  <a:gd fmla="*/ 6 h 16" name="T11"/>
                  <a:gd fmla="*/ 12 w 12" name="T12"/>
                  <a:gd fmla="*/ 4 h 16" name="T13"/>
                  <a:gd fmla="*/ 10 w 12" name="T14"/>
                  <a:gd fmla="*/ 0 h 16" name="T15"/>
                  <a:gd fmla="*/ 8 w 12" name="T16"/>
                  <a:gd fmla="*/ 4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2">
                    <a:moveTo>
                      <a:pt x="8" y="4"/>
                    </a:moveTo>
                    <a:lnTo>
                      <a:pt x="2" y="12"/>
                    </a:lnTo>
                    <a:lnTo>
                      <a:pt x="0" y="16"/>
                    </a:lnTo>
                    <a:lnTo>
                      <a:pt x="4" y="14"/>
                    </a:lnTo>
                    <a:lnTo>
                      <a:pt x="4" y="8"/>
                    </a:lnTo>
                    <a:lnTo>
                      <a:pt x="10" y="6"/>
                    </a:lnTo>
                    <a:lnTo>
                      <a:pt x="12" y="4"/>
                    </a:lnTo>
                    <a:lnTo>
                      <a:pt x="10" y="0"/>
                    </a:lnTo>
                    <a:lnTo>
                      <a:pt x="8"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8" name="Freeform 1459"/>
              <p:cNvSpPr/>
              <p:nvPr/>
            </p:nvSpPr>
            <p:spPr bwMode="auto">
              <a:xfrm>
                <a:off x="5286375" y="2790825"/>
                <a:ext cx="28575" cy="25400"/>
              </a:xfrm>
              <a:custGeom>
                <a:gdLst>
                  <a:gd fmla="*/ 10 w 18" name="T0"/>
                  <a:gd fmla="*/ 0 h 16" name="T1"/>
                  <a:gd fmla="*/ 10 w 18" name="T2"/>
                  <a:gd fmla="*/ 4 h 16" name="T3"/>
                  <a:gd fmla="*/ 0 w 18" name="T4"/>
                  <a:gd fmla="*/ 12 h 16" name="T5"/>
                  <a:gd fmla="*/ 0 w 18" name="T6"/>
                  <a:gd fmla="*/ 16 h 16" name="T7"/>
                  <a:gd fmla="*/ 8 w 18" name="T8"/>
                  <a:gd fmla="*/ 12 h 16" name="T9"/>
                  <a:gd fmla="*/ 16 w 18" name="T10"/>
                  <a:gd fmla="*/ 8 h 16" name="T11"/>
                  <a:gd fmla="*/ 18 w 18" name="T12"/>
                  <a:gd fmla="*/ 4 h 16" name="T13"/>
                  <a:gd fmla="*/ 18 w 18" name="T14"/>
                  <a:gd fmla="*/ 2 h 16" name="T15"/>
                  <a:gd fmla="*/ 16 w 18" name="T16"/>
                  <a:gd fmla="*/ 0 h 16" name="T17"/>
                  <a:gd fmla="*/ 10 w 18" name="T18"/>
                  <a:gd fmla="*/ 0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8">
                    <a:moveTo>
                      <a:pt x="10" y="0"/>
                    </a:moveTo>
                    <a:lnTo>
                      <a:pt x="10" y="4"/>
                    </a:lnTo>
                    <a:lnTo>
                      <a:pt x="0" y="12"/>
                    </a:lnTo>
                    <a:lnTo>
                      <a:pt x="0" y="16"/>
                    </a:lnTo>
                    <a:lnTo>
                      <a:pt x="8" y="12"/>
                    </a:lnTo>
                    <a:lnTo>
                      <a:pt x="16" y="8"/>
                    </a:lnTo>
                    <a:lnTo>
                      <a:pt x="18" y="4"/>
                    </a:lnTo>
                    <a:lnTo>
                      <a:pt x="18" y="2"/>
                    </a:lnTo>
                    <a:lnTo>
                      <a:pt x="16" y="0"/>
                    </a:lnTo>
                    <a:lnTo>
                      <a:pt x="1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9" name="Freeform 1460"/>
              <p:cNvSpPr/>
              <p:nvPr/>
            </p:nvSpPr>
            <p:spPr bwMode="auto">
              <a:xfrm>
                <a:off x="4946650" y="2844800"/>
                <a:ext cx="6350" cy="9525"/>
              </a:xfrm>
              <a:custGeom>
                <a:gdLst>
                  <a:gd fmla="*/ 0 w 4" name="T0"/>
                  <a:gd fmla="*/ 2 h 6" name="T1"/>
                  <a:gd fmla="*/ 0 w 4" name="T2"/>
                  <a:gd fmla="*/ 4 h 6" name="T3"/>
                  <a:gd fmla="*/ 4 w 4" name="T4"/>
                  <a:gd fmla="*/ 6 h 6" name="T5"/>
                  <a:gd fmla="*/ 4 w 4" name="T6"/>
                  <a:gd fmla="*/ 2 h 6" name="T7"/>
                  <a:gd fmla="*/ 4 w 4" name="T8"/>
                  <a:gd fmla="*/ 0 h 6" name="T9"/>
                  <a:gd fmla="*/ 2 w 4" name="T10"/>
                  <a:gd fmla="*/ 0 h 6" name="T11"/>
                  <a:gd fmla="*/ 0 w 4" name="T12"/>
                  <a:gd fmla="*/ 2 h 6" name="T13"/>
                </a:gdLst>
                <a:cxnLst>
                  <a:cxn ang="0">
                    <a:pos x="T0" y="T1"/>
                  </a:cxn>
                  <a:cxn ang="0">
                    <a:pos x="T2" y="T3"/>
                  </a:cxn>
                  <a:cxn ang="0">
                    <a:pos x="T4" y="T5"/>
                  </a:cxn>
                  <a:cxn ang="0">
                    <a:pos x="T6" y="T7"/>
                  </a:cxn>
                  <a:cxn ang="0">
                    <a:pos x="T8" y="T9"/>
                  </a:cxn>
                  <a:cxn ang="0">
                    <a:pos x="T10" y="T11"/>
                  </a:cxn>
                  <a:cxn ang="0">
                    <a:pos x="T12" y="T13"/>
                  </a:cxn>
                </a:cxnLst>
                <a:rect b="b" l="0" r="r" t="0"/>
                <a:pathLst>
                  <a:path h="6" w="4">
                    <a:moveTo>
                      <a:pt x="0" y="2"/>
                    </a:moveTo>
                    <a:lnTo>
                      <a:pt x="0" y="4"/>
                    </a:lnTo>
                    <a:lnTo>
                      <a:pt x="4" y="6"/>
                    </a:lnTo>
                    <a:lnTo>
                      <a:pt x="4" y="2"/>
                    </a:lnTo>
                    <a:lnTo>
                      <a:pt x="4" y="0"/>
                    </a:lnTo>
                    <a:lnTo>
                      <a:pt x="2" y="0"/>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0" name="Freeform 1461"/>
              <p:cNvSpPr/>
              <p:nvPr/>
            </p:nvSpPr>
            <p:spPr bwMode="auto">
              <a:xfrm>
                <a:off x="5197475" y="2393950"/>
                <a:ext cx="66675" cy="41275"/>
              </a:xfrm>
              <a:custGeom>
                <a:gdLst>
                  <a:gd fmla="*/ 36 w 42" name="T0"/>
                  <a:gd fmla="*/ 14 h 26" name="T1"/>
                  <a:gd fmla="*/ 32 w 42" name="T2"/>
                  <a:gd fmla="*/ 14 h 26" name="T3"/>
                  <a:gd fmla="*/ 28 w 42" name="T4"/>
                  <a:gd fmla="*/ 12 h 26" name="T5"/>
                  <a:gd fmla="*/ 26 w 42" name="T6"/>
                  <a:gd fmla="*/ 8 h 26" name="T7"/>
                  <a:gd fmla="*/ 24 w 42" name="T8"/>
                  <a:gd fmla="*/ 4 h 26" name="T9"/>
                  <a:gd fmla="*/ 18 w 42" name="T10"/>
                  <a:gd fmla="*/ 0 h 26" name="T11"/>
                  <a:gd fmla="*/ 18 w 42" name="T12"/>
                  <a:gd fmla="*/ 6 h 26" name="T13"/>
                  <a:gd fmla="*/ 2 w 42" name="T14"/>
                  <a:gd fmla="*/ 6 h 26" name="T15"/>
                  <a:gd fmla="*/ 0 w 42" name="T16"/>
                  <a:gd fmla="*/ 14 h 26" name="T17"/>
                  <a:gd fmla="*/ 18 w 42" name="T18"/>
                  <a:gd fmla="*/ 14 h 26" name="T19"/>
                  <a:gd fmla="*/ 26 w 42" name="T20"/>
                  <a:gd fmla="*/ 14 h 26" name="T21"/>
                  <a:gd fmla="*/ 34 w 42" name="T22"/>
                  <a:gd fmla="*/ 18 h 26" name="T23"/>
                  <a:gd fmla="*/ 36 w 42" name="T24"/>
                  <a:gd fmla="*/ 26 h 26" name="T25"/>
                  <a:gd fmla="*/ 42 w 42" name="T26"/>
                  <a:gd fmla="*/ 14 h 26" name="T27"/>
                  <a:gd fmla="*/ 36 w 42" name="T28"/>
                  <a:gd fmla="*/ 14 h 2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6" w="42">
                    <a:moveTo>
                      <a:pt x="36" y="14"/>
                    </a:moveTo>
                    <a:lnTo>
                      <a:pt x="32" y="14"/>
                    </a:lnTo>
                    <a:lnTo>
                      <a:pt x="28" y="12"/>
                    </a:lnTo>
                    <a:lnTo>
                      <a:pt x="26" y="8"/>
                    </a:lnTo>
                    <a:lnTo>
                      <a:pt x="24" y="4"/>
                    </a:lnTo>
                    <a:lnTo>
                      <a:pt x="18" y="0"/>
                    </a:lnTo>
                    <a:lnTo>
                      <a:pt x="18" y="6"/>
                    </a:lnTo>
                    <a:lnTo>
                      <a:pt x="2" y="6"/>
                    </a:lnTo>
                    <a:lnTo>
                      <a:pt x="0" y="14"/>
                    </a:lnTo>
                    <a:lnTo>
                      <a:pt x="18" y="14"/>
                    </a:lnTo>
                    <a:lnTo>
                      <a:pt x="26" y="14"/>
                    </a:lnTo>
                    <a:lnTo>
                      <a:pt x="34" y="18"/>
                    </a:lnTo>
                    <a:lnTo>
                      <a:pt x="36" y="26"/>
                    </a:lnTo>
                    <a:lnTo>
                      <a:pt x="42" y="14"/>
                    </a:lnTo>
                    <a:lnTo>
                      <a:pt x="36" y="1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1" name="Freeform 1462"/>
              <p:cNvSpPr/>
              <p:nvPr/>
            </p:nvSpPr>
            <p:spPr bwMode="auto">
              <a:xfrm>
                <a:off x="4991100" y="2844800"/>
                <a:ext cx="6350" cy="9525"/>
              </a:xfrm>
              <a:custGeom>
                <a:gdLst>
                  <a:gd fmla="*/ 0 w 4" name="T0"/>
                  <a:gd fmla="*/ 2 h 6" name="T1"/>
                  <a:gd fmla="*/ 2 w 4" name="T2"/>
                  <a:gd fmla="*/ 4 h 6" name="T3"/>
                  <a:gd fmla="*/ 4 w 4" name="T4"/>
                  <a:gd fmla="*/ 6 h 6" name="T5"/>
                  <a:gd fmla="*/ 4 w 4" name="T6"/>
                  <a:gd fmla="*/ 2 h 6" name="T7"/>
                  <a:gd fmla="*/ 4 w 4" name="T8"/>
                  <a:gd fmla="*/ 0 h 6" name="T9"/>
                  <a:gd fmla="*/ 2 w 4" name="T10"/>
                  <a:gd fmla="*/ 0 h 6" name="T11"/>
                  <a:gd fmla="*/ 0 w 4" name="T12"/>
                  <a:gd fmla="*/ 2 h 6" name="T13"/>
                </a:gdLst>
                <a:cxnLst>
                  <a:cxn ang="0">
                    <a:pos x="T0" y="T1"/>
                  </a:cxn>
                  <a:cxn ang="0">
                    <a:pos x="T2" y="T3"/>
                  </a:cxn>
                  <a:cxn ang="0">
                    <a:pos x="T4" y="T5"/>
                  </a:cxn>
                  <a:cxn ang="0">
                    <a:pos x="T6" y="T7"/>
                  </a:cxn>
                  <a:cxn ang="0">
                    <a:pos x="T8" y="T9"/>
                  </a:cxn>
                  <a:cxn ang="0">
                    <a:pos x="T10" y="T11"/>
                  </a:cxn>
                  <a:cxn ang="0">
                    <a:pos x="T12" y="T13"/>
                  </a:cxn>
                </a:cxnLst>
                <a:rect b="b" l="0" r="r" t="0"/>
                <a:pathLst>
                  <a:path h="6" w="4">
                    <a:moveTo>
                      <a:pt x="0" y="2"/>
                    </a:moveTo>
                    <a:lnTo>
                      <a:pt x="2" y="4"/>
                    </a:lnTo>
                    <a:lnTo>
                      <a:pt x="4" y="6"/>
                    </a:lnTo>
                    <a:lnTo>
                      <a:pt x="4" y="2"/>
                    </a:lnTo>
                    <a:lnTo>
                      <a:pt x="4" y="0"/>
                    </a:lnTo>
                    <a:lnTo>
                      <a:pt x="2" y="0"/>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2" name="Freeform 1463"/>
              <p:cNvSpPr/>
              <p:nvPr/>
            </p:nvSpPr>
            <p:spPr bwMode="auto">
              <a:xfrm>
                <a:off x="5451475" y="2730500"/>
                <a:ext cx="3175" cy="6350"/>
              </a:xfrm>
              <a:custGeom>
                <a:gdLst>
                  <a:gd fmla="*/ 2 w 2" name="T0"/>
                  <a:gd fmla="*/ 4 h 4" name="T1"/>
                  <a:gd fmla="*/ 2 w 2" name="T2"/>
                  <a:gd fmla="*/ 2 h 4" name="T3"/>
                  <a:gd fmla="*/ 0 w 2" name="T4"/>
                  <a:gd fmla="*/ 0 h 4" name="T5"/>
                  <a:gd fmla="*/ 2 w 2" name="T6"/>
                  <a:gd fmla="*/ 4 h 4" name="T7"/>
                </a:gdLst>
                <a:cxnLst>
                  <a:cxn ang="0">
                    <a:pos x="T0" y="T1"/>
                  </a:cxn>
                  <a:cxn ang="0">
                    <a:pos x="T2" y="T3"/>
                  </a:cxn>
                  <a:cxn ang="0">
                    <a:pos x="T4" y="T5"/>
                  </a:cxn>
                  <a:cxn ang="0">
                    <a:pos x="T6" y="T7"/>
                  </a:cxn>
                </a:cxnLst>
                <a:rect b="b" l="0" r="r" t="0"/>
                <a:pathLst>
                  <a:path h="4" w="2">
                    <a:moveTo>
                      <a:pt x="2" y="4"/>
                    </a:moveTo>
                    <a:lnTo>
                      <a:pt x="2" y="2"/>
                    </a:lnTo>
                    <a:lnTo>
                      <a:pt x="0" y="0"/>
                    </a:lnTo>
                    <a:lnTo>
                      <a:pt x="2"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3" name="Freeform 1464"/>
              <p:cNvSpPr/>
              <p:nvPr/>
            </p:nvSpPr>
            <p:spPr bwMode="auto">
              <a:xfrm>
                <a:off x="5051425" y="2851150"/>
                <a:ext cx="9525" cy="9525"/>
              </a:xfrm>
              <a:custGeom>
                <a:gdLst>
                  <a:gd fmla="*/ 6 w 6" name="T0"/>
                  <a:gd fmla="*/ 6 h 6" name="T1"/>
                  <a:gd fmla="*/ 6 w 6" name="T2"/>
                  <a:gd fmla="*/ 2 h 6" name="T3"/>
                  <a:gd fmla="*/ 6 w 6" name="T4"/>
                  <a:gd fmla="*/ 0 h 6" name="T5"/>
                  <a:gd fmla="*/ 0 w 6" name="T6"/>
                  <a:gd fmla="*/ 0 h 6" name="T7"/>
                  <a:gd fmla="*/ 6 w 6" name="T8"/>
                  <a:gd fmla="*/ 6 h 6" name="T9"/>
                </a:gdLst>
                <a:cxnLst>
                  <a:cxn ang="0">
                    <a:pos x="T0" y="T1"/>
                  </a:cxn>
                  <a:cxn ang="0">
                    <a:pos x="T2" y="T3"/>
                  </a:cxn>
                  <a:cxn ang="0">
                    <a:pos x="T4" y="T5"/>
                  </a:cxn>
                  <a:cxn ang="0">
                    <a:pos x="T6" y="T7"/>
                  </a:cxn>
                  <a:cxn ang="0">
                    <a:pos x="T8" y="T9"/>
                  </a:cxn>
                </a:cxnLst>
                <a:rect b="b" l="0" r="r" t="0"/>
                <a:pathLst>
                  <a:path h="6" w="6">
                    <a:moveTo>
                      <a:pt x="6" y="6"/>
                    </a:moveTo>
                    <a:lnTo>
                      <a:pt x="6" y="2"/>
                    </a:lnTo>
                    <a:lnTo>
                      <a:pt x="6" y="0"/>
                    </a:lnTo>
                    <a:lnTo>
                      <a:pt x="0" y="0"/>
                    </a:lnTo>
                    <a:lnTo>
                      <a:pt x="6" y="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4" name="Freeform 1465"/>
              <p:cNvSpPr/>
              <p:nvPr/>
            </p:nvSpPr>
            <p:spPr bwMode="auto">
              <a:xfrm>
                <a:off x="4978400" y="2860675"/>
                <a:ext cx="6350" cy="12700"/>
              </a:xfrm>
              <a:custGeom>
                <a:gdLst>
                  <a:gd fmla="*/ 4 w 4" name="T0"/>
                  <a:gd fmla="*/ 8 h 8" name="T1"/>
                  <a:gd fmla="*/ 4 w 4" name="T2"/>
                  <a:gd fmla="*/ 4 h 8" name="T3"/>
                  <a:gd fmla="*/ 0 w 4" name="T4"/>
                  <a:gd fmla="*/ 0 h 8" name="T5"/>
                  <a:gd fmla="*/ 4 w 4" name="T6"/>
                  <a:gd fmla="*/ 8 h 8" name="T7"/>
                </a:gdLst>
                <a:cxnLst>
                  <a:cxn ang="0">
                    <a:pos x="T0" y="T1"/>
                  </a:cxn>
                  <a:cxn ang="0">
                    <a:pos x="T2" y="T3"/>
                  </a:cxn>
                  <a:cxn ang="0">
                    <a:pos x="T4" y="T5"/>
                  </a:cxn>
                  <a:cxn ang="0">
                    <a:pos x="T6" y="T7"/>
                  </a:cxn>
                </a:cxnLst>
                <a:rect b="b" l="0" r="r" t="0"/>
                <a:pathLst>
                  <a:path h="8" w="4">
                    <a:moveTo>
                      <a:pt x="4" y="8"/>
                    </a:moveTo>
                    <a:lnTo>
                      <a:pt x="4" y="4"/>
                    </a:lnTo>
                    <a:lnTo>
                      <a:pt x="0" y="0"/>
                    </a:lnTo>
                    <a:lnTo>
                      <a:pt x="4" y="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5" name="Freeform 1466"/>
              <p:cNvSpPr/>
              <p:nvPr/>
            </p:nvSpPr>
            <p:spPr bwMode="auto">
              <a:xfrm>
                <a:off x="5124450" y="2832100"/>
                <a:ext cx="12700" cy="15875"/>
              </a:xfrm>
              <a:custGeom>
                <a:gdLst>
                  <a:gd fmla="*/ 0 w 8" name="T0"/>
                  <a:gd fmla="*/ 8 h 10" name="T1"/>
                  <a:gd fmla="*/ 0 w 8" name="T2"/>
                  <a:gd fmla="*/ 10 h 10" name="T3"/>
                  <a:gd fmla="*/ 6 w 8" name="T4"/>
                  <a:gd fmla="*/ 10 h 10" name="T5"/>
                  <a:gd fmla="*/ 8 w 8" name="T6"/>
                  <a:gd fmla="*/ 4 h 10" name="T7"/>
                  <a:gd fmla="*/ 8 w 8" name="T8"/>
                  <a:gd fmla="*/ 2 h 10" name="T9"/>
                  <a:gd fmla="*/ 6 w 8" name="T10"/>
                  <a:gd fmla="*/ 0 h 10" name="T11"/>
                  <a:gd fmla="*/ 0 w 8" name="T12"/>
                  <a:gd fmla="*/ 8 h 10" name="T13"/>
                </a:gdLst>
                <a:cxnLst>
                  <a:cxn ang="0">
                    <a:pos x="T0" y="T1"/>
                  </a:cxn>
                  <a:cxn ang="0">
                    <a:pos x="T2" y="T3"/>
                  </a:cxn>
                  <a:cxn ang="0">
                    <a:pos x="T4" y="T5"/>
                  </a:cxn>
                  <a:cxn ang="0">
                    <a:pos x="T6" y="T7"/>
                  </a:cxn>
                  <a:cxn ang="0">
                    <a:pos x="T8" y="T9"/>
                  </a:cxn>
                  <a:cxn ang="0">
                    <a:pos x="T10" y="T11"/>
                  </a:cxn>
                  <a:cxn ang="0">
                    <a:pos x="T12" y="T13"/>
                  </a:cxn>
                </a:cxnLst>
                <a:rect b="b" l="0" r="r" t="0"/>
                <a:pathLst>
                  <a:path h="10" w="8">
                    <a:moveTo>
                      <a:pt x="0" y="8"/>
                    </a:moveTo>
                    <a:lnTo>
                      <a:pt x="0" y="10"/>
                    </a:lnTo>
                    <a:lnTo>
                      <a:pt x="6" y="10"/>
                    </a:lnTo>
                    <a:lnTo>
                      <a:pt x="8" y="4"/>
                    </a:lnTo>
                    <a:lnTo>
                      <a:pt x="8" y="2"/>
                    </a:lnTo>
                    <a:lnTo>
                      <a:pt x="6" y="0"/>
                    </a:lnTo>
                    <a:lnTo>
                      <a:pt x="0" y="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6" name="Freeform 1467"/>
              <p:cNvSpPr/>
              <p:nvPr/>
            </p:nvSpPr>
            <p:spPr bwMode="auto">
              <a:xfrm>
                <a:off x="5067300" y="2847975"/>
                <a:ext cx="9525" cy="12700"/>
              </a:xfrm>
              <a:custGeom>
                <a:gdLst>
                  <a:gd fmla="*/ 0 w 6" name="T0"/>
                  <a:gd fmla="*/ 2 h 8" name="T1"/>
                  <a:gd fmla="*/ 2 w 6" name="T2"/>
                  <a:gd fmla="*/ 4 h 8" name="T3"/>
                  <a:gd fmla="*/ 6 w 6" name="T4"/>
                  <a:gd fmla="*/ 8 h 8" name="T5"/>
                  <a:gd fmla="*/ 6 w 6" name="T6"/>
                  <a:gd fmla="*/ 2 h 8" name="T7"/>
                  <a:gd fmla="*/ 6 w 6" name="T8"/>
                  <a:gd fmla="*/ 0 h 8" name="T9"/>
                  <a:gd fmla="*/ 2 w 6" name="T10"/>
                  <a:gd fmla="*/ 0 h 8" name="T11"/>
                  <a:gd fmla="*/ 0 w 6" name="T12"/>
                  <a:gd fmla="*/ 2 h 8" name="T13"/>
                </a:gdLst>
                <a:cxnLst>
                  <a:cxn ang="0">
                    <a:pos x="T0" y="T1"/>
                  </a:cxn>
                  <a:cxn ang="0">
                    <a:pos x="T2" y="T3"/>
                  </a:cxn>
                  <a:cxn ang="0">
                    <a:pos x="T4" y="T5"/>
                  </a:cxn>
                  <a:cxn ang="0">
                    <a:pos x="T6" y="T7"/>
                  </a:cxn>
                  <a:cxn ang="0">
                    <a:pos x="T8" y="T9"/>
                  </a:cxn>
                  <a:cxn ang="0">
                    <a:pos x="T10" y="T11"/>
                  </a:cxn>
                  <a:cxn ang="0">
                    <a:pos x="T12" y="T13"/>
                  </a:cxn>
                </a:cxnLst>
                <a:rect b="b" l="0" r="r" t="0"/>
                <a:pathLst>
                  <a:path h="8" w="6">
                    <a:moveTo>
                      <a:pt x="0" y="2"/>
                    </a:moveTo>
                    <a:lnTo>
                      <a:pt x="2" y="4"/>
                    </a:lnTo>
                    <a:lnTo>
                      <a:pt x="6" y="8"/>
                    </a:lnTo>
                    <a:lnTo>
                      <a:pt x="6" y="2"/>
                    </a:lnTo>
                    <a:lnTo>
                      <a:pt x="6" y="0"/>
                    </a:lnTo>
                    <a:lnTo>
                      <a:pt x="2" y="0"/>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7" name="Freeform 1468"/>
              <p:cNvSpPr/>
              <p:nvPr/>
            </p:nvSpPr>
            <p:spPr bwMode="auto">
              <a:xfrm>
                <a:off x="5080000" y="2847975"/>
                <a:ext cx="9525" cy="12700"/>
              </a:xfrm>
              <a:custGeom>
                <a:gdLst>
                  <a:gd fmla="*/ 0 w 6" name="T0"/>
                  <a:gd fmla="*/ 4 h 8" name="T1"/>
                  <a:gd fmla="*/ 0 w 6" name="T2"/>
                  <a:gd fmla="*/ 8 h 8" name="T3"/>
                  <a:gd fmla="*/ 2 w 6" name="T4"/>
                  <a:gd fmla="*/ 8 h 8" name="T5"/>
                  <a:gd fmla="*/ 6 w 6" name="T6"/>
                  <a:gd fmla="*/ 2 h 8" name="T7"/>
                  <a:gd fmla="*/ 6 w 6" name="T8"/>
                  <a:gd fmla="*/ 0 h 8" name="T9"/>
                  <a:gd fmla="*/ 2 w 6" name="T10"/>
                  <a:gd fmla="*/ 0 h 8" name="T11"/>
                  <a:gd fmla="*/ 0 w 6"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6">
                    <a:moveTo>
                      <a:pt x="0" y="4"/>
                    </a:moveTo>
                    <a:lnTo>
                      <a:pt x="0" y="8"/>
                    </a:lnTo>
                    <a:lnTo>
                      <a:pt x="2" y="8"/>
                    </a:lnTo>
                    <a:lnTo>
                      <a:pt x="6" y="2"/>
                    </a:lnTo>
                    <a:lnTo>
                      <a:pt x="6" y="0"/>
                    </a:lnTo>
                    <a:lnTo>
                      <a:pt x="2" y="0"/>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8" name="Freeform 1469"/>
              <p:cNvSpPr/>
              <p:nvPr/>
            </p:nvSpPr>
            <p:spPr bwMode="auto">
              <a:xfrm>
                <a:off x="6064250" y="2628900"/>
                <a:ext cx="22225" cy="38100"/>
              </a:xfrm>
              <a:custGeom>
                <a:gdLst>
                  <a:gd fmla="*/ 0 w 14" name="T0"/>
                  <a:gd fmla="*/ 0 h 24" name="T1"/>
                  <a:gd fmla="*/ 6 w 14" name="T2"/>
                  <a:gd fmla="*/ 24 h 24" name="T3"/>
                  <a:gd fmla="*/ 10 w 14" name="T4"/>
                  <a:gd fmla="*/ 24 h 24" name="T5"/>
                  <a:gd fmla="*/ 14 w 14" name="T6"/>
                  <a:gd fmla="*/ 22 h 24" name="T7"/>
                  <a:gd fmla="*/ 14 w 14" name="T8"/>
                  <a:gd fmla="*/ 18 h 24" name="T9"/>
                  <a:gd fmla="*/ 14 w 14" name="T10"/>
                  <a:gd fmla="*/ 10 h 24" name="T11"/>
                  <a:gd fmla="*/ 8 w 14" name="T12"/>
                  <a:gd fmla="*/ 2 h 24" name="T13"/>
                  <a:gd fmla="*/ 0 w 14" name="T14"/>
                  <a:gd fmla="*/ 0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14">
                    <a:moveTo>
                      <a:pt x="0" y="0"/>
                    </a:moveTo>
                    <a:lnTo>
                      <a:pt x="6" y="24"/>
                    </a:lnTo>
                    <a:lnTo>
                      <a:pt x="10" y="24"/>
                    </a:lnTo>
                    <a:lnTo>
                      <a:pt x="14" y="22"/>
                    </a:lnTo>
                    <a:lnTo>
                      <a:pt x="14" y="18"/>
                    </a:lnTo>
                    <a:lnTo>
                      <a:pt x="14" y="10"/>
                    </a:lnTo>
                    <a:lnTo>
                      <a:pt x="8" y="2"/>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29" name="Freeform 1470"/>
              <p:cNvSpPr/>
              <p:nvPr/>
            </p:nvSpPr>
            <p:spPr bwMode="auto">
              <a:xfrm>
                <a:off x="5461000" y="2740025"/>
                <a:ext cx="9525" cy="9525"/>
              </a:xfrm>
              <a:custGeom>
                <a:gdLst>
                  <a:gd fmla="*/ 0 w 6" name="T0"/>
                  <a:gd fmla="*/ 4 h 6" name="T1"/>
                  <a:gd fmla="*/ 6 w 6" name="T2"/>
                  <a:gd fmla="*/ 6 h 6" name="T3"/>
                  <a:gd fmla="*/ 6 w 6" name="T4"/>
                  <a:gd fmla="*/ 0 h 6" name="T5"/>
                  <a:gd fmla="*/ 4 w 6" name="T6"/>
                  <a:gd fmla="*/ 0 h 6" name="T7"/>
                  <a:gd fmla="*/ 0 w 6" name="T8"/>
                  <a:gd fmla="*/ 4 h 6" name="T9"/>
                </a:gdLst>
                <a:cxnLst>
                  <a:cxn ang="0">
                    <a:pos x="T0" y="T1"/>
                  </a:cxn>
                  <a:cxn ang="0">
                    <a:pos x="T2" y="T3"/>
                  </a:cxn>
                  <a:cxn ang="0">
                    <a:pos x="T4" y="T5"/>
                  </a:cxn>
                  <a:cxn ang="0">
                    <a:pos x="T6" y="T7"/>
                  </a:cxn>
                  <a:cxn ang="0">
                    <a:pos x="T8" y="T9"/>
                  </a:cxn>
                </a:cxnLst>
                <a:rect b="b" l="0" r="r" t="0"/>
                <a:pathLst>
                  <a:path h="6" w="6">
                    <a:moveTo>
                      <a:pt x="0" y="4"/>
                    </a:moveTo>
                    <a:lnTo>
                      <a:pt x="6" y="6"/>
                    </a:lnTo>
                    <a:lnTo>
                      <a:pt x="6" y="0"/>
                    </a:lnTo>
                    <a:lnTo>
                      <a:pt x="4" y="0"/>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0" name="Freeform 1471"/>
              <p:cNvSpPr/>
              <p:nvPr/>
            </p:nvSpPr>
            <p:spPr bwMode="auto">
              <a:xfrm>
                <a:off x="5759450" y="2536825"/>
                <a:ext cx="9525" cy="15875"/>
              </a:xfrm>
              <a:custGeom>
                <a:gdLst>
                  <a:gd fmla="*/ 0 w 6" name="T0"/>
                  <a:gd fmla="*/ 10 h 10" name="T1"/>
                  <a:gd fmla="*/ 2 w 6" name="T2"/>
                  <a:gd fmla="*/ 10 h 10" name="T3"/>
                  <a:gd fmla="*/ 6 w 6" name="T4"/>
                  <a:gd fmla="*/ 8 h 10" name="T5"/>
                  <a:gd fmla="*/ 6 w 6" name="T6"/>
                  <a:gd fmla="*/ 4 h 10" name="T7"/>
                  <a:gd fmla="*/ 6 w 6" name="T8"/>
                  <a:gd fmla="*/ 0 h 10" name="T9"/>
                  <a:gd fmla="*/ 2 w 6" name="T10"/>
                  <a:gd fmla="*/ 0 h 10" name="T11"/>
                  <a:gd fmla="*/ 0 w 6"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6">
                    <a:moveTo>
                      <a:pt x="0" y="10"/>
                    </a:moveTo>
                    <a:lnTo>
                      <a:pt x="2" y="10"/>
                    </a:lnTo>
                    <a:lnTo>
                      <a:pt x="6" y="8"/>
                    </a:lnTo>
                    <a:lnTo>
                      <a:pt x="6" y="4"/>
                    </a:lnTo>
                    <a:lnTo>
                      <a:pt x="6" y="0"/>
                    </a:lnTo>
                    <a:lnTo>
                      <a:pt x="2" y="0"/>
                    </a:lnTo>
                    <a:lnTo>
                      <a:pt x="0" y="1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1" name="Freeform 1472"/>
              <p:cNvSpPr>
                <a:spLocks noEditPoints="1"/>
              </p:cNvSpPr>
              <p:nvPr/>
            </p:nvSpPr>
            <p:spPr bwMode="auto">
              <a:xfrm>
                <a:off x="5292725" y="2089150"/>
                <a:ext cx="901700" cy="673100"/>
              </a:xfrm>
              <a:custGeom>
                <a:gdLst>
                  <a:gd fmla="*/ 556 w 568" name="T0"/>
                  <a:gd fmla="*/ 380 h 424" name="T1"/>
                  <a:gd fmla="*/ 522 w 568" name="T2"/>
                  <a:gd fmla="*/ 342 h 424" name="T3"/>
                  <a:gd fmla="*/ 478 w 568" name="T4"/>
                  <a:gd fmla="*/ 296 h 424" name="T5"/>
                  <a:gd fmla="*/ 456 w 568" name="T6"/>
                  <a:gd fmla="*/ 304 h 424" name="T7"/>
                  <a:gd fmla="*/ 420 w 568" name="T8"/>
                  <a:gd fmla="*/ 288 h 424" name="T9"/>
                  <a:gd fmla="*/ 386 w 568" name="T10"/>
                  <a:gd fmla="*/ 272 h 424" name="T11"/>
                  <a:gd fmla="*/ 318 w 568" name="T12"/>
                  <a:gd fmla="*/ 26 h 424" name="T13"/>
                  <a:gd fmla="*/ 254 w 568" name="T14"/>
                  <a:gd fmla="*/ 20 h 424" name="T15"/>
                  <a:gd fmla="*/ 186 w 568" name="T16"/>
                  <a:gd fmla="*/ 6 h 424" name="T17"/>
                  <a:gd fmla="*/ 136 w 568" name="T18"/>
                  <a:gd fmla="*/ 14 h 424" name="T19"/>
                  <a:gd fmla="*/ 110 w 568" name="T20"/>
                  <a:gd fmla="*/ 20 h 424" name="T21"/>
                  <a:gd fmla="*/ 68 w 568" name="T22"/>
                  <a:gd fmla="*/ 64 h 424" name="T23"/>
                  <a:gd fmla="*/ 22 w 568" name="T24"/>
                  <a:gd fmla="*/ 82 h 424" name="T25"/>
                  <a:gd fmla="*/ 58 w 568" name="T26"/>
                  <a:gd fmla="*/ 110 h 424" name="T27"/>
                  <a:gd fmla="*/ 86 w 568" name="T28"/>
                  <a:gd fmla="*/ 118 h 424" name="T29"/>
                  <a:gd fmla="*/ 86 w 568" name="T30"/>
                  <a:gd fmla="*/ 134 h 424" name="T31"/>
                  <a:gd fmla="*/ 56 w 568" name="T32"/>
                  <a:gd fmla="*/ 136 h 424" name="T33"/>
                  <a:gd fmla="*/ 4 w 568" name="T34"/>
                  <a:gd fmla="*/ 144 h 424" name="T35"/>
                  <a:gd fmla="*/ 20 w 568" name="T36"/>
                  <a:gd fmla="*/ 174 h 424" name="T37"/>
                  <a:gd fmla="*/ 102 w 568" name="T38"/>
                  <a:gd fmla="*/ 174 h 424" name="T39"/>
                  <a:gd fmla="*/ 64 w 568" name="T40"/>
                  <a:gd fmla="*/ 216 h 424" name="T41"/>
                  <a:gd fmla="*/ 42 w 568" name="T42"/>
                  <a:gd fmla="*/ 232 h 424" name="T43"/>
                  <a:gd fmla="*/ 58 w 568" name="T44"/>
                  <a:gd fmla="*/ 262 h 424" name="T45"/>
                  <a:gd fmla="*/ 48 w 568" name="T46"/>
                  <a:gd fmla="*/ 278 h 424" name="T47"/>
                  <a:gd fmla="*/ 78 w 568" name="T48"/>
                  <a:gd fmla="*/ 288 h 424" name="T49"/>
                  <a:gd fmla="*/ 96 w 568" name="T50"/>
                  <a:gd fmla="*/ 314 h 424" name="T51"/>
                  <a:gd fmla="*/ 120 w 568" name="T52"/>
                  <a:gd fmla="*/ 310 h 424" name="T53"/>
                  <a:gd fmla="*/ 156 w 568" name="T54"/>
                  <a:gd fmla="*/ 326 h 424" name="T55"/>
                  <a:gd fmla="*/ 102 w 568" name="T56"/>
                  <a:gd fmla="*/ 388 h 424" name="T57"/>
                  <a:gd fmla="*/ 66 w 568" name="T58"/>
                  <a:gd fmla="*/ 408 h 424" name="T59"/>
                  <a:gd fmla="*/ 100 w 568" name="T60"/>
                  <a:gd fmla="*/ 398 h 424" name="T61"/>
                  <a:gd fmla="*/ 130 w 568" name="T62"/>
                  <a:gd fmla="*/ 386 h 424" name="T63"/>
                  <a:gd fmla="*/ 160 w 568" name="T64"/>
                  <a:gd fmla="*/ 350 h 424" name="T65"/>
                  <a:gd fmla="*/ 204 w 568" name="T66"/>
                  <a:gd fmla="*/ 316 h 424" name="T67"/>
                  <a:gd fmla="*/ 210 w 568" name="T68"/>
                  <a:gd fmla="*/ 280 h 424" name="T69"/>
                  <a:gd fmla="*/ 242 w 568" name="T70"/>
                  <a:gd fmla="*/ 252 h 424" name="T71"/>
                  <a:gd fmla="*/ 260 w 568" name="T72"/>
                  <a:gd fmla="*/ 260 h 424" name="T73"/>
                  <a:gd fmla="*/ 238 w 568" name="T74"/>
                  <a:gd fmla="*/ 300 h 424" name="T75"/>
                  <a:gd fmla="*/ 264 w 568" name="T76"/>
                  <a:gd fmla="*/ 288 h 424" name="T77"/>
                  <a:gd fmla="*/ 278 w 568" name="T78"/>
                  <a:gd fmla="*/ 272 h 424" name="T79"/>
                  <a:gd fmla="*/ 310 w 568" name="T80"/>
                  <a:gd fmla="*/ 268 h 424" name="T81"/>
                  <a:gd fmla="*/ 330 w 568" name="T82"/>
                  <a:gd fmla="*/ 286 h 424" name="T83"/>
                  <a:gd fmla="*/ 390 w 568" name="T84"/>
                  <a:gd fmla="*/ 296 h 424" name="T85"/>
                  <a:gd fmla="*/ 430 w 568" name="T86"/>
                  <a:gd fmla="*/ 308 h 424" name="T87"/>
                  <a:gd fmla="*/ 458 w 568" name="T88"/>
                  <a:gd fmla="*/ 340 h 424" name="T89"/>
                  <a:gd fmla="*/ 478 w 568" name="T90"/>
                  <a:gd fmla="*/ 372 h 424" name="T91"/>
                  <a:gd fmla="*/ 496 w 568" name="T92"/>
                  <a:gd fmla="*/ 386 h 424" name="T93"/>
                  <a:gd fmla="*/ 508 w 568" name="T94"/>
                  <a:gd fmla="*/ 370 h 424" name="T95"/>
                  <a:gd fmla="*/ 482 w 568" name="T96"/>
                  <a:gd fmla="*/ 362 h 424" name="T97"/>
                  <a:gd fmla="*/ 466 w 568" name="T98"/>
                  <a:gd fmla="*/ 340 h 424" name="T99"/>
                  <a:gd fmla="*/ 500 w 568" name="T100"/>
                  <a:gd fmla="*/ 342 h 424" name="T101"/>
                  <a:gd fmla="*/ 514 w 568" name="T102"/>
                  <a:gd fmla="*/ 364 h 424" name="T103"/>
                  <a:gd fmla="*/ 524 w 568" name="T104"/>
                  <a:gd fmla="*/ 382 h 424" name="T105"/>
                  <a:gd fmla="*/ 542 w 568" name="T106"/>
                  <a:gd fmla="*/ 406 h 424" name="T107"/>
                  <a:gd fmla="*/ 554 w 568" name="T108"/>
                  <a:gd fmla="*/ 418 h 424" name="T109"/>
                  <a:gd fmla="*/ 566 w 568" name="T110"/>
                  <a:gd fmla="*/ 396 h 424" name="T111"/>
                  <a:gd fmla="*/ 466 w 568" name="T112"/>
                  <a:gd fmla="*/ 326 h 424" name="T113"/>
                  <a:gd fmla="*/ 476 w 568" name="T114"/>
                  <a:gd fmla="*/ 316 h 42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23" w="568">
                    <a:moveTo>
                      <a:pt x="566" y="392"/>
                    </a:moveTo>
                    <a:lnTo>
                      <a:pt x="566" y="388"/>
                    </a:lnTo>
                    <a:lnTo>
                      <a:pt x="564" y="386"/>
                    </a:lnTo>
                    <a:lnTo>
                      <a:pt x="560" y="386"/>
                    </a:lnTo>
                    <a:lnTo>
                      <a:pt x="560" y="388"/>
                    </a:lnTo>
                    <a:lnTo>
                      <a:pt x="558" y="388"/>
                    </a:lnTo>
                    <a:lnTo>
                      <a:pt x="558" y="386"/>
                    </a:lnTo>
                    <a:lnTo>
                      <a:pt x="556" y="382"/>
                    </a:lnTo>
                    <a:lnTo>
                      <a:pt x="556" y="380"/>
                    </a:lnTo>
                    <a:lnTo>
                      <a:pt x="550" y="378"/>
                    </a:lnTo>
                    <a:lnTo>
                      <a:pt x="540" y="372"/>
                    </a:lnTo>
                    <a:lnTo>
                      <a:pt x="536" y="370"/>
                    </a:lnTo>
                    <a:lnTo>
                      <a:pt x="536" y="364"/>
                    </a:lnTo>
                    <a:lnTo>
                      <a:pt x="536" y="360"/>
                    </a:lnTo>
                    <a:lnTo>
                      <a:pt x="530" y="358"/>
                    </a:lnTo>
                    <a:lnTo>
                      <a:pt x="528" y="354"/>
                    </a:lnTo>
                    <a:lnTo>
                      <a:pt x="524" y="350"/>
                    </a:lnTo>
                    <a:lnTo>
                      <a:pt x="522" y="342"/>
                    </a:lnTo>
                    <a:lnTo>
                      <a:pt x="502" y="322"/>
                    </a:lnTo>
                    <a:lnTo>
                      <a:pt x="496" y="314"/>
                    </a:lnTo>
                    <a:lnTo>
                      <a:pt x="494" y="310"/>
                    </a:lnTo>
                    <a:lnTo>
                      <a:pt x="490" y="308"/>
                    </a:lnTo>
                    <a:lnTo>
                      <a:pt x="486" y="308"/>
                    </a:lnTo>
                    <a:lnTo>
                      <a:pt x="484" y="306"/>
                    </a:lnTo>
                    <a:lnTo>
                      <a:pt x="484" y="300"/>
                    </a:lnTo>
                    <a:lnTo>
                      <a:pt x="482" y="298"/>
                    </a:lnTo>
                    <a:lnTo>
                      <a:pt x="478" y="296"/>
                    </a:lnTo>
                    <a:lnTo>
                      <a:pt x="476" y="296"/>
                    </a:lnTo>
                    <a:lnTo>
                      <a:pt x="472" y="292"/>
                    </a:lnTo>
                    <a:lnTo>
                      <a:pt x="468" y="290"/>
                    </a:lnTo>
                    <a:lnTo>
                      <a:pt x="466" y="290"/>
                    </a:lnTo>
                    <a:lnTo>
                      <a:pt x="458" y="292"/>
                    </a:lnTo>
                    <a:lnTo>
                      <a:pt x="458" y="296"/>
                    </a:lnTo>
                    <a:lnTo>
                      <a:pt x="458" y="298"/>
                    </a:lnTo>
                    <a:lnTo>
                      <a:pt x="458" y="300"/>
                    </a:lnTo>
                    <a:lnTo>
                      <a:pt x="456" y="304"/>
                    </a:lnTo>
                    <a:lnTo>
                      <a:pt x="454" y="306"/>
                    </a:lnTo>
                    <a:lnTo>
                      <a:pt x="446" y="308"/>
                    </a:lnTo>
                    <a:lnTo>
                      <a:pt x="440" y="310"/>
                    </a:lnTo>
                    <a:lnTo>
                      <a:pt x="440" y="308"/>
                    </a:lnTo>
                    <a:lnTo>
                      <a:pt x="438" y="304"/>
                    </a:lnTo>
                    <a:lnTo>
                      <a:pt x="436" y="300"/>
                    </a:lnTo>
                    <a:lnTo>
                      <a:pt x="430" y="296"/>
                    </a:lnTo>
                    <a:lnTo>
                      <a:pt x="424" y="292"/>
                    </a:lnTo>
                    <a:lnTo>
                      <a:pt x="420" y="288"/>
                    </a:lnTo>
                    <a:lnTo>
                      <a:pt x="414" y="278"/>
                    </a:lnTo>
                    <a:lnTo>
                      <a:pt x="414" y="270"/>
                    </a:lnTo>
                    <a:lnTo>
                      <a:pt x="410" y="272"/>
                    </a:lnTo>
                    <a:lnTo>
                      <a:pt x="408" y="274"/>
                    </a:lnTo>
                    <a:lnTo>
                      <a:pt x="404" y="272"/>
                    </a:lnTo>
                    <a:lnTo>
                      <a:pt x="400" y="270"/>
                    </a:lnTo>
                    <a:lnTo>
                      <a:pt x="394" y="270"/>
                    </a:lnTo>
                    <a:lnTo>
                      <a:pt x="392" y="270"/>
                    </a:lnTo>
                    <a:lnTo>
                      <a:pt x="386" y="272"/>
                    </a:lnTo>
                    <a:lnTo>
                      <a:pt x="378" y="36"/>
                    </a:lnTo>
                    <a:lnTo>
                      <a:pt x="366" y="28"/>
                    </a:lnTo>
                    <a:lnTo>
                      <a:pt x="358" y="28"/>
                    </a:lnTo>
                    <a:lnTo>
                      <a:pt x="350" y="28"/>
                    </a:lnTo>
                    <a:lnTo>
                      <a:pt x="350" y="34"/>
                    </a:lnTo>
                    <a:lnTo>
                      <a:pt x="338" y="34"/>
                    </a:lnTo>
                    <a:lnTo>
                      <a:pt x="336" y="32"/>
                    </a:lnTo>
                    <a:lnTo>
                      <a:pt x="318" y="32"/>
                    </a:lnTo>
                    <a:lnTo>
                      <a:pt x="318" y="26"/>
                    </a:lnTo>
                    <a:lnTo>
                      <a:pt x="302" y="26"/>
                    </a:lnTo>
                    <a:lnTo>
                      <a:pt x="286" y="28"/>
                    </a:lnTo>
                    <a:lnTo>
                      <a:pt x="284" y="24"/>
                    </a:lnTo>
                    <a:lnTo>
                      <a:pt x="282" y="24"/>
                    </a:lnTo>
                    <a:lnTo>
                      <a:pt x="282" y="26"/>
                    </a:lnTo>
                    <a:lnTo>
                      <a:pt x="276" y="26"/>
                    </a:lnTo>
                    <a:lnTo>
                      <a:pt x="266" y="18"/>
                    </a:lnTo>
                    <a:lnTo>
                      <a:pt x="258" y="18"/>
                    </a:lnTo>
                    <a:lnTo>
                      <a:pt x="254" y="20"/>
                    </a:lnTo>
                    <a:lnTo>
                      <a:pt x="248" y="24"/>
                    </a:lnTo>
                    <a:lnTo>
                      <a:pt x="242" y="24"/>
                    </a:lnTo>
                    <a:lnTo>
                      <a:pt x="218" y="16"/>
                    </a:lnTo>
                    <a:lnTo>
                      <a:pt x="214" y="14"/>
                    </a:lnTo>
                    <a:lnTo>
                      <a:pt x="202" y="14"/>
                    </a:lnTo>
                    <a:lnTo>
                      <a:pt x="192" y="14"/>
                    </a:lnTo>
                    <a:lnTo>
                      <a:pt x="190" y="14"/>
                    </a:lnTo>
                    <a:lnTo>
                      <a:pt x="190" y="10"/>
                    </a:lnTo>
                    <a:lnTo>
                      <a:pt x="186" y="6"/>
                    </a:lnTo>
                    <a:lnTo>
                      <a:pt x="174" y="14"/>
                    </a:lnTo>
                    <a:lnTo>
                      <a:pt x="172" y="10"/>
                    </a:lnTo>
                    <a:lnTo>
                      <a:pt x="172" y="6"/>
                    </a:lnTo>
                    <a:lnTo>
                      <a:pt x="168" y="2"/>
                    </a:lnTo>
                    <a:lnTo>
                      <a:pt x="166" y="0"/>
                    </a:lnTo>
                    <a:lnTo>
                      <a:pt x="156" y="0"/>
                    </a:lnTo>
                    <a:lnTo>
                      <a:pt x="148" y="6"/>
                    </a:lnTo>
                    <a:lnTo>
                      <a:pt x="140" y="14"/>
                    </a:lnTo>
                    <a:lnTo>
                      <a:pt x="136" y="14"/>
                    </a:lnTo>
                    <a:lnTo>
                      <a:pt x="128" y="14"/>
                    </a:lnTo>
                    <a:lnTo>
                      <a:pt x="124" y="16"/>
                    </a:lnTo>
                    <a:lnTo>
                      <a:pt x="122" y="16"/>
                    </a:lnTo>
                    <a:lnTo>
                      <a:pt x="122" y="14"/>
                    </a:lnTo>
                    <a:lnTo>
                      <a:pt x="122" y="10"/>
                    </a:lnTo>
                    <a:lnTo>
                      <a:pt x="120" y="14"/>
                    </a:lnTo>
                    <a:lnTo>
                      <a:pt x="120" y="16"/>
                    </a:lnTo>
                    <a:lnTo>
                      <a:pt x="112" y="16"/>
                    </a:lnTo>
                    <a:lnTo>
                      <a:pt x="110" y="20"/>
                    </a:lnTo>
                    <a:lnTo>
                      <a:pt x="102" y="20"/>
                    </a:lnTo>
                    <a:lnTo>
                      <a:pt x="94" y="20"/>
                    </a:lnTo>
                    <a:lnTo>
                      <a:pt x="90" y="24"/>
                    </a:lnTo>
                    <a:lnTo>
                      <a:pt x="86" y="28"/>
                    </a:lnTo>
                    <a:lnTo>
                      <a:pt x="82" y="36"/>
                    </a:lnTo>
                    <a:lnTo>
                      <a:pt x="76" y="36"/>
                    </a:lnTo>
                    <a:lnTo>
                      <a:pt x="74" y="38"/>
                    </a:lnTo>
                    <a:lnTo>
                      <a:pt x="72" y="54"/>
                    </a:lnTo>
                    <a:lnTo>
                      <a:pt x="68" y="64"/>
                    </a:lnTo>
                    <a:lnTo>
                      <a:pt x="60" y="68"/>
                    </a:lnTo>
                    <a:lnTo>
                      <a:pt x="56" y="68"/>
                    </a:lnTo>
                    <a:lnTo>
                      <a:pt x="42" y="68"/>
                    </a:lnTo>
                    <a:lnTo>
                      <a:pt x="40" y="70"/>
                    </a:lnTo>
                    <a:lnTo>
                      <a:pt x="36" y="72"/>
                    </a:lnTo>
                    <a:lnTo>
                      <a:pt x="30" y="70"/>
                    </a:lnTo>
                    <a:lnTo>
                      <a:pt x="28" y="70"/>
                    </a:lnTo>
                    <a:lnTo>
                      <a:pt x="22" y="70"/>
                    </a:lnTo>
                    <a:lnTo>
                      <a:pt x="22" y="82"/>
                    </a:lnTo>
                    <a:lnTo>
                      <a:pt x="20" y="88"/>
                    </a:lnTo>
                    <a:lnTo>
                      <a:pt x="30" y="90"/>
                    </a:lnTo>
                    <a:lnTo>
                      <a:pt x="38" y="96"/>
                    </a:lnTo>
                    <a:lnTo>
                      <a:pt x="42" y="100"/>
                    </a:lnTo>
                    <a:lnTo>
                      <a:pt x="50" y="106"/>
                    </a:lnTo>
                    <a:lnTo>
                      <a:pt x="54" y="106"/>
                    </a:lnTo>
                    <a:lnTo>
                      <a:pt x="58" y="106"/>
                    </a:lnTo>
                    <a:lnTo>
                      <a:pt x="58" y="108"/>
                    </a:lnTo>
                    <a:lnTo>
                      <a:pt x="58" y="110"/>
                    </a:lnTo>
                    <a:lnTo>
                      <a:pt x="58" y="116"/>
                    </a:lnTo>
                    <a:lnTo>
                      <a:pt x="60" y="118"/>
                    </a:lnTo>
                    <a:lnTo>
                      <a:pt x="66" y="118"/>
                    </a:lnTo>
                    <a:lnTo>
                      <a:pt x="68" y="116"/>
                    </a:lnTo>
                    <a:lnTo>
                      <a:pt x="72" y="116"/>
                    </a:lnTo>
                    <a:lnTo>
                      <a:pt x="76" y="116"/>
                    </a:lnTo>
                    <a:lnTo>
                      <a:pt x="84" y="116"/>
                    </a:lnTo>
                    <a:lnTo>
                      <a:pt x="86" y="116"/>
                    </a:lnTo>
                    <a:lnTo>
                      <a:pt x="86" y="118"/>
                    </a:lnTo>
                    <a:lnTo>
                      <a:pt x="86" y="120"/>
                    </a:lnTo>
                    <a:lnTo>
                      <a:pt x="84" y="120"/>
                    </a:lnTo>
                    <a:lnTo>
                      <a:pt x="96" y="128"/>
                    </a:lnTo>
                    <a:lnTo>
                      <a:pt x="96" y="126"/>
                    </a:lnTo>
                    <a:lnTo>
                      <a:pt x="100" y="126"/>
                    </a:lnTo>
                    <a:lnTo>
                      <a:pt x="102" y="126"/>
                    </a:lnTo>
                    <a:lnTo>
                      <a:pt x="102" y="134"/>
                    </a:lnTo>
                    <a:lnTo>
                      <a:pt x="86" y="132"/>
                    </a:lnTo>
                    <a:lnTo>
                      <a:pt x="86" y="134"/>
                    </a:lnTo>
                    <a:lnTo>
                      <a:pt x="84" y="136"/>
                    </a:lnTo>
                    <a:lnTo>
                      <a:pt x="92" y="136"/>
                    </a:lnTo>
                    <a:lnTo>
                      <a:pt x="94" y="144"/>
                    </a:lnTo>
                    <a:lnTo>
                      <a:pt x="92" y="138"/>
                    </a:lnTo>
                    <a:lnTo>
                      <a:pt x="84" y="146"/>
                    </a:lnTo>
                    <a:lnTo>
                      <a:pt x="76" y="146"/>
                    </a:lnTo>
                    <a:lnTo>
                      <a:pt x="66" y="144"/>
                    </a:lnTo>
                    <a:lnTo>
                      <a:pt x="54" y="138"/>
                    </a:lnTo>
                    <a:lnTo>
                      <a:pt x="56" y="136"/>
                    </a:lnTo>
                    <a:lnTo>
                      <a:pt x="56" y="132"/>
                    </a:lnTo>
                    <a:lnTo>
                      <a:pt x="54" y="124"/>
                    </a:lnTo>
                    <a:lnTo>
                      <a:pt x="28" y="134"/>
                    </a:lnTo>
                    <a:lnTo>
                      <a:pt x="28" y="142"/>
                    </a:lnTo>
                    <a:lnTo>
                      <a:pt x="22" y="142"/>
                    </a:lnTo>
                    <a:lnTo>
                      <a:pt x="20" y="142"/>
                    </a:lnTo>
                    <a:lnTo>
                      <a:pt x="18" y="138"/>
                    </a:lnTo>
                    <a:lnTo>
                      <a:pt x="14" y="138"/>
                    </a:lnTo>
                    <a:lnTo>
                      <a:pt x="4" y="144"/>
                    </a:lnTo>
                    <a:lnTo>
                      <a:pt x="0" y="152"/>
                    </a:lnTo>
                    <a:lnTo>
                      <a:pt x="0" y="154"/>
                    </a:lnTo>
                    <a:lnTo>
                      <a:pt x="14" y="156"/>
                    </a:lnTo>
                    <a:lnTo>
                      <a:pt x="20" y="160"/>
                    </a:lnTo>
                    <a:lnTo>
                      <a:pt x="12" y="162"/>
                    </a:lnTo>
                    <a:lnTo>
                      <a:pt x="14" y="164"/>
                    </a:lnTo>
                    <a:lnTo>
                      <a:pt x="18" y="170"/>
                    </a:lnTo>
                    <a:lnTo>
                      <a:pt x="20" y="172"/>
                    </a:lnTo>
                    <a:lnTo>
                      <a:pt x="20" y="174"/>
                    </a:lnTo>
                    <a:lnTo>
                      <a:pt x="30" y="178"/>
                    </a:lnTo>
                    <a:lnTo>
                      <a:pt x="42" y="178"/>
                    </a:lnTo>
                    <a:lnTo>
                      <a:pt x="68" y="172"/>
                    </a:lnTo>
                    <a:lnTo>
                      <a:pt x="72" y="178"/>
                    </a:lnTo>
                    <a:lnTo>
                      <a:pt x="74" y="182"/>
                    </a:lnTo>
                    <a:lnTo>
                      <a:pt x="78" y="174"/>
                    </a:lnTo>
                    <a:lnTo>
                      <a:pt x="86" y="174"/>
                    </a:lnTo>
                    <a:lnTo>
                      <a:pt x="92" y="174"/>
                    </a:lnTo>
                    <a:lnTo>
                      <a:pt x="102" y="174"/>
                    </a:lnTo>
                    <a:lnTo>
                      <a:pt x="100" y="188"/>
                    </a:lnTo>
                    <a:lnTo>
                      <a:pt x="102" y="204"/>
                    </a:lnTo>
                    <a:lnTo>
                      <a:pt x="94" y="206"/>
                    </a:lnTo>
                    <a:lnTo>
                      <a:pt x="86" y="208"/>
                    </a:lnTo>
                    <a:lnTo>
                      <a:pt x="84" y="208"/>
                    </a:lnTo>
                    <a:lnTo>
                      <a:pt x="84" y="206"/>
                    </a:lnTo>
                    <a:lnTo>
                      <a:pt x="74" y="216"/>
                    </a:lnTo>
                    <a:lnTo>
                      <a:pt x="68" y="216"/>
                    </a:lnTo>
                    <a:lnTo>
                      <a:pt x="64" y="216"/>
                    </a:lnTo>
                    <a:lnTo>
                      <a:pt x="58" y="208"/>
                    </a:lnTo>
                    <a:lnTo>
                      <a:pt x="56" y="208"/>
                    </a:lnTo>
                    <a:lnTo>
                      <a:pt x="50" y="208"/>
                    </a:lnTo>
                    <a:lnTo>
                      <a:pt x="42" y="218"/>
                    </a:lnTo>
                    <a:lnTo>
                      <a:pt x="42" y="222"/>
                    </a:lnTo>
                    <a:lnTo>
                      <a:pt x="50" y="222"/>
                    </a:lnTo>
                    <a:lnTo>
                      <a:pt x="50" y="226"/>
                    </a:lnTo>
                    <a:lnTo>
                      <a:pt x="46" y="224"/>
                    </a:lnTo>
                    <a:lnTo>
                      <a:pt x="42" y="232"/>
                    </a:lnTo>
                    <a:lnTo>
                      <a:pt x="38" y="234"/>
                    </a:lnTo>
                    <a:lnTo>
                      <a:pt x="32" y="236"/>
                    </a:lnTo>
                    <a:lnTo>
                      <a:pt x="32" y="240"/>
                    </a:lnTo>
                    <a:lnTo>
                      <a:pt x="32" y="242"/>
                    </a:lnTo>
                    <a:lnTo>
                      <a:pt x="32" y="244"/>
                    </a:lnTo>
                    <a:lnTo>
                      <a:pt x="24" y="250"/>
                    </a:lnTo>
                    <a:lnTo>
                      <a:pt x="38" y="260"/>
                    </a:lnTo>
                    <a:lnTo>
                      <a:pt x="46" y="262"/>
                    </a:lnTo>
                    <a:lnTo>
                      <a:pt x="58" y="262"/>
                    </a:lnTo>
                    <a:lnTo>
                      <a:pt x="54" y="272"/>
                    </a:lnTo>
                    <a:lnTo>
                      <a:pt x="50" y="268"/>
                    </a:lnTo>
                    <a:lnTo>
                      <a:pt x="48" y="264"/>
                    </a:lnTo>
                    <a:lnTo>
                      <a:pt x="40" y="264"/>
                    </a:lnTo>
                    <a:lnTo>
                      <a:pt x="40" y="268"/>
                    </a:lnTo>
                    <a:lnTo>
                      <a:pt x="42" y="270"/>
                    </a:lnTo>
                    <a:lnTo>
                      <a:pt x="42" y="274"/>
                    </a:lnTo>
                    <a:lnTo>
                      <a:pt x="50" y="274"/>
                    </a:lnTo>
                    <a:lnTo>
                      <a:pt x="48" y="278"/>
                    </a:lnTo>
                    <a:lnTo>
                      <a:pt x="48" y="282"/>
                    </a:lnTo>
                    <a:lnTo>
                      <a:pt x="54" y="292"/>
                    </a:lnTo>
                    <a:lnTo>
                      <a:pt x="66" y="292"/>
                    </a:lnTo>
                    <a:lnTo>
                      <a:pt x="72" y="290"/>
                    </a:lnTo>
                    <a:lnTo>
                      <a:pt x="74" y="286"/>
                    </a:lnTo>
                    <a:lnTo>
                      <a:pt x="74" y="278"/>
                    </a:lnTo>
                    <a:lnTo>
                      <a:pt x="78" y="280"/>
                    </a:lnTo>
                    <a:lnTo>
                      <a:pt x="78" y="282"/>
                    </a:lnTo>
                    <a:lnTo>
                      <a:pt x="78" y="288"/>
                    </a:lnTo>
                    <a:lnTo>
                      <a:pt x="82" y="292"/>
                    </a:lnTo>
                    <a:lnTo>
                      <a:pt x="86" y="300"/>
                    </a:lnTo>
                    <a:lnTo>
                      <a:pt x="84" y="304"/>
                    </a:lnTo>
                    <a:lnTo>
                      <a:pt x="84" y="308"/>
                    </a:lnTo>
                    <a:lnTo>
                      <a:pt x="82" y="308"/>
                    </a:lnTo>
                    <a:lnTo>
                      <a:pt x="86" y="310"/>
                    </a:lnTo>
                    <a:lnTo>
                      <a:pt x="86" y="322"/>
                    </a:lnTo>
                    <a:lnTo>
                      <a:pt x="92" y="318"/>
                    </a:lnTo>
                    <a:lnTo>
                      <a:pt x="96" y="314"/>
                    </a:lnTo>
                    <a:lnTo>
                      <a:pt x="102" y="310"/>
                    </a:lnTo>
                    <a:lnTo>
                      <a:pt x="106" y="308"/>
                    </a:lnTo>
                    <a:lnTo>
                      <a:pt x="110" y="308"/>
                    </a:lnTo>
                    <a:lnTo>
                      <a:pt x="110" y="310"/>
                    </a:lnTo>
                    <a:lnTo>
                      <a:pt x="112" y="314"/>
                    </a:lnTo>
                    <a:lnTo>
                      <a:pt x="114" y="314"/>
                    </a:lnTo>
                    <a:lnTo>
                      <a:pt x="118" y="314"/>
                    </a:lnTo>
                    <a:lnTo>
                      <a:pt x="118" y="310"/>
                    </a:lnTo>
                    <a:lnTo>
                      <a:pt x="120" y="310"/>
                    </a:lnTo>
                    <a:lnTo>
                      <a:pt x="128" y="324"/>
                    </a:lnTo>
                    <a:lnTo>
                      <a:pt x="130" y="322"/>
                    </a:lnTo>
                    <a:lnTo>
                      <a:pt x="130" y="316"/>
                    </a:lnTo>
                    <a:lnTo>
                      <a:pt x="138" y="318"/>
                    </a:lnTo>
                    <a:lnTo>
                      <a:pt x="142" y="318"/>
                    </a:lnTo>
                    <a:lnTo>
                      <a:pt x="150" y="316"/>
                    </a:lnTo>
                    <a:lnTo>
                      <a:pt x="158" y="310"/>
                    </a:lnTo>
                    <a:lnTo>
                      <a:pt x="156" y="318"/>
                    </a:lnTo>
                    <a:lnTo>
                      <a:pt x="156" y="326"/>
                    </a:lnTo>
                    <a:lnTo>
                      <a:pt x="150" y="328"/>
                    </a:lnTo>
                    <a:lnTo>
                      <a:pt x="142" y="336"/>
                    </a:lnTo>
                    <a:lnTo>
                      <a:pt x="142" y="344"/>
                    </a:lnTo>
                    <a:lnTo>
                      <a:pt x="142" y="350"/>
                    </a:lnTo>
                    <a:lnTo>
                      <a:pt x="136" y="362"/>
                    </a:lnTo>
                    <a:lnTo>
                      <a:pt x="122" y="372"/>
                    </a:lnTo>
                    <a:lnTo>
                      <a:pt x="106" y="380"/>
                    </a:lnTo>
                    <a:lnTo>
                      <a:pt x="106" y="388"/>
                    </a:lnTo>
                    <a:lnTo>
                      <a:pt x="102" y="388"/>
                    </a:lnTo>
                    <a:lnTo>
                      <a:pt x="100" y="390"/>
                    </a:lnTo>
                    <a:lnTo>
                      <a:pt x="96" y="388"/>
                    </a:lnTo>
                    <a:lnTo>
                      <a:pt x="92" y="388"/>
                    </a:lnTo>
                    <a:lnTo>
                      <a:pt x="86" y="388"/>
                    </a:lnTo>
                    <a:lnTo>
                      <a:pt x="78" y="398"/>
                    </a:lnTo>
                    <a:lnTo>
                      <a:pt x="74" y="406"/>
                    </a:lnTo>
                    <a:lnTo>
                      <a:pt x="72" y="406"/>
                    </a:lnTo>
                    <a:lnTo>
                      <a:pt x="68" y="406"/>
                    </a:lnTo>
                    <a:lnTo>
                      <a:pt x="66" y="408"/>
                    </a:lnTo>
                    <a:lnTo>
                      <a:pt x="66" y="414"/>
                    </a:lnTo>
                    <a:lnTo>
                      <a:pt x="74" y="410"/>
                    </a:lnTo>
                    <a:lnTo>
                      <a:pt x="78" y="408"/>
                    </a:lnTo>
                    <a:lnTo>
                      <a:pt x="82" y="404"/>
                    </a:lnTo>
                    <a:lnTo>
                      <a:pt x="86" y="392"/>
                    </a:lnTo>
                    <a:lnTo>
                      <a:pt x="94" y="392"/>
                    </a:lnTo>
                    <a:lnTo>
                      <a:pt x="92" y="396"/>
                    </a:lnTo>
                    <a:lnTo>
                      <a:pt x="92" y="398"/>
                    </a:lnTo>
                    <a:lnTo>
                      <a:pt x="100" y="398"/>
                    </a:lnTo>
                    <a:lnTo>
                      <a:pt x="106" y="396"/>
                    </a:lnTo>
                    <a:lnTo>
                      <a:pt x="112" y="390"/>
                    </a:lnTo>
                    <a:lnTo>
                      <a:pt x="120" y="388"/>
                    </a:lnTo>
                    <a:lnTo>
                      <a:pt x="120" y="390"/>
                    </a:lnTo>
                    <a:lnTo>
                      <a:pt x="122" y="390"/>
                    </a:lnTo>
                    <a:lnTo>
                      <a:pt x="124" y="382"/>
                    </a:lnTo>
                    <a:lnTo>
                      <a:pt x="128" y="382"/>
                    </a:lnTo>
                    <a:lnTo>
                      <a:pt x="128" y="386"/>
                    </a:lnTo>
                    <a:lnTo>
                      <a:pt x="130" y="386"/>
                    </a:lnTo>
                    <a:lnTo>
                      <a:pt x="130" y="378"/>
                    </a:lnTo>
                    <a:lnTo>
                      <a:pt x="138" y="376"/>
                    </a:lnTo>
                    <a:lnTo>
                      <a:pt x="138" y="370"/>
                    </a:lnTo>
                    <a:lnTo>
                      <a:pt x="140" y="370"/>
                    </a:lnTo>
                    <a:lnTo>
                      <a:pt x="142" y="370"/>
                    </a:lnTo>
                    <a:lnTo>
                      <a:pt x="150" y="364"/>
                    </a:lnTo>
                    <a:lnTo>
                      <a:pt x="158" y="360"/>
                    </a:lnTo>
                    <a:lnTo>
                      <a:pt x="156" y="352"/>
                    </a:lnTo>
                    <a:lnTo>
                      <a:pt x="160" y="350"/>
                    </a:lnTo>
                    <a:lnTo>
                      <a:pt x="168" y="346"/>
                    </a:lnTo>
                    <a:lnTo>
                      <a:pt x="174" y="340"/>
                    </a:lnTo>
                    <a:lnTo>
                      <a:pt x="182" y="332"/>
                    </a:lnTo>
                    <a:lnTo>
                      <a:pt x="186" y="332"/>
                    </a:lnTo>
                    <a:lnTo>
                      <a:pt x="192" y="328"/>
                    </a:lnTo>
                    <a:lnTo>
                      <a:pt x="192" y="324"/>
                    </a:lnTo>
                    <a:lnTo>
                      <a:pt x="194" y="322"/>
                    </a:lnTo>
                    <a:lnTo>
                      <a:pt x="196" y="318"/>
                    </a:lnTo>
                    <a:lnTo>
                      <a:pt x="204" y="316"/>
                    </a:lnTo>
                    <a:lnTo>
                      <a:pt x="204" y="310"/>
                    </a:lnTo>
                    <a:lnTo>
                      <a:pt x="200" y="310"/>
                    </a:lnTo>
                    <a:lnTo>
                      <a:pt x="192" y="310"/>
                    </a:lnTo>
                    <a:lnTo>
                      <a:pt x="196" y="304"/>
                    </a:lnTo>
                    <a:lnTo>
                      <a:pt x="200" y="296"/>
                    </a:lnTo>
                    <a:lnTo>
                      <a:pt x="204" y="292"/>
                    </a:lnTo>
                    <a:lnTo>
                      <a:pt x="212" y="288"/>
                    </a:lnTo>
                    <a:lnTo>
                      <a:pt x="210" y="286"/>
                    </a:lnTo>
                    <a:lnTo>
                      <a:pt x="210" y="280"/>
                    </a:lnTo>
                    <a:lnTo>
                      <a:pt x="214" y="280"/>
                    </a:lnTo>
                    <a:lnTo>
                      <a:pt x="220" y="280"/>
                    </a:lnTo>
                    <a:lnTo>
                      <a:pt x="220" y="274"/>
                    </a:lnTo>
                    <a:lnTo>
                      <a:pt x="222" y="272"/>
                    </a:lnTo>
                    <a:lnTo>
                      <a:pt x="224" y="270"/>
                    </a:lnTo>
                    <a:lnTo>
                      <a:pt x="230" y="270"/>
                    </a:lnTo>
                    <a:lnTo>
                      <a:pt x="232" y="264"/>
                    </a:lnTo>
                    <a:lnTo>
                      <a:pt x="232" y="260"/>
                    </a:lnTo>
                    <a:lnTo>
                      <a:pt x="242" y="252"/>
                    </a:lnTo>
                    <a:lnTo>
                      <a:pt x="248" y="252"/>
                    </a:lnTo>
                    <a:lnTo>
                      <a:pt x="248" y="254"/>
                    </a:lnTo>
                    <a:lnTo>
                      <a:pt x="250" y="256"/>
                    </a:lnTo>
                    <a:lnTo>
                      <a:pt x="258" y="252"/>
                    </a:lnTo>
                    <a:lnTo>
                      <a:pt x="260" y="252"/>
                    </a:lnTo>
                    <a:lnTo>
                      <a:pt x="260" y="254"/>
                    </a:lnTo>
                    <a:lnTo>
                      <a:pt x="258" y="256"/>
                    </a:lnTo>
                    <a:lnTo>
                      <a:pt x="258" y="260"/>
                    </a:lnTo>
                    <a:lnTo>
                      <a:pt x="260" y="260"/>
                    </a:lnTo>
                    <a:lnTo>
                      <a:pt x="260" y="262"/>
                    </a:lnTo>
                    <a:lnTo>
                      <a:pt x="260" y="264"/>
                    </a:lnTo>
                    <a:lnTo>
                      <a:pt x="254" y="262"/>
                    </a:lnTo>
                    <a:lnTo>
                      <a:pt x="246" y="262"/>
                    </a:lnTo>
                    <a:lnTo>
                      <a:pt x="240" y="270"/>
                    </a:lnTo>
                    <a:lnTo>
                      <a:pt x="236" y="270"/>
                    </a:lnTo>
                    <a:lnTo>
                      <a:pt x="230" y="296"/>
                    </a:lnTo>
                    <a:lnTo>
                      <a:pt x="238" y="296"/>
                    </a:lnTo>
                    <a:lnTo>
                      <a:pt x="238" y="300"/>
                    </a:lnTo>
                    <a:lnTo>
                      <a:pt x="228" y="306"/>
                    </a:lnTo>
                    <a:lnTo>
                      <a:pt x="230" y="308"/>
                    </a:lnTo>
                    <a:lnTo>
                      <a:pt x="232" y="310"/>
                    </a:lnTo>
                    <a:lnTo>
                      <a:pt x="250" y="304"/>
                    </a:lnTo>
                    <a:lnTo>
                      <a:pt x="250" y="298"/>
                    </a:lnTo>
                    <a:lnTo>
                      <a:pt x="256" y="298"/>
                    </a:lnTo>
                    <a:lnTo>
                      <a:pt x="260" y="296"/>
                    </a:lnTo>
                    <a:lnTo>
                      <a:pt x="260" y="290"/>
                    </a:lnTo>
                    <a:lnTo>
                      <a:pt x="264" y="288"/>
                    </a:lnTo>
                    <a:lnTo>
                      <a:pt x="266" y="286"/>
                    </a:lnTo>
                    <a:lnTo>
                      <a:pt x="272" y="286"/>
                    </a:lnTo>
                    <a:lnTo>
                      <a:pt x="274" y="288"/>
                    </a:lnTo>
                    <a:lnTo>
                      <a:pt x="278" y="288"/>
                    </a:lnTo>
                    <a:lnTo>
                      <a:pt x="282" y="290"/>
                    </a:lnTo>
                    <a:lnTo>
                      <a:pt x="284" y="288"/>
                    </a:lnTo>
                    <a:lnTo>
                      <a:pt x="290" y="282"/>
                    </a:lnTo>
                    <a:lnTo>
                      <a:pt x="286" y="274"/>
                    </a:lnTo>
                    <a:lnTo>
                      <a:pt x="278" y="272"/>
                    </a:lnTo>
                    <a:lnTo>
                      <a:pt x="282" y="264"/>
                    </a:lnTo>
                    <a:lnTo>
                      <a:pt x="278" y="260"/>
                    </a:lnTo>
                    <a:lnTo>
                      <a:pt x="294" y="262"/>
                    </a:lnTo>
                    <a:lnTo>
                      <a:pt x="300" y="262"/>
                    </a:lnTo>
                    <a:lnTo>
                      <a:pt x="304" y="260"/>
                    </a:lnTo>
                    <a:lnTo>
                      <a:pt x="304" y="256"/>
                    </a:lnTo>
                    <a:lnTo>
                      <a:pt x="308" y="256"/>
                    </a:lnTo>
                    <a:lnTo>
                      <a:pt x="308" y="264"/>
                    </a:lnTo>
                    <a:lnTo>
                      <a:pt x="310" y="268"/>
                    </a:lnTo>
                    <a:lnTo>
                      <a:pt x="308" y="268"/>
                    </a:lnTo>
                    <a:lnTo>
                      <a:pt x="318" y="272"/>
                    </a:lnTo>
                    <a:lnTo>
                      <a:pt x="318" y="274"/>
                    </a:lnTo>
                    <a:lnTo>
                      <a:pt x="318" y="280"/>
                    </a:lnTo>
                    <a:lnTo>
                      <a:pt x="320" y="280"/>
                    </a:lnTo>
                    <a:lnTo>
                      <a:pt x="322" y="280"/>
                    </a:lnTo>
                    <a:lnTo>
                      <a:pt x="324" y="278"/>
                    </a:lnTo>
                    <a:lnTo>
                      <a:pt x="330" y="278"/>
                    </a:lnTo>
                    <a:lnTo>
                      <a:pt x="330" y="286"/>
                    </a:lnTo>
                    <a:lnTo>
                      <a:pt x="338" y="286"/>
                    </a:lnTo>
                    <a:lnTo>
                      <a:pt x="342" y="288"/>
                    </a:lnTo>
                    <a:lnTo>
                      <a:pt x="342" y="290"/>
                    </a:lnTo>
                    <a:lnTo>
                      <a:pt x="350" y="290"/>
                    </a:lnTo>
                    <a:lnTo>
                      <a:pt x="356" y="288"/>
                    </a:lnTo>
                    <a:lnTo>
                      <a:pt x="360" y="288"/>
                    </a:lnTo>
                    <a:lnTo>
                      <a:pt x="368" y="288"/>
                    </a:lnTo>
                    <a:lnTo>
                      <a:pt x="378" y="290"/>
                    </a:lnTo>
                    <a:lnTo>
                      <a:pt x="390" y="296"/>
                    </a:lnTo>
                    <a:lnTo>
                      <a:pt x="402" y="300"/>
                    </a:lnTo>
                    <a:lnTo>
                      <a:pt x="408" y="300"/>
                    </a:lnTo>
                    <a:lnTo>
                      <a:pt x="412" y="300"/>
                    </a:lnTo>
                    <a:lnTo>
                      <a:pt x="412" y="298"/>
                    </a:lnTo>
                    <a:lnTo>
                      <a:pt x="418" y="296"/>
                    </a:lnTo>
                    <a:lnTo>
                      <a:pt x="414" y="308"/>
                    </a:lnTo>
                    <a:lnTo>
                      <a:pt x="422" y="310"/>
                    </a:lnTo>
                    <a:lnTo>
                      <a:pt x="430" y="314"/>
                    </a:lnTo>
                    <a:lnTo>
                      <a:pt x="430" y="308"/>
                    </a:lnTo>
                    <a:lnTo>
                      <a:pt x="436" y="308"/>
                    </a:lnTo>
                    <a:lnTo>
                      <a:pt x="436" y="314"/>
                    </a:lnTo>
                    <a:lnTo>
                      <a:pt x="436" y="322"/>
                    </a:lnTo>
                    <a:lnTo>
                      <a:pt x="438" y="322"/>
                    </a:lnTo>
                    <a:lnTo>
                      <a:pt x="448" y="334"/>
                    </a:lnTo>
                    <a:lnTo>
                      <a:pt x="450" y="332"/>
                    </a:lnTo>
                    <a:lnTo>
                      <a:pt x="454" y="332"/>
                    </a:lnTo>
                    <a:lnTo>
                      <a:pt x="454" y="340"/>
                    </a:lnTo>
                    <a:lnTo>
                      <a:pt x="458" y="340"/>
                    </a:lnTo>
                    <a:lnTo>
                      <a:pt x="460" y="342"/>
                    </a:lnTo>
                    <a:lnTo>
                      <a:pt x="458" y="344"/>
                    </a:lnTo>
                    <a:lnTo>
                      <a:pt x="464" y="344"/>
                    </a:lnTo>
                    <a:lnTo>
                      <a:pt x="464" y="346"/>
                    </a:lnTo>
                    <a:lnTo>
                      <a:pt x="464" y="352"/>
                    </a:lnTo>
                    <a:lnTo>
                      <a:pt x="474" y="360"/>
                    </a:lnTo>
                    <a:lnTo>
                      <a:pt x="474" y="362"/>
                    </a:lnTo>
                    <a:lnTo>
                      <a:pt x="474" y="364"/>
                    </a:lnTo>
                    <a:lnTo>
                      <a:pt x="478" y="372"/>
                    </a:lnTo>
                    <a:lnTo>
                      <a:pt x="486" y="380"/>
                    </a:lnTo>
                    <a:lnTo>
                      <a:pt x="486" y="382"/>
                    </a:lnTo>
                    <a:lnTo>
                      <a:pt x="490" y="382"/>
                    </a:lnTo>
                    <a:lnTo>
                      <a:pt x="490" y="386"/>
                    </a:lnTo>
                    <a:lnTo>
                      <a:pt x="492" y="386"/>
                    </a:lnTo>
                    <a:lnTo>
                      <a:pt x="492" y="382"/>
                    </a:lnTo>
                    <a:lnTo>
                      <a:pt x="492" y="380"/>
                    </a:lnTo>
                    <a:lnTo>
                      <a:pt x="500" y="382"/>
                    </a:lnTo>
                    <a:lnTo>
                      <a:pt x="496" y="386"/>
                    </a:lnTo>
                    <a:lnTo>
                      <a:pt x="496" y="388"/>
                    </a:lnTo>
                    <a:lnTo>
                      <a:pt x="504" y="390"/>
                    </a:lnTo>
                    <a:lnTo>
                      <a:pt x="502" y="380"/>
                    </a:lnTo>
                    <a:lnTo>
                      <a:pt x="504" y="380"/>
                    </a:lnTo>
                    <a:lnTo>
                      <a:pt x="504" y="382"/>
                    </a:lnTo>
                    <a:lnTo>
                      <a:pt x="508" y="382"/>
                    </a:lnTo>
                    <a:lnTo>
                      <a:pt x="510" y="378"/>
                    </a:lnTo>
                    <a:lnTo>
                      <a:pt x="510" y="370"/>
                    </a:lnTo>
                    <a:lnTo>
                      <a:pt x="508" y="370"/>
                    </a:lnTo>
                    <a:lnTo>
                      <a:pt x="504" y="370"/>
                    </a:lnTo>
                    <a:lnTo>
                      <a:pt x="508" y="370"/>
                    </a:lnTo>
                    <a:lnTo>
                      <a:pt x="504" y="368"/>
                    </a:lnTo>
                    <a:lnTo>
                      <a:pt x="500" y="368"/>
                    </a:lnTo>
                    <a:lnTo>
                      <a:pt x="500" y="378"/>
                    </a:lnTo>
                    <a:lnTo>
                      <a:pt x="490" y="376"/>
                    </a:lnTo>
                    <a:lnTo>
                      <a:pt x="490" y="370"/>
                    </a:lnTo>
                    <a:lnTo>
                      <a:pt x="486" y="362"/>
                    </a:lnTo>
                    <a:lnTo>
                      <a:pt x="482" y="362"/>
                    </a:lnTo>
                    <a:lnTo>
                      <a:pt x="486" y="358"/>
                    </a:lnTo>
                    <a:lnTo>
                      <a:pt x="486" y="350"/>
                    </a:lnTo>
                    <a:lnTo>
                      <a:pt x="482" y="350"/>
                    </a:lnTo>
                    <a:lnTo>
                      <a:pt x="482" y="346"/>
                    </a:lnTo>
                    <a:lnTo>
                      <a:pt x="482" y="344"/>
                    </a:lnTo>
                    <a:lnTo>
                      <a:pt x="476" y="342"/>
                    </a:lnTo>
                    <a:lnTo>
                      <a:pt x="466" y="340"/>
                    </a:lnTo>
                    <a:lnTo>
                      <a:pt x="464" y="340"/>
                    </a:lnTo>
                    <a:lnTo>
                      <a:pt x="466" y="340"/>
                    </a:lnTo>
                    <a:lnTo>
                      <a:pt x="478" y="334"/>
                    </a:lnTo>
                    <a:lnTo>
                      <a:pt x="478" y="336"/>
                    </a:lnTo>
                    <a:lnTo>
                      <a:pt x="482" y="340"/>
                    </a:lnTo>
                    <a:lnTo>
                      <a:pt x="478" y="332"/>
                    </a:lnTo>
                    <a:lnTo>
                      <a:pt x="482" y="324"/>
                    </a:lnTo>
                    <a:lnTo>
                      <a:pt x="490" y="336"/>
                    </a:lnTo>
                    <a:lnTo>
                      <a:pt x="496" y="336"/>
                    </a:lnTo>
                    <a:lnTo>
                      <a:pt x="496" y="342"/>
                    </a:lnTo>
                    <a:lnTo>
                      <a:pt x="500" y="342"/>
                    </a:lnTo>
                    <a:lnTo>
                      <a:pt x="504" y="342"/>
                    </a:lnTo>
                    <a:lnTo>
                      <a:pt x="504" y="344"/>
                    </a:lnTo>
                    <a:lnTo>
                      <a:pt x="502" y="344"/>
                    </a:lnTo>
                    <a:lnTo>
                      <a:pt x="504" y="350"/>
                    </a:lnTo>
                    <a:lnTo>
                      <a:pt x="508" y="354"/>
                    </a:lnTo>
                    <a:lnTo>
                      <a:pt x="508" y="358"/>
                    </a:lnTo>
                    <a:lnTo>
                      <a:pt x="508" y="360"/>
                    </a:lnTo>
                    <a:lnTo>
                      <a:pt x="508" y="364"/>
                    </a:lnTo>
                    <a:lnTo>
                      <a:pt x="514" y="364"/>
                    </a:lnTo>
                    <a:lnTo>
                      <a:pt x="518" y="376"/>
                    </a:lnTo>
                    <a:lnTo>
                      <a:pt x="514" y="378"/>
                    </a:lnTo>
                    <a:lnTo>
                      <a:pt x="512" y="380"/>
                    </a:lnTo>
                    <a:lnTo>
                      <a:pt x="514" y="382"/>
                    </a:lnTo>
                    <a:lnTo>
                      <a:pt x="518" y="382"/>
                    </a:lnTo>
                    <a:lnTo>
                      <a:pt x="518" y="378"/>
                    </a:lnTo>
                    <a:lnTo>
                      <a:pt x="520" y="380"/>
                    </a:lnTo>
                    <a:lnTo>
                      <a:pt x="524" y="380"/>
                    </a:lnTo>
                    <a:lnTo>
                      <a:pt x="524" y="382"/>
                    </a:lnTo>
                    <a:lnTo>
                      <a:pt x="522" y="386"/>
                    </a:lnTo>
                    <a:lnTo>
                      <a:pt x="528" y="382"/>
                    </a:lnTo>
                    <a:lnTo>
                      <a:pt x="528" y="400"/>
                    </a:lnTo>
                    <a:lnTo>
                      <a:pt x="530" y="398"/>
                    </a:lnTo>
                    <a:lnTo>
                      <a:pt x="532" y="396"/>
                    </a:lnTo>
                    <a:lnTo>
                      <a:pt x="538" y="410"/>
                    </a:lnTo>
                    <a:lnTo>
                      <a:pt x="540" y="408"/>
                    </a:lnTo>
                    <a:lnTo>
                      <a:pt x="542" y="410"/>
                    </a:lnTo>
                    <a:lnTo>
                      <a:pt x="542" y="406"/>
                    </a:lnTo>
                    <a:lnTo>
                      <a:pt x="546" y="400"/>
                    </a:lnTo>
                    <a:lnTo>
                      <a:pt x="546" y="404"/>
                    </a:lnTo>
                    <a:lnTo>
                      <a:pt x="546" y="410"/>
                    </a:lnTo>
                    <a:lnTo>
                      <a:pt x="540" y="416"/>
                    </a:lnTo>
                    <a:lnTo>
                      <a:pt x="542" y="418"/>
                    </a:lnTo>
                    <a:lnTo>
                      <a:pt x="542" y="422"/>
                    </a:lnTo>
                    <a:lnTo>
                      <a:pt x="548" y="424"/>
                    </a:lnTo>
                    <a:lnTo>
                      <a:pt x="554" y="424"/>
                    </a:lnTo>
                    <a:lnTo>
                      <a:pt x="554" y="418"/>
                    </a:lnTo>
                    <a:lnTo>
                      <a:pt x="558" y="416"/>
                    </a:lnTo>
                    <a:lnTo>
                      <a:pt x="560" y="414"/>
                    </a:lnTo>
                    <a:lnTo>
                      <a:pt x="566" y="408"/>
                    </a:lnTo>
                    <a:lnTo>
                      <a:pt x="566" y="406"/>
                    </a:lnTo>
                    <a:lnTo>
                      <a:pt x="566" y="404"/>
                    </a:lnTo>
                    <a:lnTo>
                      <a:pt x="566" y="400"/>
                    </a:lnTo>
                    <a:lnTo>
                      <a:pt x="566" y="398"/>
                    </a:lnTo>
                    <a:lnTo>
                      <a:pt x="568" y="396"/>
                    </a:lnTo>
                    <a:lnTo>
                      <a:pt x="566" y="396"/>
                    </a:lnTo>
                    <a:lnTo>
                      <a:pt x="566" y="392"/>
                    </a:lnTo>
                    <a:close/>
                    <a:moveTo>
                      <a:pt x="476" y="354"/>
                    </a:moveTo>
                    <a:lnTo>
                      <a:pt x="478" y="358"/>
                    </a:lnTo>
                    <a:lnTo>
                      <a:pt x="482" y="360"/>
                    </a:lnTo>
                    <a:lnTo>
                      <a:pt x="476" y="358"/>
                    </a:lnTo>
                    <a:lnTo>
                      <a:pt x="474" y="354"/>
                    </a:lnTo>
                    <a:lnTo>
                      <a:pt x="476" y="354"/>
                    </a:lnTo>
                    <a:close/>
                    <a:moveTo>
                      <a:pt x="466" y="324"/>
                    </a:moveTo>
                    <a:lnTo>
                      <a:pt x="466" y="326"/>
                    </a:lnTo>
                    <a:lnTo>
                      <a:pt x="458" y="328"/>
                    </a:lnTo>
                    <a:lnTo>
                      <a:pt x="458" y="322"/>
                    </a:lnTo>
                    <a:lnTo>
                      <a:pt x="458" y="318"/>
                    </a:lnTo>
                    <a:lnTo>
                      <a:pt x="460" y="318"/>
                    </a:lnTo>
                    <a:lnTo>
                      <a:pt x="466" y="322"/>
                    </a:lnTo>
                    <a:lnTo>
                      <a:pt x="466" y="324"/>
                    </a:lnTo>
                    <a:close/>
                    <a:moveTo>
                      <a:pt x="478" y="314"/>
                    </a:moveTo>
                    <a:lnTo>
                      <a:pt x="478" y="316"/>
                    </a:lnTo>
                    <a:lnTo>
                      <a:pt x="476" y="316"/>
                    </a:lnTo>
                    <a:lnTo>
                      <a:pt x="476" y="314"/>
                    </a:lnTo>
                    <a:lnTo>
                      <a:pt x="476" y="310"/>
                    </a:lnTo>
                    <a:lnTo>
                      <a:pt x="478" y="310"/>
                    </a:lnTo>
                    <a:lnTo>
                      <a:pt x="478" y="31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2" name="Freeform 1473"/>
              <p:cNvSpPr/>
              <p:nvPr/>
            </p:nvSpPr>
            <p:spPr bwMode="auto">
              <a:xfrm>
                <a:off x="5588000" y="2632075"/>
                <a:ext cx="60325" cy="34925"/>
              </a:xfrm>
              <a:custGeom>
                <a:gdLst>
                  <a:gd fmla="*/ 34 w 38" name="T0"/>
                  <a:gd fmla="*/ 4 h 22" name="T1"/>
                  <a:gd fmla="*/ 28 w 38" name="T2"/>
                  <a:gd fmla="*/ 2 h 22" name="T3"/>
                  <a:gd fmla="*/ 24 w 38" name="T4"/>
                  <a:gd fmla="*/ 0 h 22" name="T5"/>
                  <a:gd fmla="*/ 24 w 38" name="T6"/>
                  <a:gd fmla="*/ 2 h 22" name="T7"/>
                  <a:gd fmla="*/ 16 w 38" name="T8"/>
                  <a:gd fmla="*/ 2 h 22" name="T9"/>
                  <a:gd fmla="*/ 10 w 38" name="T10"/>
                  <a:gd fmla="*/ 2 h 22" name="T11"/>
                  <a:gd fmla="*/ 10 w 38" name="T12"/>
                  <a:gd fmla="*/ 4 h 22" name="T13"/>
                  <a:gd fmla="*/ 14 w 38" name="T14"/>
                  <a:gd fmla="*/ 8 h 22" name="T15"/>
                  <a:gd fmla="*/ 0 w 38" name="T16"/>
                  <a:gd fmla="*/ 10 h 22" name="T17"/>
                  <a:gd fmla="*/ 4 w 38" name="T18"/>
                  <a:gd fmla="*/ 20 h 22" name="T19"/>
                  <a:gd fmla="*/ 8 w 38" name="T20"/>
                  <a:gd fmla="*/ 20 h 22" name="T21"/>
                  <a:gd fmla="*/ 10 w 38" name="T22"/>
                  <a:gd fmla="*/ 20 h 22" name="T23"/>
                  <a:gd fmla="*/ 14 w 38" name="T24"/>
                  <a:gd fmla="*/ 22 h 22" name="T25"/>
                  <a:gd fmla="*/ 18 w 38" name="T26"/>
                  <a:gd fmla="*/ 22 h 22" name="T27"/>
                  <a:gd fmla="*/ 20 w 38" name="T28"/>
                  <a:gd fmla="*/ 20 h 22" name="T29"/>
                  <a:gd fmla="*/ 24 w 38" name="T30"/>
                  <a:gd fmla="*/ 20 h 22" name="T31"/>
                  <a:gd fmla="*/ 24 w 38" name="T32"/>
                  <a:gd fmla="*/ 22 h 22" name="T33"/>
                  <a:gd fmla="*/ 26 w 38" name="T34"/>
                  <a:gd fmla="*/ 22 h 22" name="T35"/>
                  <a:gd fmla="*/ 26 w 38" name="T36"/>
                  <a:gd fmla="*/ 20 h 22" name="T37"/>
                  <a:gd fmla="*/ 24 w 38" name="T38"/>
                  <a:gd fmla="*/ 18 h 22" name="T39"/>
                  <a:gd fmla="*/ 34 w 38" name="T40"/>
                  <a:gd fmla="*/ 18 h 22" name="T41"/>
                  <a:gd fmla="*/ 32 w 38" name="T42"/>
                  <a:gd fmla="*/ 16 h 22" name="T43"/>
                  <a:gd fmla="*/ 28 w 38" name="T44"/>
                  <a:gd fmla="*/ 12 h 22" name="T45"/>
                  <a:gd fmla="*/ 38 w 38" name="T46"/>
                  <a:gd fmla="*/ 12 h 22" name="T47"/>
                  <a:gd fmla="*/ 34 w 38" name="T48"/>
                  <a:gd fmla="*/ 4 h 2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2" w="38">
                    <a:moveTo>
                      <a:pt x="34" y="4"/>
                    </a:moveTo>
                    <a:lnTo>
                      <a:pt x="28" y="2"/>
                    </a:lnTo>
                    <a:lnTo>
                      <a:pt x="24" y="0"/>
                    </a:lnTo>
                    <a:lnTo>
                      <a:pt x="24" y="2"/>
                    </a:lnTo>
                    <a:lnTo>
                      <a:pt x="16" y="2"/>
                    </a:lnTo>
                    <a:lnTo>
                      <a:pt x="10" y="2"/>
                    </a:lnTo>
                    <a:lnTo>
                      <a:pt x="10" y="4"/>
                    </a:lnTo>
                    <a:lnTo>
                      <a:pt x="14" y="8"/>
                    </a:lnTo>
                    <a:lnTo>
                      <a:pt x="0" y="10"/>
                    </a:lnTo>
                    <a:lnTo>
                      <a:pt x="4" y="20"/>
                    </a:lnTo>
                    <a:lnTo>
                      <a:pt x="8" y="20"/>
                    </a:lnTo>
                    <a:lnTo>
                      <a:pt x="10" y="20"/>
                    </a:lnTo>
                    <a:lnTo>
                      <a:pt x="14" y="22"/>
                    </a:lnTo>
                    <a:lnTo>
                      <a:pt x="18" y="22"/>
                    </a:lnTo>
                    <a:lnTo>
                      <a:pt x="20" y="20"/>
                    </a:lnTo>
                    <a:lnTo>
                      <a:pt x="24" y="20"/>
                    </a:lnTo>
                    <a:lnTo>
                      <a:pt x="24" y="22"/>
                    </a:lnTo>
                    <a:lnTo>
                      <a:pt x="26" y="22"/>
                    </a:lnTo>
                    <a:lnTo>
                      <a:pt x="26" y="20"/>
                    </a:lnTo>
                    <a:lnTo>
                      <a:pt x="24" y="18"/>
                    </a:lnTo>
                    <a:lnTo>
                      <a:pt x="34" y="18"/>
                    </a:lnTo>
                    <a:lnTo>
                      <a:pt x="32" y="16"/>
                    </a:lnTo>
                    <a:lnTo>
                      <a:pt x="28" y="12"/>
                    </a:lnTo>
                    <a:lnTo>
                      <a:pt x="38" y="12"/>
                    </a:lnTo>
                    <a:lnTo>
                      <a:pt x="34"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3" name="Freeform 1474"/>
              <p:cNvSpPr/>
              <p:nvPr/>
            </p:nvSpPr>
            <p:spPr bwMode="auto">
              <a:xfrm>
                <a:off x="5626100" y="2606675"/>
                <a:ext cx="22225" cy="22225"/>
              </a:xfrm>
              <a:custGeom>
                <a:gdLst>
                  <a:gd fmla="*/ 2 w 14" name="T0"/>
                  <a:gd fmla="*/ 8 h 14" name="T1"/>
                  <a:gd fmla="*/ 0 w 14" name="T2"/>
                  <a:gd fmla="*/ 14 h 14" name="T3"/>
                  <a:gd fmla="*/ 2 w 14" name="T4"/>
                  <a:gd fmla="*/ 14 h 14" name="T5"/>
                  <a:gd fmla="*/ 8 w 14" name="T6"/>
                  <a:gd fmla="*/ 8 h 14" name="T7"/>
                  <a:gd fmla="*/ 14 w 14" name="T8"/>
                  <a:gd fmla="*/ 6 h 14" name="T9"/>
                  <a:gd fmla="*/ 4 w 14" name="T10"/>
                  <a:gd fmla="*/ 0 h 14" name="T11"/>
                  <a:gd fmla="*/ 2 w 14" name="T12"/>
                  <a:gd fmla="*/ 8 h 14" name="T13"/>
                </a:gdLst>
                <a:cxnLst>
                  <a:cxn ang="0">
                    <a:pos x="T0" y="T1"/>
                  </a:cxn>
                  <a:cxn ang="0">
                    <a:pos x="T2" y="T3"/>
                  </a:cxn>
                  <a:cxn ang="0">
                    <a:pos x="T4" y="T5"/>
                  </a:cxn>
                  <a:cxn ang="0">
                    <a:pos x="T6" y="T7"/>
                  </a:cxn>
                  <a:cxn ang="0">
                    <a:pos x="T8" y="T9"/>
                  </a:cxn>
                  <a:cxn ang="0">
                    <a:pos x="T10" y="T11"/>
                  </a:cxn>
                  <a:cxn ang="0">
                    <a:pos x="T12" y="T13"/>
                  </a:cxn>
                </a:cxnLst>
                <a:rect b="b" l="0" r="r" t="0"/>
                <a:pathLst>
                  <a:path h="14" w="14">
                    <a:moveTo>
                      <a:pt x="2" y="8"/>
                    </a:moveTo>
                    <a:lnTo>
                      <a:pt x="0" y="14"/>
                    </a:lnTo>
                    <a:lnTo>
                      <a:pt x="2" y="14"/>
                    </a:lnTo>
                    <a:lnTo>
                      <a:pt x="8" y="8"/>
                    </a:lnTo>
                    <a:lnTo>
                      <a:pt x="14" y="6"/>
                    </a:lnTo>
                    <a:lnTo>
                      <a:pt x="4" y="0"/>
                    </a:lnTo>
                    <a:lnTo>
                      <a:pt x="2" y="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4" name="Freeform 1475"/>
              <p:cNvSpPr/>
              <p:nvPr/>
            </p:nvSpPr>
            <p:spPr bwMode="auto">
              <a:xfrm>
                <a:off x="6035675" y="2663825"/>
                <a:ext cx="6350" cy="9525"/>
              </a:xfrm>
              <a:custGeom>
                <a:gdLst>
                  <a:gd fmla="*/ 4 w 4" name="T0"/>
                  <a:gd fmla="*/ 6 h 6" name="T1"/>
                  <a:gd fmla="*/ 4 w 4" name="T2"/>
                  <a:gd fmla="*/ 2 h 6" name="T3"/>
                  <a:gd fmla="*/ 0 w 4" name="T4"/>
                  <a:gd fmla="*/ 0 h 6" name="T5"/>
                  <a:gd fmla="*/ 4 w 4" name="T6"/>
                  <a:gd fmla="*/ 6 h 6" name="T7"/>
                </a:gdLst>
                <a:cxnLst>
                  <a:cxn ang="0">
                    <a:pos x="T0" y="T1"/>
                  </a:cxn>
                  <a:cxn ang="0">
                    <a:pos x="T2" y="T3"/>
                  </a:cxn>
                  <a:cxn ang="0">
                    <a:pos x="T4" y="T5"/>
                  </a:cxn>
                  <a:cxn ang="0">
                    <a:pos x="T6" y="T7"/>
                  </a:cxn>
                </a:cxnLst>
                <a:rect b="b" l="0" r="r" t="0"/>
                <a:pathLst>
                  <a:path h="6" w="4">
                    <a:moveTo>
                      <a:pt x="4" y="6"/>
                    </a:moveTo>
                    <a:lnTo>
                      <a:pt x="4" y="2"/>
                    </a:lnTo>
                    <a:lnTo>
                      <a:pt x="0" y="0"/>
                    </a:lnTo>
                    <a:lnTo>
                      <a:pt x="4" y="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5" name="Freeform 1476"/>
              <p:cNvSpPr/>
              <p:nvPr/>
            </p:nvSpPr>
            <p:spPr bwMode="auto">
              <a:xfrm>
                <a:off x="6092825" y="2701925"/>
                <a:ext cx="53975" cy="60325"/>
              </a:xfrm>
              <a:custGeom>
                <a:gdLst>
                  <a:gd fmla="*/ 8 w 34" name="T0"/>
                  <a:gd fmla="*/ 10 h 38" name="T1"/>
                  <a:gd fmla="*/ 8 w 34" name="T2"/>
                  <a:gd fmla="*/ 14 h 38" name="T3"/>
                  <a:gd fmla="*/ 10 w 34" name="T4"/>
                  <a:gd fmla="*/ 14 h 38" name="T5"/>
                  <a:gd fmla="*/ 14 w 34" name="T6"/>
                  <a:gd fmla="*/ 12 h 38" name="T7"/>
                  <a:gd fmla="*/ 14 w 34" name="T8"/>
                  <a:gd fmla="*/ 18 h 38" name="T9"/>
                  <a:gd fmla="*/ 14 w 34" name="T10"/>
                  <a:gd fmla="*/ 22 h 38" name="T11"/>
                  <a:gd fmla="*/ 26 w 34" name="T12"/>
                  <a:gd fmla="*/ 30 h 38" name="T13"/>
                  <a:gd fmla="*/ 26 w 34" name="T14"/>
                  <a:gd fmla="*/ 32 h 38" name="T15"/>
                  <a:gd fmla="*/ 26 w 34" name="T16"/>
                  <a:gd fmla="*/ 38 h 38" name="T17"/>
                  <a:gd fmla="*/ 34 w 34" name="T18"/>
                  <a:gd fmla="*/ 38 h 38" name="T19"/>
                  <a:gd fmla="*/ 28 w 34" name="T20"/>
                  <a:gd fmla="*/ 24 h 38" name="T21"/>
                  <a:gd fmla="*/ 32 w 34" name="T22"/>
                  <a:gd fmla="*/ 24 h 38" name="T23"/>
                  <a:gd fmla="*/ 32 w 34" name="T24"/>
                  <a:gd fmla="*/ 22 h 38" name="T25"/>
                  <a:gd fmla="*/ 32 w 34" name="T26"/>
                  <a:gd fmla="*/ 20 h 38" name="T27"/>
                  <a:gd fmla="*/ 24 w 34" name="T28"/>
                  <a:gd fmla="*/ 20 h 38" name="T29"/>
                  <a:gd fmla="*/ 20 w 34" name="T30"/>
                  <a:gd fmla="*/ 18 h 38" name="T31"/>
                  <a:gd fmla="*/ 18 w 34" name="T32"/>
                  <a:gd fmla="*/ 14 h 38" name="T33"/>
                  <a:gd fmla="*/ 20 w 34" name="T34"/>
                  <a:gd fmla="*/ 10 h 38" name="T35"/>
                  <a:gd fmla="*/ 20 w 34" name="T36"/>
                  <a:gd fmla="*/ 4 h 38" name="T37"/>
                  <a:gd fmla="*/ 14 w 34" name="T38"/>
                  <a:gd fmla="*/ 0 h 38" name="T39"/>
                  <a:gd fmla="*/ 18 w 34" name="T40"/>
                  <a:gd fmla="*/ 4 h 38" name="T41"/>
                  <a:gd fmla="*/ 16 w 34" name="T42"/>
                  <a:gd fmla="*/ 6 h 38" name="T43"/>
                  <a:gd fmla="*/ 0 w 34" name="T44"/>
                  <a:gd fmla="*/ 0 h 38" name="T45"/>
                  <a:gd fmla="*/ 0 w 34" name="T46"/>
                  <a:gd fmla="*/ 4 h 38" name="T47"/>
                  <a:gd fmla="*/ 0 w 34" name="T48"/>
                  <a:gd fmla="*/ 10 h 38" name="T49"/>
                  <a:gd fmla="*/ 8 w 34" name="T50"/>
                  <a:gd fmla="*/ 10 h 3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8" w="34">
                    <a:moveTo>
                      <a:pt x="8" y="10"/>
                    </a:moveTo>
                    <a:lnTo>
                      <a:pt x="8" y="14"/>
                    </a:lnTo>
                    <a:lnTo>
                      <a:pt x="10" y="14"/>
                    </a:lnTo>
                    <a:lnTo>
                      <a:pt x="14" y="12"/>
                    </a:lnTo>
                    <a:lnTo>
                      <a:pt x="14" y="18"/>
                    </a:lnTo>
                    <a:lnTo>
                      <a:pt x="14" y="22"/>
                    </a:lnTo>
                    <a:lnTo>
                      <a:pt x="26" y="30"/>
                    </a:lnTo>
                    <a:lnTo>
                      <a:pt x="26" y="32"/>
                    </a:lnTo>
                    <a:lnTo>
                      <a:pt x="26" y="38"/>
                    </a:lnTo>
                    <a:lnTo>
                      <a:pt x="34" y="38"/>
                    </a:lnTo>
                    <a:lnTo>
                      <a:pt x="28" y="24"/>
                    </a:lnTo>
                    <a:lnTo>
                      <a:pt x="32" y="24"/>
                    </a:lnTo>
                    <a:lnTo>
                      <a:pt x="32" y="22"/>
                    </a:lnTo>
                    <a:lnTo>
                      <a:pt x="32" y="20"/>
                    </a:lnTo>
                    <a:lnTo>
                      <a:pt x="24" y="20"/>
                    </a:lnTo>
                    <a:lnTo>
                      <a:pt x="20" y="18"/>
                    </a:lnTo>
                    <a:lnTo>
                      <a:pt x="18" y="14"/>
                    </a:lnTo>
                    <a:lnTo>
                      <a:pt x="20" y="10"/>
                    </a:lnTo>
                    <a:lnTo>
                      <a:pt x="20" y="4"/>
                    </a:lnTo>
                    <a:lnTo>
                      <a:pt x="14" y="0"/>
                    </a:lnTo>
                    <a:lnTo>
                      <a:pt x="18" y="4"/>
                    </a:lnTo>
                    <a:lnTo>
                      <a:pt x="16" y="6"/>
                    </a:lnTo>
                    <a:lnTo>
                      <a:pt x="0" y="0"/>
                    </a:lnTo>
                    <a:lnTo>
                      <a:pt x="0" y="4"/>
                    </a:lnTo>
                    <a:lnTo>
                      <a:pt x="0" y="10"/>
                    </a:lnTo>
                    <a:lnTo>
                      <a:pt x="8" y="1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6" name="Freeform 1730"/>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7" name="Freeform 1731"/>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8" name="Freeform 1732"/>
              <p:cNvSpPr/>
              <p:nvPr/>
            </p:nvSpPr>
            <p:spPr bwMode="auto">
              <a:xfrm>
                <a:off x="7458075" y="4114800"/>
                <a:ext cx="311150" cy="323850"/>
              </a:xfrm>
              <a:custGeom>
                <a:gdLst>
                  <a:gd fmla="*/ 188 w 196" name="T0"/>
                  <a:gd fmla="*/ 56 h 204" name="T1"/>
                  <a:gd fmla="*/ 162 w 196" name="T2"/>
                  <a:gd fmla="*/ 60 h 204" name="T3"/>
                  <a:gd fmla="*/ 180 w 196" name="T4"/>
                  <a:gd fmla="*/ 54 h 204" name="T5"/>
                  <a:gd fmla="*/ 186 w 196" name="T6"/>
                  <a:gd fmla="*/ 40 h 204" name="T7"/>
                  <a:gd fmla="*/ 178 w 196" name="T8"/>
                  <a:gd fmla="*/ 36 h 204" name="T9"/>
                  <a:gd fmla="*/ 170 w 196" name="T10"/>
                  <a:gd fmla="*/ 32 h 204" name="T11"/>
                  <a:gd fmla="*/ 166 w 196" name="T12"/>
                  <a:gd fmla="*/ 36 h 204" name="T13"/>
                  <a:gd fmla="*/ 160 w 196" name="T14"/>
                  <a:gd fmla="*/ 32 h 204" name="T15"/>
                  <a:gd fmla="*/ 168 w 196" name="T16"/>
                  <a:gd fmla="*/ 20 h 204" name="T17"/>
                  <a:gd fmla="*/ 138 w 196" name="T18"/>
                  <a:gd fmla="*/ 22 h 204" name="T19"/>
                  <a:gd fmla="*/ 110 w 196" name="T20"/>
                  <a:gd fmla="*/ 28 h 204" name="T21"/>
                  <a:gd fmla="*/ 94 w 196" name="T22"/>
                  <a:gd fmla="*/ 24 h 204" name="T23"/>
                  <a:gd fmla="*/ 70 w 196" name="T24"/>
                  <a:gd fmla="*/ 12 h 204" name="T25"/>
                  <a:gd fmla="*/ 54 w 196" name="T26"/>
                  <a:gd fmla="*/ 10 h 204" name="T27"/>
                  <a:gd fmla="*/ 48 w 196" name="T28"/>
                  <a:gd fmla="*/ 6 h 204" name="T29"/>
                  <a:gd fmla="*/ 54 w 196" name="T30"/>
                  <a:gd fmla="*/ 14 h 204" name="T31"/>
                  <a:gd fmla="*/ 30 w 196" name="T32"/>
                  <a:gd fmla="*/ 32 h 204" name="T33"/>
                  <a:gd fmla="*/ 40 w 196" name="T34"/>
                  <a:gd fmla="*/ 50 h 204" name="T35"/>
                  <a:gd fmla="*/ 24 w 196" name="T36"/>
                  <a:gd fmla="*/ 46 h 204" name="T37"/>
                  <a:gd fmla="*/ 30 w 196" name="T38"/>
                  <a:gd fmla="*/ 30 h 204" name="T39"/>
                  <a:gd fmla="*/ 24 w 196" name="T40"/>
                  <a:gd fmla="*/ 22 h 204" name="T41"/>
                  <a:gd fmla="*/ 32 w 196" name="T42"/>
                  <a:gd fmla="*/ 4 h 204" name="T43"/>
                  <a:gd fmla="*/ 14 w 196" name="T44"/>
                  <a:gd fmla="*/ 12 h 204" name="T45"/>
                  <a:gd fmla="*/ 4 w 196" name="T46"/>
                  <a:gd fmla="*/ 32 h 204" name="T47"/>
                  <a:gd fmla="*/ 0 w 196" name="T48"/>
                  <a:gd fmla="*/ 50 h 204" name="T49"/>
                  <a:gd fmla="*/ 8 w 196" name="T50"/>
                  <a:gd fmla="*/ 56 h 204" name="T51"/>
                  <a:gd fmla="*/ 12 w 196" name="T52"/>
                  <a:gd fmla="*/ 74 h 204" name="T53"/>
                  <a:gd fmla="*/ 20 w 196" name="T54"/>
                  <a:gd fmla="*/ 90 h 204" name="T55"/>
                  <a:gd fmla="*/ 36 w 196" name="T56"/>
                  <a:gd fmla="*/ 94 h 204" name="T57"/>
                  <a:gd fmla="*/ 50 w 196" name="T58"/>
                  <a:gd fmla="*/ 96 h 204" name="T59"/>
                  <a:gd fmla="*/ 78 w 196" name="T60"/>
                  <a:gd fmla="*/ 110 h 204" name="T61"/>
                  <a:gd fmla="*/ 76 w 196" name="T62"/>
                  <a:gd fmla="*/ 122 h 204" name="T63"/>
                  <a:gd fmla="*/ 78 w 196" name="T64"/>
                  <a:gd fmla="*/ 132 h 204" name="T65"/>
                  <a:gd fmla="*/ 92 w 196" name="T66"/>
                  <a:gd fmla="*/ 148 h 204" name="T67"/>
                  <a:gd fmla="*/ 102 w 196" name="T68"/>
                  <a:gd fmla="*/ 166 h 204" name="T69"/>
                  <a:gd fmla="*/ 94 w 196" name="T70"/>
                  <a:gd fmla="*/ 178 h 204" name="T71"/>
                  <a:gd fmla="*/ 100 w 196" name="T72"/>
                  <a:gd fmla="*/ 178 h 204" name="T73"/>
                  <a:gd fmla="*/ 102 w 196" name="T74"/>
                  <a:gd fmla="*/ 200 h 204" name="T75"/>
                  <a:gd fmla="*/ 120 w 196" name="T76"/>
                  <a:gd fmla="*/ 200 h 204" name="T77"/>
                  <a:gd fmla="*/ 124 w 196" name="T78"/>
                  <a:gd fmla="*/ 194 h 204" name="T79"/>
                  <a:gd fmla="*/ 134 w 196" name="T80"/>
                  <a:gd fmla="*/ 190 h 204" name="T81"/>
                  <a:gd fmla="*/ 140 w 196" name="T82"/>
                  <a:gd fmla="*/ 182 h 204" name="T83"/>
                  <a:gd fmla="*/ 148 w 196" name="T84"/>
                  <a:gd fmla="*/ 176 h 204" name="T85"/>
                  <a:gd fmla="*/ 138 w 196" name="T86"/>
                  <a:gd fmla="*/ 176 h 204" name="T87"/>
                  <a:gd fmla="*/ 128 w 196" name="T88"/>
                  <a:gd fmla="*/ 168 h 204" name="T89"/>
                  <a:gd fmla="*/ 124 w 196" name="T90"/>
                  <a:gd fmla="*/ 150 h 204" name="T91"/>
                  <a:gd fmla="*/ 122 w 196" name="T92"/>
                  <a:gd fmla="*/ 140 h 204" name="T93"/>
                  <a:gd fmla="*/ 130 w 196" name="T94"/>
                  <a:gd fmla="*/ 140 h 204" name="T95"/>
                  <a:gd fmla="*/ 142 w 196" name="T96"/>
                  <a:gd fmla="*/ 146 h 204" name="T97"/>
                  <a:gd fmla="*/ 150 w 196" name="T98"/>
                  <a:gd fmla="*/ 146 h 204" name="T99"/>
                  <a:gd fmla="*/ 156 w 196" name="T100"/>
                  <a:gd fmla="*/ 140 h 204" name="T101"/>
                  <a:gd fmla="*/ 170 w 196" name="T102"/>
                  <a:gd fmla="*/ 138 h 204" name="T103"/>
                  <a:gd fmla="*/ 176 w 196" name="T104"/>
                  <a:gd fmla="*/ 132 h 204" name="T105"/>
                  <a:gd fmla="*/ 184 w 196" name="T106"/>
                  <a:gd fmla="*/ 120 h 204" name="T107"/>
                  <a:gd fmla="*/ 176 w 196" name="T108"/>
                  <a:gd fmla="*/ 94 h 204" name="T109"/>
                  <a:gd fmla="*/ 186 w 196" name="T110"/>
                  <a:gd fmla="*/ 92 h 204" name="T111"/>
                  <a:gd fmla="*/ 192 w 196" name="T112"/>
                  <a:gd fmla="*/ 84 h 204" name="T113"/>
                  <a:gd fmla="*/ 186 w 196" name="T114"/>
                  <a:gd fmla="*/ 78 h 204" name="T115"/>
                  <a:gd fmla="*/ 180 w 196" name="T116"/>
                  <a:gd fmla="*/ 72 h 204" name="T117"/>
                  <a:gd fmla="*/ 196 w 196" name="T118"/>
                  <a:gd fmla="*/ 64 h 204" name="T119"/>
                  <a:gd fmla="*/ 196 w 196" name="T120"/>
                  <a:gd fmla="*/ 58 h 20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4" w="196">
                    <a:moveTo>
                      <a:pt x="196" y="58"/>
                    </a:moveTo>
                    <a:lnTo>
                      <a:pt x="196" y="58"/>
                    </a:lnTo>
                    <a:lnTo>
                      <a:pt x="188" y="56"/>
                    </a:lnTo>
                    <a:lnTo>
                      <a:pt x="184" y="56"/>
                    </a:lnTo>
                    <a:lnTo>
                      <a:pt x="170" y="58"/>
                    </a:lnTo>
                    <a:lnTo>
                      <a:pt x="162" y="60"/>
                    </a:lnTo>
                    <a:lnTo>
                      <a:pt x="162" y="58"/>
                    </a:lnTo>
                    <a:lnTo>
                      <a:pt x="166" y="54"/>
                    </a:lnTo>
                    <a:lnTo>
                      <a:pt x="180" y="54"/>
                    </a:lnTo>
                    <a:lnTo>
                      <a:pt x="180" y="48"/>
                    </a:lnTo>
                    <a:lnTo>
                      <a:pt x="184" y="40"/>
                    </a:lnTo>
                    <a:lnTo>
                      <a:pt x="186" y="40"/>
                    </a:lnTo>
                    <a:lnTo>
                      <a:pt x="184" y="38"/>
                    </a:lnTo>
                    <a:lnTo>
                      <a:pt x="180" y="36"/>
                    </a:lnTo>
                    <a:lnTo>
                      <a:pt x="178" y="36"/>
                    </a:lnTo>
                    <a:lnTo>
                      <a:pt x="176" y="38"/>
                    </a:lnTo>
                    <a:lnTo>
                      <a:pt x="170" y="38"/>
                    </a:lnTo>
                    <a:lnTo>
                      <a:pt x="170" y="32"/>
                    </a:lnTo>
                    <a:lnTo>
                      <a:pt x="168" y="32"/>
                    </a:lnTo>
                    <a:lnTo>
                      <a:pt x="168" y="36"/>
                    </a:lnTo>
                    <a:lnTo>
                      <a:pt x="166" y="36"/>
                    </a:lnTo>
                    <a:lnTo>
                      <a:pt x="162" y="36"/>
                    </a:lnTo>
                    <a:lnTo>
                      <a:pt x="162" y="32"/>
                    </a:lnTo>
                    <a:lnTo>
                      <a:pt x="160" y="32"/>
                    </a:lnTo>
                    <a:lnTo>
                      <a:pt x="160" y="30"/>
                    </a:lnTo>
                    <a:lnTo>
                      <a:pt x="158" y="24"/>
                    </a:lnTo>
                    <a:lnTo>
                      <a:pt x="168" y="20"/>
                    </a:lnTo>
                    <a:lnTo>
                      <a:pt x="142" y="20"/>
                    </a:lnTo>
                    <a:lnTo>
                      <a:pt x="148" y="24"/>
                    </a:lnTo>
                    <a:lnTo>
                      <a:pt x="138" y="22"/>
                    </a:lnTo>
                    <a:lnTo>
                      <a:pt x="134" y="30"/>
                    </a:lnTo>
                    <a:lnTo>
                      <a:pt x="120" y="30"/>
                    </a:lnTo>
                    <a:lnTo>
                      <a:pt x="110" y="28"/>
                    </a:lnTo>
                    <a:lnTo>
                      <a:pt x="110" y="22"/>
                    </a:lnTo>
                    <a:lnTo>
                      <a:pt x="102" y="22"/>
                    </a:lnTo>
                    <a:lnTo>
                      <a:pt x="94" y="24"/>
                    </a:lnTo>
                    <a:lnTo>
                      <a:pt x="78" y="30"/>
                    </a:lnTo>
                    <a:lnTo>
                      <a:pt x="74" y="18"/>
                    </a:lnTo>
                    <a:lnTo>
                      <a:pt x="70" y="12"/>
                    </a:lnTo>
                    <a:lnTo>
                      <a:pt x="64" y="10"/>
                    </a:lnTo>
                    <a:lnTo>
                      <a:pt x="58" y="10"/>
                    </a:lnTo>
                    <a:lnTo>
                      <a:pt x="54" y="10"/>
                    </a:lnTo>
                    <a:lnTo>
                      <a:pt x="54" y="2"/>
                    </a:lnTo>
                    <a:lnTo>
                      <a:pt x="48" y="0"/>
                    </a:lnTo>
                    <a:lnTo>
                      <a:pt x="48" y="6"/>
                    </a:lnTo>
                    <a:lnTo>
                      <a:pt x="50" y="6"/>
                    </a:lnTo>
                    <a:lnTo>
                      <a:pt x="50" y="10"/>
                    </a:lnTo>
                    <a:lnTo>
                      <a:pt x="54" y="14"/>
                    </a:lnTo>
                    <a:lnTo>
                      <a:pt x="30" y="18"/>
                    </a:lnTo>
                    <a:lnTo>
                      <a:pt x="30" y="24"/>
                    </a:lnTo>
                    <a:lnTo>
                      <a:pt x="30" y="32"/>
                    </a:lnTo>
                    <a:lnTo>
                      <a:pt x="38" y="40"/>
                    </a:lnTo>
                    <a:lnTo>
                      <a:pt x="40" y="48"/>
                    </a:lnTo>
                    <a:lnTo>
                      <a:pt x="40" y="50"/>
                    </a:lnTo>
                    <a:lnTo>
                      <a:pt x="36" y="50"/>
                    </a:lnTo>
                    <a:lnTo>
                      <a:pt x="28" y="50"/>
                    </a:lnTo>
                    <a:lnTo>
                      <a:pt x="24" y="46"/>
                    </a:lnTo>
                    <a:lnTo>
                      <a:pt x="22" y="32"/>
                    </a:lnTo>
                    <a:lnTo>
                      <a:pt x="28" y="30"/>
                    </a:lnTo>
                    <a:lnTo>
                      <a:pt x="30" y="30"/>
                    </a:lnTo>
                    <a:lnTo>
                      <a:pt x="30" y="24"/>
                    </a:lnTo>
                    <a:lnTo>
                      <a:pt x="30" y="22"/>
                    </a:lnTo>
                    <a:lnTo>
                      <a:pt x="24" y="22"/>
                    </a:lnTo>
                    <a:lnTo>
                      <a:pt x="28" y="18"/>
                    </a:lnTo>
                    <a:lnTo>
                      <a:pt x="20" y="14"/>
                    </a:lnTo>
                    <a:lnTo>
                      <a:pt x="32" y="4"/>
                    </a:lnTo>
                    <a:lnTo>
                      <a:pt x="30" y="0"/>
                    </a:lnTo>
                    <a:lnTo>
                      <a:pt x="22" y="4"/>
                    </a:lnTo>
                    <a:lnTo>
                      <a:pt x="14" y="12"/>
                    </a:lnTo>
                    <a:lnTo>
                      <a:pt x="10" y="24"/>
                    </a:lnTo>
                    <a:lnTo>
                      <a:pt x="2" y="28"/>
                    </a:lnTo>
                    <a:lnTo>
                      <a:pt x="4" y="32"/>
                    </a:lnTo>
                    <a:lnTo>
                      <a:pt x="2" y="38"/>
                    </a:lnTo>
                    <a:lnTo>
                      <a:pt x="2" y="42"/>
                    </a:lnTo>
                    <a:lnTo>
                      <a:pt x="0" y="50"/>
                    </a:lnTo>
                    <a:lnTo>
                      <a:pt x="0" y="56"/>
                    </a:lnTo>
                    <a:lnTo>
                      <a:pt x="2" y="56"/>
                    </a:lnTo>
                    <a:lnTo>
                      <a:pt x="8" y="56"/>
                    </a:lnTo>
                    <a:lnTo>
                      <a:pt x="14" y="68"/>
                    </a:lnTo>
                    <a:lnTo>
                      <a:pt x="12" y="68"/>
                    </a:lnTo>
                    <a:lnTo>
                      <a:pt x="12" y="74"/>
                    </a:lnTo>
                    <a:lnTo>
                      <a:pt x="14" y="78"/>
                    </a:lnTo>
                    <a:lnTo>
                      <a:pt x="18" y="84"/>
                    </a:lnTo>
                    <a:lnTo>
                      <a:pt x="20" y="90"/>
                    </a:lnTo>
                    <a:lnTo>
                      <a:pt x="20" y="92"/>
                    </a:lnTo>
                    <a:lnTo>
                      <a:pt x="30" y="94"/>
                    </a:lnTo>
                    <a:lnTo>
                      <a:pt x="36" y="94"/>
                    </a:lnTo>
                    <a:lnTo>
                      <a:pt x="42" y="94"/>
                    </a:lnTo>
                    <a:lnTo>
                      <a:pt x="48" y="94"/>
                    </a:lnTo>
                    <a:lnTo>
                      <a:pt x="50" y="96"/>
                    </a:lnTo>
                    <a:lnTo>
                      <a:pt x="58" y="110"/>
                    </a:lnTo>
                    <a:lnTo>
                      <a:pt x="68" y="108"/>
                    </a:lnTo>
                    <a:lnTo>
                      <a:pt x="78" y="110"/>
                    </a:lnTo>
                    <a:lnTo>
                      <a:pt x="78" y="120"/>
                    </a:lnTo>
                    <a:lnTo>
                      <a:pt x="76" y="120"/>
                    </a:lnTo>
                    <a:lnTo>
                      <a:pt x="76" y="122"/>
                    </a:lnTo>
                    <a:lnTo>
                      <a:pt x="76" y="128"/>
                    </a:lnTo>
                    <a:lnTo>
                      <a:pt x="76" y="130"/>
                    </a:lnTo>
                    <a:lnTo>
                      <a:pt x="78" y="132"/>
                    </a:lnTo>
                    <a:lnTo>
                      <a:pt x="84" y="138"/>
                    </a:lnTo>
                    <a:lnTo>
                      <a:pt x="86" y="142"/>
                    </a:lnTo>
                    <a:lnTo>
                      <a:pt x="92" y="148"/>
                    </a:lnTo>
                    <a:lnTo>
                      <a:pt x="100" y="154"/>
                    </a:lnTo>
                    <a:lnTo>
                      <a:pt x="104" y="156"/>
                    </a:lnTo>
                    <a:lnTo>
                      <a:pt x="102" y="166"/>
                    </a:lnTo>
                    <a:lnTo>
                      <a:pt x="96" y="172"/>
                    </a:lnTo>
                    <a:lnTo>
                      <a:pt x="94" y="174"/>
                    </a:lnTo>
                    <a:lnTo>
                      <a:pt x="94" y="178"/>
                    </a:lnTo>
                    <a:lnTo>
                      <a:pt x="94" y="182"/>
                    </a:lnTo>
                    <a:lnTo>
                      <a:pt x="96" y="182"/>
                    </a:lnTo>
                    <a:lnTo>
                      <a:pt x="100" y="178"/>
                    </a:lnTo>
                    <a:lnTo>
                      <a:pt x="102" y="184"/>
                    </a:lnTo>
                    <a:lnTo>
                      <a:pt x="104" y="192"/>
                    </a:lnTo>
                    <a:lnTo>
                      <a:pt x="102" y="200"/>
                    </a:lnTo>
                    <a:lnTo>
                      <a:pt x="110" y="204"/>
                    </a:lnTo>
                    <a:lnTo>
                      <a:pt x="114" y="202"/>
                    </a:lnTo>
                    <a:lnTo>
                      <a:pt x="120" y="200"/>
                    </a:lnTo>
                    <a:lnTo>
                      <a:pt x="122" y="200"/>
                    </a:lnTo>
                    <a:lnTo>
                      <a:pt x="124" y="196"/>
                    </a:lnTo>
                    <a:lnTo>
                      <a:pt x="124" y="194"/>
                    </a:lnTo>
                    <a:lnTo>
                      <a:pt x="128" y="194"/>
                    </a:lnTo>
                    <a:lnTo>
                      <a:pt x="132" y="192"/>
                    </a:lnTo>
                    <a:lnTo>
                      <a:pt x="134" y="190"/>
                    </a:lnTo>
                    <a:lnTo>
                      <a:pt x="138" y="190"/>
                    </a:lnTo>
                    <a:lnTo>
                      <a:pt x="140" y="184"/>
                    </a:lnTo>
                    <a:lnTo>
                      <a:pt x="140" y="182"/>
                    </a:lnTo>
                    <a:lnTo>
                      <a:pt x="142" y="182"/>
                    </a:lnTo>
                    <a:lnTo>
                      <a:pt x="148" y="178"/>
                    </a:lnTo>
                    <a:lnTo>
                      <a:pt x="148" y="176"/>
                    </a:lnTo>
                    <a:lnTo>
                      <a:pt x="146" y="174"/>
                    </a:lnTo>
                    <a:lnTo>
                      <a:pt x="142" y="174"/>
                    </a:lnTo>
                    <a:lnTo>
                      <a:pt x="138" y="176"/>
                    </a:lnTo>
                    <a:lnTo>
                      <a:pt x="132" y="176"/>
                    </a:lnTo>
                    <a:lnTo>
                      <a:pt x="130" y="174"/>
                    </a:lnTo>
                    <a:lnTo>
                      <a:pt x="128" y="168"/>
                    </a:lnTo>
                    <a:lnTo>
                      <a:pt x="128" y="164"/>
                    </a:lnTo>
                    <a:lnTo>
                      <a:pt x="130" y="158"/>
                    </a:lnTo>
                    <a:lnTo>
                      <a:pt x="124" y="150"/>
                    </a:lnTo>
                    <a:lnTo>
                      <a:pt x="122" y="146"/>
                    </a:lnTo>
                    <a:lnTo>
                      <a:pt x="122" y="142"/>
                    </a:lnTo>
                    <a:lnTo>
                      <a:pt x="122" y="140"/>
                    </a:lnTo>
                    <a:lnTo>
                      <a:pt x="120" y="140"/>
                    </a:lnTo>
                    <a:lnTo>
                      <a:pt x="124" y="138"/>
                    </a:lnTo>
                    <a:lnTo>
                      <a:pt x="130" y="140"/>
                    </a:lnTo>
                    <a:lnTo>
                      <a:pt x="134" y="142"/>
                    </a:lnTo>
                    <a:lnTo>
                      <a:pt x="138" y="142"/>
                    </a:lnTo>
                    <a:lnTo>
                      <a:pt x="142" y="146"/>
                    </a:lnTo>
                    <a:lnTo>
                      <a:pt x="148" y="148"/>
                    </a:lnTo>
                    <a:lnTo>
                      <a:pt x="152" y="148"/>
                    </a:lnTo>
                    <a:lnTo>
                      <a:pt x="150" y="146"/>
                    </a:lnTo>
                    <a:lnTo>
                      <a:pt x="150" y="142"/>
                    </a:lnTo>
                    <a:lnTo>
                      <a:pt x="152" y="140"/>
                    </a:lnTo>
                    <a:lnTo>
                      <a:pt x="156" y="140"/>
                    </a:lnTo>
                    <a:lnTo>
                      <a:pt x="162" y="142"/>
                    </a:lnTo>
                    <a:lnTo>
                      <a:pt x="168" y="140"/>
                    </a:lnTo>
                    <a:lnTo>
                      <a:pt x="170" y="138"/>
                    </a:lnTo>
                    <a:lnTo>
                      <a:pt x="174" y="138"/>
                    </a:lnTo>
                    <a:lnTo>
                      <a:pt x="174" y="136"/>
                    </a:lnTo>
                    <a:lnTo>
                      <a:pt x="176" y="132"/>
                    </a:lnTo>
                    <a:lnTo>
                      <a:pt x="184" y="130"/>
                    </a:lnTo>
                    <a:lnTo>
                      <a:pt x="186" y="126"/>
                    </a:lnTo>
                    <a:lnTo>
                      <a:pt x="184" y="120"/>
                    </a:lnTo>
                    <a:lnTo>
                      <a:pt x="170" y="102"/>
                    </a:lnTo>
                    <a:lnTo>
                      <a:pt x="178" y="100"/>
                    </a:lnTo>
                    <a:lnTo>
                      <a:pt x="176" y="94"/>
                    </a:lnTo>
                    <a:lnTo>
                      <a:pt x="176" y="92"/>
                    </a:lnTo>
                    <a:lnTo>
                      <a:pt x="178" y="92"/>
                    </a:lnTo>
                    <a:lnTo>
                      <a:pt x="186" y="92"/>
                    </a:lnTo>
                    <a:lnTo>
                      <a:pt x="188" y="90"/>
                    </a:lnTo>
                    <a:lnTo>
                      <a:pt x="192" y="86"/>
                    </a:lnTo>
                    <a:lnTo>
                      <a:pt x="192" y="84"/>
                    </a:lnTo>
                    <a:lnTo>
                      <a:pt x="188" y="84"/>
                    </a:lnTo>
                    <a:lnTo>
                      <a:pt x="186" y="84"/>
                    </a:lnTo>
                    <a:lnTo>
                      <a:pt x="186" y="78"/>
                    </a:lnTo>
                    <a:lnTo>
                      <a:pt x="184" y="76"/>
                    </a:lnTo>
                    <a:lnTo>
                      <a:pt x="180" y="74"/>
                    </a:lnTo>
                    <a:lnTo>
                      <a:pt x="180" y="72"/>
                    </a:lnTo>
                    <a:lnTo>
                      <a:pt x="186" y="68"/>
                    </a:lnTo>
                    <a:lnTo>
                      <a:pt x="194" y="66"/>
                    </a:lnTo>
                    <a:lnTo>
                      <a:pt x="196" y="64"/>
                    </a:lnTo>
                    <a:lnTo>
                      <a:pt x="196" y="58"/>
                    </a:lnTo>
                    <a:lnTo>
                      <a:pt x="196" y="58"/>
                    </a:lnTo>
                    <a:lnTo>
                      <a:pt x="196" y="5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39" name="Freeform 1734"/>
              <p:cNvSpPr/>
              <p:nvPr/>
            </p:nvSpPr>
            <p:spPr bwMode="auto">
              <a:xfrm>
                <a:off x="7810500" y="5337175"/>
                <a:ext cx="120650" cy="142875"/>
              </a:xfrm>
              <a:custGeom>
                <a:gdLst>
                  <a:gd fmla="*/ 72 w 76" name="T0"/>
                  <a:gd fmla="*/ 64 h 90" name="T1"/>
                  <a:gd fmla="*/ 70 w 76" name="T2"/>
                  <a:gd fmla="*/ 58 h 90" name="T3"/>
                  <a:gd fmla="*/ 76 w 76" name="T4"/>
                  <a:gd fmla="*/ 48 h 90" name="T5"/>
                  <a:gd fmla="*/ 70 w 76" name="T6"/>
                  <a:gd fmla="*/ 44 h 90" name="T7"/>
                  <a:gd fmla="*/ 66 w 76" name="T8"/>
                  <a:gd fmla="*/ 40 h 90" name="T9"/>
                  <a:gd fmla="*/ 64 w 76" name="T10"/>
                  <a:gd fmla="*/ 34 h 90" name="T11"/>
                  <a:gd fmla="*/ 62 w 76" name="T12"/>
                  <a:gd fmla="*/ 32 h 90" name="T13"/>
                  <a:gd fmla="*/ 62 w 76" name="T14"/>
                  <a:gd fmla="*/ 30 h 90" name="T15"/>
                  <a:gd fmla="*/ 54 w 76" name="T16"/>
                  <a:gd fmla="*/ 26 h 90" name="T17"/>
                  <a:gd fmla="*/ 48 w 76" name="T18"/>
                  <a:gd fmla="*/ 24 h 90" name="T19"/>
                  <a:gd fmla="*/ 46 w 76" name="T20"/>
                  <a:gd fmla="*/ 20 h 90" name="T21"/>
                  <a:gd fmla="*/ 42 w 76" name="T22"/>
                  <a:gd fmla="*/ 16 h 90" name="T23"/>
                  <a:gd fmla="*/ 38 w 76" name="T24"/>
                  <a:gd fmla="*/ 16 h 90" name="T25"/>
                  <a:gd fmla="*/ 36 w 76" name="T26"/>
                  <a:gd fmla="*/ 14 h 90" name="T27"/>
                  <a:gd fmla="*/ 34 w 76" name="T28"/>
                  <a:gd fmla="*/ 6 h 90" name="T29"/>
                  <a:gd fmla="*/ 20 w 76" name="T30"/>
                  <a:gd fmla="*/ 0 h 90" name="T31"/>
                  <a:gd fmla="*/ 10 w 76" name="T32"/>
                  <a:gd fmla="*/ 2 h 90" name="T33"/>
                  <a:gd fmla="*/ 8 w 76" name="T34"/>
                  <a:gd fmla="*/ 4 h 90" name="T35"/>
                  <a:gd fmla="*/ 6 w 76" name="T36"/>
                  <a:gd fmla="*/ 10 h 90" name="T37"/>
                  <a:gd fmla="*/ 6 w 76" name="T38"/>
                  <a:gd fmla="*/ 14 h 90" name="T39"/>
                  <a:gd fmla="*/ 6 w 76" name="T40"/>
                  <a:gd fmla="*/ 16 h 90" name="T41"/>
                  <a:gd fmla="*/ 6 w 76" name="T42"/>
                  <a:gd fmla="*/ 20 h 90" name="T43"/>
                  <a:gd fmla="*/ 2 w 76" name="T44"/>
                  <a:gd fmla="*/ 22 h 90" name="T45"/>
                  <a:gd fmla="*/ 2 w 76" name="T46"/>
                  <a:gd fmla="*/ 24 h 90" name="T47"/>
                  <a:gd fmla="*/ 2 w 76" name="T48"/>
                  <a:gd fmla="*/ 30 h 90" name="T49"/>
                  <a:gd fmla="*/ 0 w 76" name="T50"/>
                  <a:gd fmla="*/ 32 h 90" name="T51"/>
                  <a:gd fmla="*/ 0 w 76" name="T52"/>
                  <a:gd fmla="*/ 34 h 90" name="T53"/>
                  <a:gd fmla="*/ 0 w 76" name="T54"/>
                  <a:gd fmla="*/ 38 h 90" name="T55"/>
                  <a:gd fmla="*/ 0 w 76" name="T56"/>
                  <a:gd fmla="*/ 42 h 90" name="T57"/>
                  <a:gd fmla="*/ 0 w 76" name="T58"/>
                  <a:gd fmla="*/ 48 h 90" name="T59"/>
                  <a:gd fmla="*/ 0 w 76" name="T60"/>
                  <a:gd fmla="*/ 52 h 90" name="T61"/>
                  <a:gd fmla="*/ 0 w 76" name="T62"/>
                  <a:gd fmla="*/ 54 h 90" name="T63"/>
                  <a:gd fmla="*/ 0 w 76" name="T64"/>
                  <a:gd fmla="*/ 78 h 90" name="T65"/>
                  <a:gd fmla="*/ 8 w 76" name="T66"/>
                  <a:gd fmla="*/ 78 h 90" name="T67"/>
                  <a:gd fmla="*/ 12 w 76" name="T68"/>
                  <a:gd fmla="*/ 80 h 90" name="T69"/>
                  <a:gd fmla="*/ 18 w 76" name="T70"/>
                  <a:gd fmla="*/ 86 h 90" name="T71"/>
                  <a:gd fmla="*/ 24 w 76" name="T72"/>
                  <a:gd fmla="*/ 88 h 90" name="T73"/>
                  <a:gd fmla="*/ 28 w 76" name="T74"/>
                  <a:gd fmla="*/ 90 h 90" name="T75"/>
                  <a:gd fmla="*/ 38 w 76" name="T76"/>
                  <a:gd fmla="*/ 86 h 90" name="T77"/>
                  <a:gd fmla="*/ 44 w 76" name="T78"/>
                  <a:gd fmla="*/ 88 h 90" name="T79"/>
                  <a:gd fmla="*/ 52 w 76" name="T80"/>
                  <a:gd fmla="*/ 88 h 90" name="T81"/>
                  <a:gd fmla="*/ 62 w 76" name="T82"/>
                  <a:gd fmla="*/ 80 h 90" name="T83"/>
                  <a:gd fmla="*/ 72 w 76" name="T84"/>
                  <a:gd fmla="*/ 64 h 90" name="T85"/>
                  <a:gd fmla="*/ 72 w 76" name="T86"/>
                  <a:gd fmla="*/ 64 h 90" name="T87"/>
                  <a:gd fmla="*/ 72 w 76" name="T88"/>
                  <a:gd fmla="*/ 64 h 9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0" w="76">
                    <a:moveTo>
                      <a:pt x="72" y="64"/>
                    </a:moveTo>
                    <a:lnTo>
                      <a:pt x="70" y="58"/>
                    </a:lnTo>
                    <a:lnTo>
                      <a:pt x="76" y="48"/>
                    </a:lnTo>
                    <a:lnTo>
                      <a:pt x="70" y="44"/>
                    </a:lnTo>
                    <a:lnTo>
                      <a:pt x="66" y="40"/>
                    </a:lnTo>
                    <a:lnTo>
                      <a:pt x="64" y="34"/>
                    </a:lnTo>
                    <a:lnTo>
                      <a:pt x="62" y="32"/>
                    </a:lnTo>
                    <a:lnTo>
                      <a:pt x="62" y="30"/>
                    </a:lnTo>
                    <a:lnTo>
                      <a:pt x="54" y="26"/>
                    </a:lnTo>
                    <a:lnTo>
                      <a:pt x="48" y="24"/>
                    </a:lnTo>
                    <a:lnTo>
                      <a:pt x="46" y="20"/>
                    </a:lnTo>
                    <a:lnTo>
                      <a:pt x="42" y="16"/>
                    </a:lnTo>
                    <a:lnTo>
                      <a:pt x="38" y="16"/>
                    </a:lnTo>
                    <a:lnTo>
                      <a:pt x="36" y="14"/>
                    </a:lnTo>
                    <a:lnTo>
                      <a:pt x="34" y="6"/>
                    </a:lnTo>
                    <a:lnTo>
                      <a:pt x="20" y="0"/>
                    </a:lnTo>
                    <a:lnTo>
                      <a:pt x="10" y="2"/>
                    </a:lnTo>
                    <a:lnTo>
                      <a:pt x="8" y="4"/>
                    </a:lnTo>
                    <a:lnTo>
                      <a:pt x="6" y="10"/>
                    </a:lnTo>
                    <a:lnTo>
                      <a:pt x="6" y="14"/>
                    </a:lnTo>
                    <a:lnTo>
                      <a:pt x="6" y="16"/>
                    </a:lnTo>
                    <a:lnTo>
                      <a:pt x="6" y="20"/>
                    </a:lnTo>
                    <a:lnTo>
                      <a:pt x="2" y="22"/>
                    </a:lnTo>
                    <a:lnTo>
                      <a:pt x="2" y="24"/>
                    </a:lnTo>
                    <a:lnTo>
                      <a:pt x="2" y="30"/>
                    </a:lnTo>
                    <a:lnTo>
                      <a:pt x="0" y="32"/>
                    </a:lnTo>
                    <a:lnTo>
                      <a:pt x="0" y="34"/>
                    </a:lnTo>
                    <a:lnTo>
                      <a:pt x="0" y="38"/>
                    </a:lnTo>
                    <a:lnTo>
                      <a:pt x="0" y="42"/>
                    </a:lnTo>
                    <a:lnTo>
                      <a:pt x="0" y="48"/>
                    </a:lnTo>
                    <a:lnTo>
                      <a:pt x="0" y="52"/>
                    </a:lnTo>
                    <a:lnTo>
                      <a:pt x="0" y="54"/>
                    </a:lnTo>
                    <a:lnTo>
                      <a:pt x="0" y="78"/>
                    </a:lnTo>
                    <a:lnTo>
                      <a:pt x="8" y="78"/>
                    </a:lnTo>
                    <a:lnTo>
                      <a:pt x="12" y="80"/>
                    </a:lnTo>
                    <a:lnTo>
                      <a:pt x="18" y="86"/>
                    </a:lnTo>
                    <a:lnTo>
                      <a:pt x="24" y="88"/>
                    </a:lnTo>
                    <a:lnTo>
                      <a:pt x="28" y="90"/>
                    </a:lnTo>
                    <a:lnTo>
                      <a:pt x="38" y="86"/>
                    </a:lnTo>
                    <a:lnTo>
                      <a:pt x="44" y="88"/>
                    </a:lnTo>
                    <a:lnTo>
                      <a:pt x="52" y="88"/>
                    </a:lnTo>
                    <a:lnTo>
                      <a:pt x="62" y="80"/>
                    </a:lnTo>
                    <a:lnTo>
                      <a:pt x="72" y="64"/>
                    </a:lnTo>
                    <a:lnTo>
                      <a:pt x="72" y="64"/>
                    </a:lnTo>
                    <a:lnTo>
                      <a:pt x="72" y="6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0" name="Freeform 1735"/>
              <p:cNvSpPr/>
              <p:nvPr/>
            </p:nvSpPr>
            <p:spPr bwMode="auto">
              <a:xfrm>
                <a:off x="7740650" y="4137025"/>
                <a:ext cx="12700" cy="22225"/>
              </a:xfrm>
              <a:custGeom>
                <a:gdLst>
                  <a:gd fmla="*/ 2 w 8" name="T0"/>
                  <a:gd fmla="*/ 0 h 14" name="T1"/>
                  <a:gd fmla="*/ 2 w 8" name="T2"/>
                  <a:gd fmla="*/ 0 h 14" name="T3"/>
                  <a:gd fmla="*/ 2 w 8" name="T4"/>
                  <a:gd fmla="*/ 4 h 14" name="T5"/>
                  <a:gd fmla="*/ 2 w 8" name="T6"/>
                  <a:gd fmla="*/ 8 h 14" name="T7"/>
                  <a:gd fmla="*/ 0 w 8" name="T8"/>
                  <a:gd fmla="*/ 14 h 14" name="T9"/>
                  <a:gd fmla="*/ 4 w 8" name="T10"/>
                  <a:gd fmla="*/ 14 h 14" name="T11"/>
                  <a:gd fmla="*/ 6 w 8" name="T12"/>
                  <a:gd fmla="*/ 10 h 14" name="T13"/>
                  <a:gd fmla="*/ 8 w 8" name="T14"/>
                  <a:gd fmla="*/ 10 h 14" name="T15"/>
                  <a:gd fmla="*/ 6 w 8" name="T16"/>
                  <a:gd fmla="*/ 4 h 14" name="T17"/>
                  <a:gd fmla="*/ 6 w 8" name="T18"/>
                  <a:gd fmla="*/ 0 h 14" name="T19"/>
                  <a:gd fmla="*/ 2 w 8" name="T20"/>
                  <a:gd fmla="*/ 0 h 14" name="T21"/>
                  <a:gd fmla="*/ 2 w 8" name="T22"/>
                  <a:gd fmla="*/ 0 h 14" name="T23"/>
                  <a:gd fmla="*/ 2 w 8" name="T24"/>
                  <a:gd fmla="*/ 0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8">
                    <a:moveTo>
                      <a:pt x="2" y="0"/>
                    </a:moveTo>
                    <a:lnTo>
                      <a:pt x="2" y="0"/>
                    </a:lnTo>
                    <a:lnTo>
                      <a:pt x="2" y="4"/>
                    </a:lnTo>
                    <a:lnTo>
                      <a:pt x="2" y="8"/>
                    </a:lnTo>
                    <a:lnTo>
                      <a:pt x="0" y="14"/>
                    </a:lnTo>
                    <a:lnTo>
                      <a:pt x="4" y="14"/>
                    </a:lnTo>
                    <a:lnTo>
                      <a:pt x="6" y="10"/>
                    </a:lnTo>
                    <a:lnTo>
                      <a:pt x="8" y="10"/>
                    </a:lnTo>
                    <a:lnTo>
                      <a:pt x="6" y="4"/>
                    </a:lnTo>
                    <a:lnTo>
                      <a:pt x="6" y="0"/>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1" name="Freeform 1736"/>
              <p:cNvSpPr/>
              <p:nvPr/>
            </p:nvSpPr>
            <p:spPr bwMode="auto">
              <a:xfrm>
                <a:off x="7740650" y="4137025"/>
                <a:ext cx="12700" cy="22225"/>
              </a:xfrm>
              <a:custGeom>
                <a:gdLst>
                  <a:gd fmla="*/ 2 w 8" name="T0"/>
                  <a:gd fmla="*/ 0 h 14" name="T1"/>
                  <a:gd fmla="*/ 2 w 8" name="T2"/>
                  <a:gd fmla="*/ 0 h 14" name="T3"/>
                  <a:gd fmla="*/ 2 w 8" name="T4"/>
                  <a:gd fmla="*/ 4 h 14" name="T5"/>
                  <a:gd fmla="*/ 2 w 8" name="T6"/>
                  <a:gd fmla="*/ 8 h 14" name="T7"/>
                  <a:gd fmla="*/ 0 w 8" name="T8"/>
                  <a:gd fmla="*/ 14 h 14" name="T9"/>
                  <a:gd fmla="*/ 4 w 8" name="T10"/>
                  <a:gd fmla="*/ 14 h 14" name="T11"/>
                  <a:gd fmla="*/ 6 w 8" name="T12"/>
                  <a:gd fmla="*/ 10 h 14" name="T13"/>
                  <a:gd fmla="*/ 8 w 8" name="T14"/>
                  <a:gd fmla="*/ 10 h 14" name="T15"/>
                  <a:gd fmla="*/ 6 w 8" name="T16"/>
                  <a:gd fmla="*/ 4 h 14" name="T17"/>
                  <a:gd fmla="*/ 6 w 8" name="T18"/>
                  <a:gd fmla="*/ 0 h 14" name="T19"/>
                  <a:gd fmla="*/ 2 w 8" name="T20"/>
                  <a:gd fmla="*/ 0 h 14" name="T21"/>
                  <a:gd fmla="*/ 2 w 8" name="T22"/>
                  <a:gd fmla="*/ 0 h 14" name="T23"/>
                  <a:gd fmla="*/ 2 w 8" name="T24"/>
                  <a:gd fmla="*/ 0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8">
                    <a:moveTo>
                      <a:pt x="2" y="0"/>
                    </a:moveTo>
                    <a:lnTo>
                      <a:pt x="2" y="0"/>
                    </a:lnTo>
                    <a:lnTo>
                      <a:pt x="2" y="4"/>
                    </a:lnTo>
                    <a:lnTo>
                      <a:pt x="2" y="8"/>
                    </a:lnTo>
                    <a:lnTo>
                      <a:pt x="0" y="14"/>
                    </a:lnTo>
                    <a:lnTo>
                      <a:pt x="4" y="14"/>
                    </a:lnTo>
                    <a:lnTo>
                      <a:pt x="6" y="10"/>
                    </a:lnTo>
                    <a:lnTo>
                      <a:pt x="8" y="10"/>
                    </a:lnTo>
                    <a:lnTo>
                      <a:pt x="6" y="4"/>
                    </a:lnTo>
                    <a:lnTo>
                      <a:pt x="6" y="0"/>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2" name="Freeform 1737"/>
              <p:cNvSpPr/>
              <p:nvPr/>
            </p:nvSpPr>
            <p:spPr bwMode="auto">
              <a:xfrm>
                <a:off x="7813675" y="4273550"/>
                <a:ext cx="95250" cy="136525"/>
              </a:xfrm>
              <a:custGeom>
                <a:gdLst>
                  <a:gd fmla="*/ 16 w 60" name="T0"/>
                  <a:gd fmla="*/ 4 h 86" name="T1"/>
                  <a:gd fmla="*/ 16 w 60" name="T2"/>
                  <a:gd fmla="*/ 4 h 86" name="T3"/>
                  <a:gd fmla="*/ 10 w 60" name="T4"/>
                  <a:gd fmla="*/ 12 h 86" name="T5"/>
                  <a:gd fmla="*/ 10 w 60" name="T6"/>
                  <a:gd fmla="*/ 22 h 86" name="T7"/>
                  <a:gd fmla="*/ 6 w 60" name="T8"/>
                  <a:gd fmla="*/ 24 h 86" name="T9"/>
                  <a:gd fmla="*/ 2 w 60" name="T10"/>
                  <a:gd fmla="*/ 30 h 86" name="T11"/>
                  <a:gd fmla="*/ 0 w 60" name="T12"/>
                  <a:gd fmla="*/ 30 h 86" name="T13"/>
                  <a:gd fmla="*/ 2 w 60" name="T14"/>
                  <a:gd fmla="*/ 32 h 86" name="T15"/>
                  <a:gd fmla="*/ 2 w 60" name="T16"/>
                  <a:gd fmla="*/ 40 h 86" name="T17"/>
                  <a:gd fmla="*/ 2 w 60" name="T18"/>
                  <a:gd fmla="*/ 50 h 86" name="T19"/>
                  <a:gd fmla="*/ 6 w 60" name="T20"/>
                  <a:gd fmla="*/ 52 h 86" name="T21"/>
                  <a:gd fmla="*/ 8 w 60" name="T22"/>
                  <a:gd fmla="*/ 58 h 86" name="T23"/>
                  <a:gd fmla="*/ 6 w 60" name="T24"/>
                  <a:gd fmla="*/ 64 h 86" name="T25"/>
                  <a:gd fmla="*/ 8 w 60" name="T26"/>
                  <a:gd fmla="*/ 76 h 86" name="T27"/>
                  <a:gd fmla="*/ 10 w 60" name="T28"/>
                  <a:gd fmla="*/ 84 h 86" name="T29"/>
                  <a:gd fmla="*/ 16 w 60" name="T30"/>
                  <a:gd fmla="*/ 84 h 86" name="T31"/>
                  <a:gd fmla="*/ 26 w 60" name="T32"/>
                  <a:gd fmla="*/ 86 h 86" name="T33"/>
                  <a:gd fmla="*/ 32 w 60" name="T34"/>
                  <a:gd fmla="*/ 82 h 86" name="T35"/>
                  <a:gd fmla="*/ 26 w 60" name="T36"/>
                  <a:gd fmla="*/ 76 h 86" name="T37"/>
                  <a:gd fmla="*/ 28 w 60" name="T38"/>
                  <a:gd fmla="*/ 68 h 86" name="T39"/>
                  <a:gd fmla="*/ 36 w 60" name="T40"/>
                  <a:gd fmla="*/ 70 h 86" name="T41"/>
                  <a:gd fmla="*/ 42 w 60" name="T42"/>
                  <a:gd fmla="*/ 68 h 86" name="T43"/>
                  <a:gd fmla="*/ 44 w 60" name="T44"/>
                  <a:gd fmla="*/ 74 h 86" name="T45"/>
                  <a:gd fmla="*/ 52 w 60" name="T46"/>
                  <a:gd fmla="*/ 74 h 86" name="T47"/>
                  <a:gd fmla="*/ 58 w 60" name="T48"/>
                  <a:gd fmla="*/ 64 h 86" name="T49"/>
                  <a:gd fmla="*/ 60 w 60" name="T50"/>
                  <a:gd fmla="*/ 52 h 86" name="T51"/>
                  <a:gd fmla="*/ 60 w 60" name="T52"/>
                  <a:gd fmla="*/ 50 h 86" name="T53"/>
                  <a:gd fmla="*/ 56 w 60" name="T54"/>
                  <a:gd fmla="*/ 46 h 86" name="T55"/>
                  <a:gd fmla="*/ 52 w 60" name="T56"/>
                  <a:gd fmla="*/ 42 h 86" name="T57"/>
                  <a:gd fmla="*/ 52 w 60" name="T58"/>
                  <a:gd fmla="*/ 38 h 86" name="T59"/>
                  <a:gd fmla="*/ 52 w 60" name="T60"/>
                  <a:gd fmla="*/ 20 h 86" name="T61"/>
                  <a:gd fmla="*/ 58 w 60" name="T62"/>
                  <a:gd fmla="*/ 6 h 86" name="T63"/>
                  <a:gd fmla="*/ 58 w 60" name="T64"/>
                  <a:gd fmla="*/ 2 h 86" name="T65"/>
                  <a:gd fmla="*/ 40 w 60" name="T66"/>
                  <a:gd fmla="*/ 0 h 86" name="T67"/>
                  <a:gd fmla="*/ 18 w 60" name="T68"/>
                  <a:gd fmla="*/ 0 h 86" name="T69"/>
                  <a:gd fmla="*/ 18 w 60" name="T70"/>
                  <a:gd fmla="*/ 2 h 86" name="T71"/>
                  <a:gd fmla="*/ 16 w 60" name="T72"/>
                  <a:gd fmla="*/ 4 h 86" name="T73"/>
                  <a:gd fmla="*/ 16 w 60" name="T74"/>
                  <a:gd fmla="*/ 4 h 86" name="T75"/>
                  <a:gd fmla="*/ 16 w 60" name="T76"/>
                  <a:gd fmla="*/ 4 h 8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6" w="60">
                    <a:moveTo>
                      <a:pt x="16" y="4"/>
                    </a:moveTo>
                    <a:lnTo>
                      <a:pt x="16" y="4"/>
                    </a:lnTo>
                    <a:lnTo>
                      <a:pt x="10" y="12"/>
                    </a:lnTo>
                    <a:lnTo>
                      <a:pt x="10" y="22"/>
                    </a:lnTo>
                    <a:lnTo>
                      <a:pt x="6" y="24"/>
                    </a:lnTo>
                    <a:lnTo>
                      <a:pt x="2" y="30"/>
                    </a:lnTo>
                    <a:lnTo>
                      <a:pt x="0" y="30"/>
                    </a:lnTo>
                    <a:lnTo>
                      <a:pt x="2" y="32"/>
                    </a:lnTo>
                    <a:lnTo>
                      <a:pt x="2" y="40"/>
                    </a:lnTo>
                    <a:lnTo>
                      <a:pt x="2" y="50"/>
                    </a:lnTo>
                    <a:lnTo>
                      <a:pt x="6" y="52"/>
                    </a:lnTo>
                    <a:lnTo>
                      <a:pt x="8" y="58"/>
                    </a:lnTo>
                    <a:lnTo>
                      <a:pt x="6" y="64"/>
                    </a:lnTo>
                    <a:lnTo>
                      <a:pt x="8" y="76"/>
                    </a:lnTo>
                    <a:lnTo>
                      <a:pt x="10" y="84"/>
                    </a:lnTo>
                    <a:lnTo>
                      <a:pt x="16" y="84"/>
                    </a:lnTo>
                    <a:lnTo>
                      <a:pt x="26" y="86"/>
                    </a:lnTo>
                    <a:lnTo>
                      <a:pt x="32" y="82"/>
                    </a:lnTo>
                    <a:lnTo>
                      <a:pt x="26" y="76"/>
                    </a:lnTo>
                    <a:lnTo>
                      <a:pt x="28" y="68"/>
                    </a:lnTo>
                    <a:lnTo>
                      <a:pt x="36" y="70"/>
                    </a:lnTo>
                    <a:lnTo>
                      <a:pt x="42" y="68"/>
                    </a:lnTo>
                    <a:lnTo>
                      <a:pt x="44" y="74"/>
                    </a:lnTo>
                    <a:lnTo>
                      <a:pt x="52" y="74"/>
                    </a:lnTo>
                    <a:lnTo>
                      <a:pt x="58" y="64"/>
                    </a:lnTo>
                    <a:lnTo>
                      <a:pt x="60" y="52"/>
                    </a:lnTo>
                    <a:lnTo>
                      <a:pt x="60" y="50"/>
                    </a:lnTo>
                    <a:lnTo>
                      <a:pt x="56" y="46"/>
                    </a:lnTo>
                    <a:lnTo>
                      <a:pt x="52" y="42"/>
                    </a:lnTo>
                    <a:lnTo>
                      <a:pt x="52" y="38"/>
                    </a:lnTo>
                    <a:lnTo>
                      <a:pt x="52" y="20"/>
                    </a:lnTo>
                    <a:lnTo>
                      <a:pt x="58" y="6"/>
                    </a:lnTo>
                    <a:lnTo>
                      <a:pt x="58" y="2"/>
                    </a:lnTo>
                    <a:lnTo>
                      <a:pt x="40" y="0"/>
                    </a:lnTo>
                    <a:lnTo>
                      <a:pt x="18" y="0"/>
                    </a:lnTo>
                    <a:lnTo>
                      <a:pt x="18" y="2"/>
                    </a:lnTo>
                    <a:lnTo>
                      <a:pt x="16" y="4"/>
                    </a:lnTo>
                    <a:lnTo>
                      <a:pt x="16" y="4"/>
                    </a:lnTo>
                    <a:lnTo>
                      <a:pt x="16"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3" name="Freeform 1738"/>
              <p:cNvSpPr/>
              <p:nvPr/>
            </p:nvSpPr>
            <p:spPr bwMode="auto">
              <a:xfrm>
                <a:off x="7613650" y="3917950"/>
                <a:ext cx="28575" cy="15875"/>
              </a:xfrm>
              <a:custGeom>
                <a:gdLst>
                  <a:gd fmla="*/ 0 w 18" name="T0"/>
                  <a:gd fmla="*/ 0 h 10" name="T1"/>
                  <a:gd fmla="*/ 0 w 18" name="T2"/>
                  <a:gd fmla="*/ 10 h 10" name="T3"/>
                  <a:gd fmla="*/ 16 w 18" name="T4"/>
                  <a:gd fmla="*/ 10 h 10" name="T5"/>
                  <a:gd fmla="*/ 18 w 18" name="T6"/>
                  <a:gd fmla="*/ 6 h 10" name="T7"/>
                  <a:gd fmla="*/ 14 w 18" name="T8"/>
                  <a:gd fmla="*/ 2 h 10" name="T9"/>
                  <a:gd fmla="*/ 0 w 18" name="T10"/>
                  <a:gd fmla="*/ 0 h 10" name="T11"/>
                  <a:gd fmla="*/ 0 w 18" name="T12"/>
                  <a:gd fmla="*/ 0 h 10" name="T13"/>
                  <a:gd fmla="*/ 0 w 1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18">
                    <a:moveTo>
                      <a:pt x="0" y="0"/>
                    </a:moveTo>
                    <a:lnTo>
                      <a:pt x="0" y="10"/>
                    </a:lnTo>
                    <a:lnTo>
                      <a:pt x="16" y="10"/>
                    </a:lnTo>
                    <a:lnTo>
                      <a:pt x="18" y="6"/>
                    </a:lnTo>
                    <a:lnTo>
                      <a:pt x="14"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4" name="Freeform 1739"/>
              <p:cNvSpPr/>
              <p:nvPr/>
            </p:nvSpPr>
            <p:spPr bwMode="auto">
              <a:xfrm>
                <a:off x="7280275" y="4454525"/>
                <a:ext cx="276225" cy="514350"/>
              </a:xfrm>
              <a:custGeom>
                <a:gdLst>
                  <a:gd fmla="*/ 80 w 174" name="T0"/>
                  <a:gd fmla="*/ 8 h 324" name="T1"/>
                  <a:gd fmla="*/ 80 w 174" name="T2"/>
                  <a:gd fmla="*/ 28 h 324" name="T3"/>
                  <a:gd fmla="*/ 70 w 174" name="T4"/>
                  <a:gd fmla="*/ 46 h 324" name="T5"/>
                  <a:gd fmla="*/ 44 w 174" name="T6"/>
                  <a:gd fmla="*/ 66 h 324" name="T7"/>
                  <a:gd fmla="*/ 30 w 174" name="T8"/>
                  <a:gd fmla="*/ 88 h 324" name="T9"/>
                  <a:gd fmla="*/ 24 w 174" name="T10"/>
                  <a:gd fmla="*/ 88 h 324" name="T11"/>
                  <a:gd fmla="*/ 8 w 174" name="T12"/>
                  <a:gd fmla="*/ 80 h 324" name="T13"/>
                  <a:gd fmla="*/ 10 w 174" name="T14"/>
                  <a:gd fmla="*/ 72 h 324" name="T15"/>
                  <a:gd fmla="*/ 2 w 174" name="T16"/>
                  <a:gd fmla="*/ 74 h 324" name="T17"/>
                  <a:gd fmla="*/ 2 w 174" name="T18"/>
                  <a:gd fmla="*/ 92 h 324" name="T19"/>
                  <a:gd fmla="*/ 2 w 174" name="T20"/>
                  <a:gd fmla="*/ 98 h 324" name="T21"/>
                  <a:gd fmla="*/ 2 w 174" name="T22"/>
                  <a:gd fmla="*/ 108 h 324" name="T23"/>
                  <a:gd fmla="*/ 20 w 174" name="T24"/>
                  <a:gd fmla="*/ 120 h 324" name="T25"/>
                  <a:gd fmla="*/ 28 w 174" name="T26"/>
                  <a:gd fmla="*/ 134 h 324" name="T27"/>
                  <a:gd fmla="*/ 36 w 174" name="T28"/>
                  <a:gd fmla="*/ 150 h 324" name="T29"/>
                  <a:gd fmla="*/ 52 w 174" name="T30"/>
                  <a:gd fmla="*/ 164 h 324" name="T31"/>
                  <a:gd fmla="*/ 62 w 174" name="T32"/>
                  <a:gd fmla="*/ 206 h 324" name="T33"/>
                  <a:gd fmla="*/ 80 w 174" name="T34"/>
                  <a:gd fmla="*/ 246 h 324" name="T35"/>
                  <a:gd fmla="*/ 88 w 174" name="T36"/>
                  <a:gd fmla="*/ 264 h 324" name="T37"/>
                  <a:gd fmla="*/ 98 w 174" name="T38"/>
                  <a:gd fmla="*/ 282 h 324" name="T39"/>
                  <a:gd fmla="*/ 134 w 174" name="T40"/>
                  <a:gd fmla="*/ 306 h 324" name="T41"/>
                  <a:gd fmla="*/ 154 w 174" name="T42"/>
                  <a:gd fmla="*/ 324 h 324" name="T43"/>
                  <a:gd fmla="*/ 162 w 174" name="T44"/>
                  <a:gd fmla="*/ 310 h 324" name="T45"/>
                  <a:gd fmla="*/ 174 w 174" name="T46"/>
                  <a:gd fmla="*/ 290 h 324" name="T47"/>
                  <a:gd fmla="*/ 168 w 174" name="T48"/>
                  <a:gd fmla="*/ 280 h 324" name="T49"/>
                  <a:gd fmla="*/ 168 w 174" name="T50"/>
                  <a:gd fmla="*/ 274 h 324" name="T51"/>
                  <a:gd fmla="*/ 170 w 174" name="T52"/>
                  <a:gd fmla="*/ 272 h 324" name="T53"/>
                  <a:gd fmla="*/ 168 w 174" name="T54"/>
                  <a:gd fmla="*/ 252 h 324" name="T55"/>
                  <a:gd fmla="*/ 164 w 174" name="T56"/>
                  <a:gd fmla="*/ 218 h 324" name="T57"/>
                  <a:gd fmla="*/ 150 w 174" name="T58"/>
                  <a:gd fmla="*/ 168 h 324" name="T59"/>
                  <a:gd fmla="*/ 136 w 174" name="T60"/>
                  <a:gd fmla="*/ 172 h 324" name="T61"/>
                  <a:gd fmla="*/ 120 w 174" name="T62"/>
                  <a:gd fmla="*/ 168 h 324" name="T63"/>
                  <a:gd fmla="*/ 114 w 174" name="T64"/>
                  <a:gd fmla="*/ 160 h 324" name="T65"/>
                  <a:gd fmla="*/ 102 w 174" name="T66"/>
                  <a:gd fmla="*/ 150 h 324" name="T67"/>
                  <a:gd fmla="*/ 102 w 174" name="T68"/>
                  <a:gd fmla="*/ 136 h 324" name="T69"/>
                  <a:gd fmla="*/ 100 w 174" name="T70"/>
                  <a:gd fmla="*/ 124 h 324" name="T71"/>
                  <a:gd fmla="*/ 106 w 174" name="T72"/>
                  <a:gd fmla="*/ 116 h 324" name="T73"/>
                  <a:gd fmla="*/ 114 w 174" name="T74"/>
                  <a:gd fmla="*/ 100 h 324" name="T75"/>
                  <a:gd fmla="*/ 126 w 174" name="T76"/>
                  <a:gd fmla="*/ 84 h 324" name="T77"/>
                  <a:gd fmla="*/ 150 w 174" name="T78"/>
                  <a:gd fmla="*/ 78 h 324" name="T79"/>
                  <a:gd fmla="*/ 154 w 174" name="T80"/>
                  <a:gd fmla="*/ 72 h 324" name="T81"/>
                  <a:gd fmla="*/ 156 w 174" name="T82"/>
                  <a:gd fmla="*/ 42 h 324" name="T83"/>
                  <a:gd fmla="*/ 144 w 174" name="T84"/>
                  <a:gd fmla="*/ 36 h 324" name="T85"/>
                  <a:gd fmla="*/ 128 w 174" name="T86"/>
                  <a:gd fmla="*/ 34 h 324" name="T87"/>
                  <a:gd fmla="*/ 116 w 174" name="T88"/>
                  <a:gd fmla="*/ 32 h 324" name="T89"/>
                  <a:gd fmla="*/ 106 w 174" name="T90"/>
                  <a:gd fmla="*/ 24 h 324" name="T91"/>
                  <a:gd fmla="*/ 98 w 174" name="T92"/>
                  <a:gd fmla="*/ 14 h 324" name="T93"/>
                  <a:gd fmla="*/ 90 w 174" name="T94"/>
                  <a:gd fmla="*/ 0 h 324" name="T95"/>
                  <a:gd fmla="*/ 80 w 174" name="T96"/>
                  <a:gd fmla="*/ 0 h 32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4" w="174">
                    <a:moveTo>
                      <a:pt x="80" y="0"/>
                    </a:moveTo>
                    <a:lnTo>
                      <a:pt x="74" y="6"/>
                    </a:lnTo>
                    <a:lnTo>
                      <a:pt x="80" y="8"/>
                    </a:lnTo>
                    <a:lnTo>
                      <a:pt x="82" y="18"/>
                    </a:lnTo>
                    <a:lnTo>
                      <a:pt x="82" y="28"/>
                    </a:lnTo>
                    <a:lnTo>
                      <a:pt x="80" y="28"/>
                    </a:lnTo>
                    <a:lnTo>
                      <a:pt x="80" y="34"/>
                    </a:lnTo>
                    <a:lnTo>
                      <a:pt x="74" y="42"/>
                    </a:lnTo>
                    <a:lnTo>
                      <a:pt x="70" y="46"/>
                    </a:lnTo>
                    <a:lnTo>
                      <a:pt x="56" y="54"/>
                    </a:lnTo>
                    <a:lnTo>
                      <a:pt x="52" y="60"/>
                    </a:lnTo>
                    <a:lnTo>
                      <a:pt x="44" y="66"/>
                    </a:lnTo>
                    <a:lnTo>
                      <a:pt x="38" y="72"/>
                    </a:lnTo>
                    <a:lnTo>
                      <a:pt x="36" y="82"/>
                    </a:lnTo>
                    <a:lnTo>
                      <a:pt x="30" y="88"/>
                    </a:lnTo>
                    <a:lnTo>
                      <a:pt x="28" y="90"/>
                    </a:lnTo>
                    <a:lnTo>
                      <a:pt x="26" y="90"/>
                    </a:lnTo>
                    <a:lnTo>
                      <a:pt x="24" y="88"/>
                    </a:lnTo>
                    <a:lnTo>
                      <a:pt x="18" y="80"/>
                    </a:lnTo>
                    <a:lnTo>
                      <a:pt x="12" y="82"/>
                    </a:lnTo>
                    <a:lnTo>
                      <a:pt x="8" y="80"/>
                    </a:lnTo>
                    <a:lnTo>
                      <a:pt x="8" y="78"/>
                    </a:lnTo>
                    <a:lnTo>
                      <a:pt x="12" y="74"/>
                    </a:lnTo>
                    <a:lnTo>
                      <a:pt x="10" y="72"/>
                    </a:lnTo>
                    <a:lnTo>
                      <a:pt x="10" y="66"/>
                    </a:lnTo>
                    <a:lnTo>
                      <a:pt x="8" y="66"/>
                    </a:lnTo>
                    <a:lnTo>
                      <a:pt x="2" y="74"/>
                    </a:lnTo>
                    <a:lnTo>
                      <a:pt x="0" y="80"/>
                    </a:lnTo>
                    <a:lnTo>
                      <a:pt x="0" y="88"/>
                    </a:lnTo>
                    <a:lnTo>
                      <a:pt x="2" y="92"/>
                    </a:lnTo>
                    <a:lnTo>
                      <a:pt x="0" y="92"/>
                    </a:lnTo>
                    <a:lnTo>
                      <a:pt x="0" y="96"/>
                    </a:lnTo>
                    <a:lnTo>
                      <a:pt x="2" y="98"/>
                    </a:lnTo>
                    <a:lnTo>
                      <a:pt x="6" y="98"/>
                    </a:lnTo>
                    <a:lnTo>
                      <a:pt x="6" y="106"/>
                    </a:lnTo>
                    <a:lnTo>
                      <a:pt x="2" y="108"/>
                    </a:lnTo>
                    <a:lnTo>
                      <a:pt x="2" y="110"/>
                    </a:lnTo>
                    <a:lnTo>
                      <a:pt x="10" y="116"/>
                    </a:lnTo>
                    <a:lnTo>
                      <a:pt x="20" y="120"/>
                    </a:lnTo>
                    <a:lnTo>
                      <a:pt x="20" y="126"/>
                    </a:lnTo>
                    <a:lnTo>
                      <a:pt x="24" y="132"/>
                    </a:lnTo>
                    <a:lnTo>
                      <a:pt x="28" y="134"/>
                    </a:lnTo>
                    <a:lnTo>
                      <a:pt x="34" y="136"/>
                    </a:lnTo>
                    <a:lnTo>
                      <a:pt x="36" y="142"/>
                    </a:lnTo>
                    <a:lnTo>
                      <a:pt x="36" y="150"/>
                    </a:lnTo>
                    <a:lnTo>
                      <a:pt x="42" y="152"/>
                    </a:lnTo>
                    <a:lnTo>
                      <a:pt x="46" y="154"/>
                    </a:lnTo>
                    <a:lnTo>
                      <a:pt x="52" y="164"/>
                    </a:lnTo>
                    <a:lnTo>
                      <a:pt x="54" y="172"/>
                    </a:lnTo>
                    <a:lnTo>
                      <a:pt x="56" y="192"/>
                    </a:lnTo>
                    <a:lnTo>
                      <a:pt x="62" y="206"/>
                    </a:lnTo>
                    <a:lnTo>
                      <a:pt x="72" y="224"/>
                    </a:lnTo>
                    <a:lnTo>
                      <a:pt x="78" y="240"/>
                    </a:lnTo>
                    <a:lnTo>
                      <a:pt x="80" y="246"/>
                    </a:lnTo>
                    <a:lnTo>
                      <a:pt x="80" y="252"/>
                    </a:lnTo>
                    <a:lnTo>
                      <a:pt x="78" y="254"/>
                    </a:lnTo>
                    <a:lnTo>
                      <a:pt x="88" y="264"/>
                    </a:lnTo>
                    <a:lnTo>
                      <a:pt x="88" y="272"/>
                    </a:lnTo>
                    <a:lnTo>
                      <a:pt x="90" y="278"/>
                    </a:lnTo>
                    <a:lnTo>
                      <a:pt x="98" y="282"/>
                    </a:lnTo>
                    <a:lnTo>
                      <a:pt x="108" y="288"/>
                    </a:lnTo>
                    <a:lnTo>
                      <a:pt x="110" y="292"/>
                    </a:lnTo>
                    <a:lnTo>
                      <a:pt x="134" y="306"/>
                    </a:lnTo>
                    <a:lnTo>
                      <a:pt x="144" y="314"/>
                    </a:lnTo>
                    <a:lnTo>
                      <a:pt x="152" y="322"/>
                    </a:lnTo>
                    <a:lnTo>
                      <a:pt x="154" y="324"/>
                    </a:lnTo>
                    <a:lnTo>
                      <a:pt x="154" y="322"/>
                    </a:lnTo>
                    <a:lnTo>
                      <a:pt x="156" y="316"/>
                    </a:lnTo>
                    <a:lnTo>
                      <a:pt x="162" y="310"/>
                    </a:lnTo>
                    <a:lnTo>
                      <a:pt x="168" y="308"/>
                    </a:lnTo>
                    <a:lnTo>
                      <a:pt x="174" y="296"/>
                    </a:lnTo>
                    <a:lnTo>
                      <a:pt x="174" y="290"/>
                    </a:lnTo>
                    <a:lnTo>
                      <a:pt x="174" y="288"/>
                    </a:lnTo>
                    <a:lnTo>
                      <a:pt x="164" y="286"/>
                    </a:lnTo>
                    <a:lnTo>
                      <a:pt x="168" y="280"/>
                    </a:lnTo>
                    <a:lnTo>
                      <a:pt x="164" y="278"/>
                    </a:lnTo>
                    <a:lnTo>
                      <a:pt x="164" y="274"/>
                    </a:lnTo>
                    <a:lnTo>
                      <a:pt x="168" y="274"/>
                    </a:lnTo>
                    <a:lnTo>
                      <a:pt x="172" y="280"/>
                    </a:lnTo>
                    <a:lnTo>
                      <a:pt x="170" y="274"/>
                    </a:lnTo>
                    <a:lnTo>
                      <a:pt x="170" y="272"/>
                    </a:lnTo>
                    <a:lnTo>
                      <a:pt x="172" y="270"/>
                    </a:lnTo>
                    <a:lnTo>
                      <a:pt x="168" y="260"/>
                    </a:lnTo>
                    <a:lnTo>
                      <a:pt x="168" y="252"/>
                    </a:lnTo>
                    <a:lnTo>
                      <a:pt x="170" y="250"/>
                    </a:lnTo>
                    <a:lnTo>
                      <a:pt x="172" y="236"/>
                    </a:lnTo>
                    <a:lnTo>
                      <a:pt x="164" y="218"/>
                    </a:lnTo>
                    <a:lnTo>
                      <a:pt x="146" y="214"/>
                    </a:lnTo>
                    <a:lnTo>
                      <a:pt x="150" y="170"/>
                    </a:lnTo>
                    <a:lnTo>
                      <a:pt x="150" y="168"/>
                    </a:lnTo>
                    <a:lnTo>
                      <a:pt x="150" y="164"/>
                    </a:lnTo>
                    <a:lnTo>
                      <a:pt x="150" y="168"/>
                    </a:lnTo>
                    <a:lnTo>
                      <a:pt x="136" y="172"/>
                    </a:lnTo>
                    <a:lnTo>
                      <a:pt x="124" y="172"/>
                    </a:lnTo>
                    <a:lnTo>
                      <a:pt x="120" y="172"/>
                    </a:lnTo>
                    <a:lnTo>
                      <a:pt x="120" y="168"/>
                    </a:lnTo>
                    <a:lnTo>
                      <a:pt x="118" y="164"/>
                    </a:lnTo>
                    <a:lnTo>
                      <a:pt x="116" y="162"/>
                    </a:lnTo>
                    <a:lnTo>
                      <a:pt x="114" y="160"/>
                    </a:lnTo>
                    <a:lnTo>
                      <a:pt x="110" y="156"/>
                    </a:lnTo>
                    <a:lnTo>
                      <a:pt x="106" y="152"/>
                    </a:lnTo>
                    <a:lnTo>
                      <a:pt x="102" y="150"/>
                    </a:lnTo>
                    <a:lnTo>
                      <a:pt x="102" y="142"/>
                    </a:lnTo>
                    <a:lnTo>
                      <a:pt x="102" y="138"/>
                    </a:lnTo>
                    <a:lnTo>
                      <a:pt x="102" y="136"/>
                    </a:lnTo>
                    <a:lnTo>
                      <a:pt x="100" y="132"/>
                    </a:lnTo>
                    <a:lnTo>
                      <a:pt x="98" y="124"/>
                    </a:lnTo>
                    <a:lnTo>
                      <a:pt x="100" y="124"/>
                    </a:lnTo>
                    <a:lnTo>
                      <a:pt x="102" y="124"/>
                    </a:lnTo>
                    <a:lnTo>
                      <a:pt x="106" y="124"/>
                    </a:lnTo>
                    <a:lnTo>
                      <a:pt x="106" y="116"/>
                    </a:lnTo>
                    <a:lnTo>
                      <a:pt x="108" y="114"/>
                    </a:lnTo>
                    <a:lnTo>
                      <a:pt x="110" y="108"/>
                    </a:lnTo>
                    <a:lnTo>
                      <a:pt x="114" y="100"/>
                    </a:lnTo>
                    <a:lnTo>
                      <a:pt x="114" y="96"/>
                    </a:lnTo>
                    <a:lnTo>
                      <a:pt x="118" y="90"/>
                    </a:lnTo>
                    <a:lnTo>
                      <a:pt x="126" y="84"/>
                    </a:lnTo>
                    <a:lnTo>
                      <a:pt x="132" y="82"/>
                    </a:lnTo>
                    <a:lnTo>
                      <a:pt x="138" y="80"/>
                    </a:lnTo>
                    <a:lnTo>
                      <a:pt x="150" y="78"/>
                    </a:lnTo>
                    <a:lnTo>
                      <a:pt x="152" y="78"/>
                    </a:lnTo>
                    <a:lnTo>
                      <a:pt x="154" y="74"/>
                    </a:lnTo>
                    <a:lnTo>
                      <a:pt x="154" y="72"/>
                    </a:lnTo>
                    <a:lnTo>
                      <a:pt x="150" y="70"/>
                    </a:lnTo>
                    <a:lnTo>
                      <a:pt x="144" y="70"/>
                    </a:lnTo>
                    <a:lnTo>
                      <a:pt x="156" y="42"/>
                    </a:lnTo>
                    <a:lnTo>
                      <a:pt x="156" y="38"/>
                    </a:lnTo>
                    <a:lnTo>
                      <a:pt x="152" y="38"/>
                    </a:lnTo>
                    <a:lnTo>
                      <a:pt x="144" y="36"/>
                    </a:lnTo>
                    <a:lnTo>
                      <a:pt x="138" y="34"/>
                    </a:lnTo>
                    <a:lnTo>
                      <a:pt x="134" y="34"/>
                    </a:lnTo>
                    <a:lnTo>
                      <a:pt x="128" y="34"/>
                    </a:lnTo>
                    <a:lnTo>
                      <a:pt x="128" y="36"/>
                    </a:lnTo>
                    <a:lnTo>
                      <a:pt x="120" y="34"/>
                    </a:lnTo>
                    <a:lnTo>
                      <a:pt x="116" y="32"/>
                    </a:lnTo>
                    <a:lnTo>
                      <a:pt x="116" y="28"/>
                    </a:lnTo>
                    <a:lnTo>
                      <a:pt x="116" y="24"/>
                    </a:lnTo>
                    <a:lnTo>
                      <a:pt x="106" y="24"/>
                    </a:lnTo>
                    <a:lnTo>
                      <a:pt x="102" y="20"/>
                    </a:lnTo>
                    <a:lnTo>
                      <a:pt x="100" y="18"/>
                    </a:lnTo>
                    <a:lnTo>
                      <a:pt x="98" y="14"/>
                    </a:lnTo>
                    <a:lnTo>
                      <a:pt x="92" y="8"/>
                    </a:lnTo>
                    <a:lnTo>
                      <a:pt x="90" y="6"/>
                    </a:lnTo>
                    <a:lnTo>
                      <a:pt x="90" y="0"/>
                    </a:lnTo>
                    <a:lnTo>
                      <a:pt x="80" y="0"/>
                    </a:lnTo>
                    <a:lnTo>
                      <a:pt x="80" y="0"/>
                    </a:lnTo>
                    <a:lnTo>
                      <a:pt x="8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5" name="Freeform 1740"/>
              <p:cNvSpPr/>
              <p:nvPr/>
            </p:nvSpPr>
            <p:spPr bwMode="auto">
              <a:xfrm>
                <a:off x="7712075" y="5000625"/>
                <a:ext cx="184150" cy="244475"/>
              </a:xfrm>
              <a:custGeom>
                <a:gdLst>
                  <a:gd fmla="*/ 54 w 116" name="T0"/>
                  <a:gd fmla="*/ 4 h 154" name="T1"/>
                  <a:gd fmla="*/ 24 w 116" name="T2"/>
                  <a:gd fmla="*/ 4 h 154" name="T3"/>
                  <a:gd fmla="*/ 16 w 116" name="T4"/>
                  <a:gd fmla="*/ 16 h 154" name="T5"/>
                  <a:gd fmla="*/ 10 w 116" name="T6"/>
                  <a:gd fmla="*/ 26 h 154" name="T7"/>
                  <a:gd fmla="*/ 0 w 116" name="T8"/>
                  <a:gd fmla="*/ 52 h 154" name="T9"/>
                  <a:gd fmla="*/ 14 w 116" name="T10"/>
                  <a:gd fmla="*/ 64 h 154" name="T11"/>
                  <a:gd fmla="*/ 18 w 116" name="T12"/>
                  <a:gd fmla="*/ 70 h 154" name="T13"/>
                  <a:gd fmla="*/ 26 w 116" name="T14"/>
                  <a:gd fmla="*/ 78 h 154" name="T15"/>
                  <a:gd fmla="*/ 28 w 116" name="T16"/>
                  <a:gd fmla="*/ 84 h 154" name="T17"/>
                  <a:gd fmla="*/ 36 w 116" name="T18"/>
                  <a:gd fmla="*/ 90 h 154" name="T19"/>
                  <a:gd fmla="*/ 44 w 116" name="T20"/>
                  <a:gd fmla="*/ 98 h 154" name="T21"/>
                  <a:gd fmla="*/ 50 w 116" name="T22"/>
                  <a:gd fmla="*/ 98 h 154" name="T23"/>
                  <a:gd fmla="*/ 60 w 116" name="T24"/>
                  <a:gd fmla="*/ 108 h 154" name="T25"/>
                  <a:gd fmla="*/ 68 w 116" name="T26"/>
                  <a:gd fmla="*/ 116 h 154" name="T27"/>
                  <a:gd fmla="*/ 68 w 116" name="T28"/>
                  <a:gd fmla="*/ 126 h 154" name="T29"/>
                  <a:gd fmla="*/ 60 w 116" name="T30"/>
                  <a:gd fmla="*/ 138 h 154" name="T31"/>
                  <a:gd fmla="*/ 54 w 116" name="T32"/>
                  <a:gd fmla="*/ 150 h 154" name="T33"/>
                  <a:gd fmla="*/ 64 w 116" name="T34"/>
                  <a:gd fmla="*/ 150 h 154" name="T35"/>
                  <a:gd fmla="*/ 74 w 116" name="T36"/>
                  <a:gd fmla="*/ 154 h 154" name="T37"/>
                  <a:gd fmla="*/ 92 w 116" name="T38"/>
                  <a:gd fmla="*/ 154 h 154" name="T39"/>
                  <a:gd fmla="*/ 100 w 116" name="T40"/>
                  <a:gd fmla="*/ 154 h 154" name="T41"/>
                  <a:gd fmla="*/ 106 w 116" name="T42"/>
                  <a:gd fmla="*/ 146 h 154" name="T43"/>
                  <a:gd fmla="*/ 110 w 116" name="T44"/>
                  <a:gd fmla="*/ 136 h 154" name="T45"/>
                  <a:gd fmla="*/ 110 w 116" name="T46"/>
                  <a:gd fmla="*/ 122 h 154" name="T47"/>
                  <a:gd fmla="*/ 114 w 116" name="T48"/>
                  <a:gd fmla="*/ 112 h 154" name="T49"/>
                  <a:gd fmla="*/ 116 w 116" name="T50"/>
                  <a:gd fmla="*/ 96 h 154" name="T51"/>
                  <a:gd fmla="*/ 114 w 116" name="T52"/>
                  <a:gd fmla="*/ 88 h 154" name="T53"/>
                  <a:gd fmla="*/ 106 w 116" name="T54"/>
                  <a:gd fmla="*/ 90 h 154" name="T55"/>
                  <a:gd fmla="*/ 106 w 116" name="T56"/>
                  <a:gd fmla="*/ 82 h 154" name="T57"/>
                  <a:gd fmla="*/ 104 w 116" name="T58"/>
                  <a:gd fmla="*/ 60 h 154" name="T59"/>
                  <a:gd fmla="*/ 96 w 116" name="T60"/>
                  <a:gd fmla="*/ 56 h 154" name="T61"/>
                  <a:gd fmla="*/ 92 w 116" name="T62"/>
                  <a:gd fmla="*/ 52 h 154" name="T63"/>
                  <a:gd fmla="*/ 88 w 116" name="T64"/>
                  <a:gd fmla="*/ 52 h 154" name="T65"/>
                  <a:gd fmla="*/ 72 w 116" name="T66"/>
                  <a:gd fmla="*/ 50 h 154" name="T67"/>
                  <a:gd fmla="*/ 70 w 116" name="T68"/>
                  <a:gd fmla="*/ 42 h 154" name="T69"/>
                  <a:gd fmla="*/ 70 w 116" name="T70"/>
                  <a:gd fmla="*/ 26 h 154" name="T71"/>
                  <a:gd fmla="*/ 64 w 116" name="T72"/>
                  <a:gd fmla="*/ 16 h 154" name="T73"/>
                  <a:gd fmla="*/ 60 w 116" name="T74"/>
                  <a:gd fmla="*/ 12 h 15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4" w="115">
                    <a:moveTo>
                      <a:pt x="60" y="12"/>
                    </a:moveTo>
                    <a:lnTo>
                      <a:pt x="54" y="4"/>
                    </a:lnTo>
                    <a:lnTo>
                      <a:pt x="42" y="0"/>
                    </a:lnTo>
                    <a:lnTo>
                      <a:pt x="24" y="4"/>
                    </a:lnTo>
                    <a:lnTo>
                      <a:pt x="18" y="8"/>
                    </a:lnTo>
                    <a:lnTo>
                      <a:pt x="16" y="16"/>
                    </a:lnTo>
                    <a:lnTo>
                      <a:pt x="14" y="22"/>
                    </a:lnTo>
                    <a:lnTo>
                      <a:pt x="10" y="26"/>
                    </a:lnTo>
                    <a:lnTo>
                      <a:pt x="10" y="32"/>
                    </a:lnTo>
                    <a:lnTo>
                      <a:pt x="0" y="52"/>
                    </a:lnTo>
                    <a:lnTo>
                      <a:pt x="10" y="56"/>
                    </a:lnTo>
                    <a:lnTo>
                      <a:pt x="14" y="64"/>
                    </a:lnTo>
                    <a:lnTo>
                      <a:pt x="16" y="68"/>
                    </a:lnTo>
                    <a:lnTo>
                      <a:pt x="18" y="70"/>
                    </a:lnTo>
                    <a:lnTo>
                      <a:pt x="24" y="72"/>
                    </a:lnTo>
                    <a:lnTo>
                      <a:pt x="26" y="78"/>
                    </a:lnTo>
                    <a:lnTo>
                      <a:pt x="28" y="82"/>
                    </a:lnTo>
                    <a:lnTo>
                      <a:pt x="28" y="84"/>
                    </a:lnTo>
                    <a:lnTo>
                      <a:pt x="32" y="88"/>
                    </a:lnTo>
                    <a:lnTo>
                      <a:pt x="36" y="90"/>
                    </a:lnTo>
                    <a:lnTo>
                      <a:pt x="42" y="96"/>
                    </a:lnTo>
                    <a:lnTo>
                      <a:pt x="44" y="98"/>
                    </a:lnTo>
                    <a:lnTo>
                      <a:pt x="46" y="98"/>
                    </a:lnTo>
                    <a:lnTo>
                      <a:pt x="50" y="98"/>
                    </a:lnTo>
                    <a:lnTo>
                      <a:pt x="58" y="102"/>
                    </a:lnTo>
                    <a:lnTo>
                      <a:pt x="60" y="108"/>
                    </a:lnTo>
                    <a:lnTo>
                      <a:pt x="64" y="112"/>
                    </a:lnTo>
                    <a:lnTo>
                      <a:pt x="68" y="116"/>
                    </a:lnTo>
                    <a:lnTo>
                      <a:pt x="68" y="118"/>
                    </a:lnTo>
                    <a:lnTo>
                      <a:pt x="68" y="126"/>
                    </a:lnTo>
                    <a:lnTo>
                      <a:pt x="64" y="134"/>
                    </a:lnTo>
                    <a:lnTo>
                      <a:pt x="60" y="138"/>
                    </a:lnTo>
                    <a:lnTo>
                      <a:pt x="54" y="148"/>
                    </a:lnTo>
                    <a:lnTo>
                      <a:pt x="54" y="150"/>
                    </a:lnTo>
                    <a:lnTo>
                      <a:pt x="60" y="150"/>
                    </a:lnTo>
                    <a:lnTo>
                      <a:pt x="64" y="150"/>
                    </a:lnTo>
                    <a:lnTo>
                      <a:pt x="70" y="150"/>
                    </a:lnTo>
                    <a:lnTo>
                      <a:pt x="74" y="154"/>
                    </a:lnTo>
                    <a:lnTo>
                      <a:pt x="80" y="154"/>
                    </a:lnTo>
                    <a:lnTo>
                      <a:pt x="92" y="154"/>
                    </a:lnTo>
                    <a:lnTo>
                      <a:pt x="98" y="154"/>
                    </a:lnTo>
                    <a:lnTo>
                      <a:pt x="100" y="154"/>
                    </a:lnTo>
                    <a:lnTo>
                      <a:pt x="104" y="150"/>
                    </a:lnTo>
                    <a:lnTo>
                      <a:pt x="106" y="146"/>
                    </a:lnTo>
                    <a:lnTo>
                      <a:pt x="108" y="140"/>
                    </a:lnTo>
                    <a:lnTo>
                      <a:pt x="110" y="136"/>
                    </a:lnTo>
                    <a:lnTo>
                      <a:pt x="110" y="128"/>
                    </a:lnTo>
                    <a:lnTo>
                      <a:pt x="110" y="122"/>
                    </a:lnTo>
                    <a:lnTo>
                      <a:pt x="114" y="120"/>
                    </a:lnTo>
                    <a:lnTo>
                      <a:pt x="114" y="112"/>
                    </a:lnTo>
                    <a:lnTo>
                      <a:pt x="114" y="102"/>
                    </a:lnTo>
                    <a:lnTo>
                      <a:pt x="116" y="96"/>
                    </a:lnTo>
                    <a:lnTo>
                      <a:pt x="116" y="88"/>
                    </a:lnTo>
                    <a:lnTo>
                      <a:pt x="114" y="88"/>
                    </a:lnTo>
                    <a:lnTo>
                      <a:pt x="108" y="90"/>
                    </a:lnTo>
                    <a:lnTo>
                      <a:pt x="106" y="90"/>
                    </a:lnTo>
                    <a:lnTo>
                      <a:pt x="106" y="88"/>
                    </a:lnTo>
                    <a:lnTo>
                      <a:pt x="106" y="82"/>
                    </a:lnTo>
                    <a:lnTo>
                      <a:pt x="106" y="64"/>
                    </a:lnTo>
                    <a:lnTo>
                      <a:pt x="104" y="60"/>
                    </a:lnTo>
                    <a:lnTo>
                      <a:pt x="98" y="56"/>
                    </a:lnTo>
                    <a:lnTo>
                      <a:pt x="96" y="56"/>
                    </a:lnTo>
                    <a:lnTo>
                      <a:pt x="92" y="54"/>
                    </a:lnTo>
                    <a:lnTo>
                      <a:pt x="92" y="52"/>
                    </a:lnTo>
                    <a:lnTo>
                      <a:pt x="90" y="50"/>
                    </a:lnTo>
                    <a:lnTo>
                      <a:pt x="88" y="52"/>
                    </a:lnTo>
                    <a:lnTo>
                      <a:pt x="78" y="52"/>
                    </a:lnTo>
                    <a:lnTo>
                      <a:pt x="72" y="50"/>
                    </a:lnTo>
                    <a:lnTo>
                      <a:pt x="70" y="46"/>
                    </a:lnTo>
                    <a:lnTo>
                      <a:pt x="70" y="42"/>
                    </a:lnTo>
                    <a:lnTo>
                      <a:pt x="68" y="34"/>
                    </a:lnTo>
                    <a:lnTo>
                      <a:pt x="70" y="26"/>
                    </a:lnTo>
                    <a:lnTo>
                      <a:pt x="68" y="22"/>
                    </a:lnTo>
                    <a:lnTo>
                      <a:pt x="64" y="16"/>
                    </a:lnTo>
                    <a:lnTo>
                      <a:pt x="60" y="12"/>
                    </a:lnTo>
                    <a:lnTo>
                      <a:pt x="60" y="12"/>
                    </a:lnTo>
                    <a:lnTo>
                      <a:pt x="60" y="1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6" name="Freeform 1741"/>
              <p:cNvSpPr>
                <a:spLocks noEditPoints="1"/>
              </p:cNvSpPr>
              <p:nvPr/>
            </p:nvSpPr>
            <p:spPr bwMode="auto">
              <a:xfrm>
                <a:off x="7242175" y="4168775"/>
                <a:ext cx="136525" cy="79375"/>
              </a:xfrm>
              <a:custGeom>
                <a:gdLst>
                  <a:gd fmla="*/ 6 w 86" name="T0"/>
                  <a:gd fmla="*/ 0 h 50" name="T1"/>
                  <a:gd fmla="*/ 2 w 86" name="T2"/>
                  <a:gd fmla="*/ 4 h 50" name="T3"/>
                  <a:gd fmla="*/ 0 w 86" name="T4"/>
                  <a:gd fmla="*/ 12 h 50" name="T5"/>
                  <a:gd fmla="*/ 6 w 86" name="T6"/>
                  <a:gd fmla="*/ 18 h 50" name="T7"/>
                  <a:gd fmla="*/ 12 w 86" name="T8"/>
                  <a:gd fmla="*/ 26 h 50" name="T9"/>
                  <a:gd fmla="*/ 22 w 86" name="T10"/>
                  <a:gd fmla="*/ 30 h 50" name="T11"/>
                  <a:gd fmla="*/ 28 w 86" name="T12"/>
                  <a:gd fmla="*/ 34 h 50" name="T13"/>
                  <a:gd fmla="*/ 30 w 86" name="T14"/>
                  <a:gd fmla="*/ 40 h 50" name="T15"/>
                  <a:gd fmla="*/ 46 w 86" name="T16"/>
                  <a:gd fmla="*/ 42 h 50" name="T17"/>
                  <a:gd fmla="*/ 46 w 86" name="T18"/>
                  <a:gd fmla="*/ 40 h 50" name="T19"/>
                  <a:gd fmla="*/ 40 w 86" name="T20"/>
                  <a:gd fmla="*/ 42 h 50" name="T21"/>
                  <a:gd fmla="*/ 46 w 86" name="T22"/>
                  <a:gd fmla="*/ 36 h 50" name="T23"/>
                  <a:gd fmla="*/ 38 w 86" name="T24"/>
                  <a:gd fmla="*/ 32 h 50" name="T25"/>
                  <a:gd fmla="*/ 48 w 86" name="T26"/>
                  <a:gd fmla="*/ 18 h 50" name="T27"/>
                  <a:gd fmla="*/ 54 w 86" name="T28"/>
                  <a:gd fmla="*/ 14 h 50" name="T29"/>
                  <a:gd fmla="*/ 64 w 86" name="T30"/>
                  <a:gd fmla="*/ 30 h 50" name="T31"/>
                  <a:gd fmla="*/ 72 w 86" name="T32"/>
                  <a:gd fmla="*/ 32 h 50" name="T33"/>
                  <a:gd fmla="*/ 72 w 86" name="T34"/>
                  <a:gd fmla="*/ 48 h 50" name="T35"/>
                  <a:gd fmla="*/ 82 w 86" name="T36"/>
                  <a:gd fmla="*/ 50 h 50" name="T37"/>
                  <a:gd fmla="*/ 86 w 86" name="T38"/>
                  <a:gd fmla="*/ 44 h 50" name="T39"/>
                  <a:gd fmla="*/ 86 w 86" name="T40"/>
                  <a:gd fmla="*/ 34 h 50" name="T41"/>
                  <a:gd fmla="*/ 84 w 86" name="T42"/>
                  <a:gd fmla="*/ 26 h 50" name="T43"/>
                  <a:gd fmla="*/ 64 w 86" name="T44"/>
                  <a:gd fmla="*/ 4 h 50" name="T45"/>
                  <a:gd fmla="*/ 48 w 86" name="T46"/>
                  <a:gd fmla="*/ 8 h 50" name="T47"/>
                  <a:gd fmla="*/ 26 w 86" name="T48"/>
                  <a:gd fmla="*/ 14 h 50" name="T49"/>
                  <a:gd fmla="*/ 20 w 86" name="T50"/>
                  <a:gd fmla="*/ 12 h 50" name="T51"/>
                  <a:gd fmla="*/ 16 w 86" name="T52"/>
                  <a:gd fmla="*/ 14 h 50" name="T53"/>
                  <a:gd fmla="*/ 8 w 86" name="T54"/>
                  <a:gd fmla="*/ 0 h 50" name="T55"/>
                  <a:gd fmla="*/ 8 w 86" name="T56"/>
                  <a:gd fmla="*/ 0 h 50" name="T57"/>
                  <a:gd fmla="*/ 22 w 86" name="T58"/>
                  <a:gd fmla="*/ 44 h 50" name="T59"/>
                  <a:gd fmla="*/ 20 w 86" name="T60"/>
                  <a:gd fmla="*/ 40 h 50" name="T61"/>
                  <a:gd fmla="*/ 20 w 86" name="T62"/>
                  <a:gd fmla="*/ 40 h 5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0" w="86">
                    <a:moveTo>
                      <a:pt x="8" y="0"/>
                    </a:moveTo>
                    <a:lnTo>
                      <a:pt x="6" y="0"/>
                    </a:lnTo>
                    <a:lnTo>
                      <a:pt x="2" y="0"/>
                    </a:lnTo>
                    <a:lnTo>
                      <a:pt x="2" y="4"/>
                    </a:lnTo>
                    <a:lnTo>
                      <a:pt x="2" y="8"/>
                    </a:lnTo>
                    <a:lnTo>
                      <a:pt x="0" y="12"/>
                    </a:lnTo>
                    <a:lnTo>
                      <a:pt x="2" y="14"/>
                    </a:lnTo>
                    <a:lnTo>
                      <a:pt x="6" y="18"/>
                    </a:lnTo>
                    <a:lnTo>
                      <a:pt x="2" y="26"/>
                    </a:lnTo>
                    <a:lnTo>
                      <a:pt x="12" y="26"/>
                    </a:lnTo>
                    <a:lnTo>
                      <a:pt x="18" y="26"/>
                    </a:lnTo>
                    <a:lnTo>
                      <a:pt x="22" y="30"/>
                    </a:lnTo>
                    <a:lnTo>
                      <a:pt x="22" y="34"/>
                    </a:lnTo>
                    <a:lnTo>
                      <a:pt x="28" y="34"/>
                    </a:lnTo>
                    <a:lnTo>
                      <a:pt x="30" y="34"/>
                    </a:lnTo>
                    <a:lnTo>
                      <a:pt x="30" y="40"/>
                    </a:lnTo>
                    <a:lnTo>
                      <a:pt x="38" y="42"/>
                    </a:lnTo>
                    <a:lnTo>
                      <a:pt x="46" y="42"/>
                    </a:lnTo>
                    <a:lnTo>
                      <a:pt x="48" y="42"/>
                    </a:lnTo>
                    <a:lnTo>
                      <a:pt x="46" y="40"/>
                    </a:lnTo>
                    <a:lnTo>
                      <a:pt x="44" y="40"/>
                    </a:lnTo>
                    <a:lnTo>
                      <a:pt x="40" y="42"/>
                    </a:lnTo>
                    <a:lnTo>
                      <a:pt x="40" y="40"/>
                    </a:lnTo>
                    <a:lnTo>
                      <a:pt x="46" y="36"/>
                    </a:lnTo>
                    <a:lnTo>
                      <a:pt x="44" y="32"/>
                    </a:lnTo>
                    <a:lnTo>
                      <a:pt x="38" y="32"/>
                    </a:lnTo>
                    <a:lnTo>
                      <a:pt x="38" y="26"/>
                    </a:lnTo>
                    <a:lnTo>
                      <a:pt x="48" y="18"/>
                    </a:lnTo>
                    <a:lnTo>
                      <a:pt x="50" y="14"/>
                    </a:lnTo>
                    <a:lnTo>
                      <a:pt x="54" y="14"/>
                    </a:lnTo>
                    <a:lnTo>
                      <a:pt x="56" y="14"/>
                    </a:lnTo>
                    <a:lnTo>
                      <a:pt x="64" y="30"/>
                    </a:lnTo>
                    <a:lnTo>
                      <a:pt x="74" y="26"/>
                    </a:lnTo>
                    <a:lnTo>
                      <a:pt x="72" y="32"/>
                    </a:lnTo>
                    <a:lnTo>
                      <a:pt x="68" y="44"/>
                    </a:lnTo>
                    <a:lnTo>
                      <a:pt x="72" y="48"/>
                    </a:lnTo>
                    <a:lnTo>
                      <a:pt x="76" y="50"/>
                    </a:lnTo>
                    <a:lnTo>
                      <a:pt x="82" y="50"/>
                    </a:lnTo>
                    <a:lnTo>
                      <a:pt x="84" y="48"/>
                    </a:lnTo>
                    <a:lnTo>
                      <a:pt x="86" y="44"/>
                    </a:lnTo>
                    <a:lnTo>
                      <a:pt x="86" y="40"/>
                    </a:lnTo>
                    <a:lnTo>
                      <a:pt x="86" y="34"/>
                    </a:lnTo>
                    <a:lnTo>
                      <a:pt x="84" y="32"/>
                    </a:lnTo>
                    <a:lnTo>
                      <a:pt x="84" y="26"/>
                    </a:lnTo>
                    <a:lnTo>
                      <a:pt x="74" y="16"/>
                    </a:lnTo>
                    <a:lnTo>
                      <a:pt x="64" y="4"/>
                    </a:lnTo>
                    <a:lnTo>
                      <a:pt x="50" y="0"/>
                    </a:lnTo>
                    <a:lnTo>
                      <a:pt x="48" y="8"/>
                    </a:lnTo>
                    <a:lnTo>
                      <a:pt x="36" y="12"/>
                    </a:lnTo>
                    <a:lnTo>
                      <a:pt x="26" y="14"/>
                    </a:lnTo>
                    <a:lnTo>
                      <a:pt x="22" y="12"/>
                    </a:lnTo>
                    <a:lnTo>
                      <a:pt x="20" y="12"/>
                    </a:lnTo>
                    <a:lnTo>
                      <a:pt x="18" y="12"/>
                    </a:lnTo>
                    <a:lnTo>
                      <a:pt x="16" y="14"/>
                    </a:lnTo>
                    <a:lnTo>
                      <a:pt x="12" y="14"/>
                    </a:lnTo>
                    <a:lnTo>
                      <a:pt x="8" y="0"/>
                    </a:lnTo>
                    <a:lnTo>
                      <a:pt x="8" y="0"/>
                    </a:lnTo>
                    <a:lnTo>
                      <a:pt x="8" y="0"/>
                    </a:lnTo>
                    <a:close/>
                    <a:moveTo>
                      <a:pt x="20" y="40"/>
                    </a:moveTo>
                    <a:lnTo>
                      <a:pt x="22" y="44"/>
                    </a:lnTo>
                    <a:lnTo>
                      <a:pt x="22" y="42"/>
                    </a:lnTo>
                    <a:lnTo>
                      <a:pt x="20" y="40"/>
                    </a:lnTo>
                    <a:lnTo>
                      <a:pt x="20" y="40"/>
                    </a:lnTo>
                    <a:lnTo>
                      <a:pt x="20" y="4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7" name="Freeform 1742"/>
              <p:cNvSpPr>
                <a:spLocks noEditPoints="1"/>
              </p:cNvSpPr>
              <p:nvPr/>
            </p:nvSpPr>
            <p:spPr bwMode="auto">
              <a:xfrm>
                <a:off x="7146925" y="4019550"/>
                <a:ext cx="95250" cy="107950"/>
              </a:xfrm>
              <a:custGeom>
                <a:gdLst>
                  <a:gd fmla="*/ 24 w 60" name="T0"/>
                  <a:gd fmla="*/ 62 h 68" name="T1"/>
                  <a:gd fmla="*/ 24 w 60" name="T2"/>
                  <a:gd fmla="*/ 62 h 68" name="T3"/>
                  <a:gd fmla="*/ 22 w 60" name="T4"/>
                  <a:gd fmla="*/ 54 h 68" name="T5"/>
                  <a:gd fmla="*/ 22 w 60" name="T6"/>
                  <a:gd fmla="*/ 52 h 68" name="T7"/>
                  <a:gd fmla="*/ 24 w 60" name="T8"/>
                  <a:gd fmla="*/ 52 h 68" name="T9"/>
                  <a:gd fmla="*/ 28 w 60" name="T10"/>
                  <a:gd fmla="*/ 54 h 68" name="T11"/>
                  <a:gd fmla="*/ 32 w 60" name="T12"/>
                  <a:gd fmla="*/ 56 h 68" name="T13"/>
                  <a:gd fmla="*/ 36 w 60" name="T14"/>
                  <a:gd fmla="*/ 66 h 68" name="T15"/>
                  <a:gd fmla="*/ 42 w 60" name="T16"/>
                  <a:gd fmla="*/ 66 h 68" name="T17"/>
                  <a:gd fmla="*/ 44 w 60" name="T18"/>
                  <a:gd fmla="*/ 68 h 68" name="T19"/>
                  <a:gd fmla="*/ 48 w 60" name="T20"/>
                  <a:gd fmla="*/ 68 h 68" name="T21"/>
                  <a:gd fmla="*/ 50 w 60" name="T22"/>
                  <a:gd fmla="*/ 68 h 68" name="T23"/>
                  <a:gd fmla="*/ 50 w 60" name="T24"/>
                  <a:gd fmla="*/ 66 h 68" name="T25"/>
                  <a:gd fmla="*/ 60 w 60" name="T26"/>
                  <a:gd fmla="*/ 0 h 68" name="T27"/>
                  <a:gd fmla="*/ 50 w 60" name="T28"/>
                  <a:gd fmla="*/ 4 h 68" name="T29"/>
                  <a:gd fmla="*/ 44 w 60" name="T30"/>
                  <a:gd fmla="*/ 6 h 68" name="T31"/>
                  <a:gd fmla="*/ 42 w 60" name="T32"/>
                  <a:gd fmla="*/ 8 h 68" name="T33"/>
                  <a:gd fmla="*/ 40 w 60" name="T34"/>
                  <a:gd fmla="*/ 10 h 68" name="T35"/>
                  <a:gd fmla="*/ 32 w 60" name="T36"/>
                  <a:gd fmla="*/ 14 h 68" name="T37"/>
                  <a:gd fmla="*/ 28 w 60" name="T38"/>
                  <a:gd fmla="*/ 14 h 68" name="T39"/>
                  <a:gd fmla="*/ 24 w 60" name="T40"/>
                  <a:gd fmla="*/ 14 h 68" name="T41"/>
                  <a:gd fmla="*/ 22 w 60" name="T42"/>
                  <a:gd fmla="*/ 10 h 68" name="T43"/>
                  <a:gd fmla="*/ 16 w 60" name="T44"/>
                  <a:gd fmla="*/ 10 h 68" name="T45"/>
                  <a:gd fmla="*/ 6 w 60" name="T46"/>
                  <a:gd fmla="*/ 16 h 68" name="T47"/>
                  <a:gd fmla="*/ 6 w 60" name="T48"/>
                  <a:gd fmla="*/ 20 h 68" name="T49"/>
                  <a:gd fmla="*/ 6 w 60" name="T50"/>
                  <a:gd fmla="*/ 28 h 68" name="T51"/>
                  <a:gd fmla="*/ 4 w 60" name="T52"/>
                  <a:gd fmla="*/ 30 h 68" name="T53"/>
                  <a:gd fmla="*/ 0 w 60" name="T54"/>
                  <a:gd fmla="*/ 30 h 68" name="T55"/>
                  <a:gd fmla="*/ 0 w 60" name="T56"/>
                  <a:gd fmla="*/ 34 h 68" name="T57"/>
                  <a:gd fmla="*/ 0 w 60" name="T58"/>
                  <a:gd fmla="*/ 38 h 68" name="T59"/>
                  <a:gd fmla="*/ 4 w 60" name="T60"/>
                  <a:gd fmla="*/ 42 h 68" name="T61"/>
                  <a:gd fmla="*/ 8 w 60" name="T62"/>
                  <a:gd fmla="*/ 44 h 68" name="T63"/>
                  <a:gd fmla="*/ 10 w 60" name="T64"/>
                  <a:gd fmla="*/ 52 h 68" name="T65"/>
                  <a:gd fmla="*/ 14 w 60" name="T66"/>
                  <a:gd fmla="*/ 56 h 68" name="T67"/>
                  <a:gd fmla="*/ 16 w 60" name="T68"/>
                  <a:gd fmla="*/ 58 h 68" name="T69"/>
                  <a:gd fmla="*/ 18 w 60" name="T70"/>
                  <a:gd fmla="*/ 62 h 68" name="T71"/>
                  <a:gd fmla="*/ 24 w 60" name="T72"/>
                  <a:gd fmla="*/ 62 h 68" name="T73"/>
                  <a:gd fmla="*/ 24 w 60" name="T74"/>
                  <a:gd fmla="*/ 62 h 68" name="T75"/>
                  <a:gd fmla="*/ 24 w 60" name="T76"/>
                  <a:gd fmla="*/ 62 h 68" name="T77"/>
                  <a:gd fmla="*/ 14 w 60" name="T78"/>
                  <a:gd fmla="*/ 42 h 68" name="T79"/>
                  <a:gd fmla="*/ 14 w 60" name="T80"/>
                  <a:gd fmla="*/ 42 h 68" name="T81"/>
                  <a:gd fmla="*/ 16 w 60" name="T82"/>
                  <a:gd fmla="*/ 44 h 68" name="T83"/>
                  <a:gd fmla="*/ 18 w 60" name="T84"/>
                  <a:gd fmla="*/ 44 h 68" name="T85"/>
                  <a:gd fmla="*/ 16 w 60" name="T86"/>
                  <a:gd fmla="*/ 46 h 68" name="T87"/>
                  <a:gd fmla="*/ 14 w 60" name="T88"/>
                  <a:gd fmla="*/ 46 h 68" name="T89"/>
                  <a:gd fmla="*/ 10 w 60" name="T90"/>
                  <a:gd fmla="*/ 44 h 68" name="T91"/>
                  <a:gd fmla="*/ 14 w 60" name="T92"/>
                  <a:gd fmla="*/ 42 h 68" name="T93"/>
                  <a:gd fmla="*/ 14 w 60" name="T94"/>
                  <a:gd fmla="*/ 42 h 68" name="T95"/>
                  <a:gd fmla="*/ 14 w 60" name="T96"/>
                  <a:gd fmla="*/ 42 h 6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8" w="60">
                    <a:moveTo>
                      <a:pt x="24" y="62"/>
                    </a:moveTo>
                    <a:lnTo>
                      <a:pt x="24" y="62"/>
                    </a:lnTo>
                    <a:lnTo>
                      <a:pt x="22" y="54"/>
                    </a:lnTo>
                    <a:lnTo>
                      <a:pt x="22" y="52"/>
                    </a:lnTo>
                    <a:lnTo>
                      <a:pt x="24" y="52"/>
                    </a:lnTo>
                    <a:lnTo>
                      <a:pt x="28" y="54"/>
                    </a:lnTo>
                    <a:lnTo>
                      <a:pt x="32" y="56"/>
                    </a:lnTo>
                    <a:lnTo>
                      <a:pt x="36" y="66"/>
                    </a:lnTo>
                    <a:lnTo>
                      <a:pt x="42" y="66"/>
                    </a:lnTo>
                    <a:lnTo>
                      <a:pt x="44" y="68"/>
                    </a:lnTo>
                    <a:lnTo>
                      <a:pt x="48" y="68"/>
                    </a:lnTo>
                    <a:lnTo>
                      <a:pt x="50" y="68"/>
                    </a:lnTo>
                    <a:lnTo>
                      <a:pt x="50" y="66"/>
                    </a:lnTo>
                    <a:lnTo>
                      <a:pt x="60" y="0"/>
                    </a:lnTo>
                    <a:lnTo>
                      <a:pt x="50" y="4"/>
                    </a:lnTo>
                    <a:lnTo>
                      <a:pt x="44" y="6"/>
                    </a:lnTo>
                    <a:lnTo>
                      <a:pt x="42" y="8"/>
                    </a:lnTo>
                    <a:lnTo>
                      <a:pt x="40" y="10"/>
                    </a:lnTo>
                    <a:lnTo>
                      <a:pt x="32" y="14"/>
                    </a:lnTo>
                    <a:lnTo>
                      <a:pt x="28" y="14"/>
                    </a:lnTo>
                    <a:lnTo>
                      <a:pt x="24" y="14"/>
                    </a:lnTo>
                    <a:lnTo>
                      <a:pt x="22" y="10"/>
                    </a:lnTo>
                    <a:lnTo>
                      <a:pt x="16" y="10"/>
                    </a:lnTo>
                    <a:lnTo>
                      <a:pt x="6" y="16"/>
                    </a:lnTo>
                    <a:lnTo>
                      <a:pt x="6" y="20"/>
                    </a:lnTo>
                    <a:lnTo>
                      <a:pt x="6" y="28"/>
                    </a:lnTo>
                    <a:lnTo>
                      <a:pt x="4" y="30"/>
                    </a:lnTo>
                    <a:lnTo>
                      <a:pt x="0" y="30"/>
                    </a:lnTo>
                    <a:lnTo>
                      <a:pt x="0" y="34"/>
                    </a:lnTo>
                    <a:lnTo>
                      <a:pt x="0" y="38"/>
                    </a:lnTo>
                    <a:lnTo>
                      <a:pt x="4" y="42"/>
                    </a:lnTo>
                    <a:lnTo>
                      <a:pt x="8" y="44"/>
                    </a:lnTo>
                    <a:lnTo>
                      <a:pt x="10" y="52"/>
                    </a:lnTo>
                    <a:lnTo>
                      <a:pt x="14" y="56"/>
                    </a:lnTo>
                    <a:lnTo>
                      <a:pt x="16" y="58"/>
                    </a:lnTo>
                    <a:lnTo>
                      <a:pt x="18" y="62"/>
                    </a:lnTo>
                    <a:lnTo>
                      <a:pt x="24" y="62"/>
                    </a:lnTo>
                    <a:lnTo>
                      <a:pt x="24" y="62"/>
                    </a:lnTo>
                    <a:lnTo>
                      <a:pt x="24" y="62"/>
                    </a:lnTo>
                    <a:close/>
                    <a:moveTo>
                      <a:pt x="14" y="42"/>
                    </a:moveTo>
                    <a:lnTo>
                      <a:pt x="14" y="42"/>
                    </a:lnTo>
                    <a:lnTo>
                      <a:pt x="16" y="44"/>
                    </a:lnTo>
                    <a:lnTo>
                      <a:pt x="18" y="44"/>
                    </a:lnTo>
                    <a:lnTo>
                      <a:pt x="16" y="46"/>
                    </a:lnTo>
                    <a:lnTo>
                      <a:pt x="14" y="46"/>
                    </a:lnTo>
                    <a:lnTo>
                      <a:pt x="10" y="44"/>
                    </a:lnTo>
                    <a:lnTo>
                      <a:pt x="14" y="42"/>
                    </a:lnTo>
                    <a:lnTo>
                      <a:pt x="14" y="42"/>
                    </a:lnTo>
                    <a:lnTo>
                      <a:pt x="14" y="4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8" name="Freeform 1743"/>
              <p:cNvSpPr/>
              <p:nvPr/>
            </p:nvSpPr>
            <p:spPr bwMode="auto">
              <a:xfrm>
                <a:off x="6461125" y="3479800"/>
                <a:ext cx="688975" cy="527050"/>
              </a:xfrm>
              <a:custGeom>
                <a:gdLst>
                  <a:gd fmla="*/ 8 w 434" name="T0"/>
                  <a:gd fmla="*/ 22 h 332" name="T1"/>
                  <a:gd fmla="*/ 28 w 434" name="T2"/>
                  <a:gd fmla="*/ 60 h 332" name="T3"/>
                  <a:gd fmla="*/ 28 w 434" name="T4"/>
                  <a:gd fmla="*/ 100 h 332" name="T5"/>
                  <a:gd fmla="*/ 64 w 434" name="T6"/>
                  <a:gd fmla="*/ 132 h 332" name="T7"/>
                  <a:gd fmla="*/ 72 w 434" name="T8"/>
                  <a:gd fmla="*/ 158 h 332" name="T9"/>
                  <a:gd fmla="*/ 98 w 434" name="T10"/>
                  <a:gd fmla="*/ 186 h 332" name="T11"/>
                  <a:gd fmla="*/ 108 w 434" name="T12"/>
                  <a:gd fmla="*/ 180 h 332" name="T13"/>
                  <a:gd fmla="*/ 92 w 434" name="T14"/>
                  <a:gd fmla="*/ 166 h 332" name="T15"/>
                  <a:gd fmla="*/ 86 w 434" name="T16"/>
                  <a:gd fmla="*/ 136 h 332" name="T17"/>
                  <a:gd fmla="*/ 68 w 434" name="T18"/>
                  <a:gd fmla="*/ 106 h 332" name="T19"/>
                  <a:gd fmla="*/ 50 w 434" name="T20"/>
                  <a:gd fmla="*/ 62 h 332" name="T21"/>
                  <a:gd fmla="*/ 32 w 434" name="T22"/>
                  <a:gd fmla="*/ 24 h 332" name="T23"/>
                  <a:gd fmla="*/ 54 w 434" name="T24"/>
                  <a:gd fmla="*/ 32 h 332" name="T25"/>
                  <a:gd fmla="*/ 68 w 434" name="T26"/>
                  <a:gd fmla="*/ 60 h 332" name="T27"/>
                  <a:gd fmla="*/ 82 w 434" name="T28"/>
                  <a:gd fmla="*/ 82 h 332" name="T29"/>
                  <a:gd fmla="*/ 98 w 434" name="T30"/>
                  <a:gd fmla="*/ 108 h 332" name="T31"/>
                  <a:gd fmla="*/ 116 w 434" name="T32"/>
                  <a:gd fmla="*/ 126 h 332" name="T33"/>
                  <a:gd fmla="*/ 136 w 434" name="T34"/>
                  <a:gd fmla="*/ 162 h 332" name="T35"/>
                  <a:gd fmla="*/ 146 w 434" name="T36"/>
                  <a:gd fmla="*/ 176 h 332" name="T37"/>
                  <a:gd fmla="*/ 164 w 434" name="T38"/>
                  <a:gd fmla="*/ 202 h 332" name="T39"/>
                  <a:gd fmla="*/ 168 w 434" name="T40"/>
                  <a:gd fmla="*/ 250 h 332" name="T41"/>
                  <a:gd fmla="*/ 186 w 434" name="T42"/>
                  <a:gd fmla="*/ 268 h 332" name="T43"/>
                  <a:gd fmla="*/ 230 w 434" name="T44"/>
                  <a:gd fmla="*/ 298 h 332" name="T45"/>
                  <a:gd fmla="*/ 270 w 434" name="T46"/>
                  <a:gd fmla="*/ 322 h 332" name="T47"/>
                  <a:gd fmla="*/ 324 w 434" name="T48"/>
                  <a:gd fmla="*/ 320 h 332" name="T49"/>
                  <a:gd fmla="*/ 348 w 434" name="T50"/>
                  <a:gd fmla="*/ 324 h 332" name="T51"/>
                  <a:gd fmla="*/ 358 w 434" name="T52"/>
                  <a:gd fmla="*/ 322 h 332" name="T53"/>
                  <a:gd fmla="*/ 378 w 434" name="T54"/>
                  <a:gd fmla="*/ 304 h 332" name="T55"/>
                  <a:gd fmla="*/ 378 w 434" name="T56"/>
                  <a:gd fmla="*/ 280 h 332" name="T57"/>
                  <a:gd fmla="*/ 414 w 434" name="T58"/>
                  <a:gd fmla="*/ 276 h 332" name="T59"/>
                  <a:gd fmla="*/ 424 w 434" name="T60"/>
                  <a:gd fmla="*/ 278 h 332" name="T61"/>
                  <a:gd fmla="*/ 434 w 434" name="T62"/>
                  <a:gd fmla="*/ 224 h 332" name="T63"/>
                  <a:gd fmla="*/ 412 w 434" name="T64"/>
                  <a:gd fmla="*/ 216 h 332" name="T65"/>
                  <a:gd fmla="*/ 380 w 434" name="T66"/>
                  <a:gd fmla="*/ 258 h 332" name="T67"/>
                  <a:gd fmla="*/ 368 w 434" name="T68"/>
                  <a:gd fmla="*/ 272 h 332" name="T69"/>
                  <a:gd fmla="*/ 344 w 434" name="T70"/>
                  <a:gd fmla="*/ 278 h 332" name="T71"/>
                  <a:gd fmla="*/ 332 w 434" name="T72"/>
                  <a:gd fmla="*/ 286 h 332" name="T73"/>
                  <a:gd fmla="*/ 314 w 434" name="T74"/>
                  <a:gd fmla="*/ 276 h 332" name="T75"/>
                  <a:gd fmla="*/ 290 w 434" name="T76"/>
                  <a:gd fmla="*/ 244 h 332" name="T77"/>
                  <a:gd fmla="*/ 280 w 434" name="T78"/>
                  <a:gd fmla="*/ 206 h 332" name="T79"/>
                  <a:gd fmla="*/ 278 w 434" name="T80"/>
                  <a:gd fmla="*/ 176 h 332" name="T81"/>
                  <a:gd fmla="*/ 286 w 434" name="T82"/>
                  <a:gd fmla="*/ 150 h 332" name="T83"/>
                  <a:gd fmla="*/ 280 w 434" name="T84"/>
                  <a:gd fmla="*/ 132 h 332" name="T85"/>
                  <a:gd fmla="*/ 258 w 434" name="T86"/>
                  <a:gd fmla="*/ 116 h 332" name="T87"/>
                  <a:gd fmla="*/ 242 w 434" name="T88"/>
                  <a:gd fmla="*/ 88 h 332" name="T89"/>
                  <a:gd fmla="*/ 226 w 434" name="T90"/>
                  <a:gd fmla="*/ 60 h 332" name="T91"/>
                  <a:gd fmla="*/ 206 w 434" name="T92"/>
                  <a:gd fmla="*/ 58 h 332" name="T93"/>
                  <a:gd fmla="*/ 182 w 434" name="T94"/>
                  <a:gd fmla="*/ 60 h 332" name="T95"/>
                  <a:gd fmla="*/ 168 w 434" name="T96"/>
                  <a:gd fmla="*/ 36 h 332" name="T97"/>
                  <a:gd fmla="*/ 124 w 434" name="T98"/>
                  <a:gd fmla="*/ 18 h 332" name="T99"/>
                  <a:gd fmla="*/ 0 w 434" name="T100"/>
                  <a:gd fmla="*/ 4 h 33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32" w="433">
                    <a:moveTo>
                      <a:pt x="0" y="4"/>
                    </a:moveTo>
                    <a:lnTo>
                      <a:pt x="0" y="4"/>
                    </a:lnTo>
                    <a:lnTo>
                      <a:pt x="0" y="14"/>
                    </a:lnTo>
                    <a:lnTo>
                      <a:pt x="4" y="22"/>
                    </a:lnTo>
                    <a:lnTo>
                      <a:pt x="8" y="22"/>
                    </a:lnTo>
                    <a:lnTo>
                      <a:pt x="8" y="26"/>
                    </a:lnTo>
                    <a:lnTo>
                      <a:pt x="10" y="32"/>
                    </a:lnTo>
                    <a:lnTo>
                      <a:pt x="10" y="42"/>
                    </a:lnTo>
                    <a:lnTo>
                      <a:pt x="22" y="52"/>
                    </a:lnTo>
                    <a:lnTo>
                      <a:pt x="28" y="60"/>
                    </a:lnTo>
                    <a:lnTo>
                      <a:pt x="36" y="62"/>
                    </a:lnTo>
                    <a:lnTo>
                      <a:pt x="42" y="68"/>
                    </a:lnTo>
                    <a:lnTo>
                      <a:pt x="42" y="78"/>
                    </a:lnTo>
                    <a:lnTo>
                      <a:pt x="44" y="98"/>
                    </a:lnTo>
                    <a:lnTo>
                      <a:pt x="28" y="100"/>
                    </a:lnTo>
                    <a:lnTo>
                      <a:pt x="46" y="114"/>
                    </a:lnTo>
                    <a:lnTo>
                      <a:pt x="46" y="116"/>
                    </a:lnTo>
                    <a:lnTo>
                      <a:pt x="54" y="118"/>
                    </a:lnTo>
                    <a:lnTo>
                      <a:pt x="62" y="122"/>
                    </a:lnTo>
                    <a:lnTo>
                      <a:pt x="64" y="132"/>
                    </a:lnTo>
                    <a:lnTo>
                      <a:pt x="70" y="132"/>
                    </a:lnTo>
                    <a:lnTo>
                      <a:pt x="72" y="136"/>
                    </a:lnTo>
                    <a:lnTo>
                      <a:pt x="72" y="144"/>
                    </a:lnTo>
                    <a:lnTo>
                      <a:pt x="70" y="150"/>
                    </a:lnTo>
                    <a:lnTo>
                      <a:pt x="72" y="158"/>
                    </a:lnTo>
                    <a:lnTo>
                      <a:pt x="78" y="160"/>
                    </a:lnTo>
                    <a:lnTo>
                      <a:pt x="82" y="162"/>
                    </a:lnTo>
                    <a:lnTo>
                      <a:pt x="82" y="168"/>
                    </a:lnTo>
                    <a:lnTo>
                      <a:pt x="92" y="178"/>
                    </a:lnTo>
                    <a:lnTo>
                      <a:pt x="98" y="186"/>
                    </a:lnTo>
                    <a:lnTo>
                      <a:pt x="104" y="194"/>
                    </a:lnTo>
                    <a:lnTo>
                      <a:pt x="106" y="190"/>
                    </a:lnTo>
                    <a:lnTo>
                      <a:pt x="108" y="188"/>
                    </a:lnTo>
                    <a:lnTo>
                      <a:pt x="108" y="186"/>
                    </a:lnTo>
                    <a:lnTo>
                      <a:pt x="108" y="180"/>
                    </a:lnTo>
                    <a:lnTo>
                      <a:pt x="104" y="176"/>
                    </a:lnTo>
                    <a:lnTo>
                      <a:pt x="98" y="172"/>
                    </a:lnTo>
                    <a:lnTo>
                      <a:pt x="98" y="170"/>
                    </a:lnTo>
                    <a:lnTo>
                      <a:pt x="98" y="168"/>
                    </a:lnTo>
                    <a:lnTo>
                      <a:pt x="92" y="166"/>
                    </a:lnTo>
                    <a:lnTo>
                      <a:pt x="90" y="166"/>
                    </a:lnTo>
                    <a:lnTo>
                      <a:pt x="90" y="160"/>
                    </a:lnTo>
                    <a:lnTo>
                      <a:pt x="92" y="154"/>
                    </a:lnTo>
                    <a:lnTo>
                      <a:pt x="88" y="154"/>
                    </a:lnTo>
                    <a:lnTo>
                      <a:pt x="86" y="136"/>
                    </a:lnTo>
                    <a:lnTo>
                      <a:pt x="80" y="118"/>
                    </a:lnTo>
                    <a:lnTo>
                      <a:pt x="72" y="116"/>
                    </a:lnTo>
                    <a:lnTo>
                      <a:pt x="72" y="112"/>
                    </a:lnTo>
                    <a:lnTo>
                      <a:pt x="72" y="106"/>
                    </a:lnTo>
                    <a:lnTo>
                      <a:pt x="68" y="106"/>
                    </a:lnTo>
                    <a:lnTo>
                      <a:pt x="62" y="94"/>
                    </a:lnTo>
                    <a:lnTo>
                      <a:pt x="60" y="80"/>
                    </a:lnTo>
                    <a:lnTo>
                      <a:pt x="52" y="80"/>
                    </a:lnTo>
                    <a:lnTo>
                      <a:pt x="52" y="70"/>
                    </a:lnTo>
                    <a:lnTo>
                      <a:pt x="50" y="62"/>
                    </a:lnTo>
                    <a:lnTo>
                      <a:pt x="44" y="62"/>
                    </a:lnTo>
                    <a:lnTo>
                      <a:pt x="36" y="42"/>
                    </a:lnTo>
                    <a:lnTo>
                      <a:pt x="28" y="34"/>
                    </a:lnTo>
                    <a:lnTo>
                      <a:pt x="32" y="30"/>
                    </a:lnTo>
                    <a:lnTo>
                      <a:pt x="32" y="24"/>
                    </a:lnTo>
                    <a:lnTo>
                      <a:pt x="44" y="30"/>
                    </a:lnTo>
                    <a:lnTo>
                      <a:pt x="46" y="30"/>
                    </a:lnTo>
                    <a:lnTo>
                      <a:pt x="46" y="26"/>
                    </a:lnTo>
                    <a:lnTo>
                      <a:pt x="54" y="26"/>
                    </a:lnTo>
                    <a:lnTo>
                      <a:pt x="54" y="32"/>
                    </a:lnTo>
                    <a:lnTo>
                      <a:pt x="60" y="32"/>
                    </a:lnTo>
                    <a:lnTo>
                      <a:pt x="58" y="40"/>
                    </a:lnTo>
                    <a:lnTo>
                      <a:pt x="58" y="44"/>
                    </a:lnTo>
                    <a:lnTo>
                      <a:pt x="64" y="52"/>
                    </a:lnTo>
                    <a:lnTo>
                      <a:pt x="68" y="60"/>
                    </a:lnTo>
                    <a:lnTo>
                      <a:pt x="68" y="64"/>
                    </a:lnTo>
                    <a:lnTo>
                      <a:pt x="80" y="76"/>
                    </a:lnTo>
                    <a:lnTo>
                      <a:pt x="80" y="80"/>
                    </a:lnTo>
                    <a:lnTo>
                      <a:pt x="80" y="82"/>
                    </a:lnTo>
                    <a:lnTo>
                      <a:pt x="82" y="82"/>
                    </a:lnTo>
                    <a:lnTo>
                      <a:pt x="88" y="90"/>
                    </a:lnTo>
                    <a:lnTo>
                      <a:pt x="92" y="98"/>
                    </a:lnTo>
                    <a:lnTo>
                      <a:pt x="98" y="98"/>
                    </a:lnTo>
                    <a:lnTo>
                      <a:pt x="100" y="104"/>
                    </a:lnTo>
                    <a:lnTo>
                      <a:pt x="98" y="108"/>
                    </a:lnTo>
                    <a:lnTo>
                      <a:pt x="104" y="108"/>
                    </a:lnTo>
                    <a:lnTo>
                      <a:pt x="106" y="112"/>
                    </a:lnTo>
                    <a:lnTo>
                      <a:pt x="108" y="118"/>
                    </a:lnTo>
                    <a:lnTo>
                      <a:pt x="118" y="124"/>
                    </a:lnTo>
                    <a:lnTo>
                      <a:pt x="116" y="126"/>
                    </a:lnTo>
                    <a:lnTo>
                      <a:pt x="114" y="132"/>
                    </a:lnTo>
                    <a:lnTo>
                      <a:pt x="114" y="136"/>
                    </a:lnTo>
                    <a:lnTo>
                      <a:pt x="124" y="144"/>
                    </a:lnTo>
                    <a:lnTo>
                      <a:pt x="134" y="154"/>
                    </a:lnTo>
                    <a:lnTo>
                      <a:pt x="136" y="162"/>
                    </a:lnTo>
                    <a:lnTo>
                      <a:pt x="140" y="168"/>
                    </a:lnTo>
                    <a:lnTo>
                      <a:pt x="144" y="168"/>
                    </a:lnTo>
                    <a:lnTo>
                      <a:pt x="146" y="168"/>
                    </a:lnTo>
                    <a:lnTo>
                      <a:pt x="146" y="172"/>
                    </a:lnTo>
                    <a:lnTo>
                      <a:pt x="146" y="176"/>
                    </a:lnTo>
                    <a:lnTo>
                      <a:pt x="152" y="176"/>
                    </a:lnTo>
                    <a:lnTo>
                      <a:pt x="158" y="186"/>
                    </a:lnTo>
                    <a:lnTo>
                      <a:pt x="158" y="190"/>
                    </a:lnTo>
                    <a:lnTo>
                      <a:pt x="158" y="194"/>
                    </a:lnTo>
                    <a:lnTo>
                      <a:pt x="164" y="202"/>
                    </a:lnTo>
                    <a:lnTo>
                      <a:pt x="170" y="212"/>
                    </a:lnTo>
                    <a:lnTo>
                      <a:pt x="172" y="220"/>
                    </a:lnTo>
                    <a:lnTo>
                      <a:pt x="172" y="226"/>
                    </a:lnTo>
                    <a:lnTo>
                      <a:pt x="170" y="236"/>
                    </a:lnTo>
                    <a:lnTo>
                      <a:pt x="168" y="250"/>
                    </a:lnTo>
                    <a:lnTo>
                      <a:pt x="168" y="254"/>
                    </a:lnTo>
                    <a:lnTo>
                      <a:pt x="170" y="260"/>
                    </a:lnTo>
                    <a:lnTo>
                      <a:pt x="176" y="262"/>
                    </a:lnTo>
                    <a:lnTo>
                      <a:pt x="178" y="266"/>
                    </a:lnTo>
                    <a:lnTo>
                      <a:pt x="186" y="268"/>
                    </a:lnTo>
                    <a:lnTo>
                      <a:pt x="200" y="288"/>
                    </a:lnTo>
                    <a:lnTo>
                      <a:pt x="206" y="288"/>
                    </a:lnTo>
                    <a:lnTo>
                      <a:pt x="212" y="290"/>
                    </a:lnTo>
                    <a:lnTo>
                      <a:pt x="222" y="290"/>
                    </a:lnTo>
                    <a:lnTo>
                      <a:pt x="230" y="298"/>
                    </a:lnTo>
                    <a:lnTo>
                      <a:pt x="240" y="308"/>
                    </a:lnTo>
                    <a:lnTo>
                      <a:pt x="250" y="308"/>
                    </a:lnTo>
                    <a:lnTo>
                      <a:pt x="260" y="312"/>
                    </a:lnTo>
                    <a:lnTo>
                      <a:pt x="264" y="316"/>
                    </a:lnTo>
                    <a:lnTo>
                      <a:pt x="270" y="322"/>
                    </a:lnTo>
                    <a:lnTo>
                      <a:pt x="290" y="326"/>
                    </a:lnTo>
                    <a:lnTo>
                      <a:pt x="298" y="324"/>
                    </a:lnTo>
                    <a:lnTo>
                      <a:pt x="306" y="322"/>
                    </a:lnTo>
                    <a:lnTo>
                      <a:pt x="314" y="320"/>
                    </a:lnTo>
                    <a:lnTo>
                      <a:pt x="324" y="320"/>
                    </a:lnTo>
                    <a:lnTo>
                      <a:pt x="340" y="324"/>
                    </a:lnTo>
                    <a:lnTo>
                      <a:pt x="340" y="320"/>
                    </a:lnTo>
                    <a:lnTo>
                      <a:pt x="342" y="320"/>
                    </a:lnTo>
                    <a:lnTo>
                      <a:pt x="344" y="322"/>
                    </a:lnTo>
                    <a:lnTo>
                      <a:pt x="348" y="324"/>
                    </a:lnTo>
                    <a:lnTo>
                      <a:pt x="352" y="332"/>
                    </a:lnTo>
                    <a:lnTo>
                      <a:pt x="354" y="330"/>
                    </a:lnTo>
                    <a:lnTo>
                      <a:pt x="358" y="326"/>
                    </a:lnTo>
                    <a:lnTo>
                      <a:pt x="354" y="326"/>
                    </a:lnTo>
                    <a:lnTo>
                      <a:pt x="358" y="322"/>
                    </a:lnTo>
                    <a:lnTo>
                      <a:pt x="360" y="316"/>
                    </a:lnTo>
                    <a:lnTo>
                      <a:pt x="366" y="312"/>
                    </a:lnTo>
                    <a:lnTo>
                      <a:pt x="384" y="312"/>
                    </a:lnTo>
                    <a:lnTo>
                      <a:pt x="380" y="308"/>
                    </a:lnTo>
                    <a:lnTo>
                      <a:pt x="378" y="304"/>
                    </a:lnTo>
                    <a:lnTo>
                      <a:pt x="372" y="298"/>
                    </a:lnTo>
                    <a:lnTo>
                      <a:pt x="370" y="294"/>
                    </a:lnTo>
                    <a:lnTo>
                      <a:pt x="370" y="288"/>
                    </a:lnTo>
                    <a:lnTo>
                      <a:pt x="376" y="288"/>
                    </a:lnTo>
                    <a:lnTo>
                      <a:pt x="378" y="280"/>
                    </a:lnTo>
                    <a:lnTo>
                      <a:pt x="404" y="280"/>
                    </a:lnTo>
                    <a:lnTo>
                      <a:pt x="408" y="278"/>
                    </a:lnTo>
                    <a:lnTo>
                      <a:pt x="408" y="276"/>
                    </a:lnTo>
                    <a:lnTo>
                      <a:pt x="412" y="276"/>
                    </a:lnTo>
                    <a:lnTo>
                      <a:pt x="414" y="276"/>
                    </a:lnTo>
                    <a:lnTo>
                      <a:pt x="414" y="272"/>
                    </a:lnTo>
                    <a:lnTo>
                      <a:pt x="416" y="272"/>
                    </a:lnTo>
                    <a:lnTo>
                      <a:pt x="420" y="270"/>
                    </a:lnTo>
                    <a:lnTo>
                      <a:pt x="420" y="276"/>
                    </a:lnTo>
                    <a:lnTo>
                      <a:pt x="424" y="278"/>
                    </a:lnTo>
                    <a:lnTo>
                      <a:pt x="426" y="278"/>
                    </a:lnTo>
                    <a:lnTo>
                      <a:pt x="426" y="276"/>
                    </a:lnTo>
                    <a:lnTo>
                      <a:pt x="426" y="262"/>
                    </a:lnTo>
                    <a:lnTo>
                      <a:pt x="432" y="240"/>
                    </a:lnTo>
                    <a:lnTo>
                      <a:pt x="434" y="224"/>
                    </a:lnTo>
                    <a:lnTo>
                      <a:pt x="434" y="220"/>
                    </a:lnTo>
                    <a:lnTo>
                      <a:pt x="432" y="216"/>
                    </a:lnTo>
                    <a:lnTo>
                      <a:pt x="430" y="214"/>
                    </a:lnTo>
                    <a:lnTo>
                      <a:pt x="422" y="214"/>
                    </a:lnTo>
                    <a:lnTo>
                      <a:pt x="412" y="216"/>
                    </a:lnTo>
                    <a:lnTo>
                      <a:pt x="388" y="226"/>
                    </a:lnTo>
                    <a:lnTo>
                      <a:pt x="388" y="240"/>
                    </a:lnTo>
                    <a:lnTo>
                      <a:pt x="386" y="250"/>
                    </a:lnTo>
                    <a:lnTo>
                      <a:pt x="380" y="252"/>
                    </a:lnTo>
                    <a:lnTo>
                      <a:pt x="380" y="258"/>
                    </a:lnTo>
                    <a:lnTo>
                      <a:pt x="380" y="262"/>
                    </a:lnTo>
                    <a:lnTo>
                      <a:pt x="376" y="266"/>
                    </a:lnTo>
                    <a:lnTo>
                      <a:pt x="372" y="272"/>
                    </a:lnTo>
                    <a:lnTo>
                      <a:pt x="370" y="272"/>
                    </a:lnTo>
                    <a:lnTo>
                      <a:pt x="368" y="272"/>
                    </a:lnTo>
                    <a:lnTo>
                      <a:pt x="366" y="272"/>
                    </a:lnTo>
                    <a:lnTo>
                      <a:pt x="366" y="270"/>
                    </a:lnTo>
                    <a:lnTo>
                      <a:pt x="354" y="270"/>
                    </a:lnTo>
                    <a:lnTo>
                      <a:pt x="350" y="276"/>
                    </a:lnTo>
                    <a:lnTo>
                      <a:pt x="344" y="278"/>
                    </a:lnTo>
                    <a:lnTo>
                      <a:pt x="340" y="278"/>
                    </a:lnTo>
                    <a:lnTo>
                      <a:pt x="336" y="284"/>
                    </a:lnTo>
                    <a:lnTo>
                      <a:pt x="336" y="286"/>
                    </a:lnTo>
                    <a:lnTo>
                      <a:pt x="334" y="286"/>
                    </a:lnTo>
                    <a:lnTo>
                      <a:pt x="332" y="286"/>
                    </a:lnTo>
                    <a:lnTo>
                      <a:pt x="334" y="284"/>
                    </a:lnTo>
                    <a:lnTo>
                      <a:pt x="330" y="284"/>
                    </a:lnTo>
                    <a:lnTo>
                      <a:pt x="324" y="286"/>
                    </a:lnTo>
                    <a:lnTo>
                      <a:pt x="322" y="276"/>
                    </a:lnTo>
                    <a:lnTo>
                      <a:pt x="314" y="276"/>
                    </a:lnTo>
                    <a:lnTo>
                      <a:pt x="308" y="276"/>
                    </a:lnTo>
                    <a:lnTo>
                      <a:pt x="306" y="272"/>
                    </a:lnTo>
                    <a:lnTo>
                      <a:pt x="304" y="268"/>
                    </a:lnTo>
                    <a:lnTo>
                      <a:pt x="300" y="262"/>
                    </a:lnTo>
                    <a:lnTo>
                      <a:pt x="290" y="244"/>
                    </a:lnTo>
                    <a:lnTo>
                      <a:pt x="280" y="224"/>
                    </a:lnTo>
                    <a:lnTo>
                      <a:pt x="276" y="226"/>
                    </a:lnTo>
                    <a:lnTo>
                      <a:pt x="278" y="220"/>
                    </a:lnTo>
                    <a:lnTo>
                      <a:pt x="276" y="212"/>
                    </a:lnTo>
                    <a:lnTo>
                      <a:pt x="280" y="206"/>
                    </a:lnTo>
                    <a:lnTo>
                      <a:pt x="280" y="202"/>
                    </a:lnTo>
                    <a:lnTo>
                      <a:pt x="280" y="196"/>
                    </a:lnTo>
                    <a:lnTo>
                      <a:pt x="276" y="186"/>
                    </a:lnTo>
                    <a:lnTo>
                      <a:pt x="278" y="180"/>
                    </a:lnTo>
                    <a:lnTo>
                      <a:pt x="278" y="176"/>
                    </a:lnTo>
                    <a:lnTo>
                      <a:pt x="276" y="168"/>
                    </a:lnTo>
                    <a:lnTo>
                      <a:pt x="272" y="160"/>
                    </a:lnTo>
                    <a:lnTo>
                      <a:pt x="276" y="158"/>
                    </a:lnTo>
                    <a:lnTo>
                      <a:pt x="280" y="152"/>
                    </a:lnTo>
                    <a:lnTo>
                      <a:pt x="286" y="150"/>
                    </a:lnTo>
                    <a:lnTo>
                      <a:pt x="288" y="148"/>
                    </a:lnTo>
                    <a:lnTo>
                      <a:pt x="288" y="140"/>
                    </a:lnTo>
                    <a:lnTo>
                      <a:pt x="286" y="134"/>
                    </a:lnTo>
                    <a:lnTo>
                      <a:pt x="280" y="134"/>
                    </a:lnTo>
                    <a:lnTo>
                      <a:pt x="280" y="132"/>
                    </a:lnTo>
                    <a:lnTo>
                      <a:pt x="276" y="130"/>
                    </a:lnTo>
                    <a:lnTo>
                      <a:pt x="268" y="126"/>
                    </a:lnTo>
                    <a:lnTo>
                      <a:pt x="260" y="124"/>
                    </a:lnTo>
                    <a:lnTo>
                      <a:pt x="258" y="118"/>
                    </a:lnTo>
                    <a:lnTo>
                      <a:pt x="258" y="116"/>
                    </a:lnTo>
                    <a:lnTo>
                      <a:pt x="254" y="112"/>
                    </a:lnTo>
                    <a:lnTo>
                      <a:pt x="252" y="104"/>
                    </a:lnTo>
                    <a:lnTo>
                      <a:pt x="250" y="98"/>
                    </a:lnTo>
                    <a:lnTo>
                      <a:pt x="248" y="94"/>
                    </a:lnTo>
                    <a:lnTo>
                      <a:pt x="242" y="88"/>
                    </a:lnTo>
                    <a:lnTo>
                      <a:pt x="240" y="80"/>
                    </a:lnTo>
                    <a:lnTo>
                      <a:pt x="240" y="78"/>
                    </a:lnTo>
                    <a:lnTo>
                      <a:pt x="236" y="72"/>
                    </a:lnTo>
                    <a:lnTo>
                      <a:pt x="230" y="64"/>
                    </a:lnTo>
                    <a:lnTo>
                      <a:pt x="226" y="60"/>
                    </a:lnTo>
                    <a:lnTo>
                      <a:pt x="224" y="58"/>
                    </a:lnTo>
                    <a:lnTo>
                      <a:pt x="218" y="58"/>
                    </a:lnTo>
                    <a:lnTo>
                      <a:pt x="214" y="58"/>
                    </a:lnTo>
                    <a:lnTo>
                      <a:pt x="208" y="54"/>
                    </a:lnTo>
                    <a:lnTo>
                      <a:pt x="206" y="58"/>
                    </a:lnTo>
                    <a:lnTo>
                      <a:pt x="204" y="62"/>
                    </a:lnTo>
                    <a:lnTo>
                      <a:pt x="200" y="68"/>
                    </a:lnTo>
                    <a:lnTo>
                      <a:pt x="194" y="68"/>
                    </a:lnTo>
                    <a:lnTo>
                      <a:pt x="186" y="64"/>
                    </a:lnTo>
                    <a:lnTo>
                      <a:pt x="182" y="60"/>
                    </a:lnTo>
                    <a:lnTo>
                      <a:pt x="180" y="52"/>
                    </a:lnTo>
                    <a:lnTo>
                      <a:pt x="180" y="50"/>
                    </a:lnTo>
                    <a:lnTo>
                      <a:pt x="178" y="44"/>
                    </a:lnTo>
                    <a:lnTo>
                      <a:pt x="172" y="40"/>
                    </a:lnTo>
                    <a:lnTo>
                      <a:pt x="168" y="36"/>
                    </a:lnTo>
                    <a:lnTo>
                      <a:pt x="162" y="34"/>
                    </a:lnTo>
                    <a:lnTo>
                      <a:pt x="160" y="30"/>
                    </a:lnTo>
                    <a:lnTo>
                      <a:pt x="158" y="24"/>
                    </a:lnTo>
                    <a:lnTo>
                      <a:pt x="152" y="22"/>
                    </a:lnTo>
                    <a:lnTo>
                      <a:pt x="124" y="18"/>
                    </a:lnTo>
                    <a:lnTo>
                      <a:pt x="124" y="30"/>
                    </a:lnTo>
                    <a:lnTo>
                      <a:pt x="74" y="26"/>
                    </a:lnTo>
                    <a:lnTo>
                      <a:pt x="36" y="6"/>
                    </a:lnTo>
                    <a:lnTo>
                      <a:pt x="36" y="0"/>
                    </a:lnTo>
                    <a:lnTo>
                      <a:pt x="0" y="4"/>
                    </a:lnTo>
                    <a:lnTo>
                      <a:pt x="0" y="4"/>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49" name="Freeform 1744"/>
              <p:cNvSpPr/>
              <p:nvPr/>
            </p:nvSpPr>
            <p:spPr bwMode="auto">
              <a:xfrm>
                <a:off x="7343775" y="3914775"/>
                <a:ext cx="50800" cy="22225"/>
              </a:xfrm>
              <a:custGeom>
                <a:gdLst>
                  <a:gd fmla="*/ 4 w 32" name="T0"/>
                  <a:gd fmla="*/ 0 h 14" name="T1"/>
                  <a:gd fmla="*/ 4 w 32" name="T2"/>
                  <a:gd fmla="*/ 0 h 14" name="T3"/>
                  <a:gd fmla="*/ 0 w 32" name="T4"/>
                  <a:gd fmla="*/ 4 h 14" name="T5"/>
                  <a:gd fmla="*/ 14 w 32" name="T6"/>
                  <a:gd fmla="*/ 12 h 14" name="T7"/>
                  <a:gd fmla="*/ 14 w 32" name="T8"/>
                  <a:gd fmla="*/ 14 h 14" name="T9"/>
                  <a:gd fmla="*/ 24 w 32" name="T10"/>
                  <a:gd fmla="*/ 12 h 14" name="T11"/>
                  <a:gd fmla="*/ 32 w 32" name="T12"/>
                  <a:gd fmla="*/ 10 h 14" name="T13"/>
                  <a:gd fmla="*/ 32 w 32" name="T14"/>
                  <a:gd fmla="*/ 6 h 14" name="T15"/>
                  <a:gd fmla="*/ 28 w 32" name="T16"/>
                  <a:gd fmla="*/ 4 h 14" name="T17"/>
                  <a:gd fmla="*/ 28 w 32" name="T18"/>
                  <a:gd fmla="*/ 0 h 14" name="T19"/>
                  <a:gd fmla="*/ 16 w 32" name="T20"/>
                  <a:gd fmla="*/ 0 h 14" name="T21"/>
                  <a:gd fmla="*/ 4 w 32" name="T22"/>
                  <a:gd fmla="*/ 0 h 14" name="T23"/>
                  <a:gd fmla="*/ 4 w 32" name="T24"/>
                  <a:gd fmla="*/ 0 h 14" name="T25"/>
                  <a:gd fmla="*/ 4 w 32" name="T26"/>
                  <a:gd fmla="*/ 0 h 1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 w="32">
                    <a:moveTo>
                      <a:pt x="4" y="0"/>
                    </a:moveTo>
                    <a:lnTo>
                      <a:pt x="4" y="0"/>
                    </a:lnTo>
                    <a:lnTo>
                      <a:pt x="0" y="4"/>
                    </a:lnTo>
                    <a:lnTo>
                      <a:pt x="14" y="12"/>
                    </a:lnTo>
                    <a:lnTo>
                      <a:pt x="14" y="14"/>
                    </a:lnTo>
                    <a:lnTo>
                      <a:pt x="24" y="12"/>
                    </a:lnTo>
                    <a:lnTo>
                      <a:pt x="32" y="10"/>
                    </a:lnTo>
                    <a:lnTo>
                      <a:pt x="32" y="6"/>
                    </a:lnTo>
                    <a:lnTo>
                      <a:pt x="28" y="4"/>
                    </a:lnTo>
                    <a:lnTo>
                      <a:pt x="28" y="0"/>
                    </a:lnTo>
                    <a:lnTo>
                      <a:pt x="16" y="0"/>
                    </a:lnTo>
                    <a:lnTo>
                      <a:pt x="4" y="0"/>
                    </a:lnTo>
                    <a:lnTo>
                      <a:pt x="4" y="0"/>
                    </a:lnTo>
                    <a:lnTo>
                      <a:pt x="4"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50" name="Freeform 1745"/>
              <p:cNvSpPr>
                <a:spLocks noEditPoints="1"/>
              </p:cNvSpPr>
              <p:nvPr/>
            </p:nvSpPr>
            <p:spPr bwMode="auto">
              <a:xfrm>
                <a:off x="8604250" y="2292350"/>
                <a:ext cx="241300" cy="123825"/>
              </a:xfrm>
              <a:custGeom>
                <a:gdLst>
                  <a:gd fmla="*/ 112 w 152" name="T0"/>
                  <a:gd fmla="*/ 4 h 78" name="T1"/>
                  <a:gd fmla="*/ 104 w 152" name="T2"/>
                  <a:gd fmla="*/ 12 h 78" name="T3"/>
                  <a:gd fmla="*/ 100 w 152" name="T4"/>
                  <a:gd fmla="*/ 14 h 78" name="T5"/>
                  <a:gd fmla="*/ 90 w 152" name="T6"/>
                  <a:gd fmla="*/ 14 h 78" name="T7"/>
                  <a:gd fmla="*/ 86 w 152" name="T8"/>
                  <a:gd fmla="*/ 22 h 78" name="T9"/>
                  <a:gd fmla="*/ 76 w 152" name="T10"/>
                  <a:gd fmla="*/ 8 h 78" name="T11"/>
                  <a:gd fmla="*/ 72 w 152" name="T12"/>
                  <a:gd fmla="*/ 12 h 78" name="T13"/>
                  <a:gd fmla="*/ 68 w 152" name="T14"/>
                  <a:gd fmla="*/ 14 h 78" name="T15"/>
                  <a:gd fmla="*/ 66 w 152" name="T16"/>
                  <a:gd fmla="*/ 22 h 78" name="T17"/>
                  <a:gd fmla="*/ 62 w 152" name="T18"/>
                  <a:gd fmla="*/ 16 h 78" name="T19"/>
                  <a:gd fmla="*/ 56 w 152" name="T20"/>
                  <a:gd fmla="*/ 12 h 78" name="T21"/>
                  <a:gd fmla="*/ 56 w 152" name="T22"/>
                  <a:gd fmla="*/ 26 h 78" name="T23"/>
                  <a:gd fmla="*/ 48 w 152" name="T24"/>
                  <a:gd fmla="*/ 30 h 78" name="T25"/>
                  <a:gd fmla="*/ 40 w 152" name="T26"/>
                  <a:gd fmla="*/ 34 h 78" name="T27"/>
                  <a:gd fmla="*/ 40 w 152" name="T28"/>
                  <a:gd fmla="*/ 26 h 78" name="T29"/>
                  <a:gd fmla="*/ 40 w 152" name="T30"/>
                  <a:gd fmla="*/ 16 h 78" name="T31"/>
                  <a:gd fmla="*/ 32 w 152" name="T32"/>
                  <a:gd fmla="*/ 8 h 78" name="T33"/>
                  <a:gd fmla="*/ 30 w 152" name="T34"/>
                  <a:gd fmla="*/ 16 h 78" name="T35"/>
                  <a:gd fmla="*/ 30 w 152" name="T36"/>
                  <a:gd fmla="*/ 22 h 78" name="T37"/>
                  <a:gd fmla="*/ 22 w 152" name="T38"/>
                  <a:gd fmla="*/ 16 h 78" name="T39"/>
                  <a:gd fmla="*/ 14 w 152" name="T40"/>
                  <a:gd fmla="*/ 18 h 78" name="T41"/>
                  <a:gd fmla="*/ 14 w 152" name="T42"/>
                  <a:gd fmla="*/ 24 h 78" name="T43"/>
                  <a:gd fmla="*/ 4 w 152" name="T44"/>
                  <a:gd fmla="*/ 26 h 78" name="T45"/>
                  <a:gd fmla="*/ 0 w 152" name="T46"/>
                  <a:gd fmla="*/ 32 h 78" name="T47"/>
                  <a:gd fmla="*/ 10 w 152" name="T48"/>
                  <a:gd fmla="*/ 34 h 78" name="T49"/>
                  <a:gd fmla="*/ 22 w 152" name="T50"/>
                  <a:gd fmla="*/ 24 h 78" name="T51"/>
                  <a:gd fmla="*/ 26 w 152" name="T52"/>
                  <a:gd fmla="*/ 30 h 78" name="T53"/>
                  <a:gd fmla="*/ 26 w 152" name="T54"/>
                  <a:gd fmla="*/ 36 h 78" name="T55"/>
                  <a:gd fmla="*/ 18 w 152" name="T56"/>
                  <a:gd fmla="*/ 40 h 78" name="T57"/>
                  <a:gd fmla="*/ 4 w 152" name="T58"/>
                  <a:gd fmla="*/ 44 h 78" name="T59"/>
                  <a:gd fmla="*/ 14 w 152" name="T60"/>
                  <a:gd fmla="*/ 48 h 78" name="T61"/>
                  <a:gd fmla="*/ 26 w 152" name="T62"/>
                  <a:gd fmla="*/ 48 h 78" name="T63"/>
                  <a:gd fmla="*/ 38 w 152" name="T64"/>
                  <a:gd fmla="*/ 60 h 78" name="T65"/>
                  <a:gd fmla="*/ 26 w 152" name="T66"/>
                  <a:gd fmla="*/ 70 h 78" name="T67"/>
                  <a:gd fmla="*/ 36 w 152" name="T68"/>
                  <a:gd fmla="*/ 68 h 78" name="T69"/>
                  <a:gd fmla="*/ 44 w 152" name="T70"/>
                  <a:gd fmla="*/ 64 h 78" name="T71"/>
                  <a:gd fmla="*/ 58 w 152" name="T72"/>
                  <a:gd fmla="*/ 72 h 78" name="T73"/>
                  <a:gd fmla="*/ 56 w 152" name="T74"/>
                  <a:gd fmla="*/ 78 h 78" name="T75"/>
                  <a:gd fmla="*/ 90 w 152" name="T76"/>
                  <a:gd fmla="*/ 76 h 78" name="T77"/>
                  <a:gd fmla="*/ 90 w 152" name="T78"/>
                  <a:gd fmla="*/ 72 h 78" name="T79"/>
                  <a:gd fmla="*/ 92 w 152" name="T80"/>
                  <a:gd fmla="*/ 68 h 78" name="T81"/>
                  <a:gd fmla="*/ 102 w 152" name="T82"/>
                  <a:gd fmla="*/ 68 h 78" name="T83"/>
                  <a:gd fmla="*/ 108 w 152" name="T84"/>
                  <a:gd fmla="*/ 68 h 78" name="T85"/>
                  <a:gd fmla="*/ 118 w 152" name="T86"/>
                  <a:gd fmla="*/ 62 h 78" name="T87"/>
                  <a:gd fmla="*/ 128 w 152" name="T88"/>
                  <a:gd fmla="*/ 60 h 78" name="T89"/>
                  <a:gd fmla="*/ 146 w 152" name="T90"/>
                  <a:gd fmla="*/ 42 h 78" name="T91"/>
                  <a:gd fmla="*/ 146 w 152" name="T92"/>
                  <a:gd fmla="*/ 42 h 78" name="T93"/>
                  <a:gd fmla="*/ 148 w 152" name="T94"/>
                  <a:gd fmla="*/ 44 h 78" name="T95"/>
                  <a:gd fmla="*/ 148 w 152" name="T96"/>
                  <a:gd fmla="*/ 26 h 78" name="T97"/>
                  <a:gd fmla="*/ 140 w 152" name="T98"/>
                  <a:gd fmla="*/ 24 h 78" name="T99"/>
                  <a:gd fmla="*/ 134 w 152" name="T100"/>
                  <a:gd fmla="*/ 26 h 78" name="T101"/>
                  <a:gd fmla="*/ 136 w 152" name="T102"/>
                  <a:gd fmla="*/ 22 h 78" name="T103"/>
                  <a:gd fmla="*/ 136 w 152" name="T104"/>
                  <a:gd fmla="*/ 16 h 78" name="T105"/>
                  <a:gd fmla="*/ 138 w 152" name="T106"/>
                  <a:gd fmla="*/ 8 h 78" name="T107"/>
                  <a:gd fmla="*/ 128 w 152" name="T108"/>
                  <a:gd fmla="*/ 8 h 78" name="T109"/>
                  <a:gd fmla="*/ 128 w 152" name="T110"/>
                  <a:gd fmla="*/ 12 h 78" name="T111"/>
                  <a:gd fmla="*/ 122 w 152" name="T112"/>
                  <a:gd fmla="*/ 6 h 78" name="T113"/>
                  <a:gd fmla="*/ 112 w 152" name="T114"/>
                  <a:gd fmla="*/ 4 h 78" name="T115"/>
                  <a:gd fmla="*/ 112 w 152" name="T116"/>
                  <a:gd fmla="*/ 4 h 78" name="T117"/>
                  <a:gd fmla="*/ 18 w 152" name="T118"/>
                  <a:gd fmla="*/ 6 h 78" name="T119"/>
                  <a:gd fmla="*/ 28 w 152" name="T120"/>
                  <a:gd fmla="*/ 0 h 78" name="T121"/>
                  <a:gd fmla="*/ 18 w 152" name="T122"/>
                  <a:gd fmla="*/ 0 h 7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8" w="152">
                    <a:moveTo>
                      <a:pt x="112" y="4"/>
                    </a:moveTo>
                    <a:lnTo>
                      <a:pt x="112" y="4"/>
                    </a:lnTo>
                    <a:lnTo>
                      <a:pt x="112" y="12"/>
                    </a:lnTo>
                    <a:lnTo>
                      <a:pt x="104" y="12"/>
                    </a:lnTo>
                    <a:lnTo>
                      <a:pt x="100" y="8"/>
                    </a:lnTo>
                    <a:lnTo>
                      <a:pt x="100" y="14"/>
                    </a:lnTo>
                    <a:lnTo>
                      <a:pt x="92" y="16"/>
                    </a:lnTo>
                    <a:lnTo>
                      <a:pt x="90" y="14"/>
                    </a:lnTo>
                    <a:lnTo>
                      <a:pt x="84" y="12"/>
                    </a:lnTo>
                    <a:lnTo>
                      <a:pt x="86" y="22"/>
                    </a:lnTo>
                    <a:lnTo>
                      <a:pt x="80" y="18"/>
                    </a:lnTo>
                    <a:lnTo>
                      <a:pt x="76" y="8"/>
                    </a:lnTo>
                    <a:lnTo>
                      <a:pt x="76" y="12"/>
                    </a:lnTo>
                    <a:lnTo>
                      <a:pt x="72" y="12"/>
                    </a:lnTo>
                    <a:lnTo>
                      <a:pt x="68" y="12"/>
                    </a:lnTo>
                    <a:lnTo>
                      <a:pt x="68" y="14"/>
                    </a:lnTo>
                    <a:lnTo>
                      <a:pt x="66" y="16"/>
                    </a:lnTo>
                    <a:lnTo>
                      <a:pt x="66" y="22"/>
                    </a:lnTo>
                    <a:lnTo>
                      <a:pt x="62" y="22"/>
                    </a:lnTo>
                    <a:lnTo>
                      <a:pt x="62" y="16"/>
                    </a:lnTo>
                    <a:lnTo>
                      <a:pt x="58" y="12"/>
                    </a:lnTo>
                    <a:lnTo>
                      <a:pt x="56" y="12"/>
                    </a:lnTo>
                    <a:lnTo>
                      <a:pt x="56" y="18"/>
                    </a:lnTo>
                    <a:lnTo>
                      <a:pt x="56" y="26"/>
                    </a:lnTo>
                    <a:lnTo>
                      <a:pt x="46" y="26"/>
                    </a:lnTo>
                    <a:lnTo>
                      <a:pt x="48" y="30"/>
                    </a:lnTo>
                    <a:lnTo>
                      <a:pt x="46" y="32"/>
                    </a:lnTo>
                    <a:lnTo>
                      <a:pt x="40" y="34"/>
                    </a:lnTo>
                    <a:lnTo>
                      <a:pt x="40" y="30"/>
                    </a:lnTo>
                    <a:lnTo>
                      <a:pt x="40" y="26"/>
                    </a:lnTo>
                    <a:lnTo>
                      <a:pt x="40" y="24"/>
                    </a:lnTo>
                    <a:lnTo>
                      <a:pt x="40" y="16"/>
                    </a:lnTo>
                    <a:lnTo>
                      <a:pt x="38" y="16"/>
                    </a:lnTo>
                    <a:lnTo>
                      <a:pt x="32" y="8"/>
                    </a:lnTo>
                    <a:lnTo>
                      <a:pt x="22" y="8"/>
                    </a:lnTo>
                    <a:lnTo>
                      <a:pt x="30" y="16"/>
                    </a:lnTo>
                    <a:lnTo>
                      <a:pt x="30" y="18"/>
                    </a:lnTo>
                    <a:lnTo>
                      <a:pt x="30" y="22"/>
                    </a:lnTo>
                    <a:lnTo>
                      <a:pt x="28" y="22"/>
                    </a:lnTo>
                    <a:lnTo>
                      <a:pt x="22" y="16"/>
                    </a:lnTo>
                    <a:lnTo>
                      <a:pt x="18" y="16"/>
                    </a:lnTo>
                    <a:lnTo>
                      <a:pt x="14" y="18"/>
                    </a:lnTo>
                    <a:lnTo>
                      <a:pt x="12" y="18"/>
                    </a:lnTo>
                    <a:lnTo>
                      <a:pt x="14" y="24"/>
                    </a:lnTo>
                    <a:lnTo>
                      <a:pt x="10" y="26"/>
                    </a:lnTo>
                    <a:lnTo>
                      <a:pt x="4" y="26"/>
                    </a:lnTo>
                    <a:lnTo>
                      <a:pt x="2" y="30"/>
                    </a:lnTo>
                    <a:lnTo>
                      <a:pt x="0" y="32"/>
                    </a:lnTo>
                    <a:lnTo>
                      <a:pt x="4" y="34"/>
                    </a:lnTo>
                    <a:lnTo>
                      <a:pt x="10" y="34"/>
                    </a:lnTo>
                    <a:lnTo>
                      <a:pt x="18" y="30"/>
                    </a:lnTo>
                    <a:lnTo>
                      <a:pt x="22" y="24"/>
                    </a:lnTo>
                    <a:lnTo>
                      <a:pt x="28" y="26"/>
                    </a:lnTo>
                    <a:lnTo>
                      <a:pt x="26" y="30"/>
                    </a:lnTo>
                    <a:lnTo>
                      <a:pt x="26" y="34"/>
                    </a:lnTo>
                    <a:lnTo>
                      <a:pt x="26" y="36"/>
                    </a:lnTo>
                    <a:lnTo>
                      <a:pt x="30" y="40"/>
                    </a:lnTo>
                    <a:lnTo>
                      <a:pt x="18" y="40"/>
                    </a:lnTo>
                    <a:lnTo>
                      <a:pt x="14" y="42"/>
                    </a:lnTo>
                    <a:lnTo>
                      <a:pt x="4" y="44"/>
                    </a:lnTo>
                    <a:lnTo>
                      <a:pt x="4" y="50"/>
                    </a:lnTo>
                    <a:lnTo>
                      <a:pt x="14" y="48"/>
                    </a:lnTo>
                    <a:lnTo>
                      <a:pt x="20" y="48"/>
                    </a:lnTo>
                    <a:lnTo>
                      <a:pt x="26" y="48"/>
                    </a:lnTo>
                    <a:lnTo>
                      <a:pt x="32" y="52"/>
                    </a:lnTo>
                    <a:lnTo>
                      <a:pt x="38" y="60"/>
                    </a:lnTo>
                    <a:lnTo>
                      <a:pt x="22" y="62"/>
                    </a:lnTo>
                    <a:lnTo>
                      <a:pt x="26" y="70"/>
                    </a:lnTo>
                    <a:lnTo>
                      <a:pt x="30" y="68"/>
                    </a:lnTo>
                    <a:lnTo>
                      <a:pt x="36" y="68"/>
                    </a:lnTo>
                    <a:lnTo>
                      <a:pt x="38" y="64"/>
                    </a:lnTo>
                    <a:lnTo>
                      <a:pt x="44" y="64"/>
                    </a:lnTo>
                    <a:lnTo>
                      <a:pt x="58" y="70"/>
                    </a:lnTo>
                    <a:lnTo>
                      <a:pt x="58" y="72"/>
                    </a:lnTo>
                    <a:lnTo>
                      <a:pt x="58" y="76"/>
                    </a:lnTo>
                    <a:lnTo>
                      <a:pt x="56" y="78"/>
                    </a:lnTo>
                    <a:lnTo>
                      <a:pt x="86" y="78"/>
                    </a:lnTo>
                    <a:lnTo>
                      <a:pt x="90" y="76"/>
                    </a:lnTo>
                    <a:lnTo>
                      <a:pt x="92" y="72"/>
                    </a:lnTo>
                    <a:lnTo>
                      <a:pt x="90" y="72"/>
                    </a:lnTo>
                    <a:lnTo>
                      <a:pt x="86" y="64"/>
                    </a:lnTo>
                    <a:lnTo>
                      <a:pt x="92" y="68"/>
                    </a:lnTo>
                    <a:lnTo>
                      <a:pt x="100" y="70"/>
                    </a:lnTo>
                    <a:lnTo>
                      <a:pt x="102" y="68"/>
                    </a:lnTo>
                    <a:lnTo>
                      <a:pt x="108" y="64"/>
                    </a:lnTo>
                    <a:lnTo>
                      <a:pt x="108" y="68"/>
                    </a:lnTo>
                    <a:lnTo>
                      <a:pt x="110" y="68"/>
                    </a:lnTo>
                    <a:lnTo>
                      <a:pt x="118" y="62"/>
                    </a:lnTo>
                    <a:lnTo>
                      <a:pt x="122" y="60"/>
                    </a:lnTo>
                    <a:lnTo>
                      <a:pt x="128" y="60"/>
                    </a:lnTo>
                    <a:lnTo>
                      <a:pt x="138" y="50"/>
                    </a:lnTo>
                    <a:lnTo>
                      <a:pt x="146" y="42"/>
                    </a:lnTo>
                    <a:lnTo>
                      <a:pt x="144" y="42"/>
                    </a:lnTo>
                    <a:lnTo>
                      <a:pt x="146" y="42"/>
                    </a:lnTo>
                    <a:lnTo>
                      <a:pt x="146" y="44"/>
                    </a:lnTo>
                    <a:lnTo>
                      <a:pt x="148" y="44"/>
                    </a:lnTo>
                    <a:lnTo>
                      <a:pt x="152" y="42"/>
                    </a:lnTo>
                    <a:lnTo>
                      <a:pt x="148" y="26"/>
                    </a:lnTo>
                    <a:lnTo>
                      <a:pt x="144" y="24"/>
                    </a:lnTo>
                    <a:lnTo>
                      <a:pt x="140" y="24"/>
                    </a:lnTo>
                    <a:lnTo>
                      <a:pt x="136" y="26"/>
                    </a:lnTo>
                    <a:lnTo>
                      <a:pt x="134" y="26"/>
                    </a:lnTo>
                    <a:lnTo>
                      <a:pt x="134" y="24"/>
                    </a:lnTo>
                    <a:lnTo>
                      <a:pt x="136" y="22"/>
                    </a:lnTo>
                    <a:lnTo>
                      <a:pt x="136" y="18"/>
                    </a:lnTo>
                    <a:lnTo>
                      <a:pt x="136" y="16"/>
                    </a:lnTo>
                    <a:lnTo>
                      <a:pt x="130" y="14"/>
                    </a:lnTo>
                    <a:lnTo>
                      <a:pt x="138" y="8"/>
                    </a:lnTo>
                    <a:lnTo>
                      <a:pt x="138" y="6"/>
                    </a:lnTo>
                    <a:lnTo>
                      <a:pt x="128" y="8"/>
                    </a:lnTo>
                    <a:lnTo>
                      <a:pt x="130" y="12"/>
                    </a:lnTo>
                    <a:lnTo>
                      <a:pt x="128" y="12"/>
                    </a:lnTo>
                    <a:lnTo>
                      <a:pt x="122" y="8"/>
                    </a:lnTo>
                    <a:lnTo>
                      <a:pt x="122" y="6"/>
                    </a:lnTo>
                    <a:lnTo>
                      <a:pt x="120" y="4"/>
                    </a:lnTo>
                    <a:lnTo>
                      <a:pt x="112" y="4"/>
                    </a:lnTo>
                    <a:lnTo>
                      <a:pt x="112" y="4"/>
                    </a:lnTo>
                    <a:lnTo>
                      <a:pt x="112" y="4"/>
                    </a:lnTo>
                    <a:close/>
                    <a:moveTo>
                      <a:pt x="18" y="0"/>
                    </a:moveTo>
                    <a:lnTo>
                      <a:pt x="18" y="6"/>
                    </a:lnTo>
                    <a:lnTo>
                      <a:pt x="30" y="6"/>
                    </a:lnTo>
                    <a:lnTo>
                      <a:pt x="28" y="0"/>
                    </a:lnTo>
                    <a:lnTo>
                      <a:pt x="18" y="0"/>
                    </a:lnTo>
                    <a:lnTo>
                      <a:pt x="18" y="0"/>
                    </a:lnTo>
                    <a:lnTo>
                      <a:pt x="18"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51" name="Freeform 1746"/>
              <p:cNvSpPr/>
              <p:nvPr/>
            </p:nvSpPr>
            <p:spPr bwMode="auto">
              <a:xfrm>
                <a:off x="7099300" y="3987800"/>
                <a:ext cx="142875" cy="82550"/>
              </a:xfrm>
              <a:custGeom>
                <a:gdLst>
                  <a:gd fmla="*/ 90 w 90" name="T0"/>
                  <a:gd fmla="*/ 18 h 52" name="T1"/>
                  <a:gd fmla="*/ 90 w 90" name="T2"/>
                  <a:gd fmla="*/ 18 h 52" name="T3"/>
                  <a:gd fmla="*/ 80 w 90" name="T4"/>
                  <a:gd fmla="*/ 16 h 52" name="T5"/>
                  <a:gd fmla="*/ 78 w 90" name="T6"/>
                  <a:gd fmla="*/ 10 h 52" name="T7"/>
                  <a:gd fmla="*/ 74 w 90" name="T8"/>
                  <a:gd fmla="*/ 4 h 52" name="T9"/>
                  <a:gd fmla="*/ 54 w 90" name="T10"/>
                  <a:gd fmla="*/ 0 h 52" name="T11"/>
                  <a:gd fmla="*/ 44 w 90" name="T12"/>
                  <a:gd fmla="*/ 2 h 52" name="T13"/>
                  <a:gd fmla="*/ 36 w 90" name="T14"/>
                  <a:gd fmla="*/ 8 h 52" name="T15"/>
                  <a:gd fmla="*/ 12 w 90" name="T16"/>
                  <a:gd fmla="*/ 4 h 52" name="T17"/>
                  <a:gd fmla="*/ 12 w 90" name="T18"/>
                  <a:gd fmla="*/ 8 h 52" name="T19"/>
                  <a:gd fmla="*/ 8 w 90" name="T20"/>
                  <a:gd fmla="*/ 10 h 52" name="T21"/>
                  <a:gd fmla="*/ 2 w 90" name="T22"/>
                  <a:gd fmla="*/ 10 h 52" name="T23"/>
                  <a:gd fmla="*/ 2 w 90" name="T24"/>
                  <a:gd fmla="*/ 16 h 52" name="T25"/>
                  <a:gd fmla="*/ 0 w 90" name="T26"/>
                  <a:gd fmla="*/ 20 h 52" name="T27"/>
                  <a:gd fmla="*/ 0 w 90" name="T28"/>
                  <a:gd fmla="*/ 26 h 52" name="T29"/>
                  <a:gd fmla="*/ 4 w 90" name="T30"/>
                  <a:gd fmla="*/ 26 h 52" name="T31"/>
                  <a:gd fmla="*/ 12 w 90" name="T32"/>
                  <a:gd fmla="*/ 28 h 52" name="T33"/>
                  <a:gd fmla="*/ 16 w 90" name="T34"/>
                  <a:gd fmla="*/ 30 h 52" name="T35"/>
                  <a:gd fmla="*/ 20 w 90" name="T36"/>
                  <a:gd fmla="*/ 34 h 52" name="T37"/>
                  <a:gd fmla="*/ 26 w 90" name="T38"/>
                  <a:gd fmla="*/ 36 h 52" name="T39"/>
                  <a:gd fmla="*/ 28 w 90" name="T40"/>
                  <a:gd fmla="*/ 36 h 52" name="T41"/>
                  <a:gd fmla="*/ 28 w 90" name="T42"/>
                  <a:gd fmla="*/ 46 h 52" name="T43"/>
                  <a:gd fmla="*/ 30 w 90" name="T44"/>
                  <a:gd fmla="*/ 46 h 52" name="T45"/>
                  <a:gd fmla="*/ 30 w 90" name="T46"/>
                  <a:gd fmla="*/ 52 h 52" name="T47"/>
                  <a:gd fmla="*/ 34 w 90" name="T48"/>
                  <a:gd fmla="*/ 52 h 52" name="T49"/>
                  <a:gd fmla="*/ 36 w 90" name="T50"/>
                  <a:gd fmla="*/ 48 h 52" name="T51"/>
                  <a:gd fmla="*/ 36 w 90" name="T52"/>
                  <a:gd fmla="*/ 40 h 52" name="T53"/>
                  <a:gd fmla="*/ 36 w 90" name="T54"/>
                  <a:gd fmla="*/ 36 h 52" name="T55"/>
                  <a:gd fmla="*/ 46 w 90" name="T56"/>
                  <a:gd fmla="*/ 30 h 52" name="T57"/>
                  <a:gd fmla="*/ 52 w 90" name="T58"/>
                  <a:gd fmla="*/ 30 h 52" name="T59"/>
                  <a:gd fmla="*/ 54 w 90" name="T60"/>
                  <a:gd fmla="*/ 34 h 52" name="T61"/>
                  <a:gd fmla="*/ 60 w 90" name="T62"/>
                  <a:gd fmla="*/ 34 h 52" name="T63"/>
                  <a:gd fmla="*/ 62 w 90" name="T64"/>
                  <a:gd fmla="*/ 34 h 52" name="T65"/>
                  <a:gd fmla="*/ 70 w 90" name="T66"/>
                  <a:gd fmla="*/ 30 h 52" name="T67"/>
                  <a:gd fmla="*/ 72 w 90" name="T68"/>
                  <a:gd fmla="*/ 28 h 52" name="T69"/>
                  <a:gd fmla="*/ 74 w 90" name="T70"/>
                  <a:gd fmla="*/ 26 h 52" name="T71"/>
                  <a:gd fmla="*/ 80 w 90" name="T72"/>
                  <a:gd fmla="*/ 22 h 52" name="T73"/>
                  <a:gd fmla="*/ 90 w 90" name="T74"/>
                  <a:gd fmla="*/ 20 h 52" name="T75"/>
                  <a:gd fmla="*/ 90 w 90" name="T76"/>
                  <a:gd fmla="*/ 18 h 52" name="T77"/>
                  <a:gd fmla="*/ 90 w 90" name="T78"/>
                  <a:gd fmla="*/ 18 h 52" name="T79"/>
                  <a:gd fmla="*/ 90 w 90" name="T80"/>
                  <a:gd fmla="*/ 18 h 5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2" w="90">
                    <a:moveTo>
                      <a:pt x="90" y="18"/>
                    </a:moveTo>
                    <a:lnTo>
                      <a:pt x="90" y="18"/>
                    </a:lnTo>
                    <a:lnTo>
                      <a:pt x="80" y="16"/>
                    </a:lnTo>
                    <a:lnTo>
                      <a:pt x="78" y="10"/>
                    </a:lnTo>
                    <a:lnTo>
                      <a:pt x="74" y="4"/>
                    </a:lnTo>
                    <a:lnTo>
                      <a:pt x="54" y="0"/>
                    </a:lnTo>
                    <a:lnTo>
                      <a:pt x="44" y="2"/>
                    </a:lnTo>
                    <a:lnTo>
                      <a:pt x="36" y="8"/>
                    </a:lnTo>
                    <a:lnTo>
                      <a:pt x="12" y="4"/>
                    </a:lnTo>
                    <a:lnTo>
                      <a:pt x="12" y="8"/>
                    </a:lnTo>
                    <a:lnTo>
                      <a:pt x="8" y="10"/>
                    </a:lnTo>
                    <a:lnTo>
                      <a:pt x="2" y="10"/>
                    </a:lnTo>
                    <a:lnTo>
                      <a:pt x="2" y="16"/>
                    </a:lnTo>
                    <a:lnTo>
                      <a:pt x="0" y="20"/>
                    </a:lnTo>
                    <a:lnTo>
                      <a:pt x="0" y="26"/>
                    </a:lnTo>
                    <a:lnTo>
                      <a:pt x="4" y="26"/>
                    </a:lnTo>
                    <a:lnTo>
                      <a:pt x="12" y="28"/>
                    </a:lnTo>
                    <a:lnTo>
                      <a:pt x="16" y="30"/>
                    </a:lnTo>
                    <a:lnTo>
                      <a:pt x="20" y="34"/>
                    </a:lnTo>
                    <a:lnTo>
                      <a:pt x="26" y="36"/>
                    </a:lnTo>
                    <a:lnTo>
                      <a:pt x="28" y="36"/>
                    </a:lnTo>
                    <a:lnTo>
                      <a:pt x="28" y="46"/>
                    </a:lnTo>
                    <a:lnTo>
                      <a:pt x="30" y="46"/>
                    </a:lnTo>
                    <a:lnTo>
                      <a:pt x="30" y="52"/>
                    </a:lnTo>
                    <a:lnTo>
                      <a:pt x="34" y="52"/>
                    </a:lnTo>
                    <a:lnTo>
                      <a:pt x="36" y="48"/>
                    </a:lnTo>
                    <a:lnTo>
                      <a:pt x="36" y="40"/>
                    </a:lnTo>
                    <a:lnTo>
                      <a:pt x="36" y="36"/>
                    </a:lnTo>
                    <a:lnTo>
                      <a:pt x="46" y="30"/>
                    </a:lnTo>
                    <a:lnTo>
                      <a:pt x="52" y="30"/>
                    </a:lnTo>
                    <a:lnTo>
                      <a:pt x="54" y="34"/>
                    </a:lnTo>
                    <a:lnTo>
                      <a:pt x="60" y="34"/>
                    </a:lnTo>
                    <a:lnTo>
                      <a:pt x="62" y="34"/>
                    </a:lnTo>
                    <a:lnTo>
                      <a:pt x="70" y="30"/>
                    </a:lnTo>
                    <a:lnTo>
                      <a:pt x="72" y="28"/>
                    </a:lnTo>
                    <a:lnTo>
                      <a:pt x="74" y="26"/>
                    </a:lnTo>
                    <a:lnTo>
                      <a:pt x="80" y="22"/>
                    </a:lnTo>
                    <a:lnTo>
                      <a:pt x="90" y="20"/>
                    </a:lnTo>
                    <a:lnTo>
                      <a:pt x="90" y="18"/>
                    </a:lnTo>
                    <a:lnTo>
                      <a:pt x="90" y="18"/>
                    </a:lnTo>
                    <a:lnTo>
                      <a:pt x="90" y="1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52" name="Freeform 1747"/>
              <p:cNvSpPr>
                <a:spLocks noEditPoints="1"/>
              </p:cNvSpPr>
              <p:nvPr/>
            </p:nvSpPr>
            <p:spPr bwMode="auto">
              <a:xfrm>
                <a:off x="5464175" y="3810000"/>
                <a:ext cx="120650" cy="95250"/>
              </a:xfrm>
              <a:custGeom>
                <a:gdLst>
                  <a:gd fmla="*/ 64 w 76" name="T0"/>
                  <a:gd fmla="*/ 42 h 60" name="T1"/>
                  <a:gd fmla="*/ 64 w 76" name="T2"/>
                  <a:gd fmla="*/ 42 h 60" name="T3"/>
                  <a:gd fmla="*/ 62 w 76" name="T4"/>
                  <a:gd fmla="*/ 46 h 60" name="T5"/>
                  <a:gd fmla="*/ 60 w 76" name="T6"/>
                  <a:gd fmla="*/ 48 h 60" name="T7"/>
                  <a:gd fmla="*/ 60 w 76" name="T8"/>
                  <a:gd fmla="*/ 50 h 60" name="T9"/>
                  <a:gd fmla="*/ 60 w 76" name="T10"/>
                  <a:gd fmla="*/ 56 h 60" name="T11"/>
                  <a:gd fmla="*/ 62 w 76" name="T12"/>
                  <a:gd fmla="*/ 58 h 60" name="T13"/>
                  <a:gd fmla="*/ 64 w 76" name="T14"/>
                  <a:gd fmla="*/ 60 h 60" name="T15"/>
                  <a:gd fmla="*/ 64 w 76" name="T16"/>
                  <a:gd fmla="*/ 58 h 60" name="T17"/>
                  <a:gd fmla="*/ 76 w 76" name="T18"/>
                  <a:gd fmla="*/ 50 h 60" name="T19"/>
                  <a:gd fmla="*/ 72 w 76" name="T20"/>
                  <a:gd fmla="*/ 48 h 60" name="T21"/>
                  <a:gd fmla="*/ 70 w 76" name="T22"/>
                  <a:gd fmla="*/ 42 h 60" name="T23"/>
                  <a:gd fmla="*/ 64 w 76" name="T24"/>
                  <a:gd fmla="*/ 42 h 60" name="T25"/>
                  <a:gd fmla="*/ 64 w 76" name="T26"/>
                  <a:gd fmla="*/ 42 h 60" name="T27"/>
                  <a:gd fmla="*/ 64 w 76" name="T28"/>
                  <a:gd fmla="*/ 42 h 60" name="T29"/>
                  <a:gd fmla="*/ 52 w 76" name="T30"/>
                  <a:gd fmla="*/ 22 h 60" name="T31"/>
                  <a:gd fmla="*/ 52 w 76" name="T32"/>
                  <a:gd fmla="*/ 22 h 60" name="T33"/>
                  <a:gd fmla="*/ 54 w 76" name="T34"/>
                  <a:gd fmla="*/ 30 h 60" name="T35"/>
                  <a:gd fmla="*/ 58 w 76" name="T36"/>
                  <a:gd fmla="*/ 28 h 60" name="T37"/>
                  <a:gd fmla="*/ 58 w 76" name="T38"/>
                  <a:gd fmla="*/ 24 h 60" name="T39"/>
                  <a:gd fmla="*/ 52 w 76" name="T40"/>
                  <a:gd fmla="*/ 22 h 60" name="T41"/>
                  <a:gd fmla="*/ 52 w 76" name="T42"/>
                  <a:gd fmla="*/ 22 h 60" name="T43"/>
                  <a:gd fmla="*/ 52 w 76" name="T44"/>
                  <a:gd fmla="*/ 22 h 60" name="T45"/>
                  <a:gd fmla="*/ 28 w 76" name="T46"/>
                  <a:gd fmla="*/ 6 h 60" name="T47"/>
                  <a:gd fmla="*/ 28 w 76" name="T48"/>
                  <a:gd fmla="*/ 6 h 60" name="T49"/>
                  <a:gd fmla="*/ 26 w 76" name="T50"/>
                  <a:gd fmla="*/ 10 h 60" name="T51"/>
                  <a:gd fmla="*/ 26 w 76" name="T52"/>
                  <a:gd fmla="*/ 12 h 60" name="T53"/>
                  <a:gd fmla="*/ 32 w 76" name="T54"/>
                  <a:gd fmla="*/ 14 h 60" name="T55"/>
                  <a:gd fmla="*/ 34 w 76" name="T56"/>
                  <a:gd fmla="*/ 14 h 60" name="T57"/>
                  <a:gd fmla="*/ 34 w 76" name="T58"/>
                  <a:gd fmla="*/ 12 h 60" name="T59"/>
                  <a:gd fmla="*/ 28 w 76" name="T60"/>
                  <a:gd fmla="*/ 6 h 60" name="T61"/>
                  <a:gd fmla="*/ 28 w 76" name="T62"/>
                  <a:gd fmla="*/ 6 h 60" name="T63"/>
                  <a:gd fmla="*/ 28 w 76" name="T64"/>
                  <a:gd fmla="*/ 6 h 60" name="T65"/>
                  <a:gd fmla="*/ 4 w 76" name="T66"/>
                  <a:gd fmla="*/ 0 h 60" name="T67"/>
                  <a:gd fmla="*/ 4 w 76" name="T68"/>
                  <a:gd fmla="*/ 0 h 60" name="T69"/>
                  <a:gd fmla="*/ 0 w 76" name="T70"/>
                  <a:gd fmla="*/ 4 h 60" name="T71"/>
                  <a:gd fmla="*/ 8 w 76" name="T72"/>
                  <a:gd fmla="*/ 6 h 60" name="T73"/>
                  <a:gd fmla="*/ 6 w 76" name="T74"/>
                  <a:gd fmla="*/ 4 h 60" name="T75"/>
                  <a:gd fmla="*/ 8 w 76" name="T76"/>
                  <a:gd fmla="*/ 2 h 60" name="T77"/>
                  <a:gd fmla="*/ 6 w 76" name="T78"/>
                  <a:gd fmla="*/ 0 h 60" name="T79"/>
                  <a:gd fmla="*/ 4 w 76" name="T80"/>
                  <a:gd fmla="*/ 0 h 60" name="T81"/>
                  <a:gd fmla="*/ 4 w 76" name="T82"/>
                  <a:gd fmla="*/ 0 h 60" name="T83"/>
                  <a:gd fmla="*/ 4 w 76" name="T84"/>
                  <a:gd fmla="*/ 0 h 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 w="76">
                    <a:moveTo>
                      <a:pt x="64" y="42"/>
                    </a:moveTo>
                    <a:lnTo>
                      <a:pt x="64" y="42"/>
                    </a:lnTo>
                    <a:lnTo>
                      <a:pt x="62" y="46"/>
                    </a:lnTo>
                    <a:lnTo>
                      <a:pt x="60" y="48"/>
                    </a:lnTo>
                    <a:lnTo>
                      <a:pt x="60" y="50"/>
                    </a:lnTo>
                    <a:lnTo>
                      <a:pt x="60" y="56"/>
                    </a:lnTo>
                    <a:lnTo>
                      <a:pt x="62" y="58"/>
                    </a:lnTo>
                    <a:lnTo>
                      <a:pt x="64" y="60"/>
                    </a:lnTo>
                    <a:lnTo>
                      <a:pt x="64" y="58"/>
                    </a:lnTo>
                    <a:lnTo>
                      <a:pt x="76" y="50"/>
                    </a:lnTo>
                    <a:lnTo>
                      <a:pt x="72" y="48"/>
                    </a:lnTo>
                    <a:lnTo>
                      <a:pt x="70" y="42"/>
                    </a:lnTo>
                    <a:lnTo>
                      <a:pt x="64" y="42"/>
                    </a:lnTo>
                    <a:lnTo>
                      <a:pt x="64" y="42"/>
                    </a:lnTo>
                    <a:lnTo>
                      <a:pt x="64" y="42"/>
                    </a:lnTo>
                    <a:close/>
                    <a:moveTo>
                      <a:pt x="52" y="22"/>
                    </a:moveTo>
                    <a:lnTo>
                      <a:pt x="52" y="22"/>
                    </a:lnTo>
                    <a:lnTo>
                      <a:pt x="54" y="30"/>
                    </a:lnTo>
                    <a:lnTo>
                      <a:pt x="58" y="28"/>
                    </a:lnTo>
                    <a:lnTo>
                      <a:pt x="58" y="24"/>
                    </a:lnTo>
                    <a:lnTo>
                      <a:pt x="52" y="22"/>
                    </a:lnTo>
                    <a:lnTo>
                      <a:pt x="52" y="22"/>
                    </a:lnTo>
                    <a:lnTo>
                      <a:pt x="52" y="22"/>
                    </a:lnTo>
                    <a:close/>
                    <a:moveTo>
                      <a:pt x="28" y="6"/>
                    </a:moveTo>
                    <a:lnTo>
                      <a:pt x="28" y="6"/>
                    </a:lnTo>
                    <a:lnTo>
                      <a:pt x="26" y="10"/>
                    </a:lnTo>
                    <a:lnTo>
                      <a:pt x="26" y="12"/>
                    </a:lnTo>
                    <a:lnTo>
                      <a:pt x="32" y="14"/>
                    </a:lnTo>
                    <a:lnTo>
                      <a:pt x="34" y="14"/>
                    </a:lnTo>
                    <a:lnTo>
                      <a:pt x="34" y="12"/>
                    </a:lnTo>
                    <a:lnTo>
                      <a:pt x="28" y="6"/>
                    </a:lnTo>
                    <a:lnTo>
                      <a:pt x="28" y="6"/>
                    </a:lnTo>
                    <a:lnTo>
                      <a:pt x="28" y="6"/>
                    </a:lnTo>
                    <a:close/>
                    <a:moveTo>
                      <a:pt x="4" y="0"/>
                    </a:moveTo>
                    <a:lnTo>
                      <a:pt x="4" y="0"/>
                    </a:lnTo>
                    <a:lnTo>
                      <a:pt x="0" y="4"/>
                    </a:lnTo>
                    <a:lnTo>
                      <a:pt x="8" y="6"/>
                    </a:lnTo>
                    <a:lnTo>
                      <a:pt x="6" y="4"/>
                    </a:lnTo>
                    <a:lnTo>
                      <a:pt x="8" y="2"/>
                    </a:lnTo>
                    <a:lnTo>
                      <a:pt x="6" y="0"/>
                    </a:lnTo>
                    <a:lnTo>
                      <a:pt x="4" y="0"/>
                    </a:lnTo>
                    <a:lnTo>
                      <a:pt x="4" y="0"/>
                    </a:lnTo>
                    <a:lnTo>
                      <a:pt x="4"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53" name="Freeform 1748"/>
              <p:cNvSpPr>
                <a:spLocks noEditPoints="1"/>
              </p:cNvSpPr>
              <p:nvPr/>
            </p:nvSpPr>
            <p:spPr bwMode="auto">
              <a:xfrm>
                <a:off x="5464175" y="3810000"/>
                <a:ext cx="120650" cy="95250"/>
              </a:xfrm>
              <a:custGeom>
                <a:gdLst>
                  <a:gd fmla="*/ 64 w 76" name="T0"/>
                  <a:gd fmla="*/ 42 h 60" name="T1"/>
                  <a:gd fmla="*/ 64 w 76" name="T2"/>
                  <a:gd fmla="*/ 42 h 60" name="T3"/>
                  <a:gd fmla="*/ 62 w 76" name="T4"/>
                  <a:gd fmla="*/ 46 h 60" name="T5"/>
                  <a:gd fmla="*/ 60 w 76" name="T6"/>
                  <a:gd fmla="*/ 48 h 60" name="T7"/>
                  <a:gd fmla="*/ 60 w 76" name="T8"/>
                  <a:gd fmla="*/ 50 h 60" name="T9"/>
                  <a:gd fmla="*/ 60 w 76" name="T10"/>
                  <a:gd fmla="*/ 56 h 60" name="T11"/>
                  <a:gd fmla="*/ 62 w 76" name="T12"/>
                  <a:gd fmla="*/ 58 h 60" name="T13"/>
                  <a:gd fmla="*/ 64 w 76" name="T14"/>
                  <a:gd fmla="*/ 60 h 60" name="T15"/>
                  <a:gd fmla="*/ 64 w 76" name="T16"/>
                  <a:gd fmla="*/ 58 h 60" name="T17"/>
                  <a:gd fmla="*/ 76 w 76" name="T18"/>
                  <a:gd fmla="*/ 50 h 60" name="T19"/>
                  <a:gd fmla="*/ 72 w 76" name="T20"/>
                  <a:gd fmla="*/ 48 h 60" name="T21"/>
                  <a:gd fmla="*/ 70 w 76" name="T22"/>
                  <a:gd fmla="*/ 42 h 60" name="T23"/>
                  <a:gd fmla="*/ 64 w 76" name="T24"/>
                  <a:gd fmla="*/ 42 h 60" name="T25"/>
                  <a:gd fmla="*/ 64 w 76" name="T26"/>
                  <a:gd fmla="*/ 42 h 60" name="T27"/>
                  <a:gd fmla="*/ 64 w 76" name="T28"/>
                  <a:gd fmla="*/ 42 h 60" name="T29"/>
                  <a:gd fmla="*/ 52 w 76" name="T30"/>
                  <a:gd fmla="*/ 22 h 60" name="T31"/>
                  <a:gd fmla="*/ 52 w 76" name="T32"/>
                  <a:gd fmla="*/ 22 h 60" name="T33"/>
                  <a:gd fmla="*/ 54 w 76" name="T34"/>
                  <a:gd fmla="*/ 30 h 60" name="T35"/>
                  <a:gd fmla="*/ 58 w 76" name="T36"/>
                  <a:gd fmla="*/ 28 h 60" name="T37"/>
                  <a:gd fmla="*/ 58 w 76" name="T38"/>
                  <a:gd fmla="*/ 24 h 60" name="T39"/>
                  <a:gd fmla="*/ 52 w 76" name="T40"/>
                  <a:gd fmla="*/ 22 h 60" name="T41"/>
                  <a:gd fmla="*/ 52 w 76" name="T42"/>
                  <a:gd fmla="*/ 22 h 60" name="T43"/>
                  <a:gd fmla="*/ 52 w 76" name="T44"/>
                  <a:gd fmla="*/ 22 h 60" name="T45"/>
                  <a:gd fmla="*/ 28 w 76" name="T46"/>
                  <a:gd fmla="*/ 6 h 60" name="T47"/>
                  <a:gd fmla="*/ 28 w 76" name="T48"/>
                  <a:gd fmla="*/ 6 h 60" name="T49"/>
                  <a:gd fmla="*/ 26 w 76" name="T50"/>
                  <a:gd fmla="*/ 10 h 60" name="T51"/>
                  <a:gd fmla="*/ 26 w 76" name="T52"/>
                  <a:gd fmla="*/ 12 h 60" name="T53"/>
                  <a:gd fmla="*/ 32 w 76" name="T54"/>
                  <a:gd fmla="*/ 14 h 60" name="T55"/>
                  <a:gd fmla="*/ 34 w 76" name="T56"/>
                  <a:gd fmla="*/ 14 h 60" name="T57"/>
                  <a:gd fmla="*/ 34 w 76" name="T58"/>
                  <a:gd fmla="*/ 12 h 60" name="T59"/>
                  <a:gd fmla="*/ 28 w 76" name="T60"/>
                  <a:gd fmla="*/ 6 h 60" name="T61"/>
                  <a:gd fmla="*/ 28 w 76" name="T62"/>
                  <a:gd fmla="*/ 6 h 60" name="T63"/>
                  <a:gd fmla="*/ 28 w 76" name="T64"/>
                  <a:gd fmla="*/ 6 h 60" name="T65"/>
                  <a:gd fmla="*/ 4 w 76" name="T66"/>
                  <a:gd fmla="*/ 0 h 60" name="T67"/>
                  <a:gd fmla="*/ 4 w 76" name="T68"/>
                  <a:gd fmla="*/ 0 h 60" name="T69"/>
                  <a:gd fmla="*/ 0 w 76" name="T70"/>
                  <a:gd fmla="*/ 4 h 60" name="T71"/>
                  <a:gd fmla="*/ 8 w 76" name="T72"/>
                  <a:gd fmla="*/ 6 h 60" name="T73"/>
                  <a:gd fmla="*/ 6 w 76" name="T74"/>
                  <a:gd fmla="*/ 4 h 60" name="T75"/>
                  <a:gd fmla="*/ 8 w 76" name="T76"/>
                  <a:gd fmla="*/ 2 h 60" name="T77"/>
                  <a:gd fmla="*/ 6 w 76" name="T78"/>
                  <a:gd fmla="*/ 0 h 60" name="T79"/>
                  <a:gd fmla="*/ 4 w 76" name="T80"/>
                  <a:gd fmla="*/ 0 h 60" name="T81"/>
                  <a:gd fmla="*/ 4 w 76" name="T82"/>
                  <a:gd fmla="*/ 0 h 60" name="T83"/>
                  <a:gd fmla="*/ 4 w 76" name="T84"/>
                  <a:gd fmla="*/ 0 h 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 w="76">
                    <a:moveTo>
                      <a:pt x="64" y="42"/>
                    </a:moveTo>
                    <a:lnTo>
                      <a:pt x="64" y="42"/>
                    </a:lnTo>
                    <a:lnTo>
                      <a:pt x="62" y="46"/>
                    </a:lnTo>
                    <a:lnTo>
                      <a:pt x="60" y="48"/>
                    </a:lnTo>
                    <a:lnTo>
                      <a:pt x="60" y="50"/>
                    </a:lnTo>
                    <a:lnTo>
                      <a:pt x="60" y="56"/>
                    </a:lnTo>
                    <a:lnTo>
                      <a:pt x="62" y="58"/>
                    </a:lnTo>
                    <a:lnTo>
                      <a:pt x="64" y="60"/>
                    </a:lnTo>
                    <a:lnTo>
                      <a:pt x="64" y="58"/>
                    </a:lnTo>
                    <a:lnTo>
                      <a:pt x="76" y="50"/>
                    </a:lnTo>
                    <a:lnTo>
                      <a:pt x="72" y="48"/>
                    </a:lnTo>
                    <a:lnTo>
                      <a:pt x="70" y="42"/>
                    </a:lnTo>
                    <a:lnTo>
                      <a:pt x="64" y="42"/>
                    </a:lnTo>
                    <a:lnTo>
                      <a:pt x="64" y="42"/>
                    </a:lnTo>
                    <a:lnTo>
                      <a:pt x="64" y="42"/>
                    </a:lnTo>
                    <a:close/>
                    <a:moveTo>
                      <a:pt x="52" y="22"/>
                    </a:moveTo>
                    <a:lnTo>
                      <a:pt x="52" y="22"/>
                    </a:lnTo>
                    <a:lnTo>
                      <a:pt x="54" y="30"/>
                    </a:lnTo>
                    <a:lnTo>
                      <a:pt x="58" y="28"/>
                    </a:lnTo>
                    <a:lnTo>
                      <a:pt x="58" y="24"/>
                    </a:lnTo>
                    <a:lnTo>
                      <a:pt x="52" y="22"/>
                    </a:lnTo>
                    <a:lnTo>
                      <a:pt x="52" y="22"/>
                    </a:lnTo>
                    <a:lnTo>
                      <a:pt x="52" y="22"/>
                    </a:lnTo>
                    <a:close/>
                    <a:moveTo>
                      <a:pt x="28" y="6"/>
                    </a:moveTo>
                    <a:lnTo>
                      <a:pt x="28" y="6"/>
                    </a:lnTo>
                    <a:lnTo>
                      <a:pt x="26" y="10"/>
                    </a:lnTo>
                    <a:lnTo>
                      <a:pt x="26" y="12"/>
                    </a:lnTo>
                    <a:lnTo>
                      <a:pt x="32" y="14"/>
                    </a:lnTo>
                    <a:lnTo>
                      <a:pt x="34" y="14"/>
                    </a:lnTo>
                    <a:lnTo>
                      <a:pt x="34" y="12"/>
                    </a:lnTo>
                    <a:lnTo>
                      <a:pt x="28" y="6"/>
                    </a:lnTo>
                    <a:lnTo>
                      <a:pt x="28" y="6"/>
                    </a:lnTo>
                    <a:lnTo>
                      <a:pt x="28" y="6"/>
                    </a:lnTo>
                    <a:close/>
                    <a:moveTo>
                      <a:pt x="4" y="0"/>
                    </a:moveTo>
                    <a:lnTo>
                      <a:pt x="4" y="0"/>
                    </a:lnTo>
                    <a:lnTo>
                      <a:pt x="0" y="4"/>
                    </a:lnTo>
                    <a:lnTo>
                      <a:pt x="8" y="6"/>
                    </a:lnTo>
                    <a:lnTo>
                      <a:pt x="6" y="4"/>
                    </a:lnTo>
                    <a:lnTo>
                      <a:pt x="8" y="2"/>
                    </a:lnTo>
                    <a:lnTo>
                      <a:pt x="6" y="0"/>
                    </a:lnTo>
                    <a:lnTo>
                      <a:pt x="4" y="0"/>
                    </a:lnTo>
                    <a:lnTo>
                      <a:pt x="4" y="0"/>
                    </a:lnTo>
                    <a:lnTo>
                      <a:pt x="4"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54" name="Freeform 1749"/>
              <p:cNvSpPr/>
              <p:nvPr/>
            </p:nvSpPr>
            <p:spPr bwMode="auto">
              <a:xfrm>
                <a:off x="7439025" y="3879850"/>
                <a:ext cx="66675" cy="47625"/>
              </a:xfrm>
              <a:custGeom>
                <a:gdLst>
                  <a:gd fmla="*/ 42 w 42" name="T0"/>
                  <a:gd fmla="*/ 30 h 30" name="T1"/>
                  <a:gd fmla="*/ 42 w 42" name="T2"/>
                  <a:gd fmla="*/ 30 h 30" name="T3"/>
                  <a:gd fmla="*/ 42 w 42" name="T4"/>
                  <a:gd fmla="*/ 24 h 30" name="T5"/>
                  <a:gd fmla="*/ 36 w 42" name="T6"/>
                  <a:gd fmla="*/ 20 h 30" name="T7"/>
                  <a:gd fmla="*/ 40 w 42" name="T8"/>
                  <a:gd fmla="*/ 16 h 30" name="T9"/>
                  <a:gd fmla="*/ 40 w 42" name="T10"/>
                  <a:gd fmla="*/ 12 h 30" name="T11"/>
                  <a:gd fmla="*/ 40 w 42" name="T12"/>
                  <a:gd fmla="*/ 0 h 30" name="T13"/>
                  <a:gd fmla="*/ 22 w 42" name="T14"/>
                  <a:gd fmla="*/ 0 h 30" name="T15"/>
                  <a:gd fmla="*/ 26 w 42" name="T16"/>
                  <a:gd fmla="*/ 4 h 30" name="T17"/>
                  <a:gd fmla="*/ 24 w 42" name="T18"/>
                  <a:gd fmla="*/ 8 h 30" name="T19"/>
                  <a:gd fmla="*/ 26 w 42" name="T20"/>
                  <a:gd fmla="*/ 16 h 30" name="T21"/>
                  <a:gd fmla="*/ 32 w 42" name="T22"/>
                  <a:gd fmla="*/ 16 h 30" name="T23"/>
                  <a:gd fmla="*/ 32 w 42" name="T24"/>
                  <a:gd fmla="*/ 20 h 30" name="T25"/>
                  <a:gd fmla="*/ 30 w 42" name="T26"/>
                  <a:gd fmla="*/ 24 h 30" name="T27"/>
                  <a:gd fmla="*/ 14 w 42" name="T28"/>
                  <a:gd fmla="*/ 22 h 30" name="T29"/>
                  <a:gd fmla="*/ 8 w 42" name="T30"/>
                  <a:gd fmla="*/ 22 h 30" name="T31"/>
                  <a:gd fmla="*/ 4 w 42" name="T32"/>
                  <a:gd fmla="*/ 20 h 30" name="T33"/>
                  <a:gd fmla="*/ 0 w 42" name="T34"/>
                  <a:gd fmla="*/ 28 h 30" name="T35"/>
                  <a:gd fmla="*/ 4 w 42" name="T36"/>
                  <a:gd fmla="*/ 30 h 30" name="T37"/>
                  <a:gd fmla="*/ 6 w 42" name="T38"/>
                  <a:gd fmla="*/ 30 h 30" name="T39"/>
                  <a:gd fmla="*/ 42 w 42" name="T40"/>
                  <a:gd fmla="*/ 30 h 30" name="T41"/>
                  <a:gd fmla="*/ 42 w 42" name="T42"/>
                  <a:gd fmla="*/ 30 h 30" name="T43"/>
                  <a:gd fmla="*/ 42 w 42" name="T44"/>
                  <a:gd fmla="*/ 30 h 3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0" w="42">
                    <a:moveTo>
                      <a:pt x="42" y="30"/>
                    </a:moveTo>
                    <a:lnTo>
                      <a:pt x="42" y="30"/>
                    </a:lnTo>
                    <a:lnTo>
                      <a:pt x="42" y="24"/>
                    </a:lnTo>
                    <a:lnTo>
                      <a:pt x="36" y="20"/>
                    </a:lnTo>
                    <a:lnTo>
                      <a:pt x="40" y="16"/>
                    </a:lnTo>
                    <a:lnTo>
                      <a:pt x="40" y="12"/>
                    </a:lnTo>
                    <a:lnTo>
                      <a:pt x="40" y="0"/>
                    </a:lnTo>
                    <a:lnTo>
                      <a:pt x="22" y="0"/>
                    </a:lnTo>
                    <a:lnTo>
                      <a:pt x="26" y="4"/>
                    </a:lnTo>
                    <a:lnTo>
                      <a:pt x="24" y="8"/>
                    </a:lnTo>
                    <a:lnTo>
                      <a:pt x="26" y="16"/>
                    </a:lnTo>
                    <a:lnTo>
                      <a:pt x="32" y="16"/>
                    </a:lnTo>
                    <a:lnTo>
                      <a:pt x="32" y="20"/>
                    </a:lnTo>
                    <a:lnTo>
                      <a:pt x="30" y="24"/>
                    </a:lnTo>
                    <a:lnTo>
                      <a:pt x="14" y="22"/>
                    </a:lnTo>
                    <a:lnTo>
                      <a:pt x="8" y="22"/>
                    </a:lnTo>
                    <a:lnTo>
                      <a:pt x="4" y="20"/>
                    </a:lnTo>
                    <a:lnTo>
                      <a:pt x="0" y="28"/>
                    </a:lnTo>
                    <a:lnTo>
                      <a:pt x="4" y="30"/>
                    </a:lnTo>
                    <a:lnTo>
                      <a:pt x="6" y="30"/>
                    </a:lnTo>
                    <a:lnTo>
                      <a:pt x="42" y="30"/>
                    </a:lnTo>
                    <a:lnTo>
                      <a:pt x="42" y="30"/>
                    </a:lnTo>
                    <a:lnTo>
                      <a:pt x="42" y="3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55" name="Freeform 1750"/>
              <p:cNvSpPr/>
              <p:nvPr/>
            </p:nvSpPr>
            <p:spPr bwMode="auto">
              <a:xfrm>
                <a:off x="7727950" y="4206875"/>
                <a:ext cx="111125" cy="219075"/>
              </a:xfrm>
              <a:custGeom>
                <a:gdLst>
                  <a:gd fmla="*/ 70 w 70" name="T0"/>
                  <a:gd fmla="*/ 46 h 138" name="T1"/>
                  <a:gd fmla="*/ 70 w 70" name="T2"/>
                  <a:gd fmla="*/ 36 h 138" name="T3"/>
                  <a:gd fmla="*/ 66 w 70" name="T4"/>
                  <a:gd fmla="*/ 34 h 138" name="T5"/>
                  <a:gd fmla="*/ 58 w 70" name="T6"/>
                  <a:gd fmla="*/ 26 h 138" name="T7"/>
                  <a:gd fmla="*/ 50 w 70" name="T8"/>
                  <a:gd fmla="*/ 28 h 138" name="T9"/>
                  <a:gd fmla="*/ 48 w 70" name="T10"/>
                  <a:gd fmla="*/ 38 h 138" name="T11"/>
                  <a:gd fmla="*/ 42 w 70" name="T12"/>
                  <a:gd fmla="*/ 38 h 138" name="T13"/>
                  <a:gd fmla="*/ 50 w 70" name="T14"/>
                  <a:gd fmla="*/ 12 h 138" name="T15"/>
                  <a:gd fmla="*/ 42 w 70" name="T16"/>
                  <a:gd fmla="*/ 12 h 138" name="T17"/>
                  <a:gd fmla="*/ 34 w 70" name="T18"/>
                  <a:gd fmla="*/ 8 h 138" name="T19"/>
                  <a:gd fmla="*/ 32 w 70" name="T20"/>
                  <a:gd fmla="*/ 0 h 138" name="T21"/>
                  <a:gd fmla="*/ 26 w 70" name="T22"/>
                  <a:gd fmla="*/ 4 h 138" name="T23"/>
                  <a:gd fmla="*/ 16 w 70" name="T24"/>
                  <a:gd fmla="*/ 10 h 138" name="T25"/>
                  <a:gd fmla="*/ 10 w 70" name="T26"/>
                  <a:gd fmla="*/ 16 h 138" name="T27"/>
                  <a:gd fmla="*/ 16 w 70" name="T28"/>
                  <a:gd fmla="*/ 20 h 138" name="T29"/>
                  <a:gd fmla="*/ 18 w 70" name="T30"/>
                  <a:gd fmla="*/ 26 h 138" name="T31"/>
                  <a:gd fmla="*/ 22 w 70" name="T32"/>
                  <a:gd fmla="*/ 28 h 138" name="T33"/>
                  <a:gd fmla="*/ 16 w 70" name="T34"/>
                  <a:gd fmla="*/ 34 h 138" name="T35"/>
                  <a:gd fmla="*/ 6 w 70" name="T36"/>
                  <a:gd fmla="*/ 34 h 138" name="T37"/>
                  <a:gd fmla="*/ 8 w 70" name="T38"/>
                  <a:gd fmla="*/ 40 h 138" name="T39"/>
                  <a:gd fmla="*/ 14 w 70" name="T40"/>
                  <a:gd fmla="*/ 62 h 138" name="T41"/>
                  <a:gd fmla="*/ 26 w 70" name="T42"/>
                  <a:gd fmla="*/ 64 h 138" name="T43"/>
                  <a:gd fmla="*/ 28 w 70" name="T44"/>
                  <a:gd fmla="*/ 70 h 138" name="T45"/>
                  <a:gd fmla="*/ 32 w 70" name="T46"/>
                  <a:gd fmla="*/ 78 h 138" name="T47"/>
                  <a:gd fmla="*/ 32 w 70" name="T48"/>
                  <a:gd fmla="*/ 80 h 138" name="T49"/>
                  <a:gd fmla="*/ 32 w 70" name="T50"/>
                  <a:gd fmla="*/ 84 h 138" name="T51"/>
                  <a:gd fmla="*/ 32 w 70" name="T52"/>
                  <a:gd fmla="*/ 90 h 138" name="T53"/>
                  <a:gd fmla="*/ 24 w 70" name="T54"/>
                  <a:gd fmla="*/ 106 h 138" name="T55"/>
                  <a:gd fmla="*/ 24 w 70" name="T56"/>
                  <a:gd fmla="*/ 120 h 138" name="T57"/>
                  <a:gd fmla="*/ 26 w 70" name="T58"/>
                  <a:gd fmla="*/ 128 h 138" name="T59"/>
                  <a:gd fmla="*/ 34 w 70" name="T60"/>
                  <a:gd fmla="*/ 134 h 138" name="T61"/>
                  <a:gd fmla="*/ 40 w 70" name="T62"/>
                  <a:gd fmla="*/ 138 h 138" name="T63"/>
                  <a:gd fmla="*/ 44 w 70" name="T64"/>
                  <a:gd fmla="*/ 134 h 138" name="T65"/>
                  <a:gd fmla="*/ 50 w 70" name="T66"/>
                  <a:gd fmla="*/ 134 h 138" name="T67"/>
                  <a:gd fmla="*/ 50 w 70" name="T68"/>
                  <a:gd fmla="*/ 128 h 138" name="T69"/>
                  <a:gd fmla="*/ 54 w 70" name="T70"/>
                  <a:gd fmla="*/ 126 h 138" name="T71"/>
                  <a:gd fmla="*/ 62 w 70" name="T72"/>
                  <a:gd fmla="*/ 126 h 138" name="T73"/>
                  <a:gd fmla="*/ 62 w 70" name="T74"/>
                  <a:gd fmla="*/ 118 h 138" name="T75"/>
                  <a:gd fmla="*/ 62 w 70" name="T76"/>
                  <a:gd fmla="*/ 100 h 138" name="T77"/>
                  <a:gd fmla="*/ 58 w 70" name="T78"/>
                  <a:gd fmla="*/ 92 h 138" name="T79"/>
                  <a:gd fmla="*/ 58 w 70" name="T80"/>
                  <a:gd fmla="*/ 74 h 138" name="T81"/>
                  <a:gd fmla="*/ 58 w 70" name="T82"/>
                  <a:gd fmla="*/ 72 h 138" name="T83"/>
                  <a:gd fmla="*/ 66 w 70" name="T84"/>
                  <a:gd fmla="*/ 64 h 138" name="T85"/>
                  <a:gd fmla="*/ 70 w 70" name="T86"/>
                  <a:gd fmla="*/ 46 h 138" name="T87"/>
                  <a:gd fmla="*/ 70 w 70" name="T88"/>
                  <a:gd fmla="*/ 46 h 13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38" w="70">
                    <a:moveTo>
                      <a:pt x="70" y="46"/>
                    </a:moveTo>
                    <a:lnTo>
                      <a:pt x="70" y="46"/>
                    </a:lnTo>
                    <a:lnTo>
                      <a:pt x="70" y="38"/>
                    </a:lnTo>
                    <a:lnTo>
                      <a:pt x="70" y="36"/>
                    </a:lnTo>
                    <a:lnTo>
                      <a:pt x="70" y="34"/>
                    </a:lnTo>
                    <a:lnTo>
                      <a:pt x="66" y="34"/>
                    </a:lnTo>
                    <a:lnTo>
                      <a:pt x="62" y="34"/>
                    </a:lnTo>
                    <a:lnTo>
                      <a:pt x="58" y="26"/>
                    </a:lnTo>
                    <a:lnTo>
                      <a:pt x="52" y="28"/>
                    </a:lnTo>
                    <a:lnTo>
                      <a:pt x="50" y="28"/>
                    </a:lnTo>
                    <a:lnTo>
                      <a:pt x="50" y="38"/>
                    </a:lnTo>
                    <a:lnTo>
                      <a:pt x="48" y="38"/>
                    </a:lnTo>
                    <a:lnTo>
                      <a:pt x="44" y="36"/>
                    </a:lnTo>
                    <a:lnTo>
                      <a:pt x="42" y="38"/>
                    </a:lnTo>
                    <a:lnTo>
                      <a:pt x="48" y="26"/>
                    </a:lnTo>
                    <a:lnTo>
                      <a:pt x="50" y="12"/>
                    </a:lnTo>
                    <a:lnTo>
                      <a:pt x="44" y="12"/>
                    </a:lnTo>
                    <a:lnTo>
                      <a:pt x="42" y="12"/>
                    </a:lnTo>
                    <a:lnTo>
                      <a:pt x="42" y="8"/>
                    </a:lnTo>
                    <a:lnTo>
                      <a:pt x="34" y="8"/>
                    </a:lnTo>
                    <a:lnTo>
                      <a:pt x="34" y="2"/>
                    </a:lnTo>
                    <a:lnTo>
                      <a:pt x="32" y="0"/>
                    </a:lnTo>
                    <a:lnTo>
                      <a:pt x="26" y="0"/>
                    </a:lnTo>
                    <a:lnTo>
                      <a:pt x="26" y="4"/>
                    </a:lnTo>
                    <a:lnTo>
                      <a:pt x="24" y="8"/>
                    </a:lnTo>
                    <a:lnTo>
                      <a:pt x="16" y="10"/>
                    </a:lnTo>
                    <a:lnTo>
                      <a:pt x="10" y="12"/>
                    </a:lnTo>
                    <a:lnTo>
                      <a:pt x="10" y="16"/>
                    </a:lnTo>
                    <a:lnTo>
                      <a:pt x="14" y="18"/>
                    </a:lnTo>
                    <a:lnTo>
                      <a:pt x="16" y="20"/>
                    </a:lnTo>
                    <a:lnTo>
                      <a:pt x="16" y="26"/>
                    </a:lnTo>
                    <a:lnTo>
                      <a:pt x="18" y="26"/>
                    </a:lnTo>
                    <a:lnTo>
                      <a:pt x="22" y="26"/>
                    </a:lnTo>
                    <a:lnTo>
                      <a:pt x="22" y="28"/>
                    </a:lnTo>
                    <a:lnTo>
                      <a:pt x="18" y="30"/>
                    </a:lnTo>
                    <a:lnTo>
                      <a:pt x="16" y="34"/>
                    </a:lnTo>
                    <a:lnTo>
                      <a:pt x="8" y="34"/>
                    </a:lnTo>
                    <a:lnTo>
                      <a:pt x="6" y="34"/>
                    </a:lnTo>
                    <a:lnTo>
                      <a:pt x="6" y="36"/>
                    </a:lnTo>
                    <a:lnTo>
                      <a:pt x="8" y="40"/>
                    </a:lnTo>
                    <a:lnTo>
                      <a:pt x="0" y="44"/>
                    </a:lnTo>
                    <a:lnTo>
                      <a:pt x="14" y="62"/>
                    </a:lnTo>
                    <a:lnTo>
                      <a:pt x="18" y="64"/>
                    </a:lnTo>
                    <a:lnTo>
                      <a:pt x="26" y="64"/>
                    </a:lnTo>
                    <a:lnTo>
                      <a:pt x="28" y="66"/>
                    </a:lnTo>
                    <a:lnTo>
                      <a:pt x="28" y="70"/>
                    </a:lnTo>
                    <a:lnTo>
                      <a:pt x="24" y="74"/>
                    </a:lnTo>
                    <a:lnTo>
                      <a:pt x="32" y="78"/>
                    </a:lnTo>
                    <a:lnTo>
                      <a:pt x="34" y="78"/>
                    </a:lnTo>
                    <a:lnTo>
                      <a:pt x="32" y="80"/>
                    </a:lnTo>
                    <a:lnTo>
                      <a:pt x="32" y="82"/>
                    </a:lnTo>
                    <a:lnTo>
                      <a:pt x="32" y="84"/>
                    </a:lnTo>
                    <a:lnTo>
                      <a:pt x="34" y="88"/>
                    </a:lnTo>
                    <a:lnTo>
                      <a:pt x="32" y="90"/>
                    </a:lnTo>
                    <a:lnTo>
                      <a:pt x="24" y="96"/>
                    </a:lnTo>
                    <a:lnTo>
                      <a:pt x="24" y="106"/>
                    </a:lnTo>
                    <a:lnTo>
                      <a:pt x="24" y="118"/>
                    </a:lnTo>
                    <a:lnTo>
                      <a:pt x="24" y="120"/>
                    </a:lnTo>
                    <a:lnTo>
                      <a:pt x="24" y="124"/>
                    </a:lnTo>
                    <a:lnTo>
                      <a:pt x="26" y="128"/>
                    </a:lnTo>
                    <a:lnTo>
                      <a:pt x="32" y="132"/>
                    </a:lnTo>
                    <a:lnTo>
                      <a:pt x="34" y="134"/>
                    </a:lnTo>
                    <a:lnTo>
                      <a:pt x="36" y="136"/>
                    </a:lnTo>
                    <a:lnTo>
                      <a:pt x="40" y="138"/>
                    </a:lnTo>
                    <a:lnTo>
                      <a:pt x="44" y="136"/>
                    </a:lnTo>
                    <a:lnTo>
                      <a:pt x="44" y="134"/>
                    </a:lnTo>
                    <a:lnTo>
                      <a:pt x="48" y="134"/>
                    </a:lnTo>
                    <a:lnTo>
                      <a:pt x="50" y="134"/>
                    </a:lnTo>
                    <a:lnTo>
                      <a:pt x="50" y="132"/>
                    </a:lnTo>
                    <a:lnTo>
                      <a:pt x="50" y="128"/>
                    </a:lnTo>
                    <a:lnTo>
                      <a:pt x="52" y="128"/>
                    </a:lnTo>
                    <a:lnTo>
                      <a:pt x="54" y="126"/>
                    </a:lnTo>
                    <a:lnTo>
                      <a:pt x="58" y="126"/>
                    </a:lnTo>
                    <a:lnTo>
                      <a:pt x="62" y="126"/>
                    </a:lnTo>
                    <a:lnTo>
                      <a:pt x="66" y="126"/>
                    </a:lnTo>
                    <a:lnTo>
                      <a:pt x="62" y="118"/>
                    </a:lnTo>
                    <a:lnTo>
                      <a:pt x="60" y="106"/>
                    </a:lnTo>
                    <a:lnTo>
                      <a:pt x="62" y="100"/>
                    </a:lnTo>
                    <a:lnTo>
                      <a:pt x="60" y="96"/>
                    </a:lnTo>
                    <a:lnTo>
                      <a:pt x="58" y="92"/>
                    </a:lnTo>
                    <a:lnTo>
                      <a:pt x="58" y="82"/>
                    </a:lnTo>
                    <a:lnTo>
                      <a:pt x="58" y="74"/>
                    </a:lnTo>
                    <a:lnTo>
                      <a:pt x="54" y="72"/>
                    </a:lnTo>
                    <a:lnTo>
                      <a:pt x="58" y="72"/>
                    </a:lnTo>
                    <a:lnTo>
                      <a:pt x="60" y="66"/>
                    </a:lnTo>
                    <a:lnTo>
                      <a:pt x="66" y="64"/>
                    </a:lnTo>
                    <a:lnTo>
                      <a:pt x="66" y="54"/>
                    </a:lnTo>
                    <a:lnTo>
                      <a:pt x="70" y="46"/>
                    </a:lnTo>
                    <a:lnTo>
                      <a:pt x="70" y="46"/>
                    </a:lnTo>
                    <a:lnTo>
                      <a:pt x="70" y="4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56" name="Freeform 1751"/>
              <p:cNvSpPr/>
              <p:nvPr/>
            </p:nvSpPr>
            <p:spPr bwMode="auto">
              <a:xfrm>
                <a:off x="7019925" y="3927475"/>
                <a:ext cx="101600" cy="120650"/>
              </a:xfrm>
              <a:custGeom>
                <a:gdLst>
                  <a:gd fmla="*/ 58 w 64" name="T0"/>
                  <a:gd fmla="*/ 44 h 76" name="T1"/>
                  <a:gd fmla="*/ 64 w 64" name="T2"/>
                  <a:gd fmla="*/ 44 h 76" name="T3"/>
                  <a:gd fmla="*/ 64 w 64" name="T4"/>
                  <a:gd fmla="*/ 46 h 76" name="T5"/>
                  <a:gd fmla="*/ 58 w 64" name="T6"/>
                  <a:gd fmla="*/ 48 h 76" name="T7"/>
                  <a:gd fmla="*/ 52 w 64" name="T8"/>
                  <a:gd fmla="*/ 48 h 76" name="T9"/>
                  <a:gd fmla="*/ 52 w 64" name="T10"/>
                  <a:gd fmla="*/ 54 h 76" name="T11"/>
                  <a:gd fmla="*/ 50 w 64" name="T12"/>
                  <a:gd fmla="*/ 58 h 76" name="T13"/>
                  <a:gd fmla="*/ 50 w 64" name="T14"/>
                  <a:gd fmla="*/ 64 h 76" name="T15"/>
                  <a:gd fmla="*/ 46 w 64" name="T16"/>
                  <a:gd fmla="*/ 66 h 76" name="T17"/>
                  <a:gd fmla="*/ 42 w 64" name="T18"/>
                  <a:gd fmla="*/ 70 h 76" name="T19"/>
                  <a:gd fmla="*/ 42 w 64" name="T20"/>
                  <a:gd fmla="*/ 72 h 76" name="T21"/>
                  <a:gd fmla="*/ 40 w 64" name="T22"/>
                  <a:gd fmla="*/ 74 h 76" name="T23"/>
                  <a:gd fmla="*/ 38 w 64" name="T24"/>
                  <a:gd fmla="*/ 74 h 76" name="T25"/>
                  <a:gd fmla="*/ 34 w 64" name="T26"/>
                  <a:gd fmla="*/ 74 h 76" name="T27"/>
                  <a:gd fmla="*/ 32 w 64" name="T28"/>
                  <a:gd fmla="*/ 76 h 76" name="T29"/>
                  <a:gd fmla="*/ 26 w 64" name="T30"/>
                  <a:gd fmla="*/ 76 h 76" name="T31"/>
                  <a:gd fmla="*/ 22 w 64" name="T32"/>
                  <a:gd fmla="*/ 72 h 76" name="T33"/>
                  <a:gd fmla="*/ 14 w 64" name="T34"/>
                  <a:gd fmla="*/ 66 h 76" name="T35"/>
                  <a:gd fmla="*/ 0 w 64" name="T36"/>
                  <a:gd fmla="*/ 52 h 76" name="T37"/>
                  <a:gd fmla="*/ 4 w 64" name="T38"/>
                  <a:gd fmla="*/ 48 h 76" name="T39"/>
                  <a:gd fmla="*/ 6 w 64" name="T40"/>
                  <a:gd fmla="*/ 46 h 76" name="T41"/>
                  <a:gd fmla="*/ 4 w 64" name="T42"/>
                  <a:gd fmla="*/ 46 h 76" name="T43"/>
                  <a:gd fmla="*/ 6 w 64" name="T44"/>
                  <a:gd fmla="*/ 42 h 76" name="T45"/>
                  <a:gd fmla="*/ 8 w 64" name="T46"/>
                  <a:gd fmla="*/ 36 h 76" name="T47"/>
                  <a:gd fmla="*/ 14 w 64" name="T48"/>
                  <a:gd fmla="*/ 30 h 76" name="T49"/>
                  <a:gd fmla="*/ 32 w 64" name="T50"/>
                  <a:gd fmla="*/ 30 h 76" name="T51"/>
                  <a:gd fmla="*/ 30 w 64" name="T52"/>
                  <a:gd fmla="*/ 28 h 76" name="T53"/>
                  <a:gd fmla="*/ 26 w 64" name="T54"/>
                  <a:gd fmla="*/ 24 h 76" name="T55"/>
                  <a:gd fmla="*/ 22 w 64" name="T56"/>
                  <a:gd fmla="*/ 18 h 76" name="T57"/>
                  <a:gd fmla="*/ 20 w 64" name="T58"/>
                  <a:gd fmla="*/ 12 h 76" name="T59"/>
                  <a:gd fmla="*/ 20 w 64" name="T60"/>
                  <a:gd fmla="*/ 8 h 76" name="T61"/>
                  <a:gd fmla="*/ 24 w 64" name="T62"/>
                  <a:gd fmla="*/ 8 h 76" name="T63"/>
                  <a:gd fmla="*/ 26 w 64" name="T64"/>
                  <a:gd fmla="*/ 0 h 76" name="T65"/>
                  <a:gd fmla="*/ 52 w 64" name="T66"/>
                  <a:gd fmla="*/ 0 h 76" name="T67"/>
                  <a:gd fmla="*/ 52 w 64" name="T68"/>
                  <a:gd fmla="*/ 42 h 76" name="T69"/>
                  <a:gd fmla="*/ 60 w 64" name="T70"/>
                  <a:gd fmla="*/ 42 h 76" name="T71"/>
                  <a:gd fmla="*/ 58 w 64" name="T72"/>
                  <a:gd fmla="*/ 44 h 76" name="T73"/>
                  <a:gd fmla="*/ 58 w 64" name="T74"/>
                  <a:gd fmla="*/ 44 h 76" name="T75"/>
                  <a:gd fmla="*/ 58 w 64" name="T76"/>
                  <a:gd fmla="*/ 44 h 7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6" w="64">
                    <a:moveTo>
                      <a:pt x="58" y="44"/>
                    </a:moveTo>
                    <a:lnTo>
                      <a:pt x="64" y="44"/>
                    </a:lnTo>
                    <a:lnTo>
                      <a:pt x="64" y="46"/>
                    </a:lnTo>
                    <a:lnTo>
                      <a:pt x="58" y="48"/>
                    </a:lnTo>
                    <a:lnTo>
                      <a:pt x="52" y="48"/>
                    </a:lnTo>
                    <a:lnTo>
                      <a:pt x="52" y="54"/>
                    </a:lnTo>
                    <a:lnTo>
                      <a:pt x="50" y="58"/>
                    </a:lnTo>
                    <a:lnTo>
                      <a:pt x="50" y="64"/>
                    </a:lnTo>
                    <a:lnTo>
                      <a:pt x="46" y="66"/>
                    </a:lnTo>
                    <a:lnTo>
                      <a:pt x="42" y="70"/>
                    </a:lnTo>
                    <a:lnTo>
                      <a:pt x="42" y="72"/>
                    </a:lnTo>
                    <a:lnTo>
                      <a:pt x="40" y="74"/>
                    </a:lnTo>
                    <a:lnTo>
                      <a:pt x="38" y="74"/>
                    </a:lnTo>
                    <a:lnTo>
                      <a:pt x="34" y="74"/>
                    </a:lnTo>
                    <a:lnTo>
                      <a:pt x="32" y="76"/>
                    </a:lnTo>
                    <a:lnTo>
                      <a:pt x="26" y="76"/>
                    </a:lnTo>
                    <a:lnTo>
                      <a:pt x="22" y="72"/>
                    </a:lnTo>
                    <a:lnTo>
                      <a:pt x="14" y="66"/>
                    </a:lnTo>
                    <a:lnTo>
                      <a:pt x="0" y="52"/>
                    </a:lnTo>
                    <a:lnTo>
                      <a:pt x="4" y="48"/>
                    </a:lnTo>
                    <a:lnTo>
                      <a:pt x="6" y="46"/>
                    </a:lnTo>
                    <a:lnTo>
                      <a:pt x="4" y="46"/>
                    </a:lnTo>
                    <a:lnTo>
                      <a:pt x="6" y="42"/>
                    </a:lnTo>
                    <a:lnTo>
                      <a:pt x="8" y="36"/>
                    </a:lnTo>
                    <a:lnTo>
                      <a:pt x="14" y="30"/>
                    </a:lnTo>
                    <a:lnTo>
                      <a:pt x="32" y="30"/>
                    </a:lnTo>
                    <a:lnTo>
                      <a:pt x="30" y="28"/>
                    </a:lnTo>
                    <a:lnTo>
                      <a:pt x="26" y="24"/>
                    </a:lnTo>
                    <a:lnTo>
                      <a:pt x="22" y="18"/>
                    </a:lnTo>
                    <a:lnTo>
                      <a:pt x="20" y="12"/>
                    </a:lnTo>
                    <a:lnTo>
                      <a:pt x="20" y="8"/>
                    </a:lnTo>
                    <a:lnTo>
                      <a:pt x="24" y="8"/>
                    </a:lnTo>
                    <a:lnTo>
                      <a:pt x="26" y="0"/>
                    </a:lnTo>
                    <a:lnTo>
                      <a:pt x="52" y="0"/>
                    </a:lnTo>
                    <a:lnTo>
                      <a:pt x="52" y="42"/>
                    </a:lnTo>
                    <a:lnTo>
                      <a:pt x="60" y="42"/>
                    </a:lnTo>
                    <a:lnTo>
                      <a:pt x="58" y="44"/>
                    </a:lnTo>
                    <a:lnTo>
                      <a:pt x="58" y="44"/>
                    </a:lnTo>
                    <a:lnTo>
                      <a:pt x="58" y="4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57" name="Freeform 1752"/>
              <p:cNvSpPr>
                <a:spLocks noEditPoints="1"/>
              </p:cNvSpPr>
              <p:nvPr/>
            </p:nvSpPr>
            <p:spPr bwMode="auto">
              <a:xfrm>
                <a:off x="7493000" y="1492250"/>
                <a:ext cx="1387475" cy="1069975"/>
              </a:xfrm>
              <a:custGeom>
                <a:gdLst>
                  <a:gd fmla="*/ 174 w 874" name="T0"/>
                  <a:gd fmla="*/ 68 h 674" name="T1"/>
                  <a:gd fmla="*/ 72 w 874" name="T2"/>
                  <a:gd fmla="*/ 112 h 674" name="T3"/>
                  <a:gd fmla="*/ 118 w 874" name="T4"/>
                  <a:gd fmla="*/ 138 h 674" name="T5"/>
                  <a:gd fmla="*/ 20 w 874" name="T6"/>
                  <a:gd fmla="*/ 188 h 674" name="T7"/>
                  <a:gd fmla="*/ 28 w 874" name="T8"/>
                  <a:gd fmla="*/ 212 h 674" name="T9"/>
                  <a:gd fmla="*/ 76 w 874" name="T10"/>
                  <a:gd fmla="*/ 238 h 674" name="T11"/>
                  <a:gd fmla="*/ 144 w 874" name="T12"/>
                  <a:gd fmla="*/ 230 h 674" name="T13"/>
                  <a:gd fmla="*/ 230 w 874" name="T14"/>
                  <a:gd fmla="*/ 290 h 674" name="T15"/>
                  <a:gd fmla="*/ 246 w 874" name="T16"/>
                  <a:gd fmla="*/ 340 h 674" name="T17"/>
                  <a:gd fmla="*/ 294 w 874" name="T18"/>
                  <a:gd fmla="*/ 368 h 674" name="T19"/>
                  <a:gd fmla="*/ 300 w 874" name="T20"/>
                  <a:gd fmla="*/ 396 h 674" name="T21"/>
                  <a:gd fmla="*/ 250 w 874" name="T22"/>
                  <a:gd fmla="*/ 432 h 674" name="T23"/>
                  <a:gd fmla="*/ 302 w 874" name="T24"/>
                  <a:gd fmla="*/ 410 h 674" name="T25"/>
                  <a:gd fmla="*/ 284 w 874" name="T26"/>
                  <a:gd fmla="*/ 464 h 674" name="T27"/>
                  <a:gd fmla="*/ 280 w 874" name="T28"/>
                  <a:gd fmla="*/ 504 h 674" name="T29"/>
                  <a:gd fmla="*/ 294 w 874" name="T30"/>
                  <a:gd fmla="*/ 556 h 674" name="T31"/>
                  <a:gd fmla="*/ 310 w 874" name="T32"/>
                  <a:gd fmla="*/ 586 h 674" name="T33"/>
                  <a:gd fmla="*/ 344 w 874" name="T34"/>
                  <a:gd fmla="*/ 632 h 674" name="T35"/>
                  <a:gd fmla="*/ 384 w 874" name="T36"/>
                  <a:gd fmla="*/ 650 h 674" name="T37"/>
                  <a:gd fmla="*/ 430 w 874" name="T38"/>
                  <a:gd fmla="*/ 658 h 674" name="T39"/>
                  <a:gd fmla="*/ 436 w 874" name="T40"/>
                  <a:gd fmla="*/ 614 h 674" name="T41"/>
                  <a:gd fmla="*/ 458 w 874" name="T42"/>
                  <a:gd fmla="*/ 568 h 674" name="T43"/>
                  <a:gd fmla="*/ 518 w 874" name="T44"/>
                  <a:gd fmla="*/ 522 h 674" name="T45"/>
                  <a:gd fmla="*/ 590 w 874" name="T46"/>
                  <a:gd fmla="*/ 466 h 674" name="T47"/>
                  <a:gd fmla="*/ 680 w 874" name="T48"/>
                  <a:gd fmla="*/ 438 h 674" name="T49"/>
                  <a:gd fmla="*/ 712 w 874" name="T50"/>
                  <a:gd fmla="*/ 404 h 674" name="T51"/>
                  <a:gd fmla="*/ 668 w 874" name="T52"/>
                  <a:gd fmla="*/ 382 h 674" name="T53"/>
                  <a:gd fmla="*/ 702 w 874" name="T54"/>
                  <a:gd fmla="*/ 376 h 674" name="T55"/>
                  <a:gd fmla="*/ 732 w 874" name="T56"/>
                  <a:gd fmla="*/ 372 h 674" name="T57"/>
                  <a:gd fmla="*/ 740 w 874" name="T58"/>
                  <a:gd fmla="*/ 338 h 674" name="T59"/>
                  <a:gd fmla="*/ 744 w 874" name="T60"/>
                  <a:gd fmla="*/ 304 h 674" name="T61"/>
                  <a:gd fmla="*/ 740 w 874" name="T62"/>
                  <a:gd fmla="*/ 286 h 674" name="T63"/>
                  <a:gd fmla="*/ 744 w 874" name="T64"/>
                  <a:gd fmla="*/ 264 h 674" name="T65"/>
                  <a:gd fmla="*/ 740 w 874" name="T66"/>
                  <a:gd fmla="*/ 236 h 674" name="T67"/>
                  <a:gd fmla="*/ 774 w 874" name="T68"/>
                  <a:gd fmla="*/ 196 h 674" name="T69"/>
                  <a:gd fmla="*/ 794 w 874" name="T70"/>
                  <a:gd fmla="*/ 142 h 674" name="T71"/>
                  <a:gd fmla="*/ 818 w 874" name="T72"/>
                  <a:gd fmla="*/ 114 h 674" name="T73"/>
                  <a:gd fmla="*/ 862 w 874" name="T74"/>
                  <a:gd fmla="*/ 84 h 674" name="T75"/>
                  <a:gd fmla="*/ 726 w 874" name="T76"/>
                  <a:gd fmla="*/ 92 h 674" name="T77"/>
                  <a:gd fmla="*/ 700 w 874" name="T78"/>
                  <a:gd fmla="*/ 74 h 674" name="T79"/>
                  <a:gd fmla="*/ 626 w 874" name="T80"/>
                  <a:gd fmla="*/ 52 h 674" name="T81"/>
                  <a:gd fmla="*/ 700 w 874" name="T82"/>
                  <a:gd fmla="*/ 20 h 674" name="T83"/>
                  <a:gd fmla="*/ 580 w 874" name="T84"/>
                  <a:gd fmla="*/ 0 h 674" name="T85"/>
                  <a:gd fmla="*/ 468 w 874" name="T86"/>
                  <a:gd fmla="*/ 22 h 674" name="T87"/>
                  <a:gd fmla="*/ 414 w 874" name="T88"/>
                  <a:gd fmla="*/ 28 h 674" name="T89"/>
                  <a:gd fmla="*/ 392 w 874" name="T90"/>
                  <a:gd fmla="*/ 78 h 674" name="T91"/>
                  <a:gd fmla="*/ 410 w 874" name="T92"/>
                  <a:gd fmla="*/ 668 h 674" name="T93"/>
                  <a:gd fmla="*/ 412 w 874" name="T94"/>
                  <a:gd fmla="*/ 84 h 674" name="T95"/>
                  <a:gd fmla="*/ 566 w 874" name="T96"/>
                  <a:gd fmla="*/ 70 h 674" name="T97"/>
                  <a:gd fmla="*/ 294 w 874" name="T98"/>
                  <a:gd fmla="*/ 478 h 674" name="T99"/>
                  <a:gd fmla="*/ 662 w 874" name="T100"/>
                  <a:gd fmla="*/ 404 h 674" name="T101"/>
                  <a:gd fmla="*/ 268 w 874" name="T102"/>
                  <a:gd fmla="*/ 372 h 674" name="T103"/>
                  <a:gd fmla="*/ 712 w 874" name="T104"/>
                  <a:gd fmla="*/ 338 h 674" name="T105"/>
                  <a:gd fmla="*/ 698 w 874" name="T106"/>
                  <a:gd fmla="*/ 330 h 674" name="T107"/>
                  <a:gd fmla="*/ 676 w 874" name="T108"/>
                  <a:gd fmla="*/ 336 h 674" name="T109"/>
                  <a:gd fmla="*/ 698 w 874" name="T110"/>
                  <a:gd fmla="*/ 314 h 674" name="T111"/>
                  <a:gd fmla="*/ 762 w 874" name="T112"/>
                  <a:gd fmla="*/ 278 h 674" name="T113"/>
                  <a:gd fmla="*/ 784 w 874" name="T114"/>
                  <a:gd fmla="*/ 250 h 674" name="T115"/>
                  <a:gd fmla="*/ 774 w 874" name="T116"/>
                  <a:gd fmla="*/ 228 h 674" name="T117"/>
                  <a:gd fmla="*/ 764 w 874" name="T118"/>
                  <a:gd fmla="*/ 58 h 674" name="T119"/>
                  <a:gd fmla="*/ 436 w 874" name="T120"/>
                  <a:gd fmla="*/ 42 h 674" name="T121"/>
                  <a:gd fmla="*/ 610 w 874" name="T122"/>
                  <a:gd fmla="*/ 22 h 674" name="T123"/>
                  <a:gd fmla="*/ 564 w 874" name="T124"/>
                  <a:gd fmla="*/ 32 h 67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74" w="874">
                    <a:moveTo>
                      <a:pt x="320" y="84"/>
                    </a:moveTo>
                    <a:lnTo>
                      <a:pt x="320" y="84"/>
                    </a:lnTo>
                    <a:lnTo>
                      <a:pt x="282" y="68"/>
                    </a:lnTo>
                    <a:lnTo>
                      <a:pt x="268" y="84"/>
                    </a:lnTo>
                    <a:lnTo>
                      <a:pt x="266" y="66"/>
                    </a:lnTo>
                    <a:lnTo>
                      <a:pt x="264" y="52"/>
                    </a:lnTo>
                    <a:lnTo>
                      <a:pt x="246" y="56"/>
                    </a:lnTo>
                    <a:lnTo>
                      <a:pt x="246" y="60"/>
                    </a:lnTo>
                    <a:lnTo>
                      <a:pt x="244" y="60"/>
                    </a:lnTo>
                    <a:lnTo>
                      <a:pt x="240" y="56"/>
                    </a:lnTo>
                    <a:lnTo>
                      <a:pt x="236" y="56"/>
                    </a:lnTo>
                    <a:lnTo>
                      <a:pt x="236" y="58"/>
                    </a:lnTo>
                    <a:lnTo>
                      <a:pt x="232" y="60"/>
                    </a:lnTo>
                    <a:lnTo>
                      <a:pt x="230" y="60"/>
                    </a:lnTo>
                    <a:lnTo>
                      <a:pt x="226" y="58"/>
                    </a:lnTo>
                    <a:lnTo>
                      <a:pt x="218" y="56"/>
                    </a:lnTo>
                    <a:lnTo>
                      <a:pt x="196" y="60"/>
                    </a:lnTo>
                    <a:lnTo>
                      <a:pt x="174" y="68"/>
                    </a:lnTo>
                    <a:lnTo>
                      <a:pt x="180" y="84"/>
                    </a:lnTo>
                    <a:lnTo>
                      <a:pt x="174" y="76"/>
                    </a:lnTo>
                    <a:lnTo>
                      <a:pt x="166" y="68"/>
                    </a:lnTo>
                    <a:lnTo>
                      <a:pt x="164" y="68"/>
                    </a:lnTo>
                    <a:lnTo>
                      <a:pt x="158" y="68"/>
                    </a:lnTo>
                    <a:lnTo>
                      <a:pt x="148" y="88"/>
                    </a:lnTo>
                    <a:lnTo>
                      <a:pt x="154" y="92"/>
                    </a:lnTo>
                    <a:lnTo>
                      <a:pt x="156" y="94"/>
                    </a:lnTo>
                    <a:lnTo>
                      <a:pt x="146" y="92"/>
                    </a:lnTo>
                    <a:lnTo>
                      <a:pt x="138" y="88"/>
                    </a:lnTo>
                    <a:lnTo>
                      <a:pt x="132" y="88"/>
                    </a:lnTo>
                    <a:lnTo>
                      <a:pt x="126" y="92"/>
                    </a:lnTo>
                    <a:lnTo>
                      <a:pt x="112" y="96"/>
                    </a:lnTo>
                    <a:lnTo>
                      <a:pt x="96" y="102"/>
                    </a:lnTo>
                    <a:lnTo>
                      <a:pt x="84" y="104"/>
                    </a:lnTo>
                    <a:lnTo>
                      <a:pt x="78" y="104"/>
                    </a:lnTo>
                    <a:lnTo>
                      <a:pt x="74" y="110"/>
                    </a:lnTo>
                    <a:lnTo>
                      <a:pt x="72" y="112"/>
                    </a:lnTo>
                    <a:lnTo>
                      <a:pt x="72" y="118"/>
                    </a:lnTo>
                    <a:lnTo>
                      <a:pt x="68" y="118"/>
                    </a:lnTo>
                    <a:lnTo>
                      <a:pt x="68" y="120"/>
                    </a:lnTo>
                    <a:lnTo>
                      <a:pt x="72" y="124"/>
                    </a:lnTo>
                    <a:lnTo>
                      <a:pt x="76" y="124"/>
                    </a:lnTo>
                    <a:lnTo>
                      <a:pt x="78" y="122"/>
                    </a:lnTo>
                    <a:lnTo>
                      <a:pt x="84" y="120"/>
                    </a:lnTo>
                    <a:lnTo>
                      <a:pt x="86" y="120"/>
                    </a:lnTo>
                    <a:lnTo>
                      <a:pt x="90" y="122"/>
                    </a:lnTo>
                    <a:lnTo>
                      <a:pt x="92" y="124"/>
                    </a:lnTo>
                    <a:lnTo>
                      <a:pt x="96" y="124"/>
                    </a:lnTo>
                    <a:lnTo>
                      <a:pt x="104" y="122"/>
                    </a:lnTo>
                    <a:lnTo>
                      <a:pt x="120" y="120"/>
                    </a:lnTo>
                    <a:lnTo>
                      <a:pt x="114" y="124"/>
                    </a:lnTo>
                    <a:lnTo>
                      <a:pt x="120" y="124"/>
                    </a:lnTo>
                    <a:lnTo>
                      <a:pt x="120" y="128"/>
                    </a:lnTo>
                    <a:lnTo>
                      <a:pt x="114" y="136"/>
                    </a:lnTo>
                    <a:lnTo>
                      <a:pt x="118" y="138"/>
                    </a:lnTo>
                    <a:lnTo>
                      <a:pt x="118" y="140"/>
                    </a:lnTo>
                    <a:lnTo>
                      <a:pt x="118" y="142"/>
                    </a:lnTo>
                    <a:lnTo>
                      <a:pt x="114" y="146"/>
                    </a:lnTo>
                    <a:lnTo>
                      <a:pt x="108" y="150"/>
                    </a:lnTo>
                    <a:lnTo>
                      <a:pt x="94" y="158"/>
                    </a:lnTo>
                    <a:lnTo>
                      <a:pt x="82" y="156"/>
                    </a:lnTo>
                    <a:lnTo>
                      <a:pt x="66" y="156"/>
                    </a:lnTo>
                    <a:lnTo>
                      <a:pt x="56" y="160"/>
                    </a:lnTo>
                    <a:lnTo>
                      <a:pt x="50" y="160"/>
                    </a:lnTo>
                    <a:lnTo>
                      <a:pt x="44" y="160"/>
                    </a:lnTo>
                    <a:lnTo>
                      <a:pt x="8" y="164"/>
                    </a:lnTo>
                    <a:lnTo>
                      <a:pt x="4" y="168"/>
                    </a:lnTo>
                    <a:lnTo>
                      <a:pt x="2" y="170"/>
                    </a:lnTo>
                    <a:lnTo>
                      <a:pt x="4" y="178"/>
                    </a:lnTo>
                    <a:lnTo>
                      <a:pt x="8" y="184"/>
                    </a:lnTo>
                    <a:lnTo>
                      <a:pt x="10" y="186"/>
                    </a:lnTo>
                    <a:lnTo>
                      <a:pt x="12" y="186"/>
                    </a:lnTo>
                    <a:lnTo>
                      <a:pt x="20" y="188"/>
                    </a:lnTo>
                    <a:lnTo>
                      <a:pt x="26" y="196"/>
                    </a:lnTo>
                    <a:lnTo>
                      <a:pt x="32" y="196"/>
                    </a:lnTo>
                    <a:lnTo>
                      <a:pt x="44" y="196"/>
                    </a:lnTo>
                    <a:lnTo>
                      <a:pt x="46" y="188"/>
                    </a:lnTo>
                    <a:lnTo>
                      <a:pt x="50" y="196"/>
                    </a:lnTo>
                    <a:lnTo>
                      <a:pt x="62" y="200"/>
                    </a:lnTo>
                    <a:lnTo>
                      <a:pt x="72" y="196"/>
                    </a:lnTo>
                    <a:lnTo>
                      <a:pt x="94" y="196"/>
                    </a:lnTo>
                    <a:lnTo>
                      <a:pt x="92" y="204"/>
                    </a:lnTo>
                    <a:lnTo>
                      <a:pt x="64" y="202"/>
                    </a:lnTo>
                    <a:lnTo>
                      <a:pt x="54" y="204"/>
                    </a:lnTo>
                    <a:lnTo>
                      <a:pt x="40" y="206"/>
                    </a:lnTo>
                    <a:lnTo>
                      <a:pt x="36" y="212"/>
                    </a:lnTo>
                    <a:lnTo>
                      <a:pt x="38" y="212"/>
                    </a:lnTo>
                    <a:lnTo>
                      <a:pt x="40" y="212"/>
                    </a:lnTo>
                    <a:lnTo>
                      <a:pt x="40" y="214"/>
                    </a:lnTo>
                    <a:lnTo>
                      <a:pt x="32" y="212"/>
                    </a:lnTo>
                    <a:lnTo>
                      <a:pt x="28" y="212"/>
                    </a:lnTo>
                    <a:lnTo>
                      <a:pt x="26" y="210"/>
                    </a:lnTo>
                    <a:lnTo>
                      <a:pt x="18" y="210"/>
                    </a:lnTo>
                    <a:lnTo>
                      <a:pt x="10" y="212"/>
                    </a:lnTo>
                    <a:lnTo>
                      <a:pt x="12" y="214"/>
                    </a:lnTo>
                    <a:lnTo>
                      <a:pt x="14" y="220"/>
                    </a:lnTo>
                    <a:lnTo>
                      <a:pt x="14" y="222"/>
                    </a:lnTo>
                    <a:lnTo>
                      <a:pt x="22" y="222"/>
                    </a:lnTo>
                    <a:lnTo>
                      <a:pt x="30" y="224"/>
                    </a:lnTo>
                    <a:lnTo>
                      <a:pt x="36" y="228"/>
                    </a:lnTo>
                    <a:lnTo>
                      <a:pt x="36" y="230"/>
                    </a:lnTo>
                    <a:lnTo>
                      <a:pt x="30" y="230"/>
                    </a:lnTo>
                    <a:lnTo>
                      <a:pt x="38" y="238"/>
                    </a:lnTo>
                    <a:lnTo>
                      <a:pt x="50" y="242"/>
                    </a:lnTo>
                    <a:lnTo>
                      <a:pt x="62" y="246"/>
                    </a:lnTo>
                    <a:lnTo>
                      <a:pt x="64" y="242"/>
                    </a:lnTo>
                    <a:lnTo>
                      <a:pt x="64" y="238"/>
                    </a:lnTo>
                    <a:lnTo>
                      <a:pt x="64" y="230"/>
                    </a:lnTo>
                    <a:lnTo>
                      <a:pt x="76" y="238"/>
                    </a:lnTo>
                    <a:lnTo>
                      <a:pt x="76" y="236"/>
                    </a:lnTo>
                    <a:lnTo>
                      <a:pt x="78" y="230"/>
                    </a:lnTo>
                    <a:lnTo>
                      <a:pt x="86" y="230"/>
                    </a:lnTo>
                    <a:lnTo>
                      <a:pt x="92" y="230"/>
                    </a:lnTo>
                    <a:lnTo>
                      <a:pt x="94" y="236"/>
                    </a:lnTo>
                    <a:lnTo>
                      <a:pt x="94" y="238"/>
                    </a:lnTo>
                    <a:lnTo>
                      <a:pt x="94" y="240"/>
                    </a:lnTo>
                    <a:lnTo>
                      <a:pt x="100" y="240"/>
                    </a:lnTo>
                    <a:lnTo>
                      <a:pt x="102" y="238"/>
                    </a:lnTo>
                    <a:lnTo>
                      <a:pt x="102" y="232"/>
                    </a:lnTo>
                    <a:lnTo>
                      <a:pt x="112" y="236"/>
                    </a:lnTo>
                    <a:lnTo>
                      <a:pt x="118" y="236"/>
                    </a:lnTo>
                    <a:lnTo>
                      <a:pt x="126" y="232"/>
                    </a:lnTo>
                    <a:lnTo>
                      <a:pt x="130" y="228"/>
                    </a:lnTo>
                    <a:lnTo>
                      <a:pt x="132" y="228"/>
                    </a:lnTo>
                    <a:lnTo>
                      <a:pt x="132" y="230"/>
                    </a:lnTo>
                    <a:lnTo>
                      <a:pt x="132" y="236"/>
                    </a:lnTo>
                    <a:lnTo>
                      <a:pt x="144" y="230"/>
                    </a:lnTo>
                    <a:lnTo>
                      <a:pt x="174" y="238"/>
                    </a:lnTo>
                    <a:lnTo>
                      <a:pt x="180" y="242"/>
                    </a:lnTo>
                    <a:lnTo>
                      <a:pt x="182" y="248"/>
                    </a:lnTo>
                    <a:lnTo>
                      <a:pt x="192" y="248"/>
                    </a:lnTo>
                    <a:lnTo>
                      <a:pt x="194" y="248"/>
                    </a:lnTo>
                    <a:lnTo>
                      <a:pt x="200" y="248"/>
                    </a:lnTo>
                    <a:lnTo>
                      <a:pt x="200" y="250"/>
                    </a:lnTo>
                    <a:lnTo>
                      <a:pt x="202" y="256"/>
                    </a:lnTo>
                    <a:lnTo>
                      <a:pt x="202" y="264"/>
                    </a:lnTo>
                    <a:lnTo>
                      <a:pt x="212" y="266"/>
                    </a:lnTo>
                    <a:lnTo>
                      <a:pt x="218" y="272"/>
                    </a:lnTo>
                    <a:lnTo>
                      <a:pt x="222" y="278"/>
                    </a:lnTo>
                    <a:lnTo>
                      <a:pt x="232" y="278"/>
                    </a:lnTo>
                    <a:lnTo>
                      <a:pt x="232" y="282"/>
                    </a:lnTo>
                    <a:lnTo>
                      <a:pt x="236" y="284"/>
                    </a:lnTo>
                    <a:lnTo>
                      <a:pt x="230" y="284"/>
                    </a:lnTo>
                    <a:lnTo>
                      <a:pt x="230" y="286"/>
                    </a:lnTo>
                    <a:lnTo>
                      <a:pt x="230" y="290"/>
                    </a:lnTo>
                    <a:lnTo>
                      <a:pt x="230" y="292"/>
                    </a:lnTo>
                    <a:lnTo>
                      <a:pt x="220" y="296"/>
                    </a:lnTo>
                    <a:lnTo>
                      <a:pt x="228" y="296"/>
                    </a:lnTo>
                    <a:lnTo>
                      <a:pt x="236" y="294"/>
                    </a:lnTo>
                    <a:lnTo>
                      <a:pt x="238" y="304"/>
                    </a:lnTo>
                    <a:lnTo>
                      <a:pt x="244" y="304"/>
                    </a:lnTo>
                    <a:lnTo>
                      <a:pt x="244" y="306"/>
                    </a:lnTo>
                    <a:lnTo>
                      <a:pt x="244" y="310"/>
                    </a:lnTo>
                    <a:lnTo>
                      <a:pt x="240" y="310"/>
                    </a:lnTo>
                    <a:lnTo>
                      <a:pt x="240" y="312"/>
                    </a:lnTo>
                    <a:lnTo>
                      <a:pt x="248" y="318"/>
                    </a:lnTo>
                    <a:lnTo>
                      <a:pt x="248" y="320"/>
                    </a:lnTo>
                    <a:lnTo>
                      <a:pt x="248" y="324"/>
                    </a:lnTo>
                    <a:lnTo>
                      <a:pt x="254" y="324"/>
                    </a:lnTo>
                    <a:lnTo>
                      <a:pt x="254" y="330"/>
                    </a:lnTo>
                    <a:lnTo>
                      <a:pt x="254" y="336"/>
                    </a:lnTo>
                    <a:lnTo>
                      <a:pt x="244" y="338"/>
                    </a:lnTo>
                    <a:lnTo>
                      <a:pt x="246" y="340"/>
                    </a:lnTo>
                    <a:lnTo>
                      <a:pt x="246" y="346"/>
                    </a:lnTo>
                    <a:lnTo>
                      <a:pt x="240" y="348"/>
                    </a:lnTo>
                    <a:lnTo>
                      <a:pt x="240" y="350"/>
                    </a:lnTo>
                    <a:lnTo>
                      <a:pt x="240" y="354"/>
                    </a:lnTo>
                    <a:lnTo>
                      <a:pt x="246" y="356"/>
                    </a:lnTo>
                    <a:lnTo>
                      <a:pt x="240" y="360"/>
                    </a:lnTo>
                    <a:lnTo>
                      <a:pt x="238" y="364"/>
                    </a:lnTo>
                    <a:lnTo>
                      <a:pt x="240" y="366"/>
                    </a:lnTo>
                    <a:lnTo>
                      <a:pt x="258" y="368"/>
                    </a:lnTo>
                    <a:lnTo>
                      <a:pt x="258" y="360"/>
                    </a:lnTo>
                    <a:lnTo>
                      <a:pt x="262" y="354"/>
                    </a:lnTo>
                    <a:lnTo>
                      <a:pt x="266" y="356"/>
                    </a:lnTo>
                    <a:lnTo>
                      <a:pt x="266" y="360"/>
                    </a:lnTo>
                    <a:lnTo>
                      <a:pt x="276" y="360"/>
                    </a:lnTo>
                    <a:lnTo>
                      <a:pt x="290" y="364"/>
                    </a:lnTo>
                    <a:lnTo>
                      <a:pt x="290" y="366"/>
                    </a:lnTo>
                    <a:lnTo>
                      <a:pt x="286" y="372"/>
                    </a:lnTo>
                    <a:lnTo>
                      <a:pt x="294" y="368"/>
                    </a:lnTo>
                    <a:lnTo>
                      <a:pt x="302" y="368"/>
                    </a:lnTo>
                    <a:lnTo>
                      <a:pt x="300" y="372"/>
                    </a:lnTo>
                    <a:lnTo>
                      <a:pt x="296" y="372"/>
                    </a:lnTo>
                    <a:lnTo>
                      <a:pt x="314" y="374"/>
                    </a:lnTo>
                    <a:lnTo>
                      <a:pt x="310" y="376"/>
                    </a:lnTo>
                    <a:lnTo>
                      <a:pt x="308" y="378"/>
                    </a:lnTo>
                    <a:lnTo>
                      <a:pt x="308" y="382"/>
                    </a:lnTo>
                    <a:lnTo>
                      <a:pt x="312" y="382"/>
                    </a:lnTo>
                    <a:lnTo>
                      <a:pt x="304" y="384"/>
                    </a:lnTo>
                    <a:lnTo>
                      <a:pt x="304" y="390"/>
                    </a:lnTo>
                    <a:lnTo>
                      <a:pt x="312" y="390"/>
                    </a:lnTo>
                    <a:lnTo>
                      <a:pt x="314" y="390"/>
                    </a:lnTo>
                    <a:lnTo>
                      <a:pt x="312" y="390"/>
                    </a:lnTo>
                    <a:lnTo>
                      <a:pt x="304" y="390"/>
                    </a:lnTo>
                    <a:lnTo>
                      <a:pt x="304" y="394"/>
                    </a:lnTo>
                    <a:lnTo>
                      <a:pt x="314" y="400"/>
                    </a:lnTo>
                    <a:lnTo>
                      <a:pt x="312" y="400"/>
                    </a:lnTo>
                    <a:lnTo>
                      <a:pt x="300" y="396"/>
                    </a:lnTo>
                    <a:lnTo>
                      <a:pt x="292" y="392"/>
                    </a:lnTo>
                    <a:lnTo>
                      <a:pt x="286" y="390"/>
                    </a:lnTo>
                    <a:lnTo>
                      <a:pt x="280" y="386"/>
                    </a:lnTo>
                    <a:lnTo>
                      <a:pt x="268" y="386"/>
                    </a:lnTo>
                    <a:lnTo>
                      <a:pt x="250" y="390"/>
                    </a:lnTo>
                    <a:lnTo>
                      <a:pt x="254" y="392"/>
                    </a:lnTo>
                    <a:lnTo>
                      <a:pt x="254" y="394"/>
                    </a:lnTo>
                    <a:lnTo>
                      <a:pt x="262" y="396"/>
                    </a:lnTo>
                    <a:lnTo>
                      <a:pt x="266" y="396"/>
                    </a:lnTo>
                    <a:lnTo>
                      <a:pt x="268" y="404"/>
                    </a:lnTo>
                    <a:lnTo>
                      <a:pt x="250" y="402"/>
                    </a:lnTo>
                    <a:lnTo>
                      <a:pt x="248" y="414"/>
                    </a:lnTo>
                    <a:lnTo>
                      <a:pt x="244" y="422"/>
                    </a:lnTo>
                    <a:lnTo>
                      <a:pt x="246" y="426"/>
                    </a:lnTo>
                    <a:lnTo>
                      <a:pt x="248" y="428"/>
                    </a:lnTo>
                    <a:lnTo>
                      <a:pt x="266" y="428"/>
                    </a:lnTo>
                    <a:lnTo>
                      <a:pt x="266" y="432"/>
                    </a:lnTo>
                    <a:lnTo>
                      <a:pt x="250" y="432"/>
                    </a:lnTo>
                    <a:lnTo>
                      <a:pt x="256" y="440"/>
                    </a:lnTo>
                    <a:lnTo>
                      <a:pt x="264" y="440"/>
                    </a:lnTo>
                    <a:lnTo>
                      <a:pt x="272" y="438"/>
                    </a:lnTo>
                    <a:lnTo>
                      <a:pt x="284" y="432"/>
                    </a:lnTo>
                    <a:lnTo>
                      <a:pt x="286" y="430"/>
                    </a:lnTo>
                    <a:lnTo>
                      <a:pt x="292" y="430"/>
                    </a:lnTo>
                    <a:lnTo>
                      <a:pt x="292" y="426"/>
                    </a:lnTo>
                    <a:lnTo>
                      <a:pt x="292" y="422"/>
                    </a:lnTo>
                    <a:lnTo>
                      <a:pt x="282" y="412"/>
                    </a:lnTo>
                    <a:lnTo>
                      <a:pt x="268" y="404"/>
                    </a:lnTo>
                    <a:lnTo>
                      <a:pt x="268" y="400"/>
                    </a:lnTo>
                    <a:lnTo>
                      <a:pt x="276" y="400"/>
                    </a:lnTo>
                    <a:lnTo>
                      <a:pt x="282" y="402"/>
                    </a:lnTo>
                    <a:lnTo>
                      <a:pt x="284" y="408"/>
                    </a:lnTo>
                    <a:lnTo>
                      <a:pt x="286" y="410"/>
                    </a:lnTo>
                    <a:lnTo>
                      <a:pt x="294" y="410"/>
                    </a:lnTo>
                    <a:lnTo>
                      <a:pt x="300" y="408"/>
                    </a:lnTo>
                    <a:lnTo>
                      <a:pt x="302" y="410"/>
                    </a:lnTo>
                    <a:lnTo>
                      <a:pt x="304" y="412"/>
                    </a:lnTo>
                    <a:lnTo>
                      <a:pt x="308" y="412"/>
                    </a:lnTo>
                    <a:lnTo>
                      <a:pt x="314" y="410"/>
                    </a:lnTo>
                    <a:lnTo>
                      <a:pt x="310" y="430"/>
                    </a:lnTo>
                    <a:lnTo>
                      <a:pt x="320" y="430"/>
                    </a:lnTo>
                    <a:lnTo>
                      <a:pt x="318" y="436"/>
                    </a:lnTo>
                    <a:lnTo>
                      <a:pt x="318" y="438"/>
                    </a:lnTo>
                    <a:lnTo>
                      <a:pt x="320" y="440"/>
                    </a:lnTo>
                    <a:lnTo>
                      <a:pt x="318" y="442"/>
                    </a:lnTo>
                    <a:lnTo>
                      <a:pt x="314" y="446"/>
                    </a:lnTo>
                    <a:lnTo>
                      <a:pt x="312" y="442"/>
                    </a:lnTo>
                    <a:lnTo>
                      <a:pt x="308" y="440"/>
                    </a:lnTo>
                    <a:lnTo>
                      <a:pt x="308" y="442"/>
                    </a:lnTo>
                    <a:lnTo>
                      <a:pt x="310" y="458"/>
                    </a:lnTo>
                    <a:lnTo>
                      <a:pt x="294" y="458"/>
                    </a:lnTo>
                    <a:lnTo>
                      <a:pt x="292" y="460"/>
                    </a:lnTo>
                    <a:lnTo>
                      <a:pt x="290" y="464"/>
                    </a:lnTo>
                    <a:lnTo>
                      <a:pt x="284" y="464"/>
                    </a:lnTo>
                    <a:lnTo>
                      <a:pt x="284" y="466"/>
                    </a:lnTo>
                    <a:lnTo>
                      <a:pt x="292" y="468"/>
                    </a:lnTo>
                    <a:lnTo>
                      <a:pt x="300" y="468"/>
                    </a:lnTo>
                    <a:lnTo>
                      <a:pt x="304" y="466"/>
                    </a:lnTo>
                    <a:lnTo>
                      <a:pt x="312" y="460"/>
                    </a:lnTo>
                    <a:lnTo>
                      <a:pt x="312" y="472"/>
                    </a:lnTo>
                    <a:lnTo>
                      <a:pt x="292" y="474"/>
                    </a:lnTo>
                    <a:lnTo>
                      <a:pt x="290" y="468"/>
                    </a:lnTo>
                    <a:lnTo>
                      <a:pt x="286" y="468"/>
                    </a:lnTo>
                    <a:lnTo>
                      <a:pt x="282" y="468"/>
                    </a:lnTo>
                    <a:lnTo>
                      <a:pt x="284" y="474"/>
                    </a:lnTo>
                    <a:lnTo>
                      <a:pt x="268" y="482"/>
                    </a:lnTo>
                    <a:lnTo>
                      <a:pt x="268" y="490"/>
                    </a:lnTo>
                    <a:lnTo>
                      <a:pt x="274" y="490"/>
                    </a:lnTo>
                    <a:lnTo>
                      <a:pt x="276" y="490"/>
                    </a:lnTo>
                    <a:lnTo>
                      <a:pt x="268" y="494"/>
                    </a:lnTo>
                    <a:lnTo>
                      <a:pt x="274" y="504"/>
                    </a:lnTo>
                    <a:lnTo>
                      <a:pt x="280" y="504"/>
                    </a:lnTo>
                    <a:lnTo>
                      <a:pt x="280" y="508"/>
                    </a:lnTo>
                    <a:lnTo>
                      <a:pt x="280" y="512"/>
                    </a:lnTo>
                    <a:lnTo>
                      <a:pt x="274" y="518"/>
                    </a:lnTo>
                    <a:lnTo>
                      <a:pt x="280" y="518"/>
                    </a:lnTo>
                    <a:lnTo>
                      <a:pt x="280" y="520"/>
                    </a:lnTo>
                    <a:lnTo>
                      <a:pt x="272" y="520"/>
                    </a:lnTo>
                    <a:lnTo>
                      <a:pt x="268" y="526"/>
                    </a:lnTo>
                    <a:lnTo>
                      <a:pt x="282" y="528"/>
                    </a:lnTo>
                    <a:lnTo>
                      <a:pt x="280" y="530"/>
                    </a:lnTo>
                    <a:lnTo>
                      <a:pt x="276" y="530"/>
                    </a:lnTo>
                    <a:lnTo>
                      <a:pt x="274" y="532"/>
                    </a:lnTo>
                    <a:lnTo>
                      <a:pt x="276" y="532"/>
                    </a:lnTo>
                    <a:lnTo>
                      <a:pt x="284" y="532"/>
                    </a:lnTo>
                    <a:lnTo>
                      <a:pt x="290" y="532"/>
                    </a:lnTo>
                    <a:lnTo>
                      <a:pt x="290" y="540"/>
                    </a:lnTo>
                    <a:lnTo>
                      <a:pt x="290" y="546"/>
                    </a:lnTo>
                    <a:lnTo>
                      <a:pt x="296" y="556"/>
                    </a:lnTo>
                    <a:lnTo>
                      <a:pt x="294" y="556"/>
                    </a:lnTo>
                    <a:lnTo>
                      <a:pt x="294" y="558"/>
                    </a:lnTo>
                    <a:lnTo>
                      <a:pt x="294" y="564"/>
                    </a:lnTo>
                    <a:lnTo>
                      <a:pt x="304" y="558"/>
                    </a:lnTo>
                    <a:lnTo>
                      <a:pt x="318" y="554"/>
                    </a:lnTo>
                    <a:lnTo>
                      <a:pt x="318" y="556"/>
                    </a:lnTo>
                    <a:lnTo>
                      <a:pt x="318" y="562"/>
                    </a:lnTo>
                    <a:lnTo>
                      <a:pt x="312" y="562"/>
                    </a:lnTo>
                    <a:lnTo>
                      <a:pt x="312" y="566"/>
                    </a:lnTo>
                    <a:lnTo>
                      <a:pt x="304" y="568"/>
                    </a:lnTo>
                    <a:lnTo>
                      <a:pt x="300" y="568"/>
                    </a:lnTo>
                    <a:lnTo>
                      <a:pt x="308" y="572"/>
                    </a:lnTo>
                    <a:lnTo>
                      <a:pt x="304" y="574"/>
                    </a:lnTo>
                    <a:lnTo>
                      <a:pt x="296" y="574"/>
                    </a:lnTo>
                    <a:lnTo>
                      <a:pt x="300" y="578"/>
                    </a:lnTo>
                    <a:lnTo>
                      <a:pt x="302" y="582"/>
                    </a:lnTo>
                    <a:lnTo>
                      <a:pt x="302" y="584"/>
                    </a:lnTo>
                    <a:lnTo>
                      <a:pt x="310" y="584"/>
                    </a:lnTo>
                    <a:lnTo>
                      <a:pt x="310" y="586"/>
                    </a:lnTo>
                    <a:lnTo>
                      <a:pt x="310" y="590"/>
                    </a:lnTo>
                    <a:lnTo>
                      <a:pt x="308" y="592"/>
                    </a:lnTo>
                    <a:lnTo>
                      <a:pt x="308" y="594"/>
                    </a:lnTo>
                    <a:lnTo>
                      <a:pt x="312" y="600"/>
                    </a:lnTo>
                    <a:lnTo>
                      <a:pt x="314" y="596"/>
                    </a:lnTo>
                    <a:lnTo>
                      <a:pt x="318" y="594"/>
                    </a:lnTo>
                    <a:lnTo>
                      <a:pt x="320" y="596"/>
                    </a:lnTo>
                    <a:lnTo>
                      <a:pt x="320" y="600"/>
                    </a:lnTo>
                    <a:lnTo>
                      <a:pt x="318" y="602"/>
                    </a:lnTo>
                    <a:lnTo>
                      <a:pt x="320" y="608"/>
                    </a:lnTo>
                    <a:lnTo>
                      <a:pt x="326" y="604"/>
                    </a:lnTo>
                    <a:lnTo>
                      <a:pt x="326" y="614"/>
                    </a:lnTo>
                    <a:lnTo>
                      <a:pt x="332" y="612"/>
                    </a:lnTo>
                    <a:lnTo>
                      <a:pt x="336" y="610"/>
                    </a:lnTo>
                    <a:lnTo>
                      <a:pt x="340" y="610"/>
                    </a:lnTo>
                    <a:lnTo>
                      <a:pt x="338" y="618"/>
                    </a:lnTo>
                    <a:lnTo>
                      <a:pt x="344" y="618"/>
                    </a:lnTo>
                    <a:lnTo>
                      <a:pt x="344" y="632"/>
                    </a:lnTo>
                    <a:lnTo>
                      <a:pt x="346" y="632"/>
                    </a:lnTo>
                    <a:lnTo>
                      <a:pt x="348" y="632"/>
                    </a:lnTo>
                    <a:lnTo>
                      <a:pt x="354" y="630"/>
                    </a:lnTo>
                    <a:lnTo>
                      <a:pt x="350" y="630"/>
                    </a:lnTo>
                    <a:lnTo>
                      <a:pt x="350" y="632"/>
                    </a:lnTo>
                    <a:lnTo>
                      <a:pt x="348" y="632"/>
                    </a:lnTo>
                    <a:lnTo>
                      <a:pt x="348" y="636"/>
                    </a:lnTo>
                    <a:lnTo>
                      <a:pt x="354" y="636"/>
                    </a:lnTo>
                    <a:lnTo>
                      <a:pt x="350" y="640"/>
                    </a:lnTo>
                    <a:lnTo>
                      <a:pt x="354" y="644"/>
                    </a:lnTo>
                    <a:lnTo>
                      <a:pt x="354" y="646"/>
                    </a:lnTo>
                    <a:lnTo>
                      <a:pt x="356" y="650"/>
                    </a:lnTo>
                    <a:lnTo>
                      <a:pt x="372" y="646"/>
                    </a:lnTo>
                    <a:lnTo>
                      <a:pt x="376" y="640"/>
                    </a:lnTo>
                    <a:lnTo>
                      <a:pt x="382" y="632"/>
                    </a:lnTo>
                    <a:lnTo>
                      <a:pt x="382" y="646"/>
                    </a:lnTo>
                    <a:lnTo>
                      <a:pt x="382" y="648"/>
                    </a:lnTo>
                    <a:lnTo>
                      <a:pt x="384" y="650"/>
                    </a:lnTo>
                    <a:lnTo>
                      <a:pt x="392" y="650"/>
                    </a:lnTo>
                    <a:lnTo>
                      <a:pt x="404" y="650"/>
                    </a:lnTo>
                    <a:lnTo>
                      <a:pt x="398" y="662"/>
                    </a:lnTo>
                    <a:lnTo>
                      <a:pt x="408" y="654"/>
                    </a:lnTo>
                    <a:lnTo>
                      <a:pt x="404" y="658"/>
                    </a:lnTo>
                    <a:lnTo>
                      <a:pt x="402" y="662"/>
                    </a:lnTo>
                    <a:lnTo>
                      <a:pt x="404" y="662"/>
                    </a:lnTo>
                    <a:lnTo>
                      <a:pt x="410" y="664"/>
                    </a:lnTo>
                    <a:lnTo>
                      <a:pt x="410" y="658"/>
                    </a:lnTo>
                    <a:lnTo>
                      <a:pt x="412" y="656"/>
                    </a:lnTo>
                    <a:lnTo>
                      <a:pt x="412" y="662"/>
                    </a:lnTo>
                    <a:lnTo>
                      <a:pt x="412" y="666"/>
                    </a:lnTo>
                    <a:lnTo>
                      <a:pt x="418" y="668"/>
                    </a:lnTo>
                    <a:lnTo>
                      <a:pt x="428" y="668"/>
                    </a:lnTo>
                    <a:lnTo>
                      <a:pt x="426" y="666"/>
                    </a:lnTo>
                    <a:lnTo>
                      <a:pt x="422" y="664"/>
                    </a:lnTo>
                    <a:lnTo>
                      <a:pt x="430" y="662"/>
                    </a:lnTo>
                    <a:lnTo>
                      <a:pt x="430" y="658"/>
                    </a:lnTo>
                    <a:lnTo>
                      <a:pt x="426" y="656"/>
                    </a:lnTo>
                    <a:lnTo>
                      <a:pt x="428" y="656"/>
                    </a:lnTo>
                    <a:lnTo>
                      <a:pt x="428" y="650"/>
                    </a:lnTo>
                    <a:lnTo>
                      <a:pt x="422" y="650"/>
                    </a:lnTo>
                    <a:lnTo>
                      <a:pt x="418" y="650"/>
                    </a:lnTo>
                    <a:lnTo>
                      <a:pt x="420" y="648"/>
                    </a:lnTo>
                    <a:lnTo>
                      <a:pt x="422" y="648"/>
                    </a:lnTo>
                    <a:lnTo>
                      <a:pt x="426" y="648"/>
                    </a:lnTo>
                    <a:lnTo>
                      <a:pt x="426" y="646"/>
                    </a:lnTo>
                    <a:lnTo>
                      <a:pt x="428" y="644"/>
                    </a:lnTo>
                    <a:lnTo>
                      <a:pt x="428" y="640"/>
                    </a:lnTo>
                    <a:lnTo>
                      <a:pt x="428" y="636"/>
                    </a:lnTo>
                    <a:lnTo>
                      <a:pt x="432" y="632"/>
                    </a:lnTo>
                    <a:lnTo>
                      <a:pt x="432" y="628"/>
                    </a:lnTo>
                    <a:lnTo>
                      <a:pt x="430" y="628"/>
                    </a:lnTo>
                    <a:lnTo>
                      <a:pt x="430" y="626"/>
                    </a:lnTo>
                    <a:lnTo>
                      <a:pt x="438" y="618"/>
                    </a:lnTo>
                    <a:lnTo>
                      <a:pt x="436" y="614"/>
                    </a:lnTo>
                    <a:lnTo>
                      <a:pt x="436" y="608"/>
                    </a:lnTo>
                    <a:lnTo>
                      <a:pt x="440" y="604"/>
                    </a:lnTo>
                    <a:lnTo>
                      <a:pt x="444" y="602"/>
                    </a:lnTo>
                    <a:lnTo>
                      <a:pt x="440" y="600"/>
                    </a:lnTo>
                    <a:lnTo>
                      <a:pt x="438" y="600"/>
                    </a:lnTo>
                    <a:lnTo>
                      <a:pt x="440" y="596"/>
                    </a:lnTo>
                    <a:lnTo>
                      <a:pt x="440" y="594"/>
                    </a:lnTo>
                    <a:lnTo>
                      <a:pt x="444" y="594"/>
                    </a:lnTo>
                    <a:lnTo>
                      <a:pt x="446" y="596"/>
                    </a:lnTo>
                    <a:lnTo>
                      <a:pt x="450" y="592"/>
                    </a:lnTo>
                    <a:lnTo>
                      <a:pt x="450" y="586"/>
                    </a:lnTo>
                    <a:lnTo>
                      <a:pt x="450" y="582"/>
                    </a:lnTo>
                    <a:lnTo>
                      <a:pt x="458" y="582"/>
                    </a:lnTo>
                    <a:lnTo>
                      <a:pt x="458" y="578"/>
                    </a:lnTo>
                    <a:lnTo>
                      <a:pt x="456" y="576"/>
                    </a:lnTo>
                    <a:lnTo>
                      <a:pt x="456" y="574"/>
                    </a:lnTo>
                    <a:lnTo>
                      <a:pt x="456" y="572"/>
                    </a:lnTo>
                    <a:lnTo>
                      <a:pt x="458" y="568"/>
                    </a:lnTo>
                    <a:lnTo>
                      <a:pt x="462" y="564"/>
                    </a:lnTo>
                    <a:lnTo>
                      <a:pt x="450" y="564"/>
                    </a:lnTo>
                    <a:lnTo>
                      <a:pt x="448" y="562"/>
                    </a:lnTo>
                    <a:lnTo>
                      <a:pt x="462" y="564"/>
                    </a:lnTo>
                    <a:lnTo>
                      <a:pt x="462" y="550"/>
                    </a:lnTo>
                    <a:lnTo>
                      <a:pt x="458" y="540"/>
                    </a:lnTo>
                    <a:lnTo>
                      <a:pt x="462" y="540"/>
                    </a:lnTo>
                    <a:lnTo>
                      <a:pt x="466" y="540"/>
                    </a:lnTo>
                    <a:lnTo>
                      <a:pt x="468" y="536"/>
                    </a:lnTo>
                    <a:lnTo>
                      <a:pt x="472" y="532"/>
                    </a:lnTo>
                    <a:lnTo>
                      <a:pt x="468" y="530"/>
                    </a:lnTo>
                    <a:lnTo>
                      <a:pt x="468" y="528"/>
                    </a:lnTo>
                    <a:lnTo>
                      <a:pt x="490" y="528"/>
                    </a:lnTo>
                    <a:lnTo>
                      <a:pt x="498" y="526"/>
                    </a:lnTo>
                    <a:lnTo>
                      <a:pt x="504" y="520"/>
                    </a:lnTo>
                    <a:lnTo>
                      <a:pt x="504" y="528"/>
                    </a:lnTo>
                    <a:lnTo>
                      <a:pt x="512" y="530"/>
                    </a:lnTo>
                    <a:lnTo>
                      <a:pt x="518" y="522"/>
                    </a:lnTo>
                    <a:lnTo>
                      <a:pt x="520" y="520"/>
                    </a:lnTo>
                    <a:lnTo>
                      <a:pt x="526" y="520"/>
                    </a:lnTo>
                    <a:lnTo>
                      <a:pt x="526" y="522"/>
                    </a:lnTo>
                    <a:lnTo>
                      <a:pt x="530" y="526"/>
                    </a:lnTo>
                    <a:lnTo>
                      <a:pt x="536" y="512"/>
                    </a:lnTo>
                    <a:lnTo>
                      <a:pt x="540" y="502"/>
                    </a:lnTo>
                    <a:lnTo>
                      <a:pt x="546" y="500"/>
                    </a:lnTo>
                    <a:lnTo>
                      <a:pt x="548" y="500"/>
                    </a:lnTo>
                    <a:lnTo>
                      <a:pt x="558" y="494"/>
                    </a:lnTo>
                    <a:lnTo>
                      <a:pt x="564" y="490"/>
                    </a:lnTo>
                    <a:lnTo>
                      <a:pt x="566" y="482"/>
                    </a:lnTo>
                    <a:lnTo>
                      <a:pt x="574" y="482"/>
                    </a:lnTo>
                    <a:lnTo>
                      <a:pt x="580" y="478"/>
                    </a:lnTo>
                    <a:lnTo>
                      <a:pt x="580" y="474"/>
                    </a:lnTo>
                    <a:lnTo>
                      <a:pt x="582" y="468"/>
                    </a:lnTo>
                    <a:lnTo>
                      <a:pt x="574" y="458"/>
                    </a:lnTo>
                    <a:lnTo>
                      <a:pt x="582" y="464"/>
                    </a:lnTo>
                    <a:lnTo>
                      <a:pt x="590" y="466"/>
                    </a:lnTo>
                    <a:lnTo>
                      <a:pt x="610" y="466"/>
                    </a:lnTo>
                    <a:lnTo>
                      <a:pt x="608" y="458"/>
                    </a:lnTo>
                    <a:lnTo>
                      <a:pt x="612" y="460"/>
                    </a:lnTo>
                    <a:lnTo>
                      <a:pt x="618" y="464"/>
                    </a:lnTo>
                    <a:lnTo>
                      <a:pt x="622" y="458"/>
                    </a:lnTo>
                    <a:lnTo>
                      <a:pt x="628" y="458"/>
                    </a:lnTo>
                    <a:lnTo>
                      <a:pt x="630" y="460"/>
                    </a:lnTo>
                    <a:lnTo>
                      <a:pt x="648" y="458"/>
                    </a:lnTo>
                    <a:lnTo>
                      <a:pt x="650" y="454"/>
                    </a:lnTo>
                    <a:lnTo>
                      <a:pt x="656" y="454"/>
                    </a:lnTo>
                    <a:lnTo>
                      <a:pt x="662" y="454"/>
                    </a:lnTo>
                    <a:lnTo>
                      <a:pt x="668" y="448"/>
                    </a:lnTo>
                    <a:lnTo>
                      <a:pt x="668" y="440"/>
                    </a:lnTo>
                    <a:lnTo>
                      <a:pt x="672" y="440"/>
                    </a:lnTo>
                    <a:lnTo>
                      <a:pt x="674" y="442"/>
                    </a:lnTo>
                    <a:lnTo>
                      <a:pt x="676" y="442"/>
                    </a:lnTo>
                    <a:lnTo>
                      <a:pt x="680" y="442"/>
                    </a:lnTo>
                    <a:lnTo>
                      <a:pt x="680" y="438"/>
                    </a:lnTo>
                    <a:lnTo>
                      <a:pt x="684" y="436"/>
                    </a:lnTo>
                    <a:lnTo>
                      <a:pt x="686" y="436"/>
                    </a:lnTo>
                    <a:lnTo>
                      <a:pt x="690" y="438"/>
                    </a:lnTo>
                    <a:lnTo>
                      <a:pt x="692" y="438"/>
                    </a:lnTo>
                    <a:lnTo>
                      <a:pt x="698" y="430"/>
                    </a:lnTo>
                    <a:lnTo>
                      <a:pt x="716" y="430"/>
                    </a:lnTo>
                    <a:lnTo>
                      <a:pt x="718" y="428"/>
                    </a:lnTo>
                    <a:lnTo>
                      <a:pt x="716" y="422"/>
                    </a:lnTo>
                    <a:lnTo>
                      <a:pt x="718" y="422"/>
                    </a:lnTo>
                    <a:lnTo>
                      <a:pt x="722" y="422"/>
                    </a:lnTo>
                    <a:lnTo>
                      <a:pt x="722" y="414"/>
                    </a:lnTo>
                    <a:lnTo>
                      <a:pt x="726" y="410"/>
                    </a:lnTo>
                    <a:lnTo>
                      <a:pt x="732" y="410"/>
                    </a:lnTo>
                    <a:lnTo>
                      <a:pt x="738" y="408"/>
                    </a:lnTo>
                    <a:lnTo>
                      <a:pt x="738" y="404"/>
                    </a:lnTo>
                    <a:lnTo>
                      <a:pt x="726" y="404"/>
                    </a:lnTo>
                    <a:lnTo>
                      <a:pt x="720" y="404"/>
                    </a:lnTo>
                    <a:lnTo>
                      <a:pt x="712" y="404"/>
                    </a:lnTo>
                    <a:lnTo>
                      <a:pt x="708" y="400"/>
                    </a:lnTo>
                    <a:lnTo>
                      <a:pt x="702" y="396"/>
                    </a:lnTo>
                    <a:lnTo>
                      <a:pt x="698" y="396"/>
                    </a:lnTo>
                    <a:lnTo>
                      <a:pt x="694" y="400"/>
                    </a:lnTo>
                    <a:lnTo>
                      <a:pt x="690" y="404"/>
                    </a:lnTo>
                    <a:lnTo>
                      <a:pt x="680" y="402"/>
                    </a:lnTo>
                    <a:lnTo>
                      <a:pt x="672" y="402"/>
                    </a:lnTo>
                    <a:lnTo>
                      <a:pt x="674" y="400"/>
                    </a:lnTo>
                    <a:lnTo>
                      <a:pt x="676" y="396"/>
                    </a:lnTo>
                    <a:lnTo>
                      <a:pt x="674" y="394"/>
                    </a:lnTo>
                    <a:lnTo>
                      <a:pt x="686" y="392"/>
                    </a:lnTo>
                    <a:lnTo>
                      <a:pt x="686" y="390"/>
                    </a:lnTo>
                    <a:lnTo>
                      <a:pt x="686" y="384"/>
                    </a:lnTo>
                    <a:lnTo>
                      <a:pt x="680" y="382"/>
                    </a:lnTo>
                    <a:lnTo>
                      <a:pt x="666" y="384"/>
                    </a:lnTo>
                    <a:lnTo>
                      <a:pt x="646" y="386"/>
                    </a:lnTo>
                    <a:lnTo>
                      <a:pt x="650" y="378"/>
                    </a:lnTo>
                    <a:lnTo>
                      <a:pt x="668" y="382"/>
                    </a:lnTo>
                    <a:lnTo>
                      <a:pt x="690" y="378"/>
                    </a:lnTo>
                    <a:lnTo>
                      <a:pt x="690" y="372"/>
                    </a:lnTo>
                    <a:lnTo>
                      <a:pt x="680" y="372"/>
                    </a:lnTo>
                    <a:lnTo>
                      <a:pt x="676" y="368"/>
                    </a:lnTo>
                    <a:lnTo>
                      <a:pt x="668" y="366"/>
                    </a:lnTo>
                    <a:lnTo>
                      <a:pt x="658" y="368"/>
                    </a:lnTo>
                    <a:lnTo>
                      <a:pt x="644" y="372"/>
                    </a:lnTo>
                    <a:lnTo>
                      <a:pt x="648" y="366"/>
                    </a:lnTo>
                    <a:lnTo>
                      <a:pt x="648" y="364"/>
                    </a:lnTo>
                    <a:lnTo>
                      <a:pt x="646" y="360"/>
                    </a:lnTo>
                    <a:lnTo>
                      <a:pt x="650" y="358"/>
                    </a:lnTo>
                    <a:lnTo>
                      <a:pt x="654" y="360"/>
                    </a:lnTo>
                    <a:lnTo>
                      <a:pt x="654" y="364"/>
                    </a:lnTo>
                    <a:lnTo>
                      <a:pt x="658" y="364"/>
                    </a:lnTo>
                    <a:lnTo>
                      <a:pt x="662" y="364"/>
                    </a:lnTo>
                    <a:lnTo>
                      <a:pt x="668" y="360"/>
                    </a:lnTo>
                    <a:lnTo>
                      <a:pt x="700" y="372"/>
                    </a:lnTo>
                    <a:lnTo>
                      <a:pt x="702" y="376"/>
                    </a:lnTo>
                    <a:lnTo>
                      <a:pt x="704" y="382"/>
                    </a:lnTo>
                    <a:lnTo>
                      <a:pt x="710" y="390"/>
                    </a:lnTo>
                    <a:lnTo>
                      <a:pt x="718" y="394"/>
                    </a:lnTo>
                    <a:lnTo>
                      <a:pt x="726" y="396"/>
                    </a:lnTo>
                    <a:lnTo>
                      <a:pt x="736" y="400"/>
                    </a:lnTo>
                    <a:lnTo>
                      <a:pt x="738" y="400"/>
                    </a:lnTo>
                    <a:lnTo>
                      <a:pt x="744" y="402"/>
                    </a:lnTo>
                    <a:lnTo>
                      <a:pt x="746" y="394"/>
                    </a:lnTo>
                    <a:lnTo>
                      <a:pt x="744" y="394"/>
                    </a:lnTo>
                    <a:lnTo>
                      <a:pt x="740" y="394"/>
                    </a:lnTo>
                    <a:lnTo>
                      <a:pt x="740" y="392"/>
                    </a:lnTo>
                    <a:lnTo>
                      <a:pt x="746" y="382"/>
                    </a:lnTo>
                    <a:lnTo>
                      <a:pt x="740" y="382"/>
                    </a:lnTo>
                    <a:lnTo>
                      <a:pt x="740" y="378"/>
                    </a:lnTo>
                    <a:lnTo>
                      <a:pt x="740" y="376"/>
                    </a:lnTo>
                    <a:lnTo>
                      <a:pt x="740" y="372"/>
                    </a:lnTo>
                    <a:lnTo>
                      <a:pt x="736" y="368"/>
                    </a:lnTo>
                    <a:lnTo>
                      <a:pt x="732" y="372"/>
                    </a:lnTo>
                    <a:lnTo>
                      <a:pt x="732" y="366"/>
                    </a:lnTo>
                    <a:lnTo>
                      <a:pt x="726" y="366"/>
                    </a:lnTo>
                    <a:lnTo>
                      <a:pt x="728" y="360"/>
                    </a:lnTo>
                    <a:lnTo>
                      <a:pt x="722" y="356"/>
                    </a:lnTo>
                    <a:lnTo>
                      <a:pt x="716" y="354"/>
                    </a:lnTo>
                    <a:lnTo>
                      <a:pt x="716" y="350"/>
                    </a:lnTo>
                    <a:lnTo>
                      <a:pt x="718" y="354"/>
                    </a:lnTo>
                    <a:lnTo>
                      <a:pt x="730" y="358"/>
                    </a:lnTo>
                    <a:lnTo>
                      <a:pt x="738" y="360"/>
                    </a:lnTo>
                    <a:lnTo>
                      <a:pt x="744" y="360"/>
                    </a:lnTo>
                    <a:lnTo>
                      <a:pt x="740" y="358"/>
                    </a:lnTo>
                    <a:lnTo>
                      <a:pt x="736" y="354"/>
                    </a:lnTo>
                    <a:lnTo>
                      <a:pt x="738" y="354"/>
                    </a:lnTo>
                    <a:lnTo>
                      <a:pt x="740" y="350"/>
                    </a:lnTo>
                    <a:lnTo>
                      <a:pt x="732" y="348"/>
                    </a:lnTo>
                    <a:lnTo>
                      <a:pt x="740" y="342"/>
                    </a:lnTo>
                    <a:lnTo>
                      <a:pt x="740" y="340"/>
                    </a:lnTo>
                    <a:lnTo>
                      <a:pt x="740" y="338"/>
                    </a:lnTo>
                    <a:lnTo>
                      <a:pt x="740" y="336"/>
                    </a:lnTo>
                    <a:lnTo>
                      <a:pt x="732" y="336"/>
                    </a:lnTo>
                    <a:lnTo>
                      <a:pt x="732" y="332"/>
                    </a:lnTo>
                    <a:lnTo>
                      <a:pt x="730" y="332"/>
                    </a:lnTo>
                    <a:lnTo>
                      <a:pt x="728" y="332"/>
                    </a:lnTo>
                    <a:lnTo>
                      <a:pt x="730" y="328"/>
                    </a:lnTo>
                    <a:lnTo>
                      <a:pt x="718" y="322"/>
                    </a:lnTo>
                    <a:lnTo>
                      <a:pt x="708" y="318"/>
                    </a:lnTo>
                    <a:lnTo>
                      <a:pt x="722" y="320"/>
                    </a:lnTo>
                    <a:lnTo>
                      <a:pt x="738" y="320"/>
                    </a:lnTo>
                    <a:lnTo>
                      <a:pt x="746" y="318"/>
                    </a:lnTo>
                    <a:lnTo>
                      <a:pt x="746" y="314"/>
                    </a:lnTo>
                    <a:lnTo>
                      <a:pt x="750" y="312"/>
                    </a:lnTo>
                    <a:lnTo>
                      <a:pt x="758" y="312"/>
                    </a:lnTo>
                    <a:lnTo>
                      <a:pt x="756" y="306"/>
                    </a:lnTo>
                    <a:lnTo>
                      <a:pt x="758" y="302"/>
                    </a:lnTo>
                    <a:lnTo>
                      <a:pt x="744" y="300"/>
                    </a:lnTo>
                    <a:lnTo>
                      <a:pt x="744" y="304"/>
                    </a:lnTo>
                    <a:lnTo>
                      <a:pt x="740" y="306"/>
                    </a:lnTo>
                    <a:lnTo>
                      <a:pt x="740" y="302"/>
                    </a:lnTo>
                    <a:lnTo>
                      <a:pt x="736" y="300"/>
                    </a:lnTo>
                    <a:lnTo>
                      <a:pt x="732" y="300"/>
                    </a:lnTo>
                    <a:lnTo>
                      <a:pt x="732" y="294"/>
                    </a:lnTo>
                    <a:lnTo>
                      <a:pt x="732" y="292"/>
                    </a:lnTo>
                    <a:lnTo>
                      <a:pt x="736" y="292"/>
                    </a:lnTo>
                    <a:lnTo>
                      <a:pt x="736" y="284"/>
                    </a:lnTo>
                    <a:lnTo>
                      <a:pt x="738" y="284"/>
                    </a:lnTo>
                    <a:lnTo>
                      <a:pt x="740" y="284"/>
                    </a:lnTo>
                    <a:lnTo>
                      <a:pt x="740" y="286"/>
                    </a:lnTo>
                    <a:lnTo>
                      <a:pt x="738" y="286"/>
                    </a:lnTo>
                    <a:lnTo>
                      <a:pt x="738" y="290"/>
                    </a:lnTo>
                    <a:lnTo>
                      <a:pt x="738" y="296"/>
                    </a:lnTo>
                    <a:lnTo>
                      <a:pt x="746" y="296"/>
                    </a:lnTo>
                    <a:lnTo>
                      <a:pt x="754" y="296"/>
                    </a:lnTo>
                    <a:lnTo>
                      <a:pt x="754" y="292"/>
                    </a:lnTo>
                    <a:lnTo>
                      <a:pt x="740" y="286"/>
                    </a:lnTo>
                    <a:lnTo>
                      <a:pt x="746" y="286"/>
                    </a:lnTo>
                    <a:lnTo>
                      <a:pt x="764" y="290"/>
                    </a:lnTo>
                    <a:lnTo>
                      <a:pt x="766" y="294"/>
                    </a:lnTo>
                    <a:lnTo>
                      <a:pt x="774" y="294"/>
                    </a:lnTo>
                    <a:lnTo>
                      <a:pt x="780" y="292"/>
                    </a:lnTo>
                    <a:lnTo>
                      <a:pt x="776" y="284"/>
                    </a:lnTo>
                    <a:lnTo>
                      <a:pt x="756" y="286"/>
                    </a:lnTo>
                    <a:lnTo>
                      <a:pt x="756" y="282"/>
                    </a:lnTo>
                    <a:lnTo>
                      <a:pt x="758" y="276"/>
                    </a:lnTo>
                    <a:lnTo>
                      <a:pt x="754" y="276"/>
                    </a:lnTo>
                    <a:lnTo>
                      <a:pt x="750" y="282"/>
                    </a:lnTo>
                    <a:lnTo>
                      <a:pt x="748" y="282"/>
                    </a:lnTo>
                    <a:lnTo>
                      <a:pt x="748" y="278"/>
                    </a:lnTo>
                    <a:lnTo>
                      <a:pt x="750" y="276"/>
                    </a:lnTo>
                    <a:lnTo>
                      <a:pt x="750" y="272"/>
                    </a:lnTo>
                    <a:lnTo>
                      <a:pt x="750" y="268"/>
                    </a:lnTo>
                    <a:lnTo>
                      <a:pt x="750" y="266"/>
                    </a:lnTo>
                    <a:lnTo>
                      <a:pt x="744" y="264"/>
                    </a:lnTo>
                    <a:lnTo>
                      <a:pt x="740" y="260"/>
                    </a:lnTo>
                    <a:lnTo>
                      <a:pt x="746" y="260"/>
                    </a:lnTo>
                    <a:lnTo>
                      <a:pt x="758" y="260"/>
                    </a:lnTo>
                    <a:lnTo>
                      <a:pt x="764" y="266"/>
                    </a:lnTo>
                    <a:lnTo>
                      <a:pt x="768" y="266"/>
                    </a:lnTo>
                    <a:lnTo>
                      <a:pt x="768" y="264"/>
                    </a:lnTo>
                    <a:lnTo>
                      <a:pt x="772" y="264"/>
                    </a:lnTo>
                    <a:lnTo>
                      <a:pt x="766" y="242"/>
                    </a:lnTo>
                    <a:lnTo>
                      <a:pt x="762" y="242"/>
                    </a:lnTo>
                    <a:lnTo>
                      <a:pt x="764" y="240"/>
                    </a:lnTo>
                    <a:lnTo>
                      <a:pt x="764" y="236"/>
                    </a:lnTo>
                    <a:lnTo>
                      <a:pt x="764" y="232"/>
                    </a:lnTo>
                    <a:lnTo>
                      <a:pt x="754" y="230"/>
                    </a:lnTo>
                    <a:lnTo>
                      <a:pt x="754" y="236"/>
                    </a:lnTo>
                    <a:lnTo>
                      <a:pt x="748" y="238"/>
                    </a:lnTo>
                    <a:lnTo>
                      <a:pt x="748" y="236"/>
                    </a:lnTo>
                    <a:lnTo>
                      <a:pt x="738" y="238"/>
                    </a:lnTo>
                    <a:lnTo>
                      <a:pt x="740" y="236"/>
                    </a:lnTo>
                    <a:lnTo>
                      <a:pt x="754" y="228"/>
                    </a:lnTo>
                    <a:lnTo>
                      <a:pt x="750" y="222"/>
                    </a:lnTo>
                    <a:lnTo>
                      <a:pt x="748" y="214"/>
                    </a:lnTo>
                    <a:lnTo>
                      <a:pt x="768" y="218"/>
                    </a:lnTo>
                    <a:lnTo>
                      <a:pt x="790" y="222"/>
                    </a:lnTo>
                    <a:lnTo>
                      <a:pt x="790" y="212"/>
                    </a:lnTo>
                    <a:lnTo>
                      <a:pt x="784" y="212"/>
                    </a:lnTo>
                    <a:lnTo>
                      <a:pt x="782" y="202"/>
                    </a:lnTo>
                    <a:lnTo>
                      <a:pt x="776" y="202"/>
                    </a:lnTo>
                    <a:lnTo>
                      <a:pt x="774" y="202"/>
                    </a:lnTo>
                    <a:lnTo>
                      <a:pt x="776" y="204"/>
                    </a:lnTo>
                    <a:lnTo>
                      <a:pt x="772" y="204"/>
                    </a:lnTo>
                    <a:lnTo>
                      <a:pt x="762" y="202"/>
                    </a:lnTo>
                    <a:lnTo>
                      <a:pt x="758" y="202"/>
                    </a:lnTo>
                    <a:lnTo>
                      <a:pt x="758" y="200"/>
                    </a:lnTo>
                    <a:lnTo>
                      <a:pt x="758" y="194"/>
                    </a:lnTo>
                    <a:lnTo>
                      <a:pt x="766" y="194"/>
                    </a:lnTo>
                    <a:lnTo>
                      <a:pt x="774" y="196"/>
                    </a:lnTo>
                    <a:lnTo>
                      <a:pt x="772" y="192"/>
                    </a:lnTo>
                    <a:lnTo>
                      <a:pt x="772" y="188"/>
                    </a:lnTo>
                    <a:lnTo>
                      <a:pt x="764" y="186"/>
                    </a:lnTo>
                    <a:lnTo>
                      <a:pt x="758" y="186"/>
                    </a:lnTo>
                    <a:lnTo>
                      <a:pt x="748" y="184"/>
                    </a:lnTo>
                    <a:lnTo>
                      <a:pt x="740" y="184"/>
                    </a:lnTo>
                    <a:lnTo>
                      <a:pt x="740" y="178"/>
                    </a:lnTo>
                    <a:lnTo>
                      <a:pt x="740" y="176"/>
                    </a:lnTo>
                    <a:lnTo>
                      <a:pt x="758" y="178"/>
                    </a:lnTo>
                    <a:lnTo>
                      <a:pt x="756" y="178"/>
                    </a:lnTo>
                    <a:lnTo>
                      <a:pt x="758" y="182"/>
                    </a:lnTo>
                    <a:lnTo>
                      <a:pt x="762" y="182"/>
                    </a:lnTo>
                    <a:lnTo>
                      <a:pt x="764" y="176"/>
                    </a:lnTo>
                    <a:lnTo>
                      <a:pt x="764" y="170"/>
                    </a:lnTo>
                    <a:lnTo>
                      <a:pt x="768" y="166"/>
                    </a:lnTo>
                    <a:lnTo>
                      <a:pt x="776" y="160"/>
                    </a:lnTo>
                    <a:lnTo>
                      <a:pt x="776" y="142"/>
                    </a:lnTo>
                    <a:lnTo>
                      <a:pt x="794" y="142"/>
                    </a:lnTo>
                    <a:lnTo>
                      <a:pt x="794" y="132"/>
                    </a:lnTo>
                    <a:lnTo>
                      <a:pt x="800" y="130"/>
                    </a:lnTo>
                    <a:lnTo>
                      <a:pt x="802" y="128"/>
                    </a:lnTo>
                    <a:lnTo>
                      <a:pt x="798" y="124"/>
                    </a:lnTo>
                    <a:lnTo>
                      <a:pt x="790" y="122"/>
                    </a:lnTo>
                    <a:lnTo>
                      <a:pt x="776" y="122"/>
                    </a:lnTo>
                    <a:lnTo>
                      <a:pt x="774" y="124"/>
                    </a:lnTo>
                    <a:lnTo>
                      <a:pt x="768" y="128"/>
                    </a:lnTo>
                    <a:lnTo>
                      <a:pt x="766" y="128"/>
                    </a:lnTo>
                    <a:lnTo>
                      <a:pt x="762" y="122"/>
                    </a:lnTo>
                    <a:lnTo>
                      <a:pt x="762" y="118"/>
                    </a:lnTo>
                    <a:lnTo>
                      <a:pt x="762" y="114"/>
                    </a:lnTo>
                    <a:lnTo>
                      <a:pt x="764" y="114"/>
                    </a:lnTo>
                    <a:lnTo>
                      <a:pt x="768" y="114"/>
                    </a:lnTo>
                    <a:lnTo>
                      <a:pt x="776" y="112"/>
                    </a:lnTo>
                    <a:lnTo>
                      <a:pt x="800" y="118"/>
                    </a:lnTo>
                    <a:lnTo>
                      <a:pt x="810" y="118"/>
                    </a:lnTo>
                    <a:lnTo>
                      <a:pt x="818" y="114"/>
                    </a:lnTo>
                    <a:lnTo>
                      <a:pt x="822" y="110"/>
                    </a:lnTo>
                    <a:lnTo>
                      <a:pt x="826" y="106"/>
                    </a:lnTo>
                    <a:lnTo>
                      <a:pt x="828" y="106"/>
                    </a:lnTo>
                    <a:lnTo>
                      <a:pt x="828" y="102"/>
                    </a:lnTo>
                    <a:lnTo>
                      <a:pt x="818" y="100"/>
                    </a:lnTo>
                    <a:lnTo>
                      <a:pt x="794" y="106"/>
                    </a:lnTo>
                    <a:lnTo>
                      <a:pt x="784" y="104"/>
                    </a:lnTo>
                    <a:lnTo>
                      <a:pt x="782" y="104"/>
                    </a:lnTo>
                    <a:lnTo>
                      <a:pt x="784" y="102"/>
                    </a:lnTo>
                    <a:lnTo>
                      <a:pt x="794" y="100"/>
                    </a:lnTo>
                    <a:lnTo>
                      <a:pt x="812" y="100"/>
                    </a:lnTo>
                    <a:lnTo>
                      <a:pt x="830" y="100"/>
                    </a:lnTo>
                    <a:lnTo>
                      <a:pt x="830" y="94"/>
                    </a:lnTo>
                    <a:lnTo>
                      <a:pt x="838" y="94"/>
                    </a:lnTo>
                    <a:lnTo>
                      <a:pt x="846" y="92"/>
                    </a:lnTo>
                    <a:lnTo>
                      <a:pt x="848" y="88"/>
                    </a:lnTo>
                    <a:lnTo>
                      <a:pt x="848" y="86"/>
                    </a:lnTo>
                    <a:lnTo>
                      <a:pt x="862" y="84"/>
                    </a:lnTo>
                    <a:lnTo>
                      <a:pt x="872" y="82"/>
                    </a:lnTo>
                    <a:lnTo>
                      <a:pt x="874" y="76"/>
                    </a:lnTo>
                    <a:lnTo>
                      <a:pt x="866" y="70"/>
                    </a:lnTo>
                    <a:lnTo>
                      <a:pt x="834" y="68"/>
                    </a:lnTo>
                    <a:lnTo>
                      <a:pt x="798" y="68"/>
                    </a:lnTo>
                    <a:lnTo>
                      <a:pt x="798" y="74"/>
                    </a:lnTo>
                    <a:lnTo>
                      <a:pt x="782" y="76"/>
                    </a:lnTo>
                    <a:lnTo>
                      <a:pt x="766" y="74"/>
                    </a:lnTo>
                    <a:lnTo>
                      <a:pt x="766" y="78"/>
                    </a:lnTo>
                    <a:lnTo>
                      <a:pt x="764" y="78"/>
                    </a:lnTo>
                    <a:lnTo>
                      <a:pt x="764" y="74"/>
                    </a:lnTo>
                    <a:lnTo>
                      <a:pt x="758" y="70"/>
                    </a:lnTo>
                    <a:lnTo>
                      <a:pt x="754" y="76"/>
                    </a:lnTo>
                    <a:lnTo>
                      <a:pt x="748" y="82"/>
                    </a:lnTo>
                    <a:lnTo>
                      <a:pt x="744" y="82"/>
                    </a:lnTo>
                    <a:lnTo>
                      <a:pt x="740" y="82"/>
                    </a:lnTo>
                    <a:lnTo>
                      <a:pt x="732" y="92"/>
                    </a:lnTo>
                    <a:lnTo>
                      <a:pt x="726" y="92"/>
                    </a:lnTo>
                    <a:lnTo>
                      <a:pt x="716" y="94"/>
                    </a:lnTo>
                    <a:lnTo>
                      <a:pt x="700" y="92"/>
                    </a:lnTo>
                    <a:lnTo>
                      <a:pt x="698" y="88"/>
                    </a:lnTo>
                    <a:lnTo>
                      <a:pt x="704" y="84"/>
                    </a:lnTo>
                    <a:lnTo>
                      <a:pt x="708" y="84"/>
                    </a:lnTo>
                    <a:lnTo>
                      <a:pt x="710" y="84"/>
                    </a:lnTo>
                    <a:lnTo>
                      <a:pt x="712" y="86"/>
                    </a:lnTo>
                    <a:lnTo>
                      <a:pt x="716" y="86"/>
                    </a:lnTo>
                    <a:lnTo>
                      <a:pt x="718" y="82"/>
                    </a:lnTo>
                    <a:lnTo>
                      <a:pt x="728" y="74"/>
                    </a:lnTo>
                    <a:lnTo>
                      <a:pt x="736" y="64"/>
                    </a:lnTo>
                    <a:lnTo>
                      <a:pt x="722" y="60"/>
                    </a:lnTo>
                    <a:lnTo>
                      <a:pt x="712" y="60"/>
                    </a:lnTo>
                    <a:lnTo>
                      <a:pt x="704" y="60"/>
                    </a:lnTo>
                    <a:lnTo>
                      <a:pt x="704" y="64"/>
                    </a:lnTo>
                    <a:lnTo>
                      <a:pt x="704" y="66"/>
                    </a:lnTo>
                    <a:lnTo>
                      <a:pt x="704" y="70"/>
                    </a:lnTo>
                    <a:lnTo>
                      <a:pt x="700" y="74"/>
                    </a:lnTo>
                    <a:lnTo>
                      <a:pt x="686" y="74"/>
                    </a:lnTo>
                    <a:lnTo>
                      <a:pt x="672" y="74"/>
                    </a:lnTo>
                    <a:lnTo>
                      <a:pt x="674" y="70"/>
                    </a:lnTo>
                    <a:lnTo>
                      <a:pt x="674" y="68"/>
                    </a:lnTo>
                    <a:lnTo>
                      <a:pt x="674" y="64"/>
                    </a:lnTo>
                    <a:lnTo>
                      <a:pt x="672" y="60"/>
                    </a:lnTo>
                    <a:lnTo>
                      <a:pt x="664" y="60"/>
                    </a:lnTo>
                    <a:lnTo>
                      <a:pt x="654" y="60"/>
                    </a:lnTo>
                    <a:lnTo>
                      <a:pt x="636" y="64"/>
                    </a:lnTo>
                    <a:lnTo>
                      <a:pt x="622" y="64"/>
                    </a:lnTo>
                    <a:lnTo>
                      <a:pt x="612" y="60"/>
                    </a:lnTo>
                    <a:lnTo>
                      <a:pt x="600" y="66"/>
                    </a:lnTo>
                    <a:lnTo>
                      <a:pt x="586" y="70"/>
                    </a:lnTo>
                    <a:lnTo>
                      <a:pt x="574" y="70"/>
                    </a:lnTo>
                    <a:lnTo>
                      <a:pt x="602" y="60"/>
                    </a:lnTo>
                    <a:lnTo>
                      <a:pt x="602" y="56"/>
                    </a:lnTo>
                    <a:lnTo>
                      <a:pt x="610" y="56"/>
                    </a:lnTo>
                    <a:lnTo>
                      <a:pt x="626" y="52"/>
                    </a:lnTo>
                    <a:lnTo>
                      <a:pt x="644" y="52"/>
                    </a:lnTo>
                    <a:lnTo>
                      <a:pt x="668" y="56"/>
                    </a:lnTo>
                    <a:lnTo>
                      <a:pt x="676" y="56"/>
                    </a:lnTo>
                    <a:lnTo>
                      <a:pt x="694" y="56"/>
                    </a:lnTo>
                    <a:lnTo>
                      <a:pt x="712" y="56"/>
                    </a:lnTo>
                    <a:lnTo>
                      <a:pt x="728" y="56"/>
                    </a:lnTo>
                    <a:lnTo>
                      <a:pt x="740" y="56"/>
                    </a:lnTo>
                    <a:lnTo>
                      <a:pt x="758" y="42"/>
                    </a:lnTo>
                    <a:lnTo>
                      <a:pt x="744" y="34"/>
                    </a:lnTo>
                    <a:lnTo>
                      <a:pt x="738" y="34"/>
                    </a:lnTo>
                    <a:lnTo>
                      <a:pt x="732" y="34"/>
                    </a:lnTo>
                    <a:lnTo>
                      <a:pt x="726" y="38"/>
                    </a:lnTo>
                    <a:lnTo>
                      <a:pt x="726" y="34"/>
                    </a:lnTo>
                    <a:lnTo>
                      <a:pt x="722" y="30"/>
                    </a:lnTo>
                    <a:lnTo>
                      <a:pt x="708" y="30"/>
                    </a:lnTo>
                    <a:lnTo>
                      <a:pt x="690" y="34"/>
                    </a:lnTo>
                    <a:lnTo>
                      <a:pt x="702" y="30"/>
                    </a:lnTo>
                    <a:lnTo>
                      <a:pt x="700" y="20"/>
                    </a:lnTo>
                    <a:lnTo>
                      <a:pt x="692" y="14"/>
                    </a:lnTo>
                    <a:lnTo>
                      <a:pt x="686" y="14"/>
                    </a:lnTo>
                    <a:lnTo>
                      <a:pt x="684" y="16"/>
                    </a:lnTo>
                    <a:lnTo>
                      <a:pt x="680" y="22"/>
                    </a:lnTo>
                    <a:lnTo>
                      <a:pt x="672" y="22"/>
                    </a:lnTo>
                    <a:lnTo>
                      <a:pt x="662" y="22"/>
                    </a:lnTo>
                    <a:lnTo>
                      <a:pt x="676" y="12"/>
                    </a:lnTo>
                    <a:lnTo>
                      <a:pt x="676" y="6"/>
                    </a:lnTo>
                    <a:lnTo>
                      <a:pt x="662" y="6"/>
                    </a:lnTo>
                    <a:lnTo>
                      <a:pt x="646" y="6"/>
                    </a:lnTo>
                    <a:lnTo>
                      <a:pt x="632" y="4"/>
                    </a:lnTo>
                    <a:lnTo>
                      <a:pt x="620" y="6"/>
                    </a:lnTo>
                    <a:lnTo>
                      <a:pt x="616" y="6"/>
                    </a:lnTo>
                    <a:lnTo>
                      <a:pt x="608" y="6"/>
                    </a:lnTo>
                    <a:lnTo>
                      <a:pt x="608" y="4"/>
                    </a:lnTo>
                    <a:lnTo>
                      <a:pt x="598" y="4"/>
                    </a:lnTo>
                    <a:lnTo>
                      <a:pt x="594" y="2"/>
                    </a:lnTo>
                    <a:lnTo>
                      <a:pt x="580" y="0"/>
                    </a:lnTo>
                    <a:lnTo>
                      <a:pt x="564" y="2"/>
                    </a:lnTo>
                    <a:lnTo>
                      <a:pt x="548" y="4"/>
                    </a:lnTo>
                    <a:lnTo>
                      <a:pt x="530" y="4"/>
                    </a:lnTo>
                    <a:lnTo>
                      <a:pt x="522" y="2"/>
                    </a:lnTo>
                    <a:lnTo>
                      <a:pt x="514" y="2"/>
                    </a:lnTo>
                    <a:lnTo>
                      <a:pt x="512" y="4"/>
                    </a:lnTo>
                    <a:lnTo>
                      <a:pt x="512" y="6"/>
                    </a:lnTo>
                    <a:lnTo>
                      <a:pt x="498" y="4"/>
                    </a:lnTo>
                    <a:lnTo>
                      <a:pt x="498" y="12"/>
                    </a:lnTo>
                    <a:lnTo>
                      <a:pt x="490" y="10"/>
                    </a:lnTo>
                    <a:lnTo>
                      <a:pt x="484" y="10"/>
                    </a:lnTo>
                    <a:lnTo>
                      <a:pt x="480" y="10"/>
                    </a:lnTo>
                    <a:lnTo>
                      <a:pt x="480" y="16"/>
                    </a:lnTo>
                    <a:lnTo>
                      <a:pt x="482" y="16"/>
                    </a:lnTo>
                    <a:lnTo>
                      <a:pt x="482" y="20"/>
                    </a:lnTo>
                    <a:lnTo>
                      <a:pt x="476" y="16"/>
                    </a:lnTo>
                    <a:lnTo>
                      <a:pt x="472" y="20"/>
                    </a:lnTo>
                    <a:lnTo>
                      <a:pt x="468" y="22"/>
                    </a:lnTo>
                    <a:lnTo>
                      <a:pt x="468" y="24"/>
                    </a:lnTo>
                    <a:lnTo>
                      <a:pt x="472" y="24"/>
                    </a:lnTo>
                    <a:lnTo>
                      <a:pt x="474" y="30"/>
                    </a:lnTo>
                    <a:lnTo>
                      <a:pt x="468" y="30"/>
                    </a:lnTo>
                    <a:lnTo>
                      <a:pt x="468" y="28"/>
                    </a:lnTo>
                    <a:lnTo>
                      <a:pt x="464" y="22"/>
                    </a:lnTo>
                    <a:lnTo>
                      <a:pt x="456" y="28"/>
                    </a:lnTo>
                    <a:lnTo>
                      <a:pt x="456" y="30"/>
                    </a:lnTo>
                    <a:lnTo>
                      <a:pt x="458" y="34"/>
                    </a:lnTo>
                    <a:lnTo>
                      <a:pt x="444" y="30"/>
                    </a:lnTo>
                    <a:lnTo>
                      <a:pt x="444" y="22"/>
                    </a:lnTo>
                    <a:lnTo>
                      <a:pt x="444" y="20"/>
                    </a:lnTo>
                    <a:lnTo>
                      <a:pt x="422" y="20"/>
                    </a:lnTo>
                    <a:lnTo>
                      <a:pt x="410" y="22"/>
                    </a:lnTo>
                    <a:lnTo>
                      <a:pt x="410" y="24"/>
                    </a:lnTo>
                    <a:lnTo>
                      <a:pt x="412" y="24"/>
                    </a:lnTo>
                    <a:lnTo>
                      <a:pt x="412" y="28"/>
                    </a:lnTo>
                    <a:lnTo>
                      <a:pt x="414" y="28"/>
                    </a:lnTo>
                    <a:lnTo>
                      <a:pt x="414" y="30"/>
                    </a:lnTo>
                    <a:lnTo>
                      <a:pt x="410" y="30"/>
                    </a:lnTo>
                    <a:lnTo>
                      <a:pt x="410" y="38"/>
                    </a:lnTo>
                    <a:lnTo>
                      <a:pt x="418" y="38"/>
                    </a:lnTo>
                    <a:lnTo>
                      <a:pt x="414" y="38"/>
                    </a:lnTo>
                    <a:lnTo>
                      <a:pt x="400" y="38"/>
                    </a:lnTo>
                    <a:lnTo>
                      <a:pt x="402" y="48"/>
                    </a:lnTo>
                    <a:lnTo>
                      <a:pt x="386" y="40"/>
                    </a:lnTo>
                    <a:lnTo>
                      <a:pt x="380" y="42"/>
                    </a:lnTo>
                    <a:lnTo>
                      <a:pt x="374" y="46"/>
                    </a:lnTo>
                    <a:lnTo>
                      <a:pt x="364" y="42"/>
                    </a:lnTo>
                    <a:lnTo>
                      <a:pt x="364" y="46"/>
                    </a:lnTo>
                    <a:lnTo>
                      <a:pt x="364" y="50"/>
                    </a:lnTo>
                    <a:lnTo>
                      <a:pt x="368" y="50"/>
                    </a:lnTo>
                    <a:lnTo>
                      <a:pt x="374" y="58"/>
                    </a:lnTo>
                    <a:lnTo>
                      <a:pt x="392" y="74"/>
                    </a:lnTo>
                    <a:lnTo>
                      <a:pt x="410" y="84"/>
                    </a:lnTo>
                    <a:lnTo>
                      <a:pt x="392" y="78"/>
                    </a:lnTo>
                    <a:lnTo>
                      <a:pt x="386" y="88"/>
                    </a:lnTo>
                    <a:lnTo>
                      <a:pt x="376" y="84"/>
                    </a:lnTo>
                    <a:lnTo>
                      <a:pt x="372" y="84"/>
                    </a:lnTo>
                    <a:lnTo>
                      <a:pt x="364" y="76"/>
                    </a:lnTo>
                    <a:lnTo>
                      <a:pt x="356" y="68"/>
                    </a:lnTo>
                    <a:lnTo>
                      <a:pt x="356" y="60"/>
                    </a:lnTo>
                    <a:lnTo>
                      <a:pt x="350" y="56"/>
                    </a:lnTo>
                    <a:lnTo>
                      <a:pt x="344" y="50"/>
                    </a:lnTo>
                    <a:lnTo>
                      <a:pt x="326" y="42"/>
                    </a:lnTo>
                    <a:lnTo>
                      <a:pt x="322" y="42"/>
                    </a:lnTo>
                    <a:lnTo>
                      <a:pt x="322" y="56"/>
                    </a:lnTo>
                    <a:lnTo>
                      <a:pt x="320" y="66"/>
                    </a:lnTo>
                    <a:lnTo>
                      <a:pt x="320" y="74"/>
                    </a:lnTo>
                    <a:lnTo>
                      <a:pt x="320" y="84"/>
                    </a:lnTo>
                    <a:lnTo>
                      <a:pt x="320" y="84"/>
                    </a:lnTo>
                    <a:lnTo>
                      <a:pt x="320" y="84"/>
                    </a:lnTo>
                    <a:close/>
                    <a:moveTo>
                      <a:pt x="410" y="668"/>
                    </a:moveTo>
                    <a:lnTo>
                      <a:pt x="410" y="668"/>
                    </a:lnTo>
                    <a:lnTo>
                      <a:pt x="410" y="674"/>
                    </a:lnTo>
                    <a:lnTo>
                      <a:pt x="414" y="674"/>
                    </a:lnTo>
                    <a:lnTo>
                      <a:pt x="414" y="672"/>
                    </a:lnTo>
                    <a:lnTo>
                      <a:pt x="412" y="668"/>
                    </a:lnTo>
                    <a:lnTo>
                      <a:pt x="410" y="668"/>
                    </a:lnTo>
                    <a:lnTo>
                      <a:pt x="410" y="668"/>
                    </a:lnTo>
                    <a:lnTo>
                      <a:pt x="410" y="668"/>
                    </a:lnTo>
                    <a:close/>
                    <a:moveTo>
                      <a:pt x="508" y="512"/>
                    </a:moveTo>
                    <a:lnTo>
                      <a:pt x="508" y="512"/>
                    </a:lnTo>
                    <a:lnTo>
                      <a:pt x="512" y="510"/>
                    </a:lnTo>
                    <a:lnTo>
                      <a:pt x="512" y="512"/>
                    </a:lnTo>
                    <a:lnTo>
                      <a:pt x="508" y="518"/>
                    </a:lnTo>
                    <a:lnTo>
                      <a:pt x="504" y="518"/>
                    </a:lnTo>
                    <a:lnTo>
                      <a:pt x="504" y="514"/>
                    </a:lnTo>
                    <a:lnTo>
                      <a:pt x="508" y="512"/>
                    </a:lnTo>
                    <a:lnTo>
                      <a:pt x="508" y="512"/>
                    </a:lnTo>
                    <a:lnTo>
                      <a:pt x="508" y="512"/>
                    </a:lnTo>
                    <a:close/>
                    <a:moveTo>
                      <a:pt x="412" y="84"/>
                    </a:moveTo>
                    <a:lnTo>
                      <a:pt x="412" y="84"/>
                    </a:lnTo>
                    <a:lnTo>
                      <a:pt x="414" y="86"/>
                    </a:lnTo>
                    <a:lnTo>
                      <a:pt x="414" y="88"/>
                    </a:lnTo>
                    <a:lnTo>
                      <a:pt x="412" y="88"/>
                    </a:lnTo>
                    <a:lnTo>
                      <a:pt x="410" y="86"/>
                    </a:lnTo>
                    <a:lnTo>
                      <a:pt x="410" y="84"/>
                    </a:lnTo>
                    <a:lnTo>
                      <a:pt x="412" y="84"/>
                    </a:lnTo>
                    <a:lnTo>
                      <a:pt x="412" y="84"/>
                    </a:lnTo>
                    <a:lnTo>
                      <a:pt x="412" y="84"/>
                    </a:lnTo>
                    <a:close/>
                    <a:moveTo>
                      <a:pt x="566" y="70"/>
                    </a:moveTo>
                    <a:lnTo>
                      <a:pt x="566" y="70"/>
                    </a:lnTo>
                    <a:lnTo>
                      <a:pt x="572" y="70"/>
                    </a:lnTo>
                    <a:lnTo>
                      <a:pt x="572" y="74"/>
                    </a:lnTo>
                    <a:lnTo>
                      <a:pt x="566" y="76"/>
                    </a:lnTo>
                    <a:lnTo>
                      <a:pt x="564" y="76"/>
                    </a:lnTo>
                    <a:lnTo>
                      <a:pt x="564" y="74"/>
                    </a:lnTo>
                    <a:lnTo>
                      <a:pt x="564" y="70"/>
                    </a:lnTo>
                    <a:lnTo>
                      <a:pt x="566" y="70"/>
                    </a:lnTo>
                    <a:lnTo>
                      <a:pt x="566" y="70"/>
                    </a:lnTo>
                    <a:lnTo>
                      <a:pt x="566" y="70"/>
                    </a:lnTo>
                    <a:close/>
                    <a:moveTo>
                      <a:pt x="328" y="496"/>
                    </a:moveTo>
                    <a:lnTo>
                      <a:pt x="326" y="504"/>
                    </a:lnTo>
                    <a:lnTo>
                      <a:pt x="318" y="504"/>
                    </a:lnTo>
                    <a:lnTo>
                      <a:pt x="320" y="502"/>
                    </a:lnTo>
                    <a:lnTo>
                      <a:pt x="328" y="496"/>
                    </a:lnTo>
                    <a:lnTo>
                      <a:pt x="328" y="496"/>
                    </a:lnTo>
                    <a:lnTo>
                      <a:pt x="328" y="496"/>
                    </a:lnTo>
                    <a:close/>
                    <a:moveTo>
                      <a:pt x="310" y="476"/>
                    </a:moveTo>
                    <a:lnTo>
                      <a:pt x="310" y="476"/>
                    </a:lnTo>
                    <a:lnTo>
                      <a:pt x="312" y="474"/>
                    </a:lnTo>
                    <a:lnTo>
                      <a:pt x="314" y="474"/>
                    </a:lnTo>
                    <a:lnTo>
                      <a:pt x="314" y="478"/>
                    </a:lnTo>
                    <a:lnTo>
                      <a:pt x="310" y="490"/>
                    </a:lnTo>
                    <a:lnTo>
                      <a:pt x="280" y="484"/>
                    </a:lnTo>
                    <a:lnTo>
                      <a:pt x="286" y="482"/>
                    </a:lnTo>
                    <a:lnTo>
                      <a:pt x="294" y="478"/>
                    </a:lnTo>
                    <a:lnTo>
                      <a:pt x="296" y="482"/>
                    </a:lnTo>
                    <a:lnTo>
                      <a:pt x="300" y="484"/>
                    </a:lnTo>
                    <a:lnTo>
                      <a:pt x="300" y="486"/>
                    </a:lnTo>
                    <a:lnTo>
                      <a:pt x="302" y="486"/>
                    </a:lnTo>
                    <a:lnTo>
                      <a:pt x="308" y="486"/>
                    </a:lnTo>
                    <a:lnTo>
                      <a:pt x="308" y="476"/>
                    </a:lnTo>
                    <a:lnTo>
                      <a:pt x="310" y="476"/>
                    </a:lnTo>
                    <a:lnTo>
                      <a:pt x="310" y="476"/>
                    </a:lnTo>
                    <a:lnTo>
                      <a:pt x="310" y="476"/>
                    </a:lnTo>
                    <a:close/>
                    <a:moveTo>
                      <a:pt x="662" y="404"/>
                    </a:moveTo>
                    <a:lnTo>
                      <a:pt x="662" y="404"/>
                    </a:lnTo>
                    <a:lnTo>
                      <a:pt x="664" y="404"/>
                    </a:lnTo>
                    <a:lnTo>
                      <a:pt x="666" y="404"/>
                    </a:lnTo>
                    <a:lnTo>
                      <a:pt x="664" y="408"/>
                    </a:lnTo>
                    <a:lnTo>
                      <a:pt x="658" y="404"/>
                    </a:lnTo>
                    <a:lnTo>
                      <a:pt x="662" y="404"/>
                    </a:lnTo>
                    <a:lnTo>
                      <a:pt x="662" y="404"/>
                    </a:lnTo>
                    <a:lnTo>
                      <a:pt x="662" y="404"/>
                    </a:lnTo>
                    <a:close/>
                    <a:moveTo>
                      <a:pt x="646" y="386"/>
                    </a:moveTo>
                    <a:lnTo>
                      <a:pt x="646" y="386"/>
                    </a:lnTo>
                    <a:lnTo>
                      <a:pt x="646" y="394"/>
                    </a:lnTo>
                    <a:lnTo>
                      <a:pt x="672" y="394"/>
                    </a:lnTo>
                    <a:lnTo>
                      <a:pt x="644" y="396"/>
                    </a:lnTo>
                    <a:lnTo>
                      <a:pt x="640" y="390"/>
                    </a:lnTo>
                    <a:lnTo>
                      <a:pt x="640" y="386"/>
                    </a:lnTo>
                    <a:lnTo>
                      <a:pt x="646" y="386"/>
                    </a:lnTo>
                    <a:lnTo>
                      <a:pt x="646" y="386"/>
                    </a:lnTo>
                    <a:lnTo>
                      <a:pt x="646" y="386"/>
                    </a:lnTo>
                    <a:close/>
                    <a:moveTo>
                      <a:pt x="268" y="372"/>
                    </a:moveTo>
                    <a:lnTo>
                      <a:pt x="268" y="372"/>
                    </a:lnTo>
                    <a:lnTo>
                      <a:pt x="272" y="376"/>
                    </a:lnTo>
                    <a:lnTo>
                      <a:pt x="276" y="376"/>
                    </a:lnTo>
                    <a:lnTo>
                      <a:pt x="276" y="374"/>
                    </a:lnTo>
                    <a:lnTo>
                      <a:pt x="274" y="372"/>
                    </a:lnTo>
                    <a:lnTo>
                      <a:pt x="268" y="372"/>
                    </a:lnTo>
                    <a:lnTo>
                      <a:pt x="268" y="372"/>
                    </a:lnTo>
                    <a:lnTo>
                      <a:pt x="268" y="372"/>
                    </a:lnTo>
                    <a:close/>
                    <a:moveTo>
                      <a:pt x="726" y="340"/>
                    </a:moveTo>
                    <a:lnTo>
                      <a:pt x="726" y="340"/>
                    </a:lnTo>
                    <a:lnTo>
                      <a:pt x="732" y="342"/>
                    </a:lnTo>
                    <a:lnTo>
                      <a:pt x="732" y="346"/>
                    </a:lnTo>
                    <a:lnTo>
                      <a:pt x="728" y="346"/>
                    </a:lnTo>
                    <a:lnTo>
                      <a:pt x="726" y="342"/>
                    </a:lnTo>
                    <a:lnTo>
                      <a:pt x="722" y="340"/>
                    </a:lnTo>
                    <a:lnTo>
                      <a:pt x="726" y="340"/>
                    </a:lnTo>
                    <a:lnTo>
                      <a:pt x="726" y="340"/>
                    </a:lnTo>
                    <a:lnTo>
                      <a:pt x="726" y="340"/>
                    </a:lnTo>
                    <a:close/>
                    <a:moveTo>
                      <a:pt x="698" y="330"/>
                    </a:moveTo>
                    <a:lnTo>
                      <a:pt x="698" y="330"/>
                    </a:lnTo>
                    <a:lnTo>
                      <a:pt x="700" y="332"/>
                    </a:lnTo>
                    <a:lnTo>
                      <a:pt x="702" y="336"/>
                    </a:lnTo>
                    <a:lnTo>
                      <a:pt x="708" y="336"/>
                    </a:lnTo>
                    <a:lnTo>
                      <a:pt x="716" y="336"/>
                    </a:lnTo>
                    <a:lnTo>
                      <a:pt x="712" y="338"/>
                    </a:lnTo>
                    <a:lnTo>
                      <a:pt x="710" y="338"/>
                    </a:lnTo>
                    <a:lnTo>
                      <a:pt x="716" y="340"/>
                    </a:lnTo>
                    <a:lnTo>
                      <a:pt x="716" y="342"/>
                    </a:lnTo>
                    <a:lnTo>
                      <a:pt x="712" y="342"/>
                    </a:lnTo>
                    <a:lnTo>
                      <a:pt x="712" y="350"/>
                    </a:lnTo>
                    <a:lnTo>
                      <a:pt x="700" y="348"/>
                    </a:lnTo>
                    <a:lnTo>
                      <a:pt x="698" y="346"/>
                    </a:lnTo>
                    <a:lnTo>
                      <a:pt x="702" y="346"/>
                    </a:lnTo>
                    <a:lnTo>
                      <a:pt x="700" y="342"/>
                    </a:lnTo>
                    <a:lnTo>
                      <a:pt x="700" y="340"/>
                    </a:lnTo>
                    <a:lnTo>
                      <a:pt x="700" y="338"/>
                    </a:lnTo>
                    <a:lnTo>
                      <a:pt x="694" y="338"/>
                    </a:lnTo>
                    <a:lnTo>
                      <a:pt x="690" y="336"/>
                    </a:lnTo>
                    <a:lnTo>
                      <a:pt x="684" y="340"/>
                    </a:lnTo>
                    <a:lnTo>
                      <a:pt x="686" y="338"/>
                    </a:lnTo>
                    <a:lnTo>
                      <a:pt x="692" y="332"/>
                    </a:lnTo>
                    <a:lnTo>
                      <a:pt x="698" y="330"/>
                    </a:lnTo>
                    <a:lnTo>
                      <a:pt x="698" y="330"/>
                    </a:lnTo>
                    <a:lnTo>
                      <a:pt x="698" y="330"/>
                    </a:lnTo>
                    <a:close/>
                    <a:moveTo>
                      <a:pt x="704" y="306"/>
                    </a:moveTo>
                    <a:lnTo>
                      <a:pt x="704" y="306"/>
                    </a:lnTo>
                    <a:lnTo>
                      <a:pt x="708" y="306"/>
                    </a:lnTo>
                    <a:lnTo>
                      <a:pt x="704" y="310"/>
                    </a:lnTo>
                    <a:lnTo>
                      <a:pt x="702" y="310"/>
                    </a:lnTo>
                    <a:lnTo>
                      <a:pt x="704" y="312"/>
                    </a:lnTo>
                    <a:lnTo>
                      <a:pt x="704" y="314"/>
                    </a:lnTo>
                    <a:lnTo>
                      <a:pt x="690" y="322"/>
                    </a:lnTo>
                    <a:lnTo>
                      <a:pt x="692" y="328"/>
                    </a:lnTo>
                    <a:lnTo>
                      <a:pt x="690" y="328"/>
                    </a:lnTo>
                    <a:lnTo>
                      <a:pt x="684" y="324"/>
                    </a:lnTo>
                    <a:lnTo>
                      <a:pt x="680" y="324"/>
                    </a:lnTo>
                    <a:lnTo>
                      <a:pt x="674" y="324"/>
                    </a:lnTo>
                    <a:lnTo>
                      <a:pt x="674" y="328"/>
                    </a:lnTo>
                    <a:lnTo>
                      <a:pt x="672" y="330"/>
                    </a:lnTo>
                    <a:lnTo>
                      <a:pt x="672" y="336"/>
                    </a:lnTo>
                    <a:lnTo>
                      <a:pt x="676" y="336"/>
                    </a:lnTo>
                    <a:lnTo>
                      <a:pt x="680" y="340"/>
                    </a:lnTo>
                    <a:lnTo>
                      <a:pt x="682" y="342"/>
                    </a:lnTo>
                    <a:lnTo>
                      <a:pt x="680" y="342"/>
                    </a:lnTo>
                    <a:lnTo>
                      <a:pt x="674" y="342"/>
                    </a:lnTo>
                    <a:lnTo>
                      <a:pt x="674" y="338"/>
                    </a:lnTo>
                    <a:lnTo>
                      <a:pt x="672" y="338"/>
                    </a:lnTo>
                    <a:lnTo>
                      <a:pt x="668" y="338"/>
                    </a:lnTo>
                    <a:lnTo>
                      <a:pt x="664" y="330"/>
                    </a:lnTo>
                    <a:lnTo>
                      <a:pt x="672" y="328"/>
                    </a:lnTo>
                    <a:lnTo>
                      <a:pt x="668" y="324"/>
                    </a:lnTo>
                    <a:lnTo>
                      <a:pt x="668" y="322"/>
                    </a:lnTo>
                    <a:lnTo>
                      <a:pt x="676" y="322"/>
                    </a:lnTo>
                    <a:lnTo>
                      <a:pt x="684" y="322"/>
                    </a:lnTo>
                    <a:lnTo>
                      <a:pt x="684" y="320"/>
                    </a:lnTo>
                    <a:lnTo>
                      <a:pt x="686" y="320"/>
                    </a:lnTo>
                    <a:lnTo>
                      <a:pt x="692" y="318"/>
                    </a:lnTo>
                    <a:lnTo>
                      <a:pt x="692" y="314"/>
                    </a:lnTo>
                    <a:lnTo>
                      <a:pt x="698" y="314"/>
                    </a:lnTo>
                    <a:lnTo>
                      <a:pt x="702" y="314"/>
                    </a:lnTo>
                    <a:lnTo>
                      <a:pt x="702" y="312"/>
                    </a:lnTo>
                    <a:lnTo>
                      <a:pt x="702" y="310"/>
                    </a:lnTo>
                    <a:lnTo>
                      <a:pt x="704" y="306"/>
                    </a:lnTo>
                    <a:lnTo>
                      <a:pt x="704" y="306"/>
                    </a:lnTo>
                    <a:lnTo>
                      <a:pt x="704" y="306"/>
                    </a:lnTo>
                    <a:close/>
                    <a:moveTo>
                      <a:pt x="220" y="284"/>
                    </a:moveTo>
                    <a:lnTo>
                      <a:pt x="220" y="284"/>
                    </a:lnTo>
                    <a:lnTo>
                      <a:pt x="214" y="286"/>
                    </a:lnTo>
                    <a:lnTo>
                      <a:pt x="220" y="286"/>
                    </a:lnTo>
                    <a:lnTo>
                      <a:pt x="226" y="284"/>
                    </a:lnTo>
                    <a:lnTo>
                      <a:pt x="226" y="282"/>
                    </a:lnTo>
                    <a:lnTo>
                      <a:pt x="220" y="284"/>
                    </a:lnTo>
                    <a:lnTo>
                      <a:pt x="220" y="284"/>
                    </a:lnTo>
                    <a:lnTo>
                      <a:pt x="220" y="284"/>
                    </a:lnTo>
                    <a:close/>
                    <a:moveTo>
                      <a:pt x="762" y="272"/>
                    </a:moveTo>
                    <a:lnTo>
                      <a:pt x="762" y="272"/>
                    </a:lnTo>
                    <a:lnTo>
                      <a:pt x="762" y="278"/>
                    </a:lnTo>
                    <a:lnTo>
                      <a:pt x="772" y="282"/>
                    </a:lnTo>
                    <a:lnTo>
                      <a:pt x="772" y="274"/>
                    </a:lnTo>
                    <a:lnTo>
                      <a:pt x="766" y="274"/>
                    </a:lnTo>
                    <a:lnTo>
                      <a:pt x="762" y="272"/>
                    </a:lnTo>
                    <a:lnTo>
                      <a:pt x="762" y="272"/>
                    </a:lnTo>
                    <a:lnTo>
                      <a:pt x="762" y="272"/>
                    </a:lnTo>
                    <a:close/>
                    <a:moveTo>
                      <a:pt x="732" y="264"/>
                    </a:moveTo>
                    <a:lnTo>
                      <a:pt x="732" y="264"/>
                    </a:lnTo>
                    <a:lnTo>
                      <a:pt x="738" y="264"/>
                    </a:lnTo>
                    <a:lnTo>
                      <a:pt x="736" y="266"/>
                    </a:lnTo>
                    <a:lnTo>
                      <a:pt x="730" y="272"/>
                    </a:lnTo>
                    <a:lnTo>
                      <a:pt x="730" y="266"/>
                    </a:lnTo>
                    <a:lnTo>
                      <a:pt x="730" y="264"/>
                    </a:lnTo>
                    <a:lnTo>
                      <a:pt x="732" y="264"/>
                    </a:lnTo>
                    <a:lnTo>
                      <a:pt x="732" y="264"/>
                    </a:lnTo>
                    <a:lnTo>
                      <a:pt x="732" y="264"/>
                    </a:lnTo>
                    <a:close/>
                    <a:moveTo>
                      <a:pt x="784" y="250"/>
                    </a:moveTo>
                    <a:lnTo>
                      <a:pt x="784" y="250"/>
                    </a:lnTo>
                    <a:lnTo>
                      <a:pt x="782" y="256"/>
                    </a:lnTo>
                    <a:lnTo>
                      <a:pt x="776" y="256"/>
                    </a:lnTo>
                    <a:lnTo>
                      <a:pt x="780" y="264"/>
                    </a:lnTo>
                    <a:lnTo>
                      <a:pt x="776" y="268"/>
                    </a:lnTo>
                    <a:lnTo>
                      <a:pt x="792" y="266"/>
                    </a:lnTo>
                    <a:lnTo>
                      <a:pt x="800" y="264"/>
                    </a:lnTo>
                    <a:lnTo>
                      <a:pt x="792" y="264"/>
                    </a:lnTo>
                    <a:lnTo>
                      <a:pt x="784" y="250"/>
                    </a:lnTo>
                    <a:lnTo>
                      <a:pt x="784" y="250"/>
                    </a:lnTo>
                    <a:lnTo>
                      <a:pt x="784" y="250"/>
                    </a:lnTo>
                    <a:close/>
                    <a:moveTo>
                      <a:pt x="774" y="228"/>
                    </a:moveTo>
                    <a:lnTo>
                      <a:pt x="774" y="228"/>
                    </a:lnTo>
                    <a:lnTo>
                      <a:pt x="776" y="238"/>
                    </a:lnTo>
                    <a:lnTo>
                      <a:pt x="780" y="240"/>
                    </a:lnTo>
                    <a:lnTo>
                      <a:pt x="780" y="236"/>
                    </a:lnTo>
                    <a:lnTo>
                      <a:pt x="774" y="228"/>
                    </a:lnTo>
                    <a:lnTo>
                      <a:pt x="774" y="228"/>
                    </a:lnTo>
                    <a:lnTo>
                      <a:pt x="774" y="228"/>
                    </a:lnTo>
                    <a:close/>
                    <a:moveTo>
                      <a:pt x="0" y="196"/>
                    </a:moveTo>
                    <a:lnTo>
                      <a:pt x="4" y="202"/>
                    </a:lnTo>
                    <a:lnTo>
                      <a:pt x="4" y="200"/>
                    </a:lnTo>
                    <a:lnTo>
                      <a:pt x="0" y="196"/>
                    </a:lnTo>
                    <a:lnTo>
                      <a:pt x="0" y="196"/>
                    </a:lnTo>
                    <a:lnTo>
                      <a:pt x="0" y="196"/>
                    </a:lnTo>
                    <a:close/>
                    <a:moveTo>
                      <a:pt x="766" y="114"/>
                    </a:moveTo>
                    <a:lnTo>
                      <a:pt x="766" y="120"/>
                    </a:lnTo>
                    <a:lnTo>
                      <a:pt x="768" y="120"/>
                    </a:lnTo>
                    <a:lnTo>
                      <a:pt x="772" y="118"/>
                    </a:lnTo>
                    <a:lnTo>
                      <a:pt x="766" y="114"/>
                    </a:lnTo>
                    <a:lnTo>
                      <a:pt x="766" y="114"/>
                    </a:lnTo>
                    <a:lnTo>
                      <a:pt x="766" y="114"/>
                    </a:lnTo>
                    <a:close/>
                    <a:moveTo>
                      <a:pt x="764" y="58"/>
                    </a:moveTo>
                    <a:lnTo>
                      <a:pt x="766" y="68"/>
                    </a:lnTo>
                    <a:lnTo>
                      <a:pt x="766" y="64"/>
                    </a:lnTo>
                    <a:lnTo>
                      <a:pt x="766" y="60"/>
                    </a:lnTo>
                    <a:lnTo>
                      <a:pt x="764" y="58"/>
                    </a:lnTo>
                    <a:lnTo>
                      <a:pt x="764" y="58"/>
                    </a:lnTo>
                    <a:lnTo>
                      <a:pt x="764" y="58"/>
                    </a:lnTo>
                    <a:close/>
                    <a:moveTo>
                      <a:pt x="272" y="52"/>
                    </a:moveTo>
                    <a:lnTo>
                      <a:pt x="272" y="52"/>
                    </a:lnTo>
                    <a:lnTo>
                      <a:pt x="280" y="60"/>
                    </a:lnTo>
                    <a:lnTo>
                      <a:pt x="286" y="66"/>
                    </a:lnTo>
                    <a:lnTo>
                      <a:pt x="310" y="74"/>
                    </a:lnTo>
                    <a:lnTo>
                      <a:pt x="304" y="66"/>
                    </a:lnTo>
                    <a:lnTo>
                      <a:pt x="272" y="52"/>
                    </a:lnTo>
                    <a:lnTo>
                      <a:pt x="272" y="52"/>
                    </a:lnTo>
                    <a:lnTo>
                      <a:pt x="272" y="52"/>
                    </a:lnTo>
                    <a:close/>
                    <a:moveTo>
                      <a:pt x="430" y="38"/>
                    </a:moveTo>
                    <a:lnTo>
                      <a:pt x="430" y="38"/>
                    </a:lnTo>
                    <a:lnTo>
                      <a:pt x="436" y="40"/>
                    </a:lnTo>
                    <a:lnTo>
                      <a:pt x="440" y="42"/>
                    </a:lnTo>
                    <a:lnTo>
                      <a:pt x="438" y="48"/>
                    </a:lnTo>
                    <a:lnTo>
                      <a:pt x="438" y="46"/>
                    </a:lnTo>
                    <a:lnTo>
                      <a:pt x="436" y="42"/>
                    </a:lnTo>
                    <a:lnTo>
                      <a:pt x="432" y="40"/>
                    </a:lnTo>
                    <a:lnTo>
                      <a:pt x="420" y="40"/>
                    </a:lnTo>
                    <a:lnTo>
                      <a:pt x="430" y="38"/>
                    </a:lnTo>
                    <a:lnTo>
                      <a:pt x="430" y="38"/>
                    </a:lnTo>
                    <a:lnTo>
                      <a:pt x="430" y="38"/>
                    </a:lnTo>
                    <a:close/>
                    <a:moveTo>
                      <a:pt x="532" y="30"/>
                    </a:moveTo>
                    <a:lnTo>
                      <a:pt x="532" y="30"/>
                    </a:lnTo>
                    <a:lnTo>
                      <a:pt x="540" y="30"/>
                    </a:lnTo>
                    <a:lnTo>
                      <a:pt x="544" y="32"/>
                    </a:lnTo>
                    <a:lnTo>
                      <a:pt x="540" y="32"/>
                    </a:lnTo>
                    <a:lnTo>
                      <a:pt x="532" y="32"/>
                    </a:lnTo>
                    <a:lnTo>
                      <a:pt x="532" y="38"/>
                    </a:lnTo>
                    <a:lnTo>
                      <a:pt x="532" y="34"/>
                    </a:lnTo>
                    <a:lnTo>
                      <a:pt x="530" y="32"/>
                    </a:lnTo>
                    <a:lnTo>
                      <a:pt x="532" y="30"/>
                    </a:lnTo>
                    <a:lnTo>
                      <a:pt x="532" y="30"/>
                    </a:lnTo>
                    <a:lnTo>
                      <a:pt x="532" y="30"/>
                    </a:lnTo>
                    <a:close/>
                    <a:moveTo>
                      <a:pt x="610" y="22"/>
                    </a:moveTo>
                    <a:lnTo>
                      <a:pt x="610" y="22"/>
                    </a:lnTo>
                    <a:lnTo>
                      <a:pt x="636" y="22"/>
                    </a:lnTo>
                    <a:lnTo>
                      <a:pt x="656" y="24"/>
                    </a:lnTo>
                    <a:lnTo>
                      <a:pt x="622" y="28"/>
                    </a:lnTo>
                    <a:lnTo>
                      <a:pt x="590" y="30"/>
                    </a:lnTo>
                    <a:lnTo>
                      <a:pt x="600" y="28"/>
                    </a:lnTo>
                    <a:lnTo>
                      <a:pt x="610" y="22"/>
                    </a:lnTo>
                    <a:lnTo>
                      <a:pt x="610" y="22"/>
                    </a:lnTo>
                    <a:lnTo>
                      <a:pt x="610" y="22"/>
                    </a:lnTo>
                    <a:close/>
                    <a:moveTo>
                      <a:pt x="562" y="20"/>
                    </a:moveTo>
                    <a:lnTo>
                      <a:pt x="562" y="20"/>
                    </a:lnTo>
                    <a:lnTo>
                      <a:pt x="564" y="22"/>
                    </a:lnTo>
                    <a:lnTo>
                      <a:pt x="566" y="28"/>
                    </a:lnTo>
                    <a:lnTo>
                      <a:pt x="574" y="28"/>
                    </a:lnTo>
                    <a:lnTo>
                      <a:pt x="584" y="24"/>
                    </a:lnTo>
                    <a:lnTo>
                      <a:pt x="586" y="28"/>
                    </a:lnTo>
                    <a:lnTo>
                      <a:pt x="580" y="30"/>
                    </a:lnTo>
                    <a:lnTo>
                      <a:pt x="564" y="32"/>
                    </a:lnTo>
                    <a:lnTo>
                      <a:pt x="558" y="30"/>
                    </a:lnTo>
                    <a:lnTo>
                      <a:pt x="558" y="24"/>
                    </a:lnTo>
                    <a:lnTo>
                      <a:pt x="558" y="20"/>
                    </a:lnTo>
                    <a:lnTo>
                      <a:pt x="562" y="20"/>
                    </a:lnTo>
                    <a:lnTo>
                      <a:pt x="562" y="20"/>
                    </a:lnTo>
                    <a:lnTo>
                      <a:pt x="562" y="2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58" name="Freeform 1753"/>
              <p:cNvSpPr/>
              <p:nvPr/>
            </p:nvSpPr>
            <p:spPr bwMode="auto">
              <a:xfrm>
                <a:off x="7896225" y="4283075"/>
                <a:ext cx="69850" cy="120650"/>
              </a:xfrm>
              <a:custGeom>
                <a:gdLst>
                  <a:gd fmla="*/ 6 w 44" name="T0"/>
                  <a:gd fmla="*/ 0 h 76" name="T1"/>
                  <a:gd fmla="*/ 0 w 44" name="T2"/>
                  <a:gd fmla="*/ 14 h 76" name="T3"/>
                  <a:gd fmla="*/ 0 w 44" name="T4"/>
                  <a:gd fmla="*/ 32 h 76" name="T5"/>
                  <a:gd fmla="*/ 0 w 44" name="T6"/>
                  <a:gd fmla="*/ 36 h 76" name="T7"/>
                  <a:gd fmla="*/ 2 w 44" name="T8"/>
                  <a:gd fmla="*/ 40 h 76" name="T9"/>
                  <a:gd fmla="*/ 8 w 44" name="T10"/>
                  <a:gd fmla="*/ 44 h 76" name="T11"/>
                  <a:gd fmla="*/ 8 w 44" name="T12"/>
                  <a:gd fmla="*/ 48 h 76" name="T13"/>
                  <a:gd fmla="*/ 6 w 44" name="T14"/>
                  <a:gd fmla="*/ 58 h 76" name="T15"/>
                  <a:gd fmla="*/ 0 w 44" name="T16"/>
                  <a:gd fmla="*/ 68 h 76" name="T17"/>
                  <a:gd fmla="*/ 0 w 44" name="T18"/>
                  <a:gd fmla="*/ 70 h 76" name="T19"/>
                  <a:gd fmla="*/ 2 w 44" name="T20"/>
                  <a:gd fmla="*/ 76 h 76" name="T21"/>
                  <a:gd fmla="*/ 8 w 44" name="T22"/>
                  <a:gd fmla="*/ 76 h 76" name="T23"/>
                  <a:gd fmla="*/ 10 w 44" name="T24"/>
                  <a:gd fmla="*/ 76 h 76" name="T25"/>
                  <a:gd fmla="*/ 12 w 44" name="T26"/>
                  <a:gd fmla="*/ 74 h 76" name="T27"/>
                  <a:gd fmla="*/ 20 w 44" name="T28"/>
                  <a:gd fmla="*/ 70 h 76" name="T29"/>
                  <a:gd fmla="*/ 26 w 44" name="T30"/>
                  <a:gd fmla="*/ 76 h 76" name="T31"/>
                  <a:gd fmla="*/ 32 w 44" name="T32"/>
                  <a:gd fmla="*/ 70 h 76" name="T33"/>
                  <a:gd fmla="*/ 36 w 44" name="T34"/>
                  <a:gd fmla="*/ 62 h 76" name="T35"/>
                  <a:gd fmla="*/ 36 w 44" name="T36"/>
                  <a:gd fmla="*/ 48 h 76" name="T37"/>
                  <a:gd fmla="*/ 42 w 44" name="T38"/>
                  <a:gd fmla="*/ 36 h 76" name="T39"/>
                  <a:gd fmla="*/ 44 w 44" name="T40"/>
                  <a:gd fmla="*/ 30 h 76" name="T41"/>
                  <a:gd fmla="*/ 44 w 44" name="T42"/>
                  <a:gd fmla="*/ 24 h 76" name="T43"/>
                  <a:gd fmla="*/ 38 w 44" name="T44"/>
                  <a:gd fmla="*/ 22 h 76" name="T45"/>
                  <a:gd fmla="*/ 34 w 44" name="T46"/>
                  <a:gd fmla="*/ 18 h 76" name="T47"/>
                  <a:gd fmla="*/ 32 w 44" name="T48"/>
                  <a:gd fmla="*/ 12 h 76" name="T49"/>
                  <a:gd fmla="*/ 28 w 44" name="T50"/>
                  <a:gd fmla="*/ 6 h 76" name="T51"/>
                  <a:gd fmla="*/ 18 w 44" name="T52"/>
                  <a:gd fmla="*/ 0 h 76" name="T53"/>
                  <a:gd fmla="*/ 16 w 44" name="T54"/>
                  <a:gd fmla="*/ 0 h 76" name="T55"/>
                  <a:gd fmla="*/ 12 w 44" name="T56"/>
                  <a:gd fmla="*/ 0 h 76" name="T57"/>
                  <a:gd fmla="*/ 6 w 44" name="T58"/>
                  <a:gd fmla="*/ 0 h 76" name="T59"/>
                  <a:gd fmla="*/ 6 w 44" name="T60"/>
                  <a:gd fmla="*/ 0 h 76" name="T61"/>
                  <a:gd fmla="*/ 6 w 44" name="T62"/>
                  <a:gd fmla="*/ 0 h 7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6" w="44">
                    <a:moveTo>
                      <a:pt x="6" y="0"/>
                    </a:moveTo>
                    <a:lnTo>
                      <a:pt x="0" y="14"/>
                    </a:lnTo>
                    <a:lnTo>
                      <a:pt x="0" y="32"/>
                    </a:lnTo>
                    <a:lnTo>
                      <a:pt x="0" y="36"/>
                    </a:lnTo>
                    <a:lnTo>
                      <a:pt x="2" y="40"/>
                    </a:lnTo>
                    <a:lnTo>
                      <a:pt x="8" y="44"/>
                    </a:lnTo>
                    <a:lnTo>
                      <a:pt x="8" y="48"/>
                    </a:lnTo>
                    <a:lnTo>
                      <a:pt x="6" y="58"/>
                    </a:lnTo>
                    <a:lnTo>
                      <a:pt x="0" y="68"/>
                    </a:lnTo>
                    <a:lnTo>
                      <a:pt x="0" y="70"/>
                    </a:lnTo>
                    <a:lnTo>
                      <a:pt x="2" y="76"/>
                    </a:lnTo>
                    <a:lnTo>
                      <a:pt x="8" y="76"/>
                    </a:lnTo>
                    <a:lnTo>
                      <a:pt x="10" y="76"/>
                    </a:lnTo>
                    <a:lnTo>
                      <a:pt x="12" y="74"/>
                    </a:lnTo>
                    <a:lnTo>
                      <a:pt x="20" y="70"/>
                    </a:lnTo>
                    <a:lnTo>
                      <a:pt x="26" y="76"/>
                    </a:lnTo>
                    <a:lnTo>
                      <a:pt x="32" y="70"/>
                    </a:lnTo>
                    <a:lnTo>
                      <a:pt x="36" y="62"/>
                    </a:lnTo>
                    <a:lnTo>
                      <a:pt x="36" y="48"/>
                    </a:lnTo>
                    <a:lnTo>
                      <a:pt x="42" y="36"/>
                    </a:lnTo>
                    <a:lnTo>
                      <a:pt x="44" y="30"/>
                    </a:lnTo>
                    <a:lnTo>
                      <a:pt x="44" y="24"/>
                    </a:lnTo>
                    <a:lnTo>
                      <a:pt x="38" y="22"/>
                    </a:lnTo>
                    <a:lnTo>
                      <a:pt x="34" y="18"/>
                    </a:lnTo>
                    <a:lnTo>
                      <a:pt x="32" y="12"/>
                    </a:lnTo>
                    <a:lnTo>
                      <a:pt x="28" y="6"/>
                    </a:lnTo>
                    <a:lnTo>
                      <a:pt x="18" y="0"/>
                    </a:lnTo>
                    <a:lnTo>
                      <a:pt x="16" y="0"/>
                    </a:lnTo>
                    <a:lnTo>
                      <a:pt x="12" y="0"/>
                    </a:lnTo>
                    <a:lnTo>
                      <a:pt x="6" y="0"/>
                    </a:lnTo>
                    <a:lnTo>
                      <a:pt x="6" y="0"/>
                    </a:lnTo>
                    <a:lnTo>
                      <a:pt x="6"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59" name="Freeform 1754"/>
              <p:cNvSpPr>
                <a:spLocks noEditPoints="1"/>
              </p:cNvSpPr>
              <p:nvPr/>
            </p:nvSpPr>
            <p:spPr bwMode="auto">
              <a:xfrm>
                <a:off x="7740650" y="6026150"/>
                <a:ext cx="577850" cy="117475"/>
              </a:xfrm>
              <a:custGeom>
                <a:gdLst>
                  <a:gd fmla="*/ 354 w 364" name="T0"/>
                  <a:gd fmla="*/ 68 h 74" name="T1"/>
                  <a:gd fmla="*/ 354 w 364" name="T2"/>
                  <a:gd fmla="*/ 68 h 74" name="T3"/>
                  <a:gd fmla="*/ 358 w 364" name="T4"/>
                  <a:gd fmla="*/ 74 h 74" name="T5"/>
                  <a:gd fmla="*/ 364 w 364" name="T6"/>
                  <a:gd fmla="*/ 72 h 74" name="T7"/>
                  <a:gd fmla="*/ 364 w 364" name="T8"/>
                  <a:gd fmla="*/ 70 h 74" name="T9"/>
                  <a:gd fmla="*/ 362 w 364" name="T10"/>
                  <a:gd fmla="*/ 68 h 74" name="T11"/>
                  <a:gd fmla="*/ 354 w 364" name="T12"/>
                  <a:gd fmla="*/ 68 h 74" name="T13"/>
                  <a:gd fmla="*/ 354 w 364" name="T14"/>
                  <a:gd fmla="*/ 68 h 74" name="T15"/>
                  <a:gd fmla="*/ 354 w 364" name="T16"/>
                  <a:gd fmla="*/ 68 h 74" name="T17"/>
                  <a:gd fmla="*/ 36 w 364" name="T18"/>
                  <a:gd fmla="*/ 0 h 74" name="T19"/>
                  <a:gd fmla="*/ 36 w 364" name="T20"/>
                  <a:gd fmla="*/ 0 h 74" name="T21"/>
                  <a:gd fmla="*/ 18 w 364" name="T22"/>
                  <a:gd fmla="*/ 16 h 74" name="T23"/>
                  <a:gd fmla="*/ 18 w 364" name="T24"/>
                  <a:gd fmla="*/ 18 h 74" name="T25"/>
                  <a:gd fmla="*/ 22 w 364" name="T26"/>
                  <a:gd fmla="*/ 20 h 74" name="T27"/>
                  <a:gd fmla="*/ 26 w 364" name="T28"/>
                  <a:gd fmla="*/ 24 h 74" name="T29"/>
                  <a:gd fmla="*/ 26 w 364" name="T30"/>
                  <a:gd fmla="*/ 16 h 74" name="T31"/>
                  <a:gd fmla="*/ 32 w 364" name="T32"/>
                  <a:gd fmla="*/ 18 h 74" name="T33"/>
                  <a:gd fmla="*/ 34 w 364" name="T34"/>
                  <a:gd fmla="*/ 18 h 74" name="T35"/>
                  <a:gd fmla="*/ 36 w 364" name="T36"/>
                  <a:gd fmla="*/ 18 h 74" name="T37"/>
                  <a:gd fmla="*/ 34 w 364" name="T38"/>
                  <a:gd fmla="*/ 12 h 74" name="T39"/>
                  <a:gd fmla="*/ 42 w 364" name="T40"/>
                  <a:gd fmla="*/ 10 h 74" name="T41"/>
                  <a:gd fmla="*/ 52 w 364" name="T42"/>
                  <a:gd fmla="*/ 10 h 74" name="T43"/>
                  <a:gd fmla="*/ 52 w 364" name="T44"/>
                  <a:gd fmla="*/ 6 h 74" name="T45"/>
                  <a:gd fmla="*/ 46 w 364" name="T46"/>
                  <a:gd fmla="*/ 6 h 74" name="T47"/>
                  <a:gd fmla="*/ 42 w 364" name="T48"/>
                  <a:gd fmla="*/ 6 h 74" name="T49"/>
                  <a:gd fmla="*/ 40 w 364" name="T50"/>
                  <a:gd fmla="*/ 2 h 74" name="T51"/>
                  <a:gd fmla="*/ 36 w 364" name="T52"/>
                  <a:gd fmla="*/ 0 h 74" name="T53"/>
                  <a:gd fmla="*/ 36 w 364" name="T54"/>
                  <a:gd fmla="*/ 0 h 74" name="T55"/>
                  <a:gd fmla="*/ 36 w 364" name="T56"/>
                  <a:gd fmla="*/ 0 h 74" name="T57"/>
                  <a:gd fmla="*/ 8 w 364" name="T58"/>
                  <a:gd fmla="*/ 0 h 74" name="T59"/>
                  <a:gd fmla="*/ 8 w 364" name="T60"/>
                  <a:gd fmla="*/ 0 h 74" name="T61"/>
                  <a:gd fmla="*/ 8 w 364" name="T62"/>
                  <a:gd fmla="*/ 6 h 74" name="T63"/>
                  <a:gd fmla="*/ 8 w 364" name="T64"/>
                  <a:gd fmla="*/ 10 h 74" name="T65"/>
                  <a:gd fmla="*/ 4 w 364" name="T66"/>
                  <a:gd fmla="*/ 12 h 74" name="T67"/>
                  <a:gd fmla="*/ 0 w 364" name="T68"/>
                  <a:gd fmla="*/ 16 h 74" name="T69"/>
                  <a:gd fmla="*/ 0 w 364" name="T70"/>
                  <a:gd fmla="*/ 18 h 74" name="T71"/>
                  <a:gd fmla="*/ 4 w 364" name="T72"/>
                  <a:gd fmla="*/ 18 h 74" name="T73"/>
                  <a:gd fmla="*/ 8 w 364" name="T74"/>
                  <a:gd fmla="*/ 18 h 74" name="T75"/>
                  <a:gd fmla="*/ 12 w 364" name="T76"/>
                  <a:gd fmla="*/ 12 h 74" name="T77"/>
                  <a:gd fmla="*/ 14 w 364" name="T78"/>
                  <a:gd fmla="*/ 12 h 74" name="T79"/>
                  <a:gd fmla="*/ 14 w 364" name="T80"/>
                  <a:gd fmla="*/ 16 h 74" name="T81"/>
                  <a:gd fmla="*/ 16 w 364" name="T82"/>
                  <a:gd fmla="*/ 16 h 74" name="T83"/>
                  <a:gd fmla="*/ 18 w 364" name="T84"/>
                  <a:gd fmla="*/ 10 h 74" name="T85"/>
                  <a:gd fmla="*/ 22 w 364" name="T86"/>
                  <a:gd fmla="*/ 6 h 74" name="T87"/>
                  <a:gd fmla="*/ 24 w 364" name="T88"/>
                  <a:gd fmla="*/ 2 h 74" name="T89"/>
                  <a:gd fmla="*/ 18 w 364" name="T90"/>
                  <a:gd fmla="*/ 0 h 74" name="T91"/>
                  <a:gd fmla="*/ 8 w 364" name="T92"/>
                  <a:gd fmla="*/ 0 h 74" name="T93"/>
                  <a:gd fmla="*/ 8 w 364" name="T94"/>
                  <a:gd fmla="*/ 0 h 74" name="T95"/>
                  <a:gd fmla="*/ 8 w 364" name="T96"/>
                  <a:gd fmla="*/ 0 h 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4" w="364">
                    <a:moveTo>
                      <a:pt x="354" y="68"/>
                    </a:moveTo>
                    <a:lnTo>
                      <a:pt x="354" y="68"/>
                    </a:lnTo>
                    <a:lnTo>
                      <a:pt x="358" y="74"/>
                    </a:lnTo>
                    <a:lnTo>
                      <a:pt x="364" y="72"/>
                    </a:lnTo>
                    <a:lnTo>
                      <a:pt x="364" y="70"/>
                    </a:lnTo>
                    <a:lnTo>
                      <a:pt x="362" y="68"/>
                    </a:lnTo>
                    <a:lnTo>
                      <a:pt x="354" y="68"/>
                    </a:lnTo>
                    <a:lnTo>
                      <a:pt x="354" y="68"/>
                    </a:lnTo>
                    <a:lnTo>
                      <a:pt x="354" y="68"/>
                    </a:lnTo>
                    <a:close/>
                    <a:moveTo>
                      <a:pt x="36" y="0"/>
                    </a:moveTo>
                    <a:lnTo>
                      <a:pt x="36" y="0"/>
                    </a:lnTo>
                    <a:lnTo>
                      <a:pt x="18" y="16"/>
                    </a:lnTo>
                    <a:lnTo>
                      <a:pt x="18" y="18"/>
                    </a:lnTo>
                    <a:lnTo>
                      <a:pt x="22" y="20"/>
                    </a:lnTo>
                    <a:lnTo>
                      <a:pt x="26" y="24"/>
                    </a:lnTo>
                    <a:lnTo>
                      <a:pt x="26" y="16"/>
                    </a:lnTo>
                    <a:lnTo>
                      <a:pt x="32" y="18"/>
                    </a:lnTo>
                    <a:lnTo>
                      <a:pt x="34" y="18"/>
                    </a:lnTo>
                    <a:lnTo>
                      <a:pt x="36" y="18"/>
                    </a:lnTo>
                    <a:lnTo>
                      <a:pt x="34" y="12"/>
                    </a:lnTo>
                    <a:lnTo>
                      <a:pt x="42" y="10"/>
                    </a:lnTo>
                    <a:lnTo>
                      <a:pt x="52" y="10"/>
                    </a:lnTo>
                    <a:lnTo>
                      <a:pt x="52" y="6"/>
                    </a:lnTo>
                    <a:lnTo>
                      <a:pt x="46" y="6"/>
                    </a:lnTo>
                    <a:lnTo>
                      <a:pt x="42" y="6"/>
                    </a:lnTo>
                    <a:lnTo>
                      <a:pt x="40" y="2"/>
                    </a:lnTo>
                    <a:lnTo>
                      <a:pt x="36" y="0"/>
                    </a:lnTo>
                    <a:lnTo>
                      <a:pt x="36" y="0"/>
                    </a:lnTo>
                    <a:lnTo>
                      <a:pt x="36" y="0"/>
                    </a:lnTo>
                    <a:close/>
                    <a:moveTo>
                      <a:pt x="8" y="0"/>
                    </a:moveTo>
                    <a:lnTo>
                      <a:pt x="8" y="0"/>
                    </a:lnTo>
                    <a:lnTo>
                      <a:pt x="8" y="6"/>
                    </a:lnTo>
                    <a:lnTo>
                      <a:pt x="8" y="10"/>
                    </a:lnTo>
                    <a:lnTo>
                      <a:pt x="4" y="12"/>
                    </a:lnTo>
                    <a:lnTo>
                      <a:pt x="0" y="16"/>
                    </a:lnTo>
                    <a:lnTo>
                      <a:pt x="0" y="18"/>
                    </a:lnTo>
                    <a:lnTo>
                      <a:pt x="4" y="18"/>
                    </a:lnTo>
                    <a:lnTo>
                      <a:pt x="8" y="18"/>
                    </a:lnTo>
                    <a:lnTo>
                      <a:pt x="12" y="12"/>
                    </a:lnTo>
                    <a:lnTo>
                      <a:pt x="14" y="12"/>
                    </a:lnTo>
                    <a:lnTo>
                      <a:pt x="14" y="16"/>
                    </a:lnTo>
                    <a:lnTo>
                      <a:pt x="16" y="16"/>
                    </a:lnTo>
                    <a:lnTo>
                      <a:pt x="18" y="10"/>
                    </a:lnTo>
                    <a:lnTo>
                      <a:pt x="22" y="6"/>
                    </a:lnTo>
                    <a:lnTo>
                      <a:pt x="24" y="2"/>
                    </a:lnTo>
                    <a:lnTo>
                      <a:pt x="18" y="0"/>
                    </a:lnTo>
                    <a:lnTo>
                      <a:pt x="8" y="0"/>
                    </a:lnTo>
                    <a:lnTo>
                      <a:pt x="8" y="0"/>
                    </a:lnTo>
                    <a:lnTo>
                      <a:pt x="8"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60" name="Freeform 1755"/>
              <p:cNvSpPr>
                <a:spLocks noEditPoints="1"/>
              </p:cNvSpPr>
              <p:nvPr/>
            </p:nvSpPr>
            <p:spPr bwMode="auto">
              <a:xfrm>
                <a:off x="7740650" y="6026150"/>
                <a:ext cx="577850" cy="117475"/>
              </a:xfrm>
              <a:custGeom>
                <a:gdLst>
                  <a:gd fmla="*/ 354 w 364" name="T0"/>
                  <a:gd fmla="*/ 68 h 74" name="T1"/>
                  <a:gd fmla="*/ 354 w 364" name="T2"/>
                  <a:gd fmla="*/ 68 h 74" name="T3"/>
                  <a:gd fmla="*/ 358 w 364" name="T4"/>
                  <a:gd fmla="*/ 74 h 74" name="T5"/>
                  <a:gd fmla="*/ 364 w 364" name="T6"/>
                  <a:gd fmla="*/ 72 h 74" name="T7"/>
                  <a:gd fmla="*/ 364 w 364" name="T8"/>
                  <a:gd fmla="*/ 70 h 74" name="T9"/>
                  <a:gd fmla="*/ 362 w 364" name="T10"/>
                  <a:gd fmla="*/ 68 h 74" name="T11"/>
                  <a:gd fmla="*/ 354 w 364" name="T12"/>
                  <a:gd fmla="*/ 68 h 74" name="T13"/>
                  <a:gd fmla="*/ 354 w 364" name="T14"/>
                  <a:gd fmla="*/ 68 h 74" name="T15"/>
                  <a:gd fmla="*/ 354 w 364" name="T16"/>
                  <a:gd fmla="*/ 68 h 74" name="T17"/>
                  <a:gd fmla="*/ 36 w 364" name="T18"/>
                  <a:gd fmla="*/ 0 h 74" name="T19"/>
                  <a:gd fmla="*/ 36 w 364" name="T20"/>
                  <a:gd fmla="*/ 0 h 74" name="T21"/>
                  <a:gd fmla="*/ 18 w 364" name="T22"/>
                  <a:gd fmla="*/ 16 h 74" name="T23"/>
                  <a:gd fmla="*/ 18 w 364" name="T24"/>
                  <a:gd fmla="*/ 18 h 74" name="T25"/>
                  <a:gd fmla="*/ 22 w 364" name="T26"/>
                  <a:gd fmla="*/ 20 h 74" name="T27"/>
                  <a:gd fmla="*/ 26 w 364" name="T28"/>
                  <a:gd fmla="*/ 24 h 74" name="T29"/>
                  <a:gd fmla="*/ 26 w 364" name="T30"/>
                  <a:gd fmla="*/ 16 h 74" name="T31"/>
                  <a:gd fmla="*/ 32 w 364" name="T32"/>
                  <a:gd fmla="*/ 18 h 74" name="T33"/>
                  <a:gd fmla="*/ 34 w 364" name="T34"/>
                  <a:gd fmla="*/ 18 h 74" name="T35"/>
                  <a:gd fmla="*/ 36 w 364" name="T36"/>
                  <a:gd fmla="*/ 18 h 74" name="T37"/>
                  <a:gd fmla="*/ 34 w 364" name="T38"/>
                  <a:gd fmla="*/ 12 h 74" name="T39"/>
                  <a:gd fmla="*/ 42 w 364" name="T40"/>
                  <a:gd fmla="*/ 10 h 74" name="T41"/>
                  <a:gd fmla="*/ 52 w 364" name="T42"/>
                  <a:gd fmla="*/ 10 h 74" name="T43"/>
                  <a:gd fmla="*/ 52 w 364" name="T44"/>
                  <a:gd fmla="*/ 6 h 74" name="T45"/>
                  <a:gd fmla="*/ 46 w 364" name="T46"/>
                  <a:gd fmla="*/ 6 h 74" name="T47"/>
                  <a:gd fmla="*/ 42 w 364" name="T48"/>
                  <a:gd fmla="*/ 6 h 74" name="T49"/>
                  <a:gd fmla="*/ 40 w 364" name="T50"/>
                  <a:gd fmla="*/ 2 h 74" name="T51"/>
                  <a:gd fmla="*/ 36 w 364" name="T52"/>
                  <a:gd fmla="*/ 0 h 74" name="T53"/>
                  <a:gd fmla="*/ 36 w 364" name="T54"/>
                  <a:gd fmla="*/ 0 h 74" name="T55"/>
                  <a:gd fmla="*/ 36 w 364" name="T56"/>
                  <a:gd fmla="*/ 0 h 74" name="T57"/>
                  <a:gd fmla="*/ 8 w 364" name="T58"/>
                  <a:gd fmla="*/ 0 h 74" name="T59"/>
                  <a:gd fmla="*/ 8 w 364" name="T60"/>
                  <a:gd fmla="*/ 0 h 74" name="T61"/>
                  <a:gd fmla="*/ 8 w 364" name="T62"/>
                  <a:gd fmla="*/ 6 h 74" name="T63"/>
                  <a:gd fmla="*/ 8 w 364" name="T64"/>
                  <a:gd fmla="*/ 10 h 74" name="T65"/>
                  <a:gd fmla="*/ 4 w 364" name="T66"/>
                  <a:gd fmla="*/ 12 h 74" name="T67"/>
                  <a:gd fmla="*/ 0 w 364" name="T68"/>
                  <a:gd fmla="*/ 16 h 74" name="T69"/>
                  <a:gd fmla="*/ 0 w 364" name="T70"/>
                  <a:gd fmla="*/ 18 h 74" name="T71"/>
                  <a:gd fmla="*/ 4 w 364" name="T72"/>
                  <a:gd fmla="*/ 18 h 74" name="T73"/>
                  <a:gd fmla="*/ 8 w 364" name="T74"/>
                  <a:gd fmla="*/ 18 h 74" name="T75"/>
                  <a:gd fmla="*/ 12 w 364" name="T76"/>
                  <a:gd fmla="*/ 12 h 74" name="T77"/>
                  <a:gd fmla="*/ 14 w 364" name="T78"/>
                  <a:gd fmla="*/ 12 h 74" name="T79"/>
                  <a:gd fmla="*/ 14 w 364" name="T80"/>
                  <a:gd fmla="*/ 16 h 74" name="T81"/>
                  <a:gd fmla="*/ 16 w 364" name="T82"/>
                  <a:gd fmla="*/ 16 h 74" name="T83"/>
                  <a:gd fmla="*/ 18 w 364" name="T84"/>
                  <a:gd fmla="*/ 10 h 74" name="T85"/>
                  <a:gd fmla="*/ 22 w 364" name="T86"/>
                  <a:gd fmla="*/ 6 h 74" name="T87"/>
                  <a:gd fmla="*/ 24 w 364" name="T88"/>
                  <a:gd fmla="*/ 2 h 74" name="T89"/>
                  <a:gd fmla="*/ 18 w 364" name="T90"/>
                  <a:gd fmla="*/ 0 h 74" name="T91"/>
                  <a:gd fmla="*/ 8 w 364" name="T92"/>
                  <a:gd fmla="*/ 0 h 74" name="T93"/>
                  <a:gd fmla="*/ 8 w 364" name="T94"/>
                  <a:gd fmla="*/ 0 h 74" name="T95"/>
                  <a:gd fmla="*/ 8 w 364" name="T96"/>
                  <a:gd fmla="*/ 0 h 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4" w="364">
                    <a:moveTo>
                      <a:pt x="354" y="68"/>
                    </a:moveTo>
                    <a:lnTo>
                      <a:pt x="354" y="68"/>
                    </a:lnTo>
                    <a:lnTo>
                      <a:pt x="358" y="74"/>
                    </a:lnTo>
                    <a:lnTo>
                      <a:pt x="364" y="72"/>
                    </a:lnTo>
                    <a:lnTo>
                      <a:pt x="364" y="70"/>
                    </a:lnTo>
                    <a:lnTo>
                      <a:pt x="362" y="68"/>
                    </a:lnTo>
                    <a:lnTo>
                      <a:pt x="354" y="68"/>
                    </a:lnTo>
                    <a:lnTo>
                      <a:pt x="354" y="68"/>
                    </a:lnTo>
                    <a:lnTo>
                      <a:pt x="354" y="68"/>
                    </a:lnTo>
                    <a:close/>
                    <a:moveTo>
                      <a:pt x="36" y="0"/>
                    </a:moveTo>
                    <a:lnTo>
                      <a:pt x="36" y="0"/>
                    </a:lnTo>
                    <a:lnTo>
                      <a:pt x="18" y="16"/>
                    </a:lnTo>
                    <a:lnTo>
                      <a:pt x="18" y="18"/>
                    </a:lnTo>
                    <a:lnTo>
                      <a:pt x="22" y="20"/>
                    </a:lnTo>
                    <a:lnTo>
                      <a:pt x="26" y="24"/>
                    </a:lnTo>
                    <a:lnTo>
                      <a:pt x="26" y="16"/>
                    </a:lnTo>
                    <a:lnTo>
                      <a:pt x="32" y="18"/>
                    </a:lnTo>
                    <a:lnTo>
                      <a:pt x="34" y="18"/>
                    </a:lnTo>
                    <a:lnTo>
                      <a:pt x="36" y="18"/>
                    </a:lnTo>
                    <a:lnTo>
                      <a:pt x="34" y="12"/>
                    </a:lnTo>
                    <a:lnTo>
                      <a:pt x="42" y="10"/>
                    </a:lnTo>
                    <a:lnTo>
                      <a:pt x="52" y="10"/>
                    </a:lnTo>
                    <a:lnTo>
                      <a:pt x="52" y="6"/>
                    </a:lnTo>
                    <a:lnTo>
                      <a:pt x="46" y="6"/>
                    </a:lnTo>
                    <a:lnTo>
                      <a:pt x="42" y="6"/>
                    </a:lnTo>
                    <a:lnTo>
                      <a:pt x="40" y="2"/>
                    </a:lnTo>
                    <a:lnTo>
                      <a:pt x="36" y="0"/>
                    </a:lnTo>
                    <a:lnTo>
                      <a:pt x="36" y="0"/>
                    </a:lnTo>
                    <a:lnTo>
                      <a:pt x="36" y="0"/>
                    </a:lnTo>
                    <a:close/>
                    <a:moveTo>
                      <a:pt x="8" y="0"/>
                    </a:moveTo>
                    <a:lnTo>
                      <a:pt x="8" y="0"/>
                    </a:lnTo>
                    <a:lnTo>
                      <a:pt x="8" y="6"/>
                    </a:lnTo>
                    <a:lnTo>
                      <a:pt x="8" y="10"/>
                    </a:lnTo>
                    <a:lnTo>
                      <a:pt x="4" y="12"/>
                    </a:lnTo>
                    <a:lnTo>
                      <a:pt x="0" y="16"/>
                    </a:lnTo>
                    <a:lnTo>
                      <a:pt x="0" y="18"/>
                    </a:lnTo>
                    <a:lnTo>
                      <a:pt x="4" y="18"/>
                    </a:lnTo>
                    <a:lnTo>
                      <a:pt x="8" y="18"/>
                    </a:lnTo>
                    <a:lnTo>
                      <a:pt x="12" y="12"/>
                    </a:lnTo>
                    <a:lnTo>
                      <a:pt x="14" y="12"/>
                    </a:lnTo>
                    <a:lnTo>
                      <a:pt x="14" y="16"/>
                    </a:lnTo>
                    <a:lnTo>
                      <a:pt x="16" y="16"/>
                    </a:lnTo>
                    <a:lnTo>
                      <a:pt x="18" y="10"/>
                    </a:lnTo>
                    <a:lnTo>
                      <a:pt x="22" y="6"/>
                    </a:lnTo>
                    <a:lnTo>
                      <a:pt x="24" y="2"/>
                    </a:lnTo>
                    <a:lnTo>
                      <a:pt x="18" y="0"/>
                    </a:lnTo>
                    <a:lnTo>
                      <a:pt x="8" y="0"/>
                    </a:lnTo>
                    <a:lnTo>
                      <a:pt x="8" y="0"/>
                    </a:lnTo>
                    <a:lnTo>
                      <a:pt x="8"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61" name="Freeform 1756"/>
              <p:cNvSpPr/>
              <p:nvPr/>
            </p:nvSpPr>
            <p:spPr bwMode="auto">
              <a:xfrm>
                <a:off x="7073900" y="4029075"/>
                <a:ext cx="69850" cy="41275"/>
              </a:xfrm>
              <a:custGeom>
                <a:gdLst>
                  <a:gd fmla="*/ 2 w 44" name="T0"/>
                  <a:gd fmla="*/ 12 h 26" name="T1"/>
                  <a:gd fmla="*/ 10 w 44" name="T2"/>
                  <a:gd fmla="*/ 20 h 26" name="T3"/>
                  <a:gd fmla="*/ 18 w 44" name="T4"/>
                  <a:gd fmla="*/ 20 h 26" name="T5"/>
                  <a:gd fmla="*/ 28 w 44" name="T6"/>
                  <a:gd fmla="*/ 20 h 26" name="T7"/>
                  <a:gd fmla="*/ 30 w 44" name="T8"/>
                  <a:gd fmla="*/ 22 h 26" name="T9"/>
                  <a:gd fmla="*/ 38 w 44" name="T10"/>
                  <a:gd fmla="*/ 26 h 26" name="T11"/>
                  <a:gd fmla="*/ 38 w 44" name="T12"/>
                  <a:gd fmla="*/ 22 h 26" name="T13"/>
                  <a:gd fmla="*/ 44 w 44" name="T14"/>
                  <a:gd fmla="*/ 22 h 26" name="T15"/>
                  <a:gd fmla="*/ 44 w 44" name="T16"/>
                  <a:gd fmla="*/ 10 h 26" name="T17"/>
                  <a:gd fmla="*/ 42 w 44" name="T18"/>
                  <a:gd fmla="*/ 10 h 26" name="T19"/>
                  <a:gd fmla="*/ 36 w 44" name="T20"/>
                  <a:gd fmla="*/ 8 h 26" name="T21"/>
                  <a:gd fmla="*/ 30 w 44" name="T22"/>
                  <a:gd fmla="*/ 4 h 26" name="T23"/>
                  <a:gd fmla="*/ 28 w 44" name="T24"/>
                  <a:gd fmla="*/ 2 h 26" name="T25"/>
                  <a:gd fmla="*/ 20 w 44" name="T26"/>
                  <a:gd fmla="*/ 0 h 26" name="T27"/>
                  <a:gd fmla="*/ 16 w 44" name="T28"/>
                  <a:gd fmla="*/ 0 h 26" name="T29"/>
                  <a:gd fmla="*/ 10 w 44" name="T30"/>
                  <a:gd fmla="*/ 2 h 26" name="T31"/>
                  <a:gd fmla="*/ 8 w 44" name="T32"/>
                  <a:gd fmla="*/ 4 h 26" name="T33"/>
                  <a:gd fmla="*/ 8 w 44" name="T34"/>
                  <a:gd fmla="*/ 8 h 26" name="T35"/>
                  <a:gd fmla="*/ 4 w 44" name="T36"/>
                  <a:gd fmla="*/ 10 h 26" name="T37"/>
                  <a:gd fmla="*/ 2 w 44" name="T38"/>
                  <a:gd fmla="*/ 10 h 26" name="T39"/>
                  <a:gd fmla="*/ 0 w 44" name="T40"/>
                  <a:gd fmla="*/ 10 h 26" name="T41"/>
                  <a:gd fmla="*/ 2 w 44" name="T42"/>
                  <a:gd fmla="*/ 12 h 26" name="T43"/>
                  <a:gd fmla="*/ 2 w 44" name="T44"/>
                  <a:gd fmla="*/ 12 h 26" name="T45"/>
                  <a:gd fmla="*/ 2 w 44" name="T46"/>
                  <a:gd fmla="*/ 12 h 2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6" w="44">
                    <a:moveTo>
                      <a:pt x="2" y="12"/>
                    </a:moveTo>
                    <a:lnTo>
                      <a:pt x="10" y="20"/>
                    </a:lnTo>
                    <a:lnTo>
                      <a:pt x="18" y="20"/>
                    </a:lnTo>
                    <a:lnTo>
                      <a:pt x="28" y="20"/>
                    </a:lnTo>
                    <a:lnTo>
                      <a:pt x="30" y="22"/>
                    </a:lnTo>
                    <a:lnTo>
                      <a:pt x="38" y="26"/>
                    </a:lnTo>
                    <a:lnTo>
                      <a:pt x="38" y="22"/>
                    </a:lnTo>
                    <a:lnTo>
                      <a:pt x="44" y="22"/>
                    </a:lnTo>
                    <a:lnTo>
                      <a:pt x="44" y="10"/>
                    </a:lnTo>
                    <a:lnTo>
                      <a:pt x="42" y="10"/>
                    </a:lnTo>
                    <a:lnTo>
                      <a:pt x="36" y="8"/>
                    </a:lnTo>
                    <a:lnTo>
                      <a:pt x="30" y="4"/>
                    </a:lnTo>
                    <a:lnTo>
                      <a:pt x="28" y="2"/>
                    </a:lnTo>
                    <a:lnTo>
                      <a:pt x="20" y="0"/>
                    </a:lnTo>
                    <a:lnTo>
                      <a:pt x="16" y="0"/>
                    </a:lnTo>
                    <a:lnTo>
                      <a:pt x="10" y="2"/>
                    </a:lnTo>
                    <a:lnTo>
                      <a:pt x="8" y="4"/>
                    </a:lnTo>
                    <a:lnTo>
                      <a:pt x="8" y="8"/>
                    </a:lnTo>
                    <a:lnTo>
                      <a:pt x="4" y="10"/>
                    </a:lnTo>
                    <a:lnTo>
                      <a:pt x="2" y="10"/>
                    </a:lnTo>
                    <a:lnTo>
                      <a:pt x="0" y="10"/>
                    </a:lnTo>
                    <a:lnTo>
                      <a:pt x="2" y="12"/>
                    </a:lnTo>
                    <a:lnTo>
                      <a:pt x="2" y="12"/>
                    </a:lnTo>
                    <a:lnTo>
                      <a:pt x="2" y="1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62" name="Freeform 1757"/>
              <p:cNvSpPr>
                <a:spLocks noEditPoints="1"/>
              </p:cNvSpPr>
              <p:nvPr/>
            </p:nvSpPr>
            <p:spPr bwMode="auto">
              <a:xfrm>
                <a:off x="7019925" y="4410075"/>
                <a:ext cx="393700" cy="187325"/>
              </a:xfrm>
              <a:custGeom>
                <a:gdLst>
                  <a:gd fmla="*/ 176 w 248" name="T0"/>
                  <a:gd fmla="*/ 100 h 118" name="T1"/>
                  <a:gd fmla="*/ 174 w 248" name="T2"/>
                  <a:gd fmla="*/ 106 h 118" name="T3"/>
                  <a:gd fmla="*/ 178 w 248" name="T4"/>
                  <a:gd fmla="*/ 110 h 118" name="T5"/>
                  <a:gd fmla="*/ 188 w 248" name="T6"/>
                  <a:gd fmla="*/ 116 h 118" name="T7"/>
                  <a:gd fmla="*/ 194 w 248" name="T8"/>
                  <a:gd fmla="*/ 118 h 118" name="T9"/>
                  <a:gd fmla="*/ 202 w 248" name="T10"/>
                  <a:gd fmla="*/ 110 h 118" name="T11"/>
                  <a:gd fmla="*/ 210 w 248" name="T12"/>
                  <a:gd fmla="*/ 96 h 118" name="T13"/>
                  <a:gd fmla="*/ 222 w 248" name="T14"/>
                  <a:gd fmla="*/ 82 h 118" name="T15"/>
                  <a:gd fmla="*/ 240 w 248" name="T16"/>
                  <a:gd fmla="*/ 70 h 118" name="T17"/>
                  <a:gd fmla="*/ 246 w 248" name="T18"/>
                  <a:gd fmla="*/ 56 h 118" name="T19"/>
                  <a:gd fmla="*/ 248 w 248" name="T20"/>
                  <a:gd fmla="*/ 46 h 118" name="T21"/>
                  <a:gd fmla="*/ 240 w 248" name="T22"/>
                  <a:gd fmla="*/ 34 h 118" name="T23"/>
                  <a:gd fmla="*/ 242 w 248" name="T24"/>
                  <a:gd fmla="*/ 28 h 118" name="T25"/>
                  <a:gd fmla="*/ 234 w 248" name="T26"/>
                  <a:gd fmla="*/ 20 h 118" name="T27"/>
                  <a:gd fmla="*/ 220 w 248" name="T28"/>
                  <a:gd fmla="*/ 20 h 118" name="T29"/>
                  <a:gd fmla="*/ 214 w 248" name="T30"/>
                  <a:gd fmla="*/ 16 h 118" name="T31"/>
                  <a:gd fmla="*/ 202 w 248" name="T32"/>
                  <a:gd fmla="*/ 6 h 118" name="T33"/>
                  <a:gd fmla="*/ 198 w 248" name="T34"/>
                  <a:gd fmla="*/ 0 h 118" name="T35"/>
                  <a:gd fmla="*/ 186 w 248" name="T36"/>
                  <a:gd fmla="*/ 14 h 118" name="T37"/>
                  <a:gd fmla="*/ 184 w 248" name="T38"/>
                  <a:gd fmla="*/ 24 h 118" name="T39"/>
                  <a:gd fmla="*/ 178 w 248" name="T40"/>
                  <a:gd fmla="*/ 36 h 118" name="T41"/>
                  <a:gd fmla="*/ 180 w 248" name="T42"/>
                  <a:gd fmla="*/ 42 h 118" name="T43"/>
                  <a:gd fmla="*/ 176 w 248" name="T44"/>
                  <a:gd fmla="*/ 46 h 118" name="T45"/>
                  <a:gd fmla="*/ 174 w 248" name="T46"/>
                  <a:gd fmla="*/ 54 h 118" name="T47"/>
                  <a:gd fmla="*/ 174 w 248" name="T48"/>
                  <a:gd fmla="*/ 60 h 118" name="T49"/>
                  <a:gd fmla="*/ 174 w 248" name="T50"/>
                  <a:gd fmla="*/ 68 h 118" name="T51"/>
                  <a:gd fmla="*/ 170 w 248" name="T52"/>
                  <a:gd fmla="*/ 78 h 118" name="T53"/>
                  <a:gd fmla="*/ 184 w 248" name="T54"/>
                  <a:gd fmla="*/ 82 h 118" name="T55"/>
                  <a:gd fmla="*/ 184 w 248" name="T56"/>
                  <a:gd fmla="*/ 90 h 118" name="T57"/>
                  <a:gd fmla="*/ 176 w 248" name="T58"/>
                  <a:gd fmla="*/ 96 h 118" name="T59"/>
                  <a:gd fmla="*/ 186 w 248" name="T60"/>
                  <a:gd fmla="*/ 78 h 118" name="T61"/>
                  <a:gd fmla="*/ 184 w 248" name="T62"/>
                  <a:gd fmla="*/ 82 h 118" name="T63"/>
                  <a:gd fmla="*/ 186 w 248" name="T64"/>
                  <a:gd fmla="*/ 78 h 118" name="T65"/>
                  <a:gd fmla="*/ 186 w 248" name="T66"/>
                  <a:gd fmla="*/ 78 h 118" name="T67"/>
                  <a:gd fmla="*/ 0 w 248" name="T68"/>
                  <a:gd fmla="*/ 24 h 118" name="T69"/>
                  <a:gd fmla="*/ 4 w 248" name="T70"/>
                  <a:gd fmla="*/ 42 h 118" name="T71"/>
                  <a:gd fmla="*/ 0 w 248" name="T72"/>
                  <a:gd fmla="*/ 42 h 118" name="T73"/>
                  <a:gd fmla="*/ 4 w 248" name="T74"/>
                  <a:gd fmla="*/ 46 h 118" name="T75"/>
                  <a:gd fmla="*/ 8 w 248" name="T76"/>
                  <a:gd fmla="*/ 36 h 118" name="T77"/>
                  <a:gd fmla="*/ 0 w 248" name="T78"/>
                  <a:gd fmla="*/ 24 h 11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8" w="248">
                    <a:moveTo>
                      <a:pt x="176" y="96"/>
                    </a:moveTo>
                    <a:lnTo>
                      <a:pt x="176" y="100"/>
                    </a:lnTo>
                    <a:lnTo>
                      <a:pt x="178" y="104"/>
                    </a:lnTo>
                    <a:lnTo>
                      <a:pt x="174" y="106"/>
                    </a:lnTo>
                    <a:lnTo>
                      <a:pt x="174" y="108"/>
                    </a:lnTo>
                    <a:lnTo>
                      <a:pt x="178" y="110"/>
                    </a:lnTo>
                    <a:lnTo>
                      <a:pt x="184" y="108"/>
                    </a:lnTo>
                    <a:lnTo>
                      <a:pt x="188" y="116"/>
                    </a:lnTo>
                    <a:lnTo>
                      <a:pt x="192" y="118"/>
                    </a:lnTo>
                    <a:lnTo>
                      <a:pt x="194" y="118"/>
                    </a:lnTo>
                    <a:lnTo>
                      <a:pt x="196" y="116"/>
                    </a:lnTo>
                    <a:lnTo>
                      <a:pt x="202" y="110"/>
                    </a:lnTo>
                    <a:lnTo>
                      <a:pt x="204" y="100"/>
                    </a:lnTo>
                    <a:lnTo>
                      <a:pt x="210" y="96"/>
                    </a:lnTo>
                    <a:lnTo>
                      <a:pt x="216" y="88"/>
                    </a:lnTo>
                    <a:lnTo>
                      <a:pt x="222" y="82"/>
                    </a:lnTo>
                    <a:lnTo>
                      <a:pt x="234" y="74"/>
                    </a:lnTo>
                    <a:lnTo>
                      <a:pt x="240" y="70"/>
                    </a:lnTo>
                    <a:lnTo>
                      <a:pt x="246" y="62"/>
                    </a:lnTo>
                    <a:lnTo>
                      <a:pt x="246" y="56"/>
                    </a:lnTo>
                    <a:lnTo>
                      <a:pt x="248" y="56"/>
                    </a:lnTo>
                    <a:lnTo>
                      <a:pt x="248" y="46"/>
                    </a:lnTo>
                    <a:lnTo>
                      <a:pt x="246" y="36"/>
                    </a:lnTo>
                    <a:lnTo>
                      <a:pt x="240" y="34"/>
                    </a:lnTo>
                    <a:lnTo>
                      <a:pt x="248" y="28"/>
                    </a:lnTo>
                    <a:lnTo>
                      <a:pt x="242" y="28"/>
                    </a:lnTo>
                    <a:lnTo>
                      <a:pt x="238" y="24"/>
                    </a:lnTo>
                    <a:lnTo>
                      <a:pt x="234" y="20"/>
                    </a:lnTo>
                    <a:lnTo>
                      <a:pt x="232" y="24"/>
                    </a:lnTo>
                    <a:lnTo>
                      <a:pt x="220" y="20"/>
                    </a:lnTo>
                    <a:lnTo>
                      <a:pt x="216" y="20"/>
                    </a:lnTo>
                    <a:lnTo>
                      <a:pt x="214" y="16"/>
                    </a:lnTo>
                    <a:lnTo>
                      <a:pt x="212" y="10"/>
                    </a:lnTo>
                    <a:lnTo>
                      <a:pt x="202" y="6"/>
                    </a:lnTo>
                    <a:lnTo>
                      <a:pt x="198" y="2"/>
                    </a:lnTo>
                    <a:lnTo>
                      <a:pt x="198" y="0"/>
                    </a:lnTo>
                    <a:lnTo>
                      <a:pt x="184" y="10"/>
                    </a:lnTo>
                    <a:lnTo>
                      <a:pt x="186" y="14"/>
                    </a:lnTo>
                    <a:lnTo>
                      <a:pt x="186" y="18"/>
                    </a:lnTo>
                    <a:lnTo>
                      <a:pt x="184" y="24"/>
                    </a:lnTo>
                    <a:lnTo>
                      <a:pt x="178" y="32"/>
                    </a:lnTo>
                    <a:lnTo>
                      <a:pt x="178" y="36"/>
                    </a:lnTo>
                    <a:lnTo>
                      <a:pt x="178" y="38"/>
                    </a:lnTo>
                    <a:lnTo>
                      <a:pt x="180" y="42"/>
                    </a:lnTo>
                    <a:lnTo>
                      <a:pt x="180" y="44"/>
                    </a:lnTo>
                    <a:lnTo>
                      <a:pt x="176" y="46"/>
                    </a:lnTo>
                    <a:lnTo>
                      <a:pt x="170" y="52"/>
                    </a:lnTo>
                    <a:lnTo>
                      <a:pt x="174" y="54"/>
                    </a:lnTo>
                    <a:lnTo>
                      <a:pt x="176" y="54"/>
                    </a:lnTo>
                    <a:lnTo>
                      <a:pt x="174" y="60"/>
                    </a:lnTo>
                    <a:lnTo>
                      <a:pt x="174" y="64"/>
                    </a:lnTo>
                    <a:lnTo>
                      <a:pt x="174" y="68"/>
                    </a:lnTo>
                    <a:lnTo>
                      <a:pt x="176" y="70"/>
                    </a:lnTo>
                    <a:lnTo>
                      <a:pt x="170" y="78"/>
                    </a:lnTo>
                    <a:lnTo>
                      <a:pt x="178" y="80"/>
                    </a:lnTo>
                    <a:lnTo>
                      <a:pt x="184" y="82"/>
                    </a:lnTo>
                    <a:lnTo>
                      <a:pt x="180" y="86"/>
                    </a:lnTo>
                    <a:lnTo>
                      <a:pt x="184" y="90"/>
                    </a:lnTo>
                    <a:lnTo>
                      <a:pt x="176" y="96"/>
                    </a:lnTo>
                    <a:lnTo>
                      <a:pt x="176" y="96"/>
                    </a:lnTo>
                    <a:lnTo>
                      <a:pt x="176" y="96"/>
                    </a:lnTo>
                    <a:close/>
                    <a:moveTo>
                      <a:pt x="186" y="78"/>
                    </a:moveTo>
                    <a:lnTo>
                      <a:pt x="186" y="82"/>
                    </a:lnTo>
                    <a:lnTo>
                      <a:pt x="184" y="82"/>
                    </a:lnTo>
                    <a:lnTo>
                      <a:pt x="184" y="80"/>
                    </a:lnTo>
                    <a:lnTo>
                      <a:pt x="186" y="78"/>
                    </a:lnTo>
                    <a:lnTo>
                      <a:pt x="186" y="78"/>
                    </a:lnTo>
                    <a:lnTo>
                      <a:pt x="186" y="78"/>
                    </a:lnTo>
                    <a:close/>
                    <a:moveTo>
                      <a:pt x="0" y="24"/>
                    </a:moveTo>
                    <a:lnTo>
                      <a:pt x="0" y="24"/>
                    </a:lnTo>
                    <a:lnTo>
                      <a:pt x="4" y="38"/>
                    </a:lnTo>
                    <a:lnTo>
                      <a:pt x="4" y="42"/>
                    </a:lnTo>
                    <a:lnTo>
                      <a:pt x="4" y="44"/>
                    </a:lnTo>
                    <a:lnTo>
                      <a:pt x="0" y="42"/>
                    </a:lnTo>
                    <a:lnTo>
                      <a:pt x="0" y="44"/>
                    </a:lnTo>
                    <a:lnTo>
                      <a:pt x="4" y="46"/>
                    </a:lnTo>
                    <a:lnTo>
                      <a:pt x="8" y="42"/>
                    </a:lnTo>
                    <a:lnTo>
                      <a:pt x="8" y="36"/>
                    </a:lnTo>
                    <a:lnTo>
                      <a:pt x="0" y="24"/>
                    </a:lnTo>
                    <a:lnTo>
                      <a:pt x="0" y="24"/>
                    </a:lnTo>
                    <a:lnTo>
                      <a:pt x="0" y="2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63" name="Freeform 1758"/>
              <p:cNvSpPr/>
              <p:nvPr/>
            </p:nvSpPr>
            <p:spPr bwMode="auto">
              <a:xfrm>
                <a:off x="7499350" y="3876675"/>
                <a:ext cx="85725" cy="60325"/>
              </a:xfrm>
              <a:custGeom>
                <a:gdLst>
                  <a:gd fmla="*/ 2 w 54" name="T0"/>
                  <a:gd fmla="*/ 2 h 38" name="T1"/>
                  <a:gd fmla="*/ 2 w 54" name="T2"/>
                  <a:gd fmla="*/ 12 h 38" name="T3"/>
                  <a:gd fmla="*/ 2 w 54" name="T4"/>
                  <a:gd fmla="*/ 18 h 38" name="T5"/>
                  <a:gd fmla="*/ 0 w 54" name="T6"/>
                  <a:gd fmla="*/ 20 h 38" name="T7"/>
                  <a:gd fmla="*/ 4 w 54" name="T8"/>
                  <a:gd fmla="*/ 26 h 38" name="T9"/>
                  <a:gd fmla="*/ 4 w 54" name="T10"/>
                  <a:gd fmla="*/ 30 h 38" name="T11"/>
                  <a:gd fmla="*/ 8 w 54" name="T12"/>
                  <a:gd fmla="*/ 36 h 38" name="T13"/>
                  <a:gd fmla="*/ 10 w 54" name="T14"/>
                  <a:gd fmla="*/ 38 h 38" name="T15"/>
                  <a:gd fmla="*/ 12 w 54" name="T16"/>
                  <a:gd fmla="*/ 36 h 38" name="T17"/>
                  <a:gd fmla="*/ 14 w 54" name="T18"/>
                  <a:gd fmla="*/ 32 h 38" name="T19"/>
                  <a:gd fmla="*/ 12 w 54" name="T20"/>
                  <a:gd fmla="*/ 28 h 38" name="T21"/>
                  <a:gd fmla="*/ 12 w 54" name="T22"/>
                  <a:gd fmla="*/ 22 h 38" name="T23"/>
                  <a:gd fmla="*/ 22 w 54" name="T24"/>
                  <a:gd fmla="*/ 28 h 38" name="T25"/>
                  <a:gd fmla="*/ 22 w 54" name="T26"/>
                  <a:gd fmla="*/ 30 h 38" name="T27"/>
                  <a:gd fmla="*/ 28 w 54" name="T28"/>
                  <a:gd fmla="*/ 30 h 38" name="T29"/>
                  <a:gd fmla="*/ 32 w 54" name="T30"/>
                  <a:gd fmla="*/ 22 h 38" name="T31"/>
                  <a:gd fmla="*/ 46 w 54" name="T32"/>
                  <a:gd fmla="*/ 22 h 38" name="T33"/>
                  <a:gd fmla="*/ 46 w 54" name="T34"/>
                  <a:gd fmla="*/ 26 h 38" name="T35"/>
                  <a:gd fmla="*/ 48 w 54" name="T36"/>
                  <a:gd fmla="*/ 26 h 38" name="T37"/>
                  <a:gd fmla="*/ 54 w 54" name="T38"/>
                  <a:gd fmla="*/ 26 h 38" name="T39"/>
                  <a:gd fmla="*/ 50 w 54" name="T40"/>
                  <a:gd fmla="*/ 18 h 38" name="T41"/>
                  <a:gd fmla="*/ 48 w 54" name="T42"/>
                  <a:gd fmla="*/ 16 h 38" name="T43"/>
                  <a:gd fmla="*/ 46 w 54" name="T44"/>
                  <a:gd fmla="*/ 12 h 38" name="T45"/>
                  <a:gd fmla="*/ 42 w 54" name="T46"/>
                  <a:gd fmla="*/ 12 h 38" name="T47"/>
                  <a:gd fmla="*/ 36 w 54" name="T48"/>
                  <a:gd fmla="*/ 12 h 38" name="T49"/>
                  <a:gd fmla="*/ 28 w 54" name="T50"/>
                  <a:gd fmla="*/ 8 h 38" name="T51"/>
                  <a:gd fmla="*/ 20 w 54" name="T52"/>
                  <a:gd fmla="*/ 2 h 38" name="T53"/>
                  <a:gd fmla="*/ 10 w 54" name="T54"/>
                  <a:gd fmla="*/ 0 h 38" name="T55"/>
                  <a:gd fmla="*/ 2 w 54" name="T56"/>
                  <a:gd fmla="*/ 2 h 38" name="T57"/>
                  <a:gd fmla="*/ 2 w 54" name="T58"/>
                  <a:gd fmla="*/ 2 h 38" name="T59"/>
                  <a:gd fmla="*/ 2 w 54" name="T60"/>
                  <a:gd fmla="*/ 2 h 3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8" w="54">
                    <a:moveTo>
                      <a:pt x="2" y="2"/>
                    </a:moveTo>
                    <a:lnTo>
                      <a:pt x="2" y="12"/>
                    </a:lnTo>
                    <a:lnTo>
                      <a:pt x="2" y="18"/>
                    </a:lnTo>
                    <a:lnTo>
                      <a:pt x="0" y="20"/>
                    </a:lnTo>
                    <a:lnTo>
                      <a:pt x="4" y="26"/>
                    </a:lnTo>
                    <a:lnTo>
                      <a:pt x="4" y="30"/>
                    </a:lnTo>
                    <a:lnTo>
                      <a:pt x="8" y="36"/>
                    </a:lnTo>
                    <a:lnTo>
                      <a:pt x="10" y="38"/>
                    </a:lnTo>
                    <a:lnTo>
                      <a:pt x="12" y="36"/>
                    </a:lnTo>
                    <a:lnTo>
                      <a:pt x="14" y="32"/>
                    </a:lnTo>
                    <a:lnTo>
                      <a:pt x="12" y="28"/>
                    </a:lnTo>
                    <a:lnTo>
                      <a:pt x="12" y="22"/>
                    </a:lnTo>
                    <a:lnTo>
                      <a:pt x="22" y="28"/>
                    </a:lnTo>
                    <a:lnTo>
                      <a:pt x="22" y="30"/>
                    </a:lnTo>
                    <a:lnTo>
                      <a:pt x="28" y="30"/>
                    </a:lnTo>
                    <a:lnTo>
                      <a:pt x="32" y="22"/>
                    </a:lnTo>
                    <a:lnTo>
                      <a:pt x="46" y="22"/>
                    </a:lnTo>
                    <a:lnTo>
                      <a:pt x="46" y="26"/>
                    </a:lnTo>
                    <a:lnTo>
                      <a:pt x="48" y="26"/>
                    </a:lnTo>
                    <a:lnTo>
                      <a:pt x="54" y="26"/>
                    </a:lnTo>
                    <a:lnTo>
                      <a:pt x="50" y="18"/>
                    </a:lnTo>
                    <a:lnTo>
                      <a:pt x="48" y="16"/>
                    </a:lnTo>
                    <a:lnTo>
                      <a:pt x="46" y="12"/>
                    </a:lnTo>
                    <a:lnTo>
                      <a:pt x="42" y="12"/>
                    </a:lnTo>
                    <a:lnTo>
                      <a:pt x="36" y="12"/>
                    </a:lnTo>
                    <a:lnTo>
                      <a:pt x="28" y="8"/>
                    </a:lnTo>
                    <a:lnTo>
                      <a:pt x="20" y="2"/>
                    </a:lnTo>
                    <a:lnTo>
                      <a:pt x="10" y="0"/>
                    </a:lnTo>
                    <a:lnTo>
                      <a:pt x="2" y="2"/>
                    </a:lnTo>
                    <a:lnTo>
                      <a:pt x="2" y="2"/>
                    </a:lnTo>
                    <a:lnTo>
                      <a:pt x="2"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64" name="Freeform 1759"/>
              <p:cNvSpPr>
                <a:spLocks noEditPoints="1"/>
              </p:cNvSpPr>
              <p:nvPr/>
            </p:nvSpPr>
            <p:spPr bwMode="auto">
              <a:xfrm>
                <a:off x="7207250" y="3775075"/>
                <a:ext cx="231775" cy="104775"/>
              </a:xfrm>
              <a:custGeom>
                <a:gdLst>
                  <a:gd fmla="*/ 24 w 146" name="T0"/>
                  <a:gd fmla="*/ 20 h 66" name="T1"/>
                  <a:gd fmla="*/ 24 w 146" name="T2"/>
                  <a:gd fmla="*/ 20 h 66" name="T3"/>
                  <a:gd fmla="*/ 24 w 146" name="T4"/>
                  <a:gd fmla="*/ 24 h 66" name="T5"/>
                  <a:gd fmla="*/ 26 w 146" name="T6"/>
                  <a:gd fmla="*/ 30 h 66" name="T7"/>
                  <a:gd fmla="*/ 22 w 146" name="T8"/>
                  <a:gd fmla="*/ 32 h 66" name="T9"/>
                  <a:gd fmla="*/ 24 w 146" name="T10"/>
                  <a:gd fmla="*/ 32 h 66" name="T11"/>
                  <a:gd fmla="*/ 30 w 146" name="T12"/>
                  <a:gd fmla="*/ 28 h 66" name="T13"/>
                  <a:gd fmla="*/ 32 w 146" name="T14"/>
                  <a:gd fmla="*/ 22 h 66" name="T15"/>
                  <a:gd fmla="*/ 24 w 146" name="T16"/>
                  <a:gd fmla="*/ 20 h 66" name="T17"/>
                  <a:gd fmla="*/ 24 w 146" name="T18"/>
                  <a:gd fmla="*/ 20 h 66" name="T19"/>
                  <a:gd fmla="*/ 24 w 146" name="T20"/>
                  <a:gd fmla="*/ 20 h 66" name="T21"/>
                  <a:gd fmla="*/ 24 w 146" name="T22"/>
                  <a:gd fmla="*/ 0 h 66" name="T23"/>
                  <a:gd fmla="*/ 24 w 146" name="T24"/>
                  <a:gd fmla="*/ 0 h 66" name="T25"/>
                  <a:gd fmla="*/ 16 w 146" name="T26"/>
                  <a:gd fmla="*/ 4 h 66" name="T27"/>
                  <a:gd fmla="*/ 8 w 146" name="T28"/>
                  <a:gd fmla="*/ 10 h 66" name="T29"/>
                  <a:gd fmla="*/ 0 w 146" name="T30"/>
                  <a:gd fmla="*/ 24 h 66" name="T31"/>
                  <a:gd fmla="*/ 6 w 146" name="T32"/>
                  <a:gd fmla="*/ 24 h 66" name="T33"/>
                  <a:gd fmla="*/ 14 w 146" name="T34"/>
                  <a:gd fmla="*/ 22 h 66" name="T35"/>
                  <a:gd fmla="*/ 14 w 146" name="T36"/>
                  <a:gd fmla="*/ 18 h 66" name="T37"/>
                  <a:gd fmla="*/ 18 w 146" name="T38"/>
                  <a:gd fmla="*/ 12 h 66" name="T39"/>
                  <a:gd fmla="*/ 26 w 146" name="T40"/>
                  <a:gd fmla="*/ 6 h 66" name="T41"/>
                  <a:gd fmla="*/ 32 w 146" name="T42"/>
                  <a:gd fmla="*/ 6 h 66" name="T43"/>
                  <a:gd fmla="*/ 40 w 146" name="T44"/>
                  <a:gd fmla="*/ 10 h 66" name="T45"/>
                  <a:gd fmla="*/ 44 w 146" name="T46"/>
                  <a:gd fmla="*/ 18 h 66" name="T47"/>
                  <a:gd fmla="*/ 52 w 146" name="T48"/>
                  <a:gd fmla="*/ 18 h 66" name="T49"/>
                  <a:gd fmla="*/ 54 w 146" name="T50"/>
                  <a:gd fmla="*/ 20 h 66" name="T51"/>
                  <a:gd fmla="*/ 58 w 146" name="T52"/>
                  <a:gd fmla="*/ 20 h 66" name="T53"/>
                  <a:gd fmla="*/ 62 w 146" name="T54"/>
                  <a:gd fmla="*/ 20 h 66" name="T55"/>
                  <a:gd fmla="*/ 64 w 146" name="T56"/>
                  <a:gd fmla="*/ 24 h 66" name="T57"/>
                  <a:gd fmla="*/ 70 w 146" name="T58"/>
                  <a:gd fmla="*/ 32 h 66" name="T59"/>
                  <a:gd fmla="*/ 78 w 146" name="T60"/>
                  <a:gd fmla="*/ 32 h 66" name="T61"/>
                  <a:gd fmla="*/ 86 w 146" name="T62"/>
                  <a:gd fmla="*/ 32 h 66" name="T63"/>
                  <a:gd fmla="*/ 86 w 146" name="T64"/>
                  <a:gd fmla="*/ 38 h 66" name="T65"/>
                  <a:gd fmla="*/ 90 w 146" name="T66"/>
                  <a:gd fmla="*/ 44 h 66" name="T67"/>
                  <a:gd fmla="*/ 96 w 146" name="T68"/>
                  <a:gd fmla="*/ 46 h 66" name="T69"/>
                  <a:gd fmla="*/ 106 w 146" name="T70"/>
                  <a:gd fmla="*/ 54 h 66" name="T71"/>
                  <a:gd fmla="*/ 100 w 146" name="T72"/>
                  <a:gd fmla="*/ 66 h 66" name="T73"/>
                  <a:gd fmla="*/ 146 w 146" name="T74"/>
                  <a:gd fmla="*/ 58 h 66" name="T75"/>
                  <a:gd fmla="*/ 144 w 146" name="T76"/>
                  <a:gd fmla="*/ 50 h 66" name="T77"/>
                  <a:gd fmla="*/ 136 w 146" name="T78"/>
                  <a:gd fmla="*/ 50 h 66" name="T79"/>
                  <a:gd fmla="*/ 128 w 146" name="T80"/>
                  <a:gd fmla="*/ 50 h 66" name="T81"/>
                  <a:gd fmla="*/ 126 w 146" name="T82"/>
                  <a:gd fmla="*/ 38 h 66" name="T83"/>
                  <a:gd fmla="*/ 114 w 146" name="T84"/>
                  <a:gd fmla="*/ 38 h 66" name="T85"/>
                  <a:gd fmla="*/ 114 w 146" name="T86"/>
                  <a:gd fmla="*/ 36 h 66" name="T87"/>
                  <a:gd fmla="*/ 112 w 146" name="T88"/>
                  <a:gd fmla="*/ 32 h 66" name="T89"/>
                  <a:gd fmla="*/ 98 w 146" name="T90"/>
                  <a:gd fmla="*/ 24 h 66" name="T91"/>
                  <a:gd fmla="*/ 82 w 146" name="T92"/>
                  <a:gd fmla="*/ 18 h 66" name="T93"/>
                  <a:gd fmla="*/ 78 w 146" name="T94"/>
                  <a:gd fmla="*/ 18 h 66" name="T95"/>
                  <a:gd fmla="*/ 76 w 146" name="T96"/>
                  <a:gd fmla="*/ 12 h 66" name="T97"/>
                  <a:gd fmla="*/ 70 w 146" name="T98"/>
                  <a:gd fmla="*/ 6 h 66" name="T99"/>
                  <a:gd fmla="*/ 48 w 146" name="T100"/>
                  <a:gd fmla="*/ 2 h 66" name="T101"/>
                  <a:gd fmla="*/ 24 w 146" name="T102"/>
                  <a:gd fmla="*/ 0 h 66" name="T103"/>
                  <a:gd fmla="*/ 24 w 146" name="T104"/>
                  <a:gd fmla="*/ 0 h 66" name="T105"/>
                  <a:gd fmla="*/ 24 w 146" name="T106"/>
                  <a:gd fmla="*/ 0 h 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6" w="146">
                    <a:moveTo>
                      <a:pt x="24" y="20"/>
                    </a:moveTo>
                    <a:lnTo>
                      <a:pt x="24" y="20"/>
                    </a:lnTo>
                    <a:lnTo>
                      <a:pt x="24" y="24"/>
                    </a:lnTo>
                    <a:lnTo>
                      <a:pt x="26" y="30"/>
                    </a:lnTo>
                    <a:lnTo>
                      <a:pt x="22" y="32"/>
                    </a:lnTo>
                    <a:lnTo>
                      <a:pt x="24" y="32"/>
                    </a:lnTo>
                    <a:lnTo>
                      <a:pt x="30" y="28"/>
                    </a:lnTo>
                    <a:lnTo>
                      <a:pt x="32" y="22"/>
                    </a:lnTo>
                    <a:lnTo>
                      <a:pt x="24" y="20"/>
                    </a:lnTo>
                    <a:lnTo>
                      <a:pt x="24" y="20"/>
                    </a:lnTo>
                    <a:lnTo>
                      <a:pt x="24" y="20"/>
                    </a:lnTo>
                    <a:close/>
                    <a:moveTo>
                      <a:pt x="24" y="0"/>
                    </a:moveTo>
                    <a:lnTo>
                      <a:pt x="24" y="0"/>
                    </a:lnTo>
                    <a:lnTo>
                      <a:pt x="16" y="4"/>
                    </a:lnTo>
                    <a:lnTo>
                      <a:pt x="8" y="10"/>
                    </a:lnTo>
                    <a:lnTo>
                      <a:pt x="0" y="24"/>
                    </a:lnTo>
                    <a:lnTo>
                      <a:pt x="6" y="24"/>
                    </a:lnTo>
                    <a:lnTo>
                      <a:pt x="14" y="22"/>
                    </a:lnTo>
                    <a:lnTo>
                      <a:pt x="14" y="18"/>
                    </a:lnTo>
                    <a:lnTo>
                      <a:pt x="18" y="12"/>
                    </a:lnTo>
                    <a:lnTo>
                      <a:pt x="26" y="6"/>
                    </a:lnTo>
                    <a:lnTo>
                      <a:pt x="32" y="6"/>
                    </a:lnTo>
                    <a:lnTo>
                      <a:pt x="40" y="10"/>
                    </a:lnTo>
                    <a:lnTo>
                      <a:pt x="44" y="18"/>
                    </a:lnTo>
                    <a:lnTo>
                      <a:pt x="52" y="18"/>
                    </a:lnTo>
                    <a:lnTo>
                      <a:pt x="54" y="20"/>
                    </a:lnTo>
                    <a:lnTo>
                      <a:pt x="58" y="20"/>
                    </a:lnTo>
                    <a:lnTo>
                      <a:pt x="62" y="20"/>
                    </a:lnTo>
                    <a:lnTo>
                      <a:pt x="64" y="24"/>
                    </a:lnTo>
                    <a:lnTo>
                      <a:pt x="70" y="32"/>
                    </a:lnTo>
                    <a:lnTo>
                      <a:pt x="78" y="32"/>
                    </a:lnTo>
                    <a:lnTo>
                      <a:pt x="86" y="32"/>
                    </a:lnTo>
                    <a:lnTo>
                      <a:pt x="86" y="38"/>
                    </a:lnTo>
                    <a:lnTo>
                      <a:pt x="90" y="44"/>
                    </a:lnTo>
                    <a:lnTo>
                      <a:pt x="96" y="46"/>
                    </a:lnTo>
                    <a:lnTo>
                      <a:pt x="106" y="54"/>
                    </a:lnTo>
                    <a:lnTo>
                      <a:pt x="100" y="66"/>
                    </a:lnTo>
                    <a:lnTo>
                      <a:pt x="146" y="58"/>
                    </a:lnTo>
                    <a:lnTo>
                      <a:pt x="144" y="50"/>
                    </a:lnTo>
                    <a:lnTo>
                      <a:pt x="136" y="50"/>
                    </a:lnTo>
                    <a:lnTo>
                      <a:pt x="128" y="50"/>
                    </a:lnTo>
                    <a:lnTo>
                      <a:pt x="126" y="38"/>
                    </a:lnTo>
                    <a:lnTo>
                      <a:pt x="114" y="38"/>
                    </a:lnTo>
                    <a:lnTo>
                      <a:pt x="114" y="36"/>
                    </a:lnTo>
                    <a:lnTo>
                      <a:pt x="112" y="32"/>
                    </a:lnTo>
                    <a:lnTo>
                      <a:pt x="98" y="24"/>
                    </a:lnTo>
                    <a:lnTo>
                      <a:pt x="82" y="18"/>
                    </a:lnTo>
                    <a:lnTo>
                      <a:pt x="78" y="18"/>
                    </a:lnTo>
                    <a:lnTo>
                      <a:pt x="76" y="12"/>
                    </a:lnTo>
                    <a:lnTo>
                      <a:pt x="70" y="6"/>
                    </a:lnTo>
                    <a:lnTo>
                      <a:pt x="48" y="2"/>
                    </a:lnTo>
                    <a:lnTo>
                      <a:pt x="24" y="0"/>
                    </a:lnTo>
                    <a:lnTo>
                      <a:pt x="24" y="0"/>
                    </a:lnTo>
                    <a:lnTo>
                      <a:pt x="24"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65" name="Freeform 1760"/>
              <p:cNvSpPr/>
              <p:nvPr/>
            </p:nvSpPr>
            <p:spPr bwMode="auto">
              <a:xfrm>
                <a:off x="7175500" y="4117975"/>
                <a:ext cx="76200" cy="95250"/>
              </a:xfrm>
              <a:custGeom>
                <a:gdLst>
                  <a:gd fmla="*/ 6 w 48" name="T0"/>
                  <a:gd fmla="*/ 0 h 60" name="T1"/>
                  <a:gd fmla="*/ 6 w 48" name="T2"/>
                  <a:gd fmla="*/ 0 h 60" name="T3"/>
                  <a:gd fmla="*/ 4 w 48" name="T4"/>
                  <a:gd fmla="*/ 0 h 60" name="T5"/>
                  <a:gd fmla="*/ 0 w 48" name="T6"/>
                  <a:gd fmla="*/ 0 h 60" name="T7"/>
                  <a:gd fmla="*/ 6 w 48" name="T8"/>
                  <a:gd fmla="*/ 8 h 60" name="T9"/>
                  <a:gd fmla="*/ 6 w 48" name="T10"/>
                  <a:gd fmla="*/ 14 h 60" name="T11"/>
                  <a:gd fmla="*/ 0 w 48" name="T12"/>
                  <a:gd fmla="*/ 28 h 60" name="T13"/>
                  <a:gd fmla="*/ 6 w 48" name="T14"/>
                  <a:gd fmla="*/ 32 h 60" name="T15"/>
                  <a:gd fmla="*/ 8 w 48" name="T16"/>
                  <a:gd fmla="*/ 34 h 60" name="T17"/>
                  <a:gd fmla="*/ 16 w 48" name="T18"/>
                  <a:gd fmla="*/ 32 h 60" name="T19"/>
                  <a:gd fmla="*/ 16 w 48" name="T20"/>
                  <a:gd fmla="*/ 28 h 60" name="T21"/>
                  <a:gd fmla="*/ 16 w 48" name="T22"/>
                  <a:gd fmla="*/ 26 h 60" name="T23"/>
                  <a:gd fmla="*/ 26 w 48" name="T24"/>
                  <a:gd fmla="*/ 34 h 60" name="T25"/>
                  <a:gd fmla="*/ 32 w 48" name="T26"/>
                  <a:gd fmla="*/ 42 h 60" name="T27"/>
                  <a:gd fmla="*/ 32 w 48" name="T28"/>
                  <a:gd fmla="*/ 50 h 60" name="T29"/>
                  <a:gd fmla="*/ 32 w 48" name="T30"/>
                  <a:gd fmla="*/ 52 h 60" name="T31"/>
                  <a:gd fmla="*/ 32 w 48" name="T32"/>
                  <a:gd fmla="*/ 58 h 60" name="T33"/>
                  <a:gd fmla="*/ 36 w 48" name="T34"/>
                  <a:gd fmla="*/ 58 h 60" name="T35"/>
                  <a:gd fmla="*/ 36 w 48" name="T36"/>
                  <a:gd fmla="*/ 54 h 60" name="T37"/>
                  <a:gd fmla="*/ 36 w 48" name="T38"/>
                  <a:gd fmla="*/ 50 h 60" name="T39"/>
                  <a:gd fmla="*/ 40 w 48" name="T40"/>
                  <a:gd fmla="*/ 50 h 60" name="T41"/>
                  <a:gd fmla="*/ 42 w 48" name="T42"/>
                  <a:gd fmla="*/ 60 h 60" name="T43"/>
                  <a:gd fmla="*/ 46 w 48" name="T44"/>
                  <a:gd fmla="*/ 52 h 60" name="T45"/>
                  <a:gd fmla="*/ 42 w 48" name="T46"/>
                  <a:gd fmla="*/ 46 h 60" name="T47"/>
                  <a:gd fmla="*/ 40 w 48" name="T48"/>
                  <a:gd fmla="*/ 44 h 60" name="T49"/>
                  <a:gd fmla="*/ 42 w 48" name="T50"/>
                  <a:gd fmla="*/ 42 h 60" name="T51"/>
                  <a:gd fmla="*/ 42 w 48" name="T52"/>
                  <a:gd fmla="*/ 36 h 60" name="T53"/>
                  <a:gd fmla="*/ 42 w 48" name="T54"/>
                  <a:gd fmla="*/ 34 h 60" name="T55"/>
                  <a:gd fmla="*/ 46 w 48" name="T56"/>
                  <a:gd fmla="*/ 34 h 60" name="T57"/>
                  <a:gd fmla="*/ 48 w 48" name="T58"/>
                  <a:gd fmla="*/ 34 h 60" name="T59"/>
                  <a:gd fmla="*/ 46 w 48" name="T60"/>
                  <a:gd fmla="*/ 26 h 60" name="T61"/>
                  <a:gd fmla="*/ 30 w 48" name="T62"/>
                  <a:gd fmla="*/ 8 h 60" name="T63"/>
                  <a:gd fmla="*/ 28 w 48" name="T64"/>
                  <a:gd fmla="*/ 8 h 60" name="T65"/>
                  <a:gd fmla="*/ 26 w 48" name="T66"/>
                  <a:gd fmla="*/ 8 h 60" name="T67"/>
                  <a:gd fmla="*/ 24 w 48" name="T68"/>
                  <a:gd fmla="*/ 6 h 60" name="T69"/>
                  <a:gd fmla="*/ 18 w 48" name="T70"/>
                  <a:gd fmla="*/ 6 h 60" name="T71"/>
                  <a:gd fmla="*/ 18 w 48" name="T72"/>
                  <a:gd fmla="*/ 8 h 60" name="T73"/>
                  <a:gd fmla="*/ 16 w 48" name="T74"/>
                  <a:gd fmla="*/ 6 h 60" name="T75"/>
                  <a:gd fmla="*/ 8 w 48" name="T76"/>
                  <a:gd fmla="*/ 6 h 60" name="T77"/>
                  <a:gd fmla="*/ 6 w 48" name="T78"/>
                  <a:gd fmla="*/ 0 h 60" name="T79"/>
                  <a:gd fmla="*/ 6 w 48" name="T80"/>
                  <a:gd fmla="*/ 0 h 60" name="T81"/>
                  <a:gd fmla="*/ 6 w 48" name="T82"/>
                  <a:gd fmla="*/ 0 h 6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0" w="48">
                    <a:moveTo>
                      <a:pt x="6" y="0"/>
                    </a:moveTo>
                    <a:lnTo>
                      <a:pt x="6" y="0"/>
                    </a:lnTo>
                    <a:lnTo>
                      <a:pt x="4" y="0"/>
                    </a:lnTo>
                    <a:lnTo>
                      <a:pt x="0" y="0"/>
                    </a:lnTo>
                    <a:lnTo>
                      <a:pt x="6" y="8"/>
                    </a:lnTo>
                    <a:lnTo>
                      <a:pt x="6" y="14"/>
                    </a:lnTo>
                    <a:lnTo>
                      <a:pt x="0" y="28"/>
                    </a:lnTo>
                    <a:lnTo>
                      <a:pt x="6" y="32"/>
                    </a:lnTo>
                    <a:lnTo>
                      <a:pt x="8" y="34"/>
                    </a:lnTo>
                    <a:lnTo>
                      <a:pt x="16" y="32"/>
                    </a:lnTo>
                    <a:lnTo>
                      <a:pt x="16" y="28"/>
                    </a:lnTo>
                    <a:lnTo>
                      <a:pt x="16" y="26"/>
                    </a:lnTo>
                    <a:lnTo>
                      <a:pt x="26" y="34"/>
                    </a:lnTo>
                    <a:lnTo>
                      <a:pt x="32" y="42"/>
                    </a:lnTo>
                    <a:lnTo>
                      <a:pt x="32" y="50"/>
                    </a:lnTo>
                    <a:lnTo>
                      <a:pt x="32" y="52"/>
                    </a:lnTo>
                    <a:lnTo>
                      <a:pt x="32" y="58"/>
                    </a:lnTo>
                    <a:lnTo>
                      <a:pt x="36" y="58"/>
                    </a:lnTo>
                    <a:lnTo>
                      <a:pt x="36" y="54"/>
                    </a:lnTo>
                    <a:lnTo>
                      <a:pt x="36" y="50"/>
                    </a:lnTo>
                    <a:lnTo>
                      <a:pt x="40" y="50"/>
                    </a:lnTo>
                    <a:lnTo>
                      <a:pt x="42" y="60"/>
                    </a:lnTo>
                    <a:lnTo>
                      <a:pt x="46" y="52"/>
                    </a:lnTo>
                    <a:lnTo>
                      <a:pt x="42" y="46"/>
                    </a:lnTo>
                    <a:lnTo>
                      <a:pt x="40" y="44"/>
                    </a:lnTo>
                    <a:lnTo>
                      <a:pt x="42" y="42"/>
                    </a:lnTo>
                    <a:lnTo>
                      <a:pt x="42" y="36"/>
                    </a:lnTo>
                    <a:lnTo>
                      <a:pt x="42" y="34"/>
                    </a:lnTo>
                    <a:lnTo>
                      <a:pt x="46" y="34"/>
                    </a:lnTo>
                    <a:lnTo>
                      <a:pt x="48" y="34"/>
                    </a:lnTo>
                    <a:lnTo>
                      <a:pt x="46" y="26"/>
                    </a:lnTo>
                    <a:lnTo>
                      <a:pt x="30" y="8"/>
                    </a:lnTo>
                    <a:lnTo>
                      <a:pt x="28" y="8"/>
                    </a:lnTo>
                    <a:lnTo>
                      <a:pt x="26" y="8"/>
                    </a:lnTo>
                    <a:lnTo>
                      <a:pt x="24" y="6"/>
                    </a:lnTo>
                    <a:lnTo>
                      <a:pt x="18" y="6"/>
                    </a:lnTo>
                    <a:lnTo>
                      <a:pt x="18" y="8"/>
                    </a:lnTo>
                    <a:lnTo>
                      <a:pt x="16" y="6"/>
                    </a:lnTo>
                    <a:lnTo>
                      <a:pt x="8" y="6"/>
                    </a:lnTo>
                    <a:lnTo>
                      <a:pt x="6" y="0"/>
                    </a:lnTo>
                    <a:lnTo>
                      <a:pt x="6" y="0"/>
                    </a:lnTo>
                    <a:lnTo>
                      <a:pt x="6"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66" name="Freeform 1761"/>
              <p:cNvSpPr/>
              <p:nvPr/>
            </p:nvSpPr>
            <p:spPr bwMode="auto">
              <a:xfrm>
                <a:off x="7327900" y="4108450"/>
                <a:ext cx="298450" cy="460375"/>
              </a:xfrm>
              <a:custGeom>
                <a:gdLst>
                  <a:gd fmla="*/ 4 w 188" name="T0"/>
                  <a:gd fmla="*/ 192 h 290" name="T1"/>
                  <a:gd fmla="*/ 18 w 188" name="T2"/>
                  <a:gd fmla="*/ 206 h 290" name="T3"/>
                  <a:gd fmla="*/ 36 w 188" name="T4"/>
                  <a:gd fmla="*/ 214 h 290" name="T5"/>
                  <a:gd fmla="*/ 48 w 188" name="T6"/>
                  <a:gd fmla="*/ 218 h 290" name="T7"/>
                  <a:gd fmla="*/ 60 w 188" name="T8"/>
                  <a:gd fmla="*/ 224 h 290" name="T9"/>
                  <a:gd fmla="*/ 70 w 188" name="T10"/>
                  <a:gd fmla="*/ 236 h 290" name="T11"/>
                  <a:gd fmla="*/ 86 w 188" name="T12"/>
                  <a:gd fmla="*/ 242 h 290" name="T13"/>
                  <a:gd fmla="*/ 92 w 188" name="T14"/>
                  <a:gd fmla="*/ 252 h 290" name="T15"/>
                  <a:gd fmla="*/ 104 w 188" name="T16"/>
                  <a:gd fmla="*/ 252 h 290" name="T17"/>
                  <a:gd fmla="*/ 122 w 188" name="T18"/>
                  <a:gd fmla="*/ 256 h 290" name="T19"/>
                  <a:gd fmla="*/ 114 w 188" name="T20"/>
                  <a:gd fmla="*/ 288 h 290" name="T21"/>
                  <a:gd fmla="*/ 140 w 188" name="T22"/>
                  <a:gd fmla="*/ 250 h 290" name="T23"/>
                  <a:gd fmla="*/ 136 w 188" name="T24"/>
                  <a:gd fmla="*/ 234 h 290" name="T25"/>
                  <a:gd fmla="*/ 144 w 188" name="T26"/>
                  <a:gd fmla="*/ 226 h 290" name="T27"/>
                  <a:gd fmla="*/ 136 w 188" name="T28"/>
                  <a:gd fmla="*/ 218 h 290" name="T29"/>
                  <a:gd fmla="*/ 164 w 188" name="T30"/>
                  <a:gd fmla="*/ 206 h 290" name="T31"/>
                  <a:gd fmla="*/ 172 w 188" name="T32"/>
                  <a:gd fmla="*/ 200 h 290" name="T33"/>
                  <a:gd fmla="*/ 182 w 188" name="T34"/>
                  <a:gd fmla="*/ 202 h 290" name="T35"/>
                  <a:gd fmla="*/ 184 w 188" name="T36"/>
                  <a:gd fmla="*/ 188 h 290" name="T37"/>
                  <a:gd fmla="*/ 176 w 188" name="T38"/>
                  <a:gd fmla="*/ 186 h 290" name="T39"/>
                  <a:gd fmla="*/ 180 w 188" name="T40"/>
                  <a:gd fmla="*/ 174 h 290" name="T41"/>
                  <a:gd fmla="*/ 182 w 188" name="T42"/>
                  <a:gd fmla="*/ 156 h 290" name="T43"/>
                  <a:gd fmla="*/ 166 w 188" name="T44"/>
                  <a:gd fmla="*/ 142 h 290" name="T45"/>
                  <a:gd fmla="*/ 158 w 188" name="T46"/>
                  <a:gd fmla="*/ 132 h 290" name="T47"/>
                  <a:gd fmla="*/ 162 w 188" name="T48"/>
                  <a:gd fmla="*/ 124 h 290" name="T49"/>
                  <a:gd fmla="*/ 140 w 188" name="T50"/>
                  <a:gd fmla="*/ 114 h 290" name="T51"/>
                  <a:gd fmla="*/ 124 w 188" name="T52"/>
                  <a:gd fmla="*/ 98 h 290" name="T53"/>
                  <a:gd fmla="*/ 102 w 188" name="T54"/>
                  <a:gd fmla="*/ 96 h 290" name="T55"/>
                  <a:gd fmla="*/ 96 w 188" name="T56"/>
                  <a:gd fmla="*/ 82 h 290" name="T57"/>
                  <a:gd fmla="*/ 96 w 188" name="T58"/>
                  <a:gd fmla="*/ 72 h 290" name="T59"/>
                  <a:gd fmla="*/ 80 w 188" name="T60"/>
                  <a:gd fmla="*/ 60 h 290" name="T61"/>
                  <a:gd fmla="*/ 84 w 188" name="T62"/>
                  <a:gd fmla="*/ 42 h 290" name="T63"/>
                  <a:gd fmla="*/ 92 w 188" name="T64"/>
                  <a:gd fmla="*/ 28 h 290" name="T65"/>
                  <a:gd fmla="*/ 112 w 188" name="T66"/>
                  <a:gd fmla="*/ 2 h 290" name="T67"/>
                  <a:gd fmla="*/ 102 w 188" name="T68"/>
                  <a:gd fmla="*/ 6 h 290" name="T69"/>
                  <a:gd fmla="*/ 76 w 188" name="T70"/>
                  <a:gd fmla="*/ 16 h 290" name="T71"/>
                  <a:gd fmla="*/ 70 w 188" name="T72"/>
                  <a:gd fmla="*/ 26 h 290" name="T73"/>
                  <a:gd fmla="*/ 60 w 188" name="T74"/>
                  <a:gd fmla="*/ 24 h 290" name="T75"/>
                  <a:gd fmla="*/ 52 w 188" name="T76"/>
                  <a:gd fmla="*/ 46 h 290" name="T77"/>
                  <a:gd fmla="*/ 40 w 188" name="T78"/>
                  <a:gd fmla="*/ 62 h 290" name="T79"/>
                  <a:gd fmla="*/ 30 w 188" name="T80"/>
                  <a:gd fmla="*/ 70 h 290" name="T81"/>
                  <a:gd fmla="*/ 32 w 188" name="T82"/>
                  <a:gd fmla="*/ 82 h 290" name="T83"/>
                  <a:gd fmla="*/ 26 w 188" name="T84"/>
                  <a:gd fmla="*/ 100 h 290" name="T85"/>
                  <a:gd fmla="*/ 26 w 188" name="T86"/>
                  <a:gd fmla="*/ 126 h 290" name="T87"/>
                  <a:gd fmla="*/ 18 w 188" name="T88"/>
                  <a:gd fmla="*/ 162 h 290" name="T89"/>
                  <a:gd fmla="*/ 6 w 188" name="T90"/>
                  <a:gd fmla="*/ 174 h 290" name="T91"/>
                  <a:gd fmla="*/ 0 w 188" name="T92"/>
                  <a:gd fmla="*/ 182 h 290" name="T93"/>
                  <a:gd fmla="*/ 4 w 188" name="T94"/>
                  <a:gd fmla="*/ 190 h 29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90" w="188">
                    <a:moveTo>
                      <a:pt x="4" y="190"/>
                    </a:moveTo>
                    <a:lnTo>
                      <a:pt x="4" y="190"/>
                    </a:lnTo>
                    <a:lnTo>
                      <a:pt x="4" y="192"/>
                    </a:lnTo>
                    <a:lnTo>
                      <a:pt x="6" y="196"/>
                    </a:lnTo>
                    <a:lnTo>
                      <a:pt x="16" y="200"/>
                    </a:lnTo>
                    <a:lnTo>
                      <a:pt x="18" y="206"/>
                    </a:lnTo>
                    <a:lnTo>
                      <a:pt x="22" y="210"/>
                    </a:lnTo>
                    <a:lnTo>
                      <a:pt x="24" y="210"/>
                    </a:lnTo>
                    <a:lnTo>
                      <a:pt x="36" y="214"/>
                    </a:lnTo>
                    <a:lnTo>
                      <a:pt x="40" y="210"/>
                    </a:lnTo>
                    <a:lnTo>
                      <a:pt x="42" y="214"/>
                    </a:lnTo>
                    <a:lnTo>
                      <a:pt x="48" y="218"/>
                    </a:lnTo>
                    <a:lnTo>
                      <a:pt x="52" y="218"/>
                    </a:lnTo>
                    <a:lnTo>
                      <a:pt x="60" y="218"/>
                    </a:lnTo>
                    <a:lnTo>
                      <a:pt x="60" y="224"/>
                    </a:lnTo>
                    <a:lnTo>
                      <a:pt x="62" y="226"/>
                    </a:lnTo>
                    <a:lnTo>
                      <a:pt x="68" y="232"/>
                    </a:lnTo>
                    <a:lnTo>
                      <a:pt x="70" y="236"/>
                    </a:lnTo>
                    <a:lnTo>
                      <a:pt x="74" y="238"/>
                    </a:lnTo>
                    <a:lnTo>
                      <a:pt x="76" y="242"/>
                    </a:lnTo>
                    <a:lnTo>
                      <a:pt x="86" y="242"/>
                    </a:lnTo>
                    <a:lnTo>
                      <a:pt x="86" y="246"/>
                    </a:lnTo>
                    <a:lnTo>
                      <a:pt x="86" y="250"/>
                    </a:lnTo>
                    <a:lnTo>
                      <a:pt x="92" y="252"/>
                    </a:lnTo>
                    <a:lnTo>
                      <a:pt x="100" y="254"/>
                    </a:lnTo>
                    <a:lnTo>
                      <a:pt x="100" y="252"/>
                    </a:lnTo>
                    <a:lnTo>
                      <a:pt x="104" y="252"/>
                    </a:lnTo>
                    <a:lnTo>
                      <a:pt x="110" y="252"/>
                    </a:lnTo>
                    <a:lnTo>
                      <a:pt x="114" y="254"/>
                    </a:lnTo>
                    <a:lnTo>
                      <a:pt x="122" y="256"/>
                    </a:lnTo>
                    <a:lnTo>
                      <a:pt x="128" y="256"/>
                    </a:lnTo>
                    <a:lnTo>
                      <a:pt x="128" y="260"/>
                    </a:lnTo>
                    <a:lnTo>
                      <a:pt x="114" y="288"/>
                    </a:lnTo>
                    <a:lnTo>
                      <a:pt x="120" y="288"/>
                    </a:lnTo>
                    <a:lnTo>
                      <a:pt x="124" y="290"/>
                    </a:lnTo>
                    <a:lnTo>
                      <a:pt x="140" y="250"/>
                    </a:lnTo>
                    <a:lnTo>
                      <a:pt x="144" y="244"/>
                    </a:lnTo>
                    <a:lnTo>
                      <a:pt x="140" y="238"/>
                    </a:lnTo>
                    <a:lnTo>
                      <a:pt x="136" y="234"/>
                    </a:lnTo>
                    <a:lnTo>
                      <a:pt x="132" y="234"/>
                    </a:lnTo>
                    <a:lnTo>
                      <a:pt x="132" y="228"/>
                    </a:lnTo>
                    <a:lnTo>
                      <a:pt x="144" y="226"/>
                    </a:lnTo>
                    <a:lnTo>
                      <a:pt x="144" y="220"/>
                    </a:lnTo>
                    <a:lnTo>
                      <a:pt x="140" y="218"/>
                    </a:lnTo>
                    <a:lnTo>
                      <a:pt x="136" y="218"/>
                    </a:lnTo>
                    <a:lnTo>
                      <a:pt x="136" y="210"/>
                    </a:lnTo>
                    <a:lnTo>
                      <a:pt x="144" y="208"/>
                    </a:lnTo>
                    <a:lnTo>
                      <a:pt x="164" y="206"/>
                    </a:lnTo>
                    <a:lnTo>
                      <a:pt x="164" y="200"/>
                    </a:lnTo>
                    <a:lnTo>
                      <a:pt x="166" y="202"/>
                    </a:lnTo>
                    <a:lnTo>
                      <a:pt x="172" y="200"/>
                    </a:lnTo>
                    <a:lnTo>
                      <a:pt x="174" y="196"/>
                    </a:lnTo>
                    <a:lnTo>
                      <a:pt x="180" y="196"/>
                    </a:lnTo>
                    <a:lnTo>
                      <a:pt x="182" y="202"/>
                    </a:lnTo>
                    <a:lnTo>
                      <a:pt x="184" y="202"/>
                    </a:lnTo>
                    <a:lnTo>
                      <a:pt x="188" y="196"/>
                    </a:lnTo>
                    <a:lnTo>
                      <a:pt x="184" y="188"/>
                    </a:lnTo>
                    <a:lnTo>
                      <a:pt x="182" y="182"/>
                    </a:lnTo>
                    <a:lnTo>
                      <a:pt x="180" y="186"/>
                    </a:lnTo>
                    <a:lnTo>
                      <a:pt x="176" y="186"/>
                    </a:lnTo>
                    <a:lnTo>
                      <a:pt x="176" y="182"/>
                    </a:lnTo>
                    <a:lnTo>
                      <a:pt x="176" y="178"/>
                    </a:lnTo>
                    <a:lnTo>
                      <a:pt x="180" y="174"/>
                    </a:lnTo>
                    <a:lnTo>
                      <a:pt x="184" y="170"/>
                    </a:lnTo>
                    <a:lnTo>
                      <a:pt x="188" y="160"/>
                    </a:lnTo>
                    <a:lnTo>
                      <a:pt x="182" y="156"/>
                    </a:lnTo>
                    <a:lnTo>
                      <a:pt x="174" y="152"/>
                    </a:lnTo>
                    <a:lnTo>
                      <a:pt x="168" y="146"/>
                    </a:lnTo>
                    <a:lnTo>
                      <a:pt x="166" y="142"/>
                    </a:lnTo>
                    <a:lnTo>
                      <a:pt x="162" y="136"/>
                    </a:lnTo>
                    <a:lnTo>
                      <a:pt x="158" y="134"/>
                    </a:lnTo>
                    <a:lnTo>
                      <a:pt x="158" y="132"/>
                    </a:lnTo>
                    <a:lnTo>
                      <a:pt x="158" y="126"/>
                    </a:lnTo>
                    <a:lnTo>
                      <a:pt x="158" y="124"/>
                    </a:lnTo>
                    <a:lnTo>
                      <a:pt x="162" y="124"/>
                    </a:lnTo>
                    <a:lnTo>
                      <a:pt x="162" y="114"/>
                    </a:lnTo>
                    <a:lnTo>
                      <a:pt x="150" y="110"/>
                    </a:lnTo>
                    <a:lnTo>
                      <a:pt x="140" y="114"/>
                    </a:lnTo>
                    <a:lnTo>
                      <a:pt x="132" y="100"/>
                    </a:lnTo>
                    <a:lnTo>
                      <a:pt x="130" y="98"/>
                    </a:lnTo>
                    <a:lnTo>
                      <a:pt x="124" y="98"/>
                    </a:lnTo>
                    <a:lnTo>
                      <a:pt x="118" y="98"/>
                    </a:lnTo>
                    <a:lnTo>
                      <a:pt x="112" y="98"/>
                    </a:lnTo>
                    <a:lnTo>
                      <a:pt x="102" y="96"/>
                    </a:lnTo>
                    <a:lnTo>
                      <a:pt x="102" y="92"/>
                    </a:lnTo>
                    <a:lnTo>
                      <a:pt x="100" y="88"/>
                    </a:lnTo>
                    <a:lnTo>
                      <a:pt x="96" y="82"/>
                    </a:lnTo>
                    <a:lnTo>
                      <a:pt x="94" y="78"/>
                    </a:lnTo>
                    <a:lnTo>
                      <a:pt x="94" y="72"/>
                    </a:lnTo>
                    <a:lnTo>
                      <a:pt x="96" y="72"/>
                    </a:lnTo>
                    <a:lnTo>
                      <a:pt x="88" y="60"/>
                    </a:lnTo>
                    <a:lnTo>
                      <a:pt x="84" y="60"/>
                    </a:lnTo>
                    <a:lnTo>
                      <a:pt x="80" y="60"/>
                    </a:lnTo>
                    <a:lnTo>
                      <a:pt x="80" y="54"/>
                    </a:lnTo>
                    <a:lnTo>
                      <a:pt x="84" y="46"/>
                    </a:lnTo>
                    <a:lnTo>
                      <a:pt x="84" y="42"/>
                    </a:lnTo>
                    <a:lnTo>
                      <a:pt x="86" y="36"/>
                    </a:lnTo>
                    <a:lnTo>
                      <a:pt x="84" y="32"/>
                    </a:lnTo>
                    <a:lnTo>
                      <a:pt x="92" y="28"/>
                    </a:lnTo>
                    <a:lnTo>
                      <a:pt x="96" y="16"/>
                    </a:lnTo>
                    <a:lnTo>
                      <a:pt x="104" y="8"/>
                    </a:lnTo>
                    <a:lnTo>
                      <a:pt x="112" y="2"/>
                    </a:lnTo>
                    <a:lnTo>
                      <a:pt x="112" y="0"/>
                    </a:lnTo>
                    <a:lnTo>
                      <a:pt x="102" y="0"/>
                    </a:lnTo>
                    <a:lnTo>
                      <a:pt x="102" y="6"/>
                    </a:lnTo>
                    <a:lnTo>
                      <a:pt x="84" y="18"/>
                    </a:lnTo>
                    <a:lnTo>
                      <a:pt x="78" y="18"/>
                    </a:lnTo>
                    <a:lnTo>
                      <a:pt x="76" y="16"/>
                    </a:lnTo>
                    <a:lnTo>
                      <a:pt x="74" y="18"/>
                    </a:lnTo>
                    <a:lnTo>
                      <a:pt x="70" y="20"/>
                    </a:lnTo>
                    <a:lnTo>
                      <a:pt x="70" y="26"/>
                    </a:lnTo>
                    <a:lnTo>
                      <a:pt x="68" y="26"/>
                    </a:lnTo>
                    <a:lnTo>
                      <a:pt x="68" y="24"/>
                    </a:lnTo>
                    <a:lnTo>
                      <a:pt x="60" y="24"/>
                    </a:lnTo>
                    <a:lnTo>
                      <a:pt x="58" y="42"/>
                    </a:lnTo>
                    <a:lnTo>
                      <a:pt x="52" y="42"/>
                    </a:lnTo>
                    <a:lnTo>
                      <a:pt x="52" y="46"/>
                    </a:lnTo>
                    <a:lnTo>
                      <a:pt x="52" y="52"/>
                    </a:lnTo>
                    <a:lnTo>
                      <a:pt x="44" y="52"/>
                    </a:lnTo>
                    <a:lnTo>
                      <a:pt x="40" y="62"/>
                    </a:lnTo>
                    <a:lnTo>
                      <a:pt x="40" y="70"/>
                    </a:lnTo>
                    <a:lnTo>
                      <a:pt x="32" y="64"/>
                    </a:lnTo>
                    <a:lnTo>
                      <a:pt x="30" y="70"/>
                    </a:lnTo>
                    <a:lnTo>
                      <a:pt x="32" y="72"/>
                    </a:lnTo>
                    <a:lnTo>
                      <a:pt x="32" y="78"/>
                    </a:lnTo>
                    <a:lnTo>
                      <a:pt x="32" y="82"/>
                    </a:lnTo>
                    <a:lnTo>
                      <a:pt x="30" y="84"/>
                    </a:lnTo>
                    <a:lnTo>
                      <a:pt x="26" y="88"/>
                    </a:lnTo>
                    <a:lnTo>
                      <a:pt x="26" y="100"/>
                    </a:lnTo>
                    <a:lnTo>
                      <a:pt x="30" y="106"/>
                    </a:lnTo>
                    <a:lnTo>
                      <a:pt x="30" y="108"/>
                    </a:lnTo>
                    <a:lnTo>
                      <a:pt x="26" y="126"/>
                    </a:lnTo>
                    <a:lnTo>
                      <a:pt x="22" y="146"/>
                    </a:lnTo>
                    <a:lnTo>
                      <a:pt x="30" y="152"/>
                    </a:lnTo>
                    <a:lnTo>
                      <a:pt x="18" y="162"/>
                    </a:lnTo>
                    <a:lnTo>
                      <a:pt x="6" y="170"/>
                    </a:lnTo>
                    <a:lnTo>
                      <a:pt x="8" y="172"/>
                    </a:lnTo>
                    <a:lnTo>
                      <a:pt x="6" y="174"/>
                    </a:lnTo>
                    <a:lnTo>
                      <a:pt x="6" y="180"/>
                    </a:lnTo>
                    <a:lnTo>
                      <a:pt x="8" y="182"/>
                    </a:lnTo>
                    <a:lnTo>
                      <a:pt x="0" y="182"/>
                    </a:lnTo>
                    <a:lnTo>
                      <a:pt x="4" y="190"/>
                    </a:lnTo>
                    <a:lnTo>
                      <a:pt x="4" y="190"/>
                    </a:lnTo>
                    <a:lnTo>
                      <a:pt x="4" y="19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67" name="Freeform 1762"/>
              <p:cNvSpPr>
                <a:spLocks noEditPoints="1"/>
              </p:cNvSpPr>
              <p:nvPr/>
            </p:nvSpPr>
            <p:spPr bwMode="auto">
              <a:xfrm>
                <a:off x="7413625" y="4943475"/>
                <a:ext cx="228600" cy="1238250"/>
              </a:xfrm>
              <a:custGeom>
                <a:gdLst>
                  <a:gd fmla="*/ 76 w 144" name="T0"/>
                  <a:gd fmla="*/ 110 h 780" name="T1"/>
                  <a:gd fmla="*/ 70 w 144" name="T2"/>
                  <a:gd fmla="*/ 164 h 780" name="T3"/>
                  <a:gd fmla="*/ 60 w 144" name="T4"/>
                  <a:gd fmla="*/ 256 h 780" name="T5"/>
                  <a:gd fmla="*/ 50 w 144" name="T6"/>
                  <a:gd fmla="*/ 324 h 780" name="T7"/>
                  <a:gd fmla="*/ 34 w 144" name="T8"/>
                  <a:gd fmla="*/ 402 h 780" name="T9"/>
                  <a:gd fmla="*/ 36 w 144" name="T10"/>
                  <a:gd fmla="*/ 478 h 780" name="T11"/>
                  <a:gd fmla="*/ 36 w 144" name="T12"/>
                  <a:gd fmla="*/ 528 h 780" name="T13"/>
                  <a:gd fmla="*/ 24 w 144" name="T14"/>
                  <a:gd fmla="*/ 572 h 780" name="T15"/>
                  <a:gd fmla="*/ 4 w 144" name="T16"/>
                  <a:gd fmla="*/ 588 h 780" name="T17"/>
                  <a:gd fmla="*/ 26 w 144" name="T18"/>
                  <a:gd fmla="*/ 602 h 780" name="T19"/>
                  <a:gd fmla="*/ 18 w 144" name="T20"/>
                  <a:gd fmla="*/ 650 h 780" name="T21"/>
                  <a:gd fmla="*/ 6 w 144" name="T22"/>
                  <a:gd fmla="*/ 616 h 780" name="T23"/>
                  <a:gd fmla="*/ 16 w 144" name="T24"/>
                  <a:gd fmla="*/ 654 h 780" name="T25"/>
                  <a:gd fmla="*/ 16 w 144" name="T26"/>
                  <a:gd fmla="*/ 670 h 780" name="T27"/>
                  <a:gd fmla="*/ 22 w 144" name="T28"/>
                  <a:gd fmla="*/ 678 h 780" name="T29"/>
                  <a:gd fmla="*/ 26 w 144" name="T30"/>
                  <a:gd fmla="*/ 682 h 780" name="T31"/>
                  <a:gd fmla="*/ 14 w 144" name="T32"/>
                  <a:gd fmla="*/ 692 h 780" name="T33"/>
                  <a:gd fmla="*/ 18 w 144" name="T34"/>
                  <a:gd fmla="*/ 716 h 780" name="T35"/>
                  <a:gd fmla="*/ 34 w 144" name="T36"/>
                  <a:gd fmla="*/ 698 h 780" name="T37"/>
                  <a:gd fmla="*/ 34 w 144" name="T38"/>
                  <a:gd fmla="*/ 698 h 780" name="T39"/>
                  <a:gd fmla="*/ 40 w 144" name="T40"/>
                  <a:gd fmla="*/ 738 h 780" name="T41"/>
                  <a:gd fmla="*/ 44 w 144" name="T42"/>
                  <a:gd fmla="*/ 726 h 780" name="T43"/>
                  <a:gd fmla="*/ 54 w 144" name="T44"/>
                  <a:gd fmla="*/ 746 h 780" name="T45"/>
                  <a:gd fmla="*/ 64 w 144" name="T46"/>
                  <a:gd fmla="*/ 760 h 780" name="T47"/>
                  <a:gd fmla="*/ 80 w 144" name="T48"/>
                  <a:gd fmla="*/ 772 h 780" name="T49"/>
                  <a:gd fmla="*/ 100 w 144" name="T50"/>
                  <a:gd fmla="*/ 762 h 780" name="T51"/>
                  <a:gd fmla="*/ 122 w 144" name="T52"/>
                  <a:gd fmla="*/ 760 h 780" name="T53"/>
                  <a:gd fmla="*/ 88 w 144" name="T54"/>
                  <a:gd fmla="*/ 702 h 780" name="T55"/>
                  <a:gd fmla="*/ 50 w 144" name="T56"/>
                  <a:gd fmla="*/ 690 h 780" name="T57"/>
                  <a:gd fmla="*/ 32 w 144" name="T58"/>
                  <a:gd fmla="*/ 662 h 780" name="T59"/>
                  <a:gd fmla="*/ 44 w 144" name="T60"/>
                  <a:gd fmla="*/ 618 h 780" name="T61"/>
                  <a:gd fmla="*/ 54 w 144" name="T62"/>
                  <a:gd fmla="*/ 568 h 780" name="T63"/>
                  <a:gd fmla="*/ 54 w 144" name="T64"/>
                  <a:gd fmla="*/ 536 h 780" name="T65"/>
                  <a:gd fmla="*/ 50 w 144" name="T66"/>
                  <a:gd fmla="*/ 500 h 780" name="T67"/>
                  <a:gd fmla="*/ 52 w 144" name="T68"/>
                  <a:gd fmla="*/ 454 h 780" name="T69"/>
                  <a:gd fmla="*/ 62 w 144" name="T70"/>
                  <a:gd fmla="*/ 396 h 780" name="T71"/>
                  <a:gd fmla="*/ 72 w 144" name="T72"/>
                  <a:gd fmla="*/ 352 h 780" name="T73"/>
                  <a:gd fmla="*/ 82 w 144" name="T74"/>
                  <a:gd fmla="*/ 288 h 780" name="T75"/>
                  <a:gd fmla="*/ 90 w 144" name="T76"/>
                  <a:gd fmla="*/ 210 h 780" name="T77"/>
                  <a:gd fmla="*/ 106 w 144" name="T78"/>
                  <a:gd fmla="*/ 162 h 780" name="T79"/>
                  <a:gd fmla="*/ 122 w 144" name="T80"/>
                  <a:gd fmla="*/ 124 h 780" name="T81"/>
                  <a:gd fmla="*/ 108 w 144" name="T82"/>
                  <a:gd fmla="*/ 78 h 780" name="T83"/>
                  <a:gd fmla="*/ 86 w 144" name="T84"/>
                  <a:gd fmla="*/ 8 h 780" name="T85"/>
                  <a:gd fmla="*/ 106 w 144" name="T86"/>
                  <a:gd fmla="*/ 780 h 780" name="T87"/>
                  <a:gd fmla="*/ 70 w 144" name="T88"/>
                  <a:gd fmla="*/ 768 h 780" name="T89"/>
                  <a:gd fmla="*/ 4 w 144" name="T90"/>
                  <a:gd fmla="*/ 670 h 780" name="T91"/>
                  <a:gd fmla="*/ 6 w 144" name="T92"/>
                  <a:gd fmla="*/ 656 h 780" name="T93"/>
                  <a:gd fmla="*/ 58 w 144" name="T94"/>
                  <a:gd fmla="*/ 724 h 780" name="T95"/>
                  <a:gd fmla="*/ 42 w 144" name="T96"/>
                  <a:gd fmla="*/ 716 h 780" name="T97"/>
                  <a:gd fmla="*/ 78 w 144" name="T98"/>
                  <a:gd fmla="*/ 714 h 780" name="T99"/>
                  <a:gd fmla="*/ 72 w 144" name="T100"/>
                  <a:gd fmla="*/ 736 h 780" name="T101"/>
                  <a:gd fmla="*/ 70 w 144" name="T102"/>
                  <a:gd fmla="*/ 750 h 780" name="T103"/>
                  <a:gd fmla="*/ 24 w 144" name="T104"/>
                  <a:gd fmla="*/ 544 h 780" name="T105"/>
                  <a:gd fmla="*/ 28 w 144" name="T106"/>
                  <a:gd fmla="*/ 556 h 780" name="T107"/>
                  <a:gd fmla="*/ 22 w 144" name="T108"/>
                  <a:gd fmla="*/ 528 h 780" name="T109"/>
                  <a:gd fmla="*/ 28 w 144" name="T110"/>
                  <a:gd fmla="*/ 514 h 780" name="T111"/>
                  <a:gd fmla="*/ 24 w 144" name="T112"/>
                  <a:gd fmla="*/ 480 h 78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80" w="144">
                    <a:moveTo>
                      <a:pt x="72" y="8"/>
                    </a:moveTo>
                    <a:lnTo>
                      <a:pt x="72" y="8"/>
                    </a:lnTo>
                    <a:lnTo>
                      <a:pt x="70" y="14"/>
                    </a:lnTo>
                    <a:lnTo>
                      <a:pt x="70" y="16"/>
                    </a:lnTo>
                    <a:lnTo>
                      <a:pt x="72" y="20"/>
                    </a:lnTo>
                    <a:lnTo>
                      <a:pt x="76" y="32"/>
                    </a:lnTo>
                    <a:lnTo>
                      <a:pt x="78" y="50"/>
                    </a:lnTo>
                    <a:lnTo>
                      <a:pt x="78" y="68"/>
                    </a:lnTo>
                    <a:lnTo>
                      <a:pt x="76" y="110"/>
                    </a:lnTo>
                    <a:lnTo>
                      <a:pt x="72" y="110"/>
                    </a:lnTo>
                    <a:lnTo>
                      <a:pt x="72" y="116"/>
                    </a:lnTo>
                    <a:lnTo>
                      <a:pt x="72" y="118"/>
                    </a:lnTo>
                    <a:lnTo>
                      <a:pt x="76" y="120"/>
                    </a:lnTo>
                    <a:lnTo>
                      <a:pt x="72" y="132"/>
                    </a:lnTo>
                    <a:lnTo>
                      <a:pt x="72" y="138"/>
                    </a:lnTo>
                    <a:lnTo>
                      <a:pt x="72" y="146"/>
                    </a:lnTo>
                    <a:lnTo>
                      <a:pt x="76" y="156"/>
                    </a:lnTo>
                    <a:lnTo>
                      <a:pt x="70" y="164"/>
                    </a:lnTo>
                    <a:lnTo>
                      <a:pt x="68" y="196"/>
                    </a:lnTo>
                    <a:lnTo>
                      <a:pt x="64" y="214"/>
                    </a:lnTo>
                    <a:lnTo>
                      <a:pt x="62" y="218"/>
                    </a:lnTo>
                    <a:lnTo>
                      <a:pt x="58" y="224"/>
                    </a:lnTo>
                    <a:lnTo>
                      <a:pt x="62" y="236"/>
                    </a:lnTo>
                    <a:lnTo>
                      <a:pt x="64" y="236"/>
                    </a:lnTo>
                    <a:lnTo>
                      <a:pt x="64" y="242"/>
                    </a:lnTo>
                    <a:lnTo>
                      <a:pt x="62" y="252"/>
                    </a:lnTo>
                    <a:lnTo>
                      <a:pt x="60" y="256"/>
                    </a:lnTo>
                    <a:lnTo>
                      <a:pt x="58" y="262"/>
                    </a:lnTo>
                    <a:lnTo>
                      <a:pt x="62" y="278"/>
                    </a:lnTo>
                    <a:lnTo>
                      <a:pt x="64" y="288"/>
                    </a:lnTo>
                    <a:lnTo>
                      <a:pt x="62" y="298"/>
                    </a:lnTo>
                    <a:lnTo>
                      <a:pt x="58" y="300"/>
                    </a:lnTo>
                    <a:lnTo>
                      <a:pt x="54" y="302"/>
                    </a:lnTo>
                    <a:lnTo>
                      <a:pt x="52" y="314"/>
                    </a:lnTo>
                    <a:lnTo>
                      <a:pt x="54" y="320"/>
                    </a:lnTo>
                    <a:lnTo>
                      <a:pt x="50" y="324"/>
                    </a:lnTo>
                    <a:lnTo>
                      <a:pt x="42" y="352"/>
                    </a:lnTo>
                    <a:lnTo>
                      <a:pt x="44" y="354"/>
                    </a:lnTo>
                    <a:lnTo>
                      <a:pt x="42" y="356"/>
                    </a:lnTo>
                    <a:lnTo>
                      <a:pt x="36" y="378"/>
                    </a:lnTo>
                    <a:lnTo>
                      <a:pt x="32" y="388"/>
                    </a:lnTo>
                    <a:lnTo>
                      <a:pt x="28" y="392"/>
                    </a:lnTo>
                    <a:lnTo>
                      <a:pt x="26" y="392"/>
                    </a:lnTo>
                    <a:lnTo>
                      <a:pt x="34" y="396"/>
                    </a:lnTo>
                    <a:lnTo>
                      <a:pt x="34" y="402"/>
                    </a:lnTo>
                    <a:lnTo>
                      <a:pt x="36" y="410"/>
                    </a:lnTo>
                    <a:lnTo>
                      <a:pt x="36" y="420"/>
                    </a:lnTo>
                    <a:lnTo>
                      <a:pt x="40" y="438"/>
                    </a:lnTo>
                    <a:lnTo>
                      <a:pt x="34" y="438"/>
                    </a:lnTo>
                    <a:lnTo>
                      <a:pt x="32" y="454"/>
                    </a:lnTo>
                    <a:lnTo>
                      <a:pt x="28" y="468"/>
                    </a:lnTo>
                    <a:lnTo>
                      <a:pt x="28" y="472"/>
                    </a:lnTo>
                    <a:lnTo>
                      <a:pt x="32" y="474"/>
                    </a:lnTo>
                    <a:lnTo>
                      <a:pt x="36" y="478"/>
                    </a:lnTo>
                    <a:lnTo>
                      <a:pt x="44" y="474"/>
                    </a:lnTo>
                    <a:lnTo>
                      <a:pt x="42" y="506"/>
                    </a:lnTo>
                    <a:lnTo>
                      <a:pt x="40" y="506"/>
                    </a:lnTo>
                    <a:lnTo>
                      <a:pt x="40" y="510"/>
                    </a:lnTo>
                    <a:lnTo>
                      <a:pt x="40" y="516"/>
                    </a:lnTo>
                    <a:lnTo>
                      <a:pt x="42" y="518"/>
                    </a:lnTo>
                    <a:lnTo>
                      <a:pt x="42" y="524"/>
                    </a:lnTo>
                    <a:lnTo>
                      <a:pt x="40" y="524"/>
                    </a:lnTo>
                    <a:lnTo>
                      <a:pt x="36" y="528"/>
                    </a:lnTo>
                    <a:lnTo>
                      <a:pt x="40" y="528"/>
                    </a:lnTo>
                    <a:lnTo>
                      <a:pt x="40" y="534"/>
                    </a:lnTo>
                    <a:lnTo>
                      <a:pt x="34" y="532"/>
                    </a:lnTo>
                    <a:lnTo>
                      <a:pt x="32" y="544"/>
                    </a:lnTo>
                    <a:lnTo>
                      <a:pt x="32" y="552"/>
                    </a:lnTo>
                    <a:lnTo>
                      <a:pt x="32" y="562"/>
                    </a:lnTo>
                    <a:lnTo>
                      <a:pt x="32" y="578"/>
                    </a:lnTo>
                    <a:lnTo>
                      <a:pt x="26" y="572"/>
                    </a:lnTo>
                    <a:lnTo>
                      <a:pt x="24" y="572"/>
                    </a:lnTo>
                    <a:lnTo>
                      <a:pt x="22" y="574"/>
                    </a:lnTo>
                    <a:lnTo>
                      <a:pt x="18" y="578"/>
                    </a:lnTo>
                    <a:lnTo>
                      <a:pt x="18" y="574"/>
                    </a:lnTo>
                    <a:lnTo>
                      <a:pt x="22" y="572"/>
                    </a:lnTo>
                    <a:lnTo>
                      <a:pt x="10" y="568"/>
                    </a:lnTo>
                    <a:lnTo>
                      <a:pt x="10" y="570"/>
                    </a:lnTo>
                    <a:lnTo>
                      <a:pt x="6" y="570"/>
                    </a:lnTo>
                    <a:lnTo>
                      <a:pt x="6" y="574"/>
                    </a:lnTo>
                    <a:lnTo>
                      <a:pt x="4" y="588"/>
                    </a:lnTo>
                    <a:lnTo>
                      <a:pt x="8" y="582"/>
                    </a:lnTo>
                    <a:lnTo>
                      <a:pt x="8" y="590"/>
                    </a:lnTo>
                    <a:lnTo>
                      <a:pt x="16" y="590"/>
                    </a:lnTo>
                    <a:lnTo>
                      <a:pt x="18" y="586"/>
                    </a:lnTo>
                    <a:lnTo>
                      <a:pt x="22" y="586"/>
                    </a:lnTo>
                    <a:lnTo>
                      <a:pt x="24" y="590"/>
                    </a:lnTo>
                    <a:lnTo>
                      <a:pt x="24" y="596"/>
                    </a:lnTo>
                    <a:lnTo>
                      <a:pt x="24" y="598"/>
                    </a:lnTo>
                    <a:lnTo>
                      <a:pt x="26" y="602"/>
                    </a:lnTo>
                    <a:lnTo>
                      <a:pt x="26" y="606"/>
                    </a:lnTo>
                    <a:lnTo>
                      <a:pt x="22" y="606"/>
                    </a:lnTo>
                    <a:lnTo>
                      <a:pt x="22" y="624"/>
                    </a:lnTo>
                    <a:lnTo>
                      <a:pt x="22" y="642"/>
                    </a:lnTo>
                    <a:lnTo>
                      <a:pt x="24" y="636"/>
                    </a:lnTo>
                    <a:lnTo>
                      <a:pt x="26" y="638"/>
                    </a:lnTo>
                    <a:lnTo>
                      <a:pt x="24" y="642"/>
                    </a:lnTo>
                    <a:lnTo>
                      <a:pt x="22" y="646"/>
                    </a:lnTo>
                    <a:lnTo>
                      <a:pt x="18" y="650"/>
                    </a:lnTo>
                    <a:lnTo>
                      <a:pt x="18" y="654"/>
                    </a:lnTo>
                    <a:lnTo>
                      <a:pt x="16" y="654"/>
                    </a:lnTo>
                    <a:lnTo>
                      <a:pt x="16" y="652"/>
                    </a:lnTo>
                    <a:lnTo>
                      <a:pt x="16" y="632"/>
                    </a:lnTo>
                    <a:lnTo>
                      <a:pt x="14" y="610"/>
                    </a:lnTo>
                    <a:lnTo>
                      <a:pt x="6" y="610"/>
                    </a:lnTo>
                    <a:lnTo>
                      <a:pt x="6" y="616"/>
                    </a:lnTo>
                    <a:lnTo>
                      <a:pt x="8" y="616"/>
                    </a:lnTo>
                    <a:lnTo>
                      <a:pt x="6" y="616"/>
                    </a:lnTo>
                    <a:lnTo>
                      <a:pt x="0" y="620"/>
                    </a:lnTo>
                    <a:lnTo>
                      <a:pt x="0" y="626"/>
                    </a:lnTo>
                    <a:lnTo>
                      <a:pt x="4" y="632"/>
                    </a:lnTo>
                    <a:lnTo>
                      <a:pt x="6" y="636"/>
                    </a:lnTo>
                    <a:lnTo>
                      <a:pt x="4" y="642"/>
                    </a:lnTo>
                    <a:lnTo>
                      <a:pt x="0" y="644"/>
                    </a:lnTo>
                    <a:lnTo>
                      <a:pt x="0" y="646"/>
                    </a:lnTo>
                    <a:lnTo>
                      <a:pt x="4" y="652"/>
                    </a:lnTo>
                    <a:lnTo>
                      <a:pt x="16" y="654"/>
                    </a:lnTo>
                    <a:lnTo>
                      <a:pt x="16" y="662"/>
                    </a:lnTo>
                    <a:lnTo>
                      <a:pt x="18" y="662"/>
                    </a:lnTo>
                    <a:lnTo>
                      <a:pt x="24" y="662"/>
                    </a:lnTo>
                    <a:lnTo>
                      <a:pt x="24" y="664"/>
                    </a:lnTo>
                    <a:lnTo>
                      <a:pt x="24" y="668"/>
                    </a:lnTo>
                    <a:lnTo>
                      <a:pt x="16" y="664"/>
                    </a:lnTo>
                    <a:lnTo>
                      <a:pt x="16" y="670"/>
                    </a:lnTo>
                    <a:lnTo>
                      <a:pt x="16" y="672"/>
                    </a:lnTo>
                    <a:lnTo>
                      <a:pt x="16" y="670"/>
                    </a:lnTo>
                    <a:lnTo>
                      <a:pt x="8" y="668"/>
                    </a:lnTo>
                    <a:lnTo>
                      <a:pt x="8" y="674"/>
                    </a:lnTo>
                    <a:lnTo>
                      <a:pt x="6" y="674"/>
                    </a:lnTo>
                    <a:lnTo>
                      <a:pt x="6" y="688"/>
                    </a:lnTo>
                    <a:lnTo>
                      <a:pt x="14" y="688"/>
                    </a:lnTo>
                    <a:lnTo>
                      <a:pt x="16" y="682"/>
                    </a:lnTo>
                    <a:lnTo>
                      <a:pt x="18" y="680"/>
                    </a:lnTo>
                    <a:lnTo>
                      <a:pt x="22" y="682"/>
                    </a:lnTo>
                    <a:lnTo>
                      <a:pt x="22" y="678"/>
                    </a:lnTo>
                    <a:lnTo>
                      <a:pt x="18" y="674"/>
                    </a:lnTo>
                    <a:lnTo>
                      <a:pt x="24" y="672"/>
                    </a:lnTo>
                    <a:lnTo>
                      <a:pt x="24" y="668"/>
                    </a:lnTo>
                    <a:lnTo>
                      <a:pt x="26" y="670"/>
                    </a:lnTo>
                    <a:lnTo>
                      <a:pt x="28" y="670"/>
                    </a:lnTo>
                    <a:lnTo>
                      <a:pt x="24" y="674"/>
                    </a:lnTo>
                    <a:lnTo>
                      <a:pt x="24" y="680"/>
                    </a:lnTo>
                    <a:lnTo>
                      <a:pt x="24" y="682"/>
                    </a:lnTo>
                    <a:lnTo>
                      <a:pt x="26" y="682"/>
                    </a:lnTo>
                    <a:lnTo>
                      <a:pt x="26" y="686"/>
                    </a:lnTo>
                    <a:lnTo>
                      <a:pt x="26" y="688"/>
                    </a:lnTo>
                    <a:lnTo>
                      <a:pt x="24" y="688"/>
                    </a:lnTo>
                    <a:lnTo>
                      <a:pt x="24" y="692"/>
                    </a:lnTo>
                    <a:lnTo>
                      <a:pt x="22" y="690"/>
                    </a:lnTo>
                    <a:lnTo>
                      <a:pt x="18" y="690"/>
                    </a:lnTo>
                    <a:lnTo>
                      <a:pt x="18" y="696"/>
                    </a:lnTo>
                    <a:lnTo>
                      <a:pt x="14" y="696"/>
                    </a:lnTo>
                    <a:lnTo>
                      <a:pt x="14" y="692"/>
                    </a:lnTo>
                    <a:lnTo>
                      <a:pt x="16" y="692"/>
                    </a:lnTo>
                    <a:lnTo>
                      <a:pt x="10" y="692"/>
                    </a:lnTo>
                    <a:lnTo>
                      <a:pt x="6" y="692"/>
                    </a:lnTo>
                    <a:lnTo>
                      <a:pt x="10" y="710"/>
                    </a:lnTo>
                    <a:lnTo>
                      <a:pt x="16" y="716"/>
                    </a:lnTo>
                    <a:lnTo>
                      <a:pt x="24" y="720"/>
                    </a:lnTo>
                    <a:lnTo>
                      <a:pt x="26" y="720"/>
                    </a:lnTo>
                    <a:lnTo>
                      <a:pt x="28" y="720"/>
                    </a:lnTo>
                    <a:lnTo>
                      <a:pt x="18" y="716"/>
                    </a:lnTo>
                    <a:lnTo>
                      <a:pt x="18" y="714"/>
                    </a:lnTo>
                    <a:lnTo>
                      <a:pt x="24" y="714"/>
                    </a:lnTo>
                    <a:lnTo>
                      <a:pt x="24" y="706"/>
                    </a:lnTo>
                    <a:lnTo>
                      <a:pt x="24" y="698"/>
                    </a:lnTo>
                    <a:lnTo>
                      <a:pt x="22" y="696"/>
                    </a:lnTo>
                    <a:lnTo>
                      <a:pt x="26" y="692"/>
                    </a:lnTo>
                    <a:lnTo>
                      <a:pt x="28" y="692"/>
                    </a:lnTo>
                    <a:lnTo>
                      <a:pt x="28" y="696"/>
                    </a:lnTo>
                    <a:lnTo>
                      <a:pt x="34" y="698"/>
                    </a:lnTo>
                    <a:lnTo>
                      <a:pt x="40" y="690"/>
                    </a:lnTo>
                    <a:lnTo>
                      <a:pt x="42" y="690"/>
                    </a:lnTo>
                    <a:lnTo>
                      <a:pt x="44" y="692"/>
                    </a:lnTo>
                    <a:lnTo>
                      <a:pt x="42" y="696"/>
                    </a:lnTo>
                    <a:lnTo>
                      <a:pt x="42" y="698"/>
                    </a:lnTo>
                    <a:lnTo>
                      <a:pt x="42" y="696"/>
                    </a:lnTo>
                    <a:lnTo>
                      <a:pt x="40" y="696"/>
                    </a:lnTo>
                    <a:lnTo>
                      <a:pt x="40" y="702"/>
                    </a:lnTo>
                    <a:lnTo>
                      <a:pt x="34" y="698"/>
                    </a:lnTo>
                    <a:lnTo>
                      <a:pt x="28" y="702"/>
                    </a:lnTo>
                    <a:lnTo>
                      <a:pt x="32" y="718"/>
                    </a:lnTo>
                    <a:lnTo>
                      <a:pt x="36" y="720"/>
                    </a:lnTo>
                    <a:lnTo>
                      <a:pt x="32" y="720"/>
                    </a:lnTo>
                    <a:lnTo>
                      <a:pt x="32" y="728"/>
                    </a:lnTo>
                    <a:lnTo>
                      <a:pt x="28" y="734"/>
                    </a:lnTo>
                    <a:lnTo>
                      <a:pt x="36" y="734"/>
                    </a:lnTo>
                    <a:lnTo>
                      <a:pt x="40" y="734"/>
                    </a:lnTo>
                    <a:lnTo>
                      <a:pt x="40" y="738"/>
                    </a:lnTo>
                    <a:lnTo>
                      <a:pt x="36" y="738"/>
                    </a:lnTo>
                    <a:lnTo>
                      <a:pt x="40" y="742"/>
                    </a:lnTo>
                    <a:lnTo>
                      <a:pt x="44" y="744"/>
                    </a:lnTo>
                    <a:lnTo>
                      <a:pt x="46" y="742"/>
                    </a:lnTo>
                    <a:lnTo>
                      <a:pt x="46" y="738"/>
                    </a:lnTo>
                    <a:lnTo>
                      <a:pt x="44" y="736"/>
                    </a:lnTo>
                    <a:lnTo>
                      <a:pt x="46" y="732"/>
                    </a:lnTo>
                    <a:lnTo>
                      <a:pt x="42" y="728"/>
                    </a:lnTo>
                    <a:lnTo>
                      <a:pt x="44" y="726"/>
                    </a:lnTo>
                    <a:lnTo>
                      <a:pt x="46" y="724"/>
                    </a:lnTo>
                    <a:lnTo>
                      <a:pt x="50" y="724"/>
                    </a:lnTo>
                    <a:lnTo>
                      <a:pt x="50" y="728"/>
                    </a:lnTo>
                    <a:lnTo>
                      <a:pt x="52" y="734"/>
                    </a:lnTo>
                    <a:lnTo>
                      <a:pt x="58" y="734"/>
                    </a:lnTo>
                    <a:lnTo>
                      <a:pt x="62" y="734"/>
                    </a:lnTo>
                    <a:lnTo>
                      <a:pt x="62" y="742"/>
                    </a:lnTo>
                    <a:lnTo>
                      <a:pt x="50" y="736"/>
                    </a:lnTo>
                    <a:lnTo>
                      <a:pt x="54" y="746"/>
                    </a:lnTo>
                    <a:lnTo>
                      <a:pt x="62" y="744"/>
                    </a:lnTo>
                    <a:lnTo>
                      <a:pt x="70" y="744"/>
                    </a:lnTo>
                    <a:lnTo>
                      <a:pt x="64" y="746"/>
                    </a:lnTo>
                    <a:lnTo>
                      <a:pt x="50" y="752"/>
                    </a:lnTo>
                    <a:lnTo>
                      <a:pt x="50" y="756"/>
                    </a:lnTo>
                    <a:lnTo>
                      <a:pt x="52" y="756"/>
                    </a:lnTo>
                    <a:lnTo>
                      <a:pt x="52" y="752"/>
                    </a:lnTo>
                    <a:lnTo>
                      <a:pt x="64" y="754"/>
                    </a:lnTo>
                    <a:lnTo>
                      <a:pt x="64" y="760"/>
                    </a:lnTo>
                    <a:lnTo>
                      <a:pt x="70" y="760"/>
                    </a:lnTo>
                    <a:lnTo>
                      <a:pt x="76" y="760"/>
                    </a:lnTo>
                    <a:lnTo>
                      <a:pt x="78" y="762"/>
                    </a:lnTo>
                    <a:lnTo>
                      <a:pt x="78" y="764"/>
                    </a:lnTo>
                    <a:lnTo>
                      <a:pt x="82" y="762"/>
                    </a:lnTo>
                    <a:lnTo>
                      <a:pt x="82" y="764"/>
                    </a:lnTo>
                    <a:lnTo>
                      <a:pt x="80" y="764"/>
                    </a:lnTo>
                    <a:lnTo>
                      <a:pt x="76" y="768"/>
                    </a:lnTo>
                    <a:lnTo>
                      <a:pt x="80" y="772"/>
                    </a:lnTo>
                    <a:lnTo>
                      <a:pt x="88" y="774"/>
                    </a:lnTo>
                    <a:lnTo>
                      <a:pt x="90" y="774"/>
                    </a:lnTo>
                    <a:lnTo>
                      <a:pt x="90" y="772"/>
                    </a:lnTo>
                    <a:lnTo>
                      <a:pt x="90" y="770"/>
                    </a:lnTo>
                    <a:lnTo>
                      <a:pt x="94" y="770"/>
                    </a:lnTo>
                    <a:lnTo>
                      <a:pt x="100" y="770"/>
                    </a:lnTo>
                    <a:lnTo>
                      <a:pt x="104" y="770"/>
                    </a:lnTo>
                    <a:lnTo>
                      <a:pt x="100" y="768"/>
                    </a:lnTo>
                    <a:lnTo>
                      <a:pt x="100" y="762"/>
                    </a:lnTo>
                    <a:lnTo>
                      <a:pt x="94" y="760"/>
                    </a:lnTo>
                    <a:lnTo>
                      <a:pt x="98" y="760"/>
                    </a:lnTo>
                    <a:lnTo>
                      <a:pt x="104" y="760"/>
                    </a:lnTo>
                    <a:lnTo>
                      <a:pt x="112" y="770"/>
                    </a:lnTo>
                    <a:lnTo>
                      <a:pt x="114" y="770"/>
                    </a:lnTo>
                    <a:lnTo>
                      <a:pt x="116" y="768"/>
                    </a:lnTo>
                    <a:lnTo>
                      <a:pt x="118" y="768"/>
                    </a:lnTo>
                    <a:lnTo>
                      <a:pt x="118" y="762"/>
                    </a:lnTo>
                    <a:lnTo>
                      <a:pt x="122" y="760"/>
                    </a:lnTo>
                    <a:lnTo>
                      <a:pt x="126" y="756"/>
                    </a:lnTo>
                    <a:lnTo>
                      <a:pt x="134" y="756"/>
                    </a:lnTo>
                    <a:lnTo>
                      <a:pt x="144" y="760"/>
                    </a:lnTo>
                    <a:lnTo>
                      <a:pt x="112" y="756"/>
                    </a:lnTo>
                    <a:lnTo>
                      <a:pt x="100" y="754"/>
                    </a:lnTo>
                    <a:lnTo>
                      <a:pt x="98" y="756"/>
                    </a:lnTo>
                    <a:lnTo>
                      <a:pt x="98" y="714"/>
                    </a:lnTo>
                    <a:lnTo>
                      <a:pt x="86" y="708"/>
                    </a:lnTo>
                    <a:lnTo>
                      <a:pt x="88" y="702"/>
                    </a:lnTo>
                    <a:lnTo>
                      <a:pt x="90" y="698"/>
                    </a:lnTo>
                    <a:lnTo>
                      <a:pt x="94" y="700"/>
                    </a:lnTo>
                    <a:lnTo>
                      <a:pt x="96" y="700"/>
                    </a:lnTo>
                    <a:lnTo>
                      <a:pt x="94" y="700"/>
                    </a:lnTo>
                    <a:lnTo>
                      <a:pt x="100" y="700"/>
                    </a:lnTo>
                    <a:lnTo>
                      <a:pt x="98" y="698"/>
                    </a:lnTo>
                    <a:lnTo>
                      <a:pt x="76" y="696"/>
                    </a:lnTo>
                    <a:lnTo>
                      <a:pt x="54" y="698"/>
                    </a:lnTo>
                    <a:lnTo>
                      <a:pt x="50" y="690"/>
                    </a:lnTo>
                    <a:lnTo>
                      <a:pt x="44" y="682"/>
                    </a:lnTo>
                    <a:lnTo>
                      <a:pt x="40" y="674"/>
                    </a:lnTo>
                    <a:lnTo>
                      <a:pt x="40" y="672"/>
                    </a:lnTo>
                    <a:lnTo>
                      <a:pt x="42" y="670"/>
                    </a:lnTo>
                    <a:lnTo>
                      <a:pt x="44" y="668"/>
                    </a:lnTo>
                    <a:lnTo>
                      <a:pt x="42" y="662"/>
                    </a:lnTo>
                    <a:lnTo>
                      <a:pt x="40" y="660"/>
                    </a:lnTo>
                    <a:lnTo>
                      <a:pt x="34" y="662"/>
                    </a:lnTo>
                    <a:lnTo>
                      <a:pt x="32" y="662"/>
                    </a:lnTo>
                    <a:lnTo>
                      <a:pt x="32" y="660"/>
                    </a:lnTo>
                    <a:lnTo>
                      <a:pt x="32" y="652"/>
                    </a:lnTo>
                    <a:lnTo>
                      <a:pt x="32" y="646"/>
                    </a:lnTo>
                    <a:lnTo>
                      <a:pt x="34" y="642"/>
                    </a:lnTo>
                    <a:lnTo>
                      <a:pt x="34" y="636"/>
                    </a:lnTo>
                    <a:lnTo>
                      <a:pt x="32" y="628"/>
                    </a:lnTo>
                    <a:lnTo>
                      <a:pt x="34" y="624"/>
                    </a:lnTo>
                    <a:lnTo>
                      <a:pt x="36" y="624"/>
                    </a:lnTo>
                    <a:lnTo>
                      <a:pt x="44" y="618"/>
                    </a:lnTo>
                    <a:lnTo>
                      <a:pt x="46" y="614"/>
                    </a:lnTo>
                    <a:lnTo>
                      <a:pt x="44" y="608"/>
                    </a:lnTo>
                    <a:lnTo>
                      <a:pt x="44" y="602"/>
                    </a:lnTo>
                    <a:lnTo>
                      <a:pt x="46" y="598"/>
                    </a:lnTo>
                    <a:lnTo>
                      <a:pt x="52" y="592"/>
                    </a:lnTo>
                    <a:lnTo>
                      <a:pt x="52" y="588"/>
                    </a:lnTo>
                    <a:lnTo>
                      <a:pt x="52" y="580"/>
                    </a:lnTo>
                    <a:lnTo>
                      <a:pt x="52" y="572"/>
                    </a:lnTo>
                    <a:lnTo>
                      <a:pt x="54" y="568"/>
                    </a:lnTo>
                    <a:lnTo>
                      <a:pt x="52" y="562"/>
                    </a:lnTo>
                    <a:lnTo>
                      <a:pt x="50" y="556"/>
                    </a:lnTo>
                    <a:lnTo>
                      <a:pt x="52" y="554"/>
                    </a:lnTo>
                    <a:lnTo>
                      <a:pt x="52" y="550"/>
                    </a:lnTo>
                    <a:lnTo>
                      <a:pt x="54" y="550"/>
                    </a:lnTo>
                    <a:lnTo>
                      <a:pt x="58" y="546"/>
                    </a:lnTo>
                    <a:lnTo>
                      <a:pt x="58" y="544"/>
                    </a:lnTo>
                    <a:lnTo>
                      <a:pt x="54" y="542"/>
                    </a:lnTo>
                    <a:lnTo>
                      <a:pt x="54" y="536"/>
                    </a:lnTo>
                    <a:lnTo>
                      <a:pt x="58" y="532"/>
                    </a:lnTo>
                    <a:lnTo>
                      <a:pt x="60" y="528"/>
                    </a:lnTo>
                    <a:lnTo>
                      <a:pt x="58" y="526"/>
                    </a:lnTo>
                    <a:lnTo>
                      <a:pt x="58" y="520"/>
                    </a:lnTo>
                    <a:lnTo>
                      <a:pt x="54" y="516"/>
                    </a:lnTo>
                    <a:lnTo>
                      <a:pt x="54" y="510"/>
                    </a:lnTo>
                    <a:lnTo>
                      <a:pt x="54" y="508"/>
                    </a:lnTo>
                    <a:lnTo>
                      <a:pt x="54" y="506"/>
                    </a:lnTo>
                    <a:lnTo>
                      <a:pt x="50" y="500"/>
                    </a:lnTo>
                    <a:lnTo>
                      <a:pt x="50" y="498"/>
                    </a:lnTo>
                    <a:lnTo>
                      <a:pt x="52" y="492"/>
                    </a:lnTo>
                    <a:lnTo>
                      <a:pt x="54" y="486"/>
                    </a:lnTo>
                    <a:lnTo>
                      <a:pt x="54" y="472"/>
                    </a:lnTo>
                    <a:lnTo>
                      <a:pt x="54" y="468"/>
                    </a:lnTo>
                    <a:lnTo>
                      <a:pt x="52" y="468"/>
                    </a:lnTo>
                    <a:lnTo>
                      <a:pt x="50" y="464"/>
                    </a:lnTo>
                    <a:lnTo>
                      <a:pt x="50" y="462"/>
                    </a:lnTo>
                    <a:lnTo>
                      <a:pt x="52" y="454"/>
                    </a:lnTo>
                    <a:lnTo>
                      <a:pt x="50" y="446"/>
                    </a:lnTo>
                    <a:lnTo>
                      <a:pt x="46" y="442"/>
                    </a:lnTo>
                    <a:lnTo>
                      <a:pt x="50" y="438"/>
                    </a:lnTo>
                    <a:lnTo>
                      <a:pt x="52" y="434"/>
                    </a:lnTo>
                    <a:lnTo>
                      <a:pt x="54" y="428"/>
                    </a:lnTo>
                    <a:lnTo>
                      <a:pt x="54" y="418"/>
                    </a:lnTo>
                    <a:lnTo>
                      <a:pt x="60" y="406"/>
                    </a:lnTo>
                    <a:lnTo>
                      <a:pt x="62" y="402"/>
                    </a:lnTo>
                    <a:lnTo>
                      <a:pt x="62" y="396"/>
                    </a:lnTo>
                    <a:lnTo>
                      <a:pt x="60" y="390"/>
                    </a:lnTo>
                    <a:lnTo>
                      <a:pt x="60" y="378"/>
                    </a:lnTo>
                    <a:lnTo>
                      <a:pt x="62" y="372"/>
                    </a:lnTo>
                    <a:lnTo>
                      <a:pt x="62" y="370"/>
                    </a:lnTo>
                    <a:lnTo>
                      <a:pt x="68" y="364"/>
                    </a:lnTo>
                    <a:lnTo>
                      <a:pt x="70" y="364"/>
                    </a:lnTo>
                    <a:lnTo>
                      <a:pt x="72" y="362"/>
                    </a:lnTo>
                    <a:lnTo>
                      <a:pt x="72" y="356"/>
                    </a:lnTo>
                    <a:lnTo>
                      <a:pt x="72" y="352"/>
                    </a:lnTo>
                    <a:lnTo>
                      <a:pt x="72" y="346"/>
                    </a:lnTo>
                    <a:lnTo>
                      <a:pt x="72" y="342"/>
                    </a:lnTo>
                    <a:lnTo>
                      <a:pt x="78" y="332"/>
                    </a:lnTo>
                    <a:lnTo>
                      <a:pt x="80" y="318"/>
                    </a:lnTo>
                    <a:lnTo>
                      <a:pt x="80" y="314"/>
                    </a:lnTo>
                    <a:lnTo>
                      <a:pt x="78" y="306"/>
                    </a:lnTo>
                    <a:lnTo>
                      <a:pt x="78" y="300"/>
                    </a:lnTo>
                    <a:lnTo>
                      <a:pt x="80" y="292"/>
                    </a:lnTo>
                    <a:lnTo>
                      <a:pt x="82" y="288"/>
                    </a:lnTo>
                    <a:lnTo>
                      <a:pt x="80" y="280"/>
                    </a:lnTo>
                    <a:lnTo>
                      <a:pt x="80" y="272"/>
                    </a:lnTo>
                    <a:lnTo>
                      <a:pt x="82" y="264"/>
                    </a:lnTo>
                    <a:lnTo>
                      <a:pt x="82" y="256"/>
                    </a:lnTo>
                    <a:lnTo>
                      <a:pt x="86" y="252"/>
                    </a:lnTo>
                    <a:lnTo>
                      <a:pt x="88" y="244"/>
                    </a:lnTo>
                    <a:lnTo>
                      <a:pt x="86" y="236"/>
                    </a:lnTo>
                    <a:lnTo>
                      <a:pt x="88" y="216"/>
                    </a:lnTo>
                    <a:lnTo>
                      <a:pt x="90" y="210"/>
                    </a:lnTo>
                    <a:lnTo>
                      <a:pt x="90" y="208"/>
                    </a:lnTo>
                    <a:lnTo>
                      <a:pt x="96" y="202"/>
                    </a:lnTo>
                    <a:lnTo>
                      <a:pt x="104" y="190"/>
                    </a:lnTo>
                    <a:lnTo>
                      <a:pt x="106" y="182"/>
                    </a:lnTo>
                    <a:lnTo>
                      <a:pt x="104" y="178"/>
                    </a:lnTo>
                    <a:lnTo>
                      <a:pt x="104" y="170"/>
                    </a:lnTo>
                    <a:lnTo>
                      <a:pt x="106" y="168"/>
                    </a:lnTo>
                    <a:lnTo>
                      <a:pt x="106" y="164"/>
                    </a:lnTo>
                    <a:lnTo>
                      <a:pt x="106" y="162"/>
                    </a:lnTo>
                    <a:lnTo>
                      <a:pt x="104" y="154"/>
                    </a:lnTo>
                    <a:lnTo>
                      <a:pt x="104" y="138"/>
                    </a:lnTo>
                    <a:lnTo>
                      <a:pt x="106" y="136"/>
                    </a:lnTo>
                    <a:lnTo>
                      <a:pt x="108" y="134"/>
                    </a:lnTo>
                    <a:lnTo>
                      <a:pt x="112" y="132"/>
                    </a:lnTo>
                    <a:lnTo>
                      <a:pt x="114" y="128"/>
                    </a:lnTo>
                    <a:lnTo>
                      <a:pt x="116" y="126"/>
                    </a:lnTo>
                    <a:lnTo>
                      <a:pt x="118" y="124"/>
                    </a:lnTo>
                    <a:lnTo>
                      <a:pt x="122" y="124"/>
                    </a:lnTo>
                    <a:lnTo>
                      <a:pt x="124" y="120"/>
                    </a:lnTo>
                    <a:lnTo>
                      <a:pt x="124" y="110"/>
                    </a:lnTo>
                    <a:lnTo>
                      <a:pt x="124" y="108"/>
                    </a:lnTo>
                    <a:lnTo>
                      <a:pt x="122" y="106"/>
                    </a:lnTo>
                    <a:lnTo>
                      <a:pt x="118" y="102"/>
                    </a:lnTo>
                    <a:lnTo>
                      <a:pt x="118" y="98"/>
                    </a:lnTo>
                    <a:lnTo>
                      <a:pt x="118" y="92"/>
                    </a:lnTo>
                    <a:lnTo>
                      <a:pt x="108" y="90"/>
                    </a:lnTo>
                    <a:lnTo>
                      <a:pt x="108" y="78"/>
                    </a:lnTo>
                    <a:lnTo>
                      <a:pt x="108" y="70"/>
                    </a:lnTo>
                    <a:lnTo>
                      <a:pt x="106" y="62"/>
                    </a:lnTo>
                    <a:lnTo>
                      <a:pt x="104" y="54"/>
                    </a:lnTo>
                    <a:lnTo>
                      <a:pt x="104" y="46"/>
                    </a:lnTo>
                    <a:lnTo>
                      <a:pt x="98" y="34"/>
                    </a:lnTo>
                    <a:lnTo>
                      <a:pt x="96" y="32"/>
                    </a:lnTo>
                    <a:lnTo>
                      <a:pt x="90" y="26"/>
                    </a:lnTo>
                    <a:lnTo>
                      <a:pt x="88" y="16"/>
                    </a:lnTo>
                    <a:lnTo>
                      <a:pt x="86" y="8"/>
                    </a:lnTo>
                    <a:lnTo>
                      <a:pt x="82" y="0"/>
                    </a:lnTo>
                    <a:lnTo>
                      <a:pt x="78" y="2"/>
                    </a:lnTo>
                    <a:lnTo>
                      <a:pt x="72" y="8"/>
                    </a:lnTo>
                    <a:lnTo>
                      <a:pt x="72" y="8"/>
                    </a:lnTo>
                    <a:lnTo>
                      <a:pt x="72" y="8"/>
                    </a:lnTo>
                    <a:close/>
                    <a:moveTo>
                      <a:pt x="98" y="772"/>
                    </a:moveTo>
                    <a:lnTo>
                      <a:pt x="98" y="772"/>
                    </a:lnTo>
                    <a:lnTo>
                      <a:pt x="100" y="780"/>
                    </a:lnTo>
                    <a:lnTo>
                      <a:pt x="106" y="780"/>
                    </a:lnTo>
                    <a:lnTo>
                      <a:pt x="106" y="778"/>
                    </a:lnTo>
                    <a:lnTo>
                      <a:pt x="104" y="774"/>
                    </a:lnTo>
                    <a:lnTo>
                      <a:pt x="98" y="772"/>
                    </a:lnTo>
                    <a:lnTo>
                      <a:pt x="98" y="772"/>
                    </a:lnTo>
                    <a:lnTo>
                      <a:pt x="98" y="772"/>
                    </a:lnTo>
                    <a:close/>
                    <a:moveTo>
                      <a:pt x="62" y="762"/>
                    </a:moveTo>
                    <a:lnTo>
                      <a:pt x="62" y="762"/>
                    </a:lnTo>
                    <a:lnTo>
                      <a:pt x="64" y="764"/>
                    </a:lnTo>
                    <a:lnTo>
                      <a:pt x="70" y="768"/>
                    </a:lnTo>
                    <a:lnTo>
                      <a:pt x="70" y="764"/>
                    </a:lnTo>
                    <a:lnTo>
                      <a:pt x="68" y="762"/>
                    </a:lnTo>
                    <a:lnTo>
                      <a:pt x="62" y="762"/>
                    </a:lnTo>
                    <a:lnTo>
                      <a:pt x="62" y="762"/>
                    </a:lnTo>
                    <a:lnTo>
                      <a:pt x="62" y="762"/>
                    </a:lnTo>
                    <a:close/>
                    <a:moveTo>
                      <a:pt x="0" y="668"/>
                    </a:moveTo>
                    <a:lnTo>
                      <a:pt x="4" y="672"/>
                    </a:lnTo>
                    <a:lnTo>
                      <a:pt x="6" y="672"/>
                    </a:lnTo>
                    <a:lnTo>
                      <a:pt x="4" y="670"/>
                    </a:lnTo>
                    <a:lnTo>
                      <a:pt x="0" y="668"/>
                    </a:lnTo>
                    <a:lnTo>
                      <a:pt x="0" y="668"/>
                    </a:lnTo>
                    <a:lnTo>
                      <a:pt x="0" y="668"/>
                    </a:lnTo>
                    <a:close/>
                    <a:moveTo>
                      <a:pt x="6" y="656"/>
                    </a:moveTo>
                    <a:lnTo>
                      <a:pt x="6" y="664"/>
                    </a:lnTo>
                    <a:lnTo>
                      <a:pt x="8" y="664"/>
                    </a:lnTo>
                    <a:lnTo>
                      <a:pt x="10" y="662"/>
                    </a:lnTo>
                    <a:lnTo>
                      <a:pt x="8" y="656"/>
                    </a:lnTo>
                    <a:lnTo>
                      <a:pt x="6" y="656"/>
                    </a:lnTo>
                    <a:lnTo>
                      <a:pt x="6" y="656"/>
                    </a:lnTo>
                    <a:lnTo>
                      <a:pt x="6" y="656"/>
                    </a:lnTo>
                    <a:close/>
                    <a:moveTo>
                      <a:pt x="58" y="714"/>
                    </a:moveTo>
                    <a:lnTo>
                      <a:pt x="58" y="714"/>
                    </a:lnTo>
                    <a:lnTo>
                      <a:pt x="60" y="710"/>
                    </a:lnTo>
                    <a:lnTo>
                      <a:pt x="60" y="714"/>
                    </a:lnTo>
                    <a:lnTo>
                      <a:pt x="60" y="716"/>
                    </a:lnTo>
                    <a:lnTo>
                      <a:pt x="60" y="718"/>
                    </a:lnTo>
                    <a:lnTo>
                      <a:pt x="58" y="724"/>
                    </a:lnTo>
                    <a:lnTo>
                      <a:pt x="54" y="724"/>
                    </a:lnTo>
                    <a:lnTo>
                      <a:pt x="54" y="718"/>
                    </a:lnTo>
                    <a:lnTo>
                      <a:pt x="58" y="714"/>
                    </a:lnTo>
                    <a:lnTo>
                      <a:pt x="58" y="714"/>
                    </a:lnTo>
                    <a:lnTo>
                      <a:pt x="58" y="714"/>
                    </a:lnTo>
                    <a:close/>
                    <a:moveTo>
                      <a:pt x="44" y="714"/>
                    </a:moveTo>
                    <a:lnTo>
                      <a:pt x="46" y="718"/>
                    </a:lnTo>
                    <a:lnTo>
                      <a:pt x="42" y="718"/>
                    </a:lnTo>
                    <a:lnTo>
                      <a:pt x="42" y="716"/>
                    </a:lnTo>
                    <a:lnTo>
                      <a:pt x="42" y="714"/>
                    </a:lnTo>
                    <a:lnTo>
                      <a:pt x="44" y="714"/>
                    </a:lnTo>
                    <a:lnTo>
                      <a:pt x="44" y="714"/>
                    </a:lnTo>
                    <a:lnTo>
                      <a:pt x="44" y="714"/>
                    </a:lnTo>
                    <a:close/>
                    <a:moveTo>
                      <a:pt x="72" y="708"/>
                    </a:moveTo>
                    <a:lnTo>
                      <a:pt x="72" y="708"/>
                    </a:lnTo>
                    <a:lnTo>
                      <a:pt x="86" y="708"/>
                    </a:lnTo>
                    <a:lnTo>
                      <a:pt x="82" y="714"/>
                    </a:lnTo>
                    <a:lnTo>
                      <a:pt x="78" y="714"/>
                    </a:lnTo>
                    <a:lnTo>
                      <a:pt x="76" y="710"/>
                    </a:lnTo>
                    <a:lnTo>
                      <a:pt x="72" y="710"/>
                    </a:lnTo>
                    <a:lnTo>
                      <a:pt x="70" y="714"/>
                    </a:lnTo>
                    <a:lnTo>
                      <a:pt x="72" y="728"/>
                    </a:lnTo>
                    <a:lnTo>
                      <a:pt x="76" y="726"/>
                    </a:lnTo>
                    <a:lnTo>
                      <a:pt x="80" y="726"/>
                    </a:lnTo>
                    <a:lnTo>
                      <a:pt x="80" y="732"/>
                    </a:lnTo>
                    <a:lnTo>
                      <a:pt x="72" y="734"/>
                    </a:lnTo>
                    <a:lnTo>
                      <a:pt x="72" y="736"/>
                    </a:lnTo>
                    <a:lnTo>
                      <a:pt x="76" y="742"/>
                    </a:lnTo>
                    <a:lnTo>
                      <a:pt x="80" y="742"/>
                    </a:lnTo>
                    <a:lnTo>
                      <a:pt x="72" y="746"/>
                    </a:lnTo>
                    <a:lnTo>
                      <a:pt x="78" y="746"/>
                    </a:lnTo>
                    <a:lnTo>
                      <a:pt x="82" y="746"/>
                    </a:lnTo>
                    <a:lnTo>
                      <a:pt x="76" y="752"/>
                    </a:lnTo>
                    <a:lnTo>
                      <a:pt x="70" y="750"/>
                    </a:lnTo>
                    <a:lnTo>
                      <a:pt x="68" y="750"/>
                    </a:lnTo>
                    <a:lnTo>
                      <a:pt x="70" y="750"/>
                    </a:lnTo>
                    <a:lnTo>
                      <a:pt x="70" y="734"/>
                    </a:lnTo>
                    <a:lnTo>
                      <a:pt x="62" y="734"/>
                    </a:lnTo>
                    <a:lnTo>
                      <a:pt x="64" y="724"/>
                    </a:lnTo>
                    <a:lnTo>
                      <a:pt x="68" y="710"/>
                    </a:lnTo>
                    <a:lnTo>
                      <a:pt x="72" y="708"/>
                    </a:lnTo>
                    <a:lnTo>
                      <a:pt x="72" y="708"/>
                    </a:lnTo>
                    <a:lnTo>
                      <a:pt x="72" y="708"/>
                    </a:lnTo>
                    <a:close/>
                    <a:moveTo>
                      <a:pt x="24" y="544"/>
                    </a:moveTo>
                    <a:lnTo>
                      <a:pt x="24" y="544"/>
                    </a:lnTo>
                    <a:lnTo>
                      <a:pt x="22" y="546"/>
                    </a:lnTo>
                    <a:lnTo>
                      <a:pt x="18" y="552"/>
                    </a:lnTo>
                    <a:lnTo>
                      <a:pt x="16" y="556"/>
                    </a:lnTo>
                    <a:lnTo>
                      <a:pt x="24" y="560"/>
                    </a:lnTo>
                    <a:lnTo>
                      <a:pt x="18" y="564"/>
                    </a:lnTo>
                    <a:lnTo>
                      <a:pt x="16" y="568"/>
                    </a:lnTo>
                    <a:lnTo>
                      <a:pt x="18" y="568"/>
                    </a:lnTo>
                    <a:lnTo>
                      <a:pt x="26" y="560"/>
                    </a:lnTo>
                    <a:lnTo>
                      <a:pt x="28" y="556"/>
                    </a:lnTo>
                    <a:lnTo>
                      <a:pt x="24" y="560"/>
                    </a:lnTo>
                    <a:lnTo>
                      <a:pt x="24" y="554"/>
                    </a:lnTo>
                    <a:lnTo>
                      <a:pt x="26" y="554"/>
                    </a:lnTo>
                    <a:lnTo>
                      <a:pt x="28" y="550"/>
                    </a:lnTo>
                    <a:lnTo>
                      <a:pt x="26" y="546"/>
                    </a:lnTo>
                    <a:lnTo>
                      <a:pt x="24" y="544"/>
                    </a:lnTo>
                    <a:lnTo>
                      <a:pt x="24" y="544"/>
                    </a:lnTo>
                    <a:lnTo>
                      <a:pt x="24" y="544"/>
                    </a:lnTo>
                    <a:close/>
                    <a:moveTo>
                      <a:pt x="22" y="528"/>
                    </a:moveTo>
                    <a:lnTo>
                      <a:pt x="24" y="534"/>
                    </a:lnTo>
                    <a:lnTo>
                      <a:pt x="24" y="532"/>
                    </a:lnTo>
                    <a:lnTo>
                      <a:pt x="22" y="528"/>
                    </a:lnTo>
                    <a:lnTo>
                      <a:pt x="22" y="528"/>
                    </a:lnTo>
                    <a:lnTo>
                      <a:pt x="22" y="528"/>
                    </a:lnTo>
                    <a:close/>
                    <a:moveTo>
                      <a:pt x="24" y="480"/>
                    </a:moveTo>
                    <a:lnTo>
                      <a:pt x="24" y="480"/>
                    </a:lnTo>
                    <a:lnTo>
                      <a:pt x="24" y="510"/>
                    </a:lnTo>
                    <a:lnTo>
                      <a:pt x="28" y="514"/>
                    </a:lnTo>
                    <a:lnTo>
                      <a:pt x="36" y="506"/>
                    </a:lnTo>
                    <a:lnTo>
                      <a:pt x="36" y="500"/>
                    </a:lnTo>
                    <a:lnTo>
                      <a:pt x="34" y="498"/>
                    </a:lnTo>
                    <a:lnTo>
                      <a:pt x="32" y="496"/>
                    </a:lnTo>
                    <a:lnTo>
                      <a:pt x="36" y="480"/>
                    </a:lnTo>
                    <a:lnTo>
                      <a:pt x="28" y="480"/>
                    </a:lnTo>
                    <a:lnTo>
                      <a:pt x="24" y="480"/>
                    </a:lnTo>
                    <a:lnTo>
                      <a:pt x="24" y="480"/>
                    </a:lnTo>
                    <a:lnTo>
                      <a:pt x="24" y="48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68" name="Freeform 1763"/>
              <p:cNvSpPr>
                <a:spLocks noEditPoints="1"/>
              </p:cNvSpPr>
              <p:nvPr/>
            </p:nvSpPr>
            <p:spPr bwMode="auto">
              <a:xfrm>
                <a:off x="5892800" y="1952625"/>
                <a:ext cx="2073275" cy="1238250"/>
              </a:xfrm>
              <a:custGeom>
                <a:gdLst>
                  <a:gd fmla="*/ 904 w 1306" name="T0"/>
                  <a:gd fmla="*/ 730 h 780" name="T1"/>
                  <a:gd fmla="*/ 862 w 1306" name="T2"/>
                  <a:gd fmla="*/ 708 h 780" name="T3"/>
                  <a:gd fmla="*/ 888 w 1306" name="T4"/>
                  <a:gd fmla="*/ 690 h 780" name="T5"/>
                  <a:gd fmla="*/ 1176 w 1306" name="T6"/>
                  <a:gd fmla="*/ 704 h 780" name="T7"/>
                  <a:gd fmla="*/ 1136 w 1306" name="T8"/>
                  <a:gd fmla="*/ 626 h 780" name="T9"/>
                  <a:gd fmla="*/ 772 w 1306" name="T10"/>
                  <a:gd fmla="*/ 600 h 780" name="T11"/>
                  <a:gd fmla="*/ 1224 w 1306" name="T12"/>
                  <a:gd fmla="*/ 628 h 780" name="T13"/>
                  <a:gd fmla="*/ 1264 w 1306" name="T14"/>
                  <a:gd fmla="*/ 668 h 780" name="T15"/>
                  <a:gd fmla="*/ 1288 w 1306" name="T16"/>
                  <a:gd fmla="*/ 658 h 780" name="T17"/>
                  <a:gd fmla="*/ 1234 w 1306" name="T18"/>
                  <a:gd fmla="*/ 604 h 780" name="T19"/>
                  <a:gd fmla="*/ 1132 w 1306" name="T20"/>
                  <a:gd fmla="*/ 536 h 780" name="T21"/>
                  <a:gd fmla="*/ 1108 w 1306" name="T22"/>
                  <a:gd fmla="*/ 342 h 780" name="T23"/>
                  <a:gd fmla="*/ 872 w 1306" name="T24"/>
                  <a:gd fmla="*/ 548 h 780" name="T25"/>
                  <a:gd fmla="*/ 172 w 1306" name="T26"/>
                  <a:gd fmla="*/ 528 h 780" name="T27"/>
                  <a:gd fmla="*/ 630 w 1306" name="T28"/>
                  <a:gd fmla="*/ 512 h 780" name="T29"/>
                  <a:gd fmla="*/ 624 w 1306" name="T30"/>
                  <a:gd fmla="*/ 548 h 780" name="T31"/>
                  <a:gd fmla="*/ 898 w 1306" name="T32"/>
                  <a:gd fmla="*/ 464 h 780" name="T33"/>
                  <a:gd fmla="*/ 906 w 1306" name="T34"/>
                  <a:gd fmla="*/ 458 h 780" name="T35"/>
                  <a:gd fmla="*/ 562 w 1306" name="T36"/>
                  <a:gd fmla="*/ 410 h 780" name="T37"/>
                  <a:gd fmla="*/ 926 w 1306" name="T38"/>
                  <a:gd fmla="*/ 310 h 780" name="T39"/>
                  <a:gd fmla="*/ 854 w 1306" name="T40"/>
                  <a:gd fmla="*/ 304 h 780" name="T41"/>
                  <a:gd fmla="*/ 370 w 1306" name="T42"/>
                  <a:gd fmla="*/ 352 h 780" name="T43"/>
                  <a:gd fmla="*/ 318 w 1306" name="T44"/>
                  <a:gd fmla="*/ 286 h 780" name="T45"/>
                  <a:gd fmla="*/ 816 w 1306" name="T46"/>
                  <a:gd fmla="*/ 304 h 780" name="T47"/>
                  <a:gd fmla="*/ 820 w 1306" name="T48"/>
                  <a:gd fmla="*/ 242 h 780" name="T49"/>
                  <a:gd fmla="*/ 346 w 1306" name="T50"/>
                  <a:gd fmla="*/ 222 h 780" name="T51"/>
                  <a:gd fmla="*/ 276 w 1306" name="T52"/>
                  <a:gd fmla="*/ 258 h 780" name="T53"/>
                  <a:gd fmla="*/ 798 w 1306" name="T54"/>
                  <a:gd fmla="*/ 186 h 780" name="T55"/>
                  <a:gd fmla="*/ 886 w 1306" name="T56"/>
                  <a:gd fmla="*/ 694 h 780" name="T57"/>
                  <a:gd fmla="*/ 898 w 1306" name="T58"/>
                  <a:gd fmla="*/ 752 h 780" name="T59"/>
                  <a:gd fmla="*/ 1054 w 1306" name="T60"/>
                  <a:gd fmla="*/ 674 h 780" name="T61"/>
                  <a:gd fmla="*/ 1134 w 1306" name="T62"/>
                  <a:gd fmla="*/ 710 h 780" name="T63"/>
                  <a:gd fmla="*/ 1168 w 1306" name="T64"/>
                  <a:gd fmla="*/ 712 h 780" name="T65"/>
                  <a:gd fmla="*/ 1104 w 1306" name="T66"/>
                  <a:gd fmla="*/ 648 h 780" name="T67"/>
                  <a:gd fmla="*/ 1064 w 1306" name="T68"/>
                  <a:gd fmla="*/ 626 h 780" name="T69"/>
                  <a:gd fmla="*/ 1204 w 1306" name="T70"/>
                  <a:gd fmla="*/ 590 h 780" name="T71"/>
                  <a:gd fmla="*/ 1230 w 1306" name="T72"/>
                  <a:gd fmla="*/ 510 h 780" name="T73"/>
                  <a:gd fmla="*/ 1158 w 1306" name="T74"/>
                  <a:gd fmla="*/ 436 h 780" name="T75"/>
                  <a:gd fmla="*/ 1064 w 1306" name="T76"/>
                  <a:gd fmla="*/ 396 h 780" name="T77"/>
                  <a:gd fmla="*/ 964 w 1306" name="T78"/>
                  <a:gd fmla="*/ 324 h 780" name="T79"/>
                  <a:gd fmla="*/ 932 w 1306" name="T80"/>
                  <a:gd fmla="*/ 418 h 780" name="T81"/>
                  <a:gd fmla="*/ 860 w 1306" name="T82"/>
                  <a:gd fmla="*/ 536 h 780" name="T83"/>
                  <a:gd fmla="*/ 710 w 1306" name="T84"/>
                  <a:gd fmla="*/ 428 h 780" name="T85"/>
                  <a:gd fmla="*/ 720 w 1306" name="T86"/>
                  <a:gd fmla="*/ 314 h 780" name="T87"/>
                  <a:gd fmla="*/ 754 w 1306" name="T88"/>
                  <a:gd fmla="*/ 244 h 780" name="T89"/>
                  <a:gd fmla="*/ 888 w 1306" name="T90"/>
                  <a:gd fmla="*/ 204 h 780" name="T91"/>
                  <a:gd fmla="*/ 818 w 1306" name="T92"/>
                  <a:gd fmla="*/ 176 h 780" name="T93"/>
                  <a:gd fmla="*/ 746 w 1306" name="T94"/>
                  <a:gd fmla="*/ 152 h 780" name="T95"/>
                  <a:gd fmla="*/ 692 w 1306" name="T96"/>
                  <a:gd fmla="*/ 52 h 780" name="T97"/>
                  <a:gd fmla="*/ 670 w 1306" name="T98"/>
                  <a:gd fmla="*/ 80 h 780" name="T99"/>
                  <a:gd fmla="*/ 684 w 1306" name="T100"/>
                  <a:gd fmla="*/ 160 h 780" name="T101"/>
                  <a:gd fmla="*/ 588 w 1306" name="T102"/>
                  <a:gd fmla="*/ 184 h 780" name="T103"/>
                  <a:gd fmla="*/ 508 w 1306" name="T104"/>
                  <a:gd fmla="*/ 168 h 780" name="T105"/>
                  <a:gd fmla="*/ 390 w 1306" name="T106"/>
                  <a:gd fmla="*/ 176 h 780" name="T107"/>
                  <a:gd fmla="*/ 234 w 1306" name="T108"/>
                  <a:gd fmla="*/ 132 h 780" name="T109"/>
                  <a:gd fmla="*/ 156 w 1306" name="T110"/>
                  <a:gd fmla="*/ 126 h 780" name="T111"/>
                  <a:gd fmla="*/ 84 w 1306" name="T112"/>
                  <a:gd fmla="*/ 156 h 780" name="T113"/>
                  <a:gd fmla="*/ 74 w 1306" name="T114"/>
                  <a:gd fmla="*/ 392 h 780" name="T115"/>
                  <a:gd fmla="*/ 182 w 1306" name="T116"/>
                  <a:gd fmla="*/ 474 h 780" name="T117"/>
                  <a:gd fmla="*/ 192 w 1306" name="T118"/>
                  <a:gd fmla="*/ 550 h 780" name="T119"/>
                  <a:gd fmla="*/ 258 w 1306" name="T120"/>
                  <a:gd fmla="*/ 620 h 780" name="T121"/>
                  <a:gd fmla="*/ 702 w 1306" name="T122"/>
                  <a:gd fmla="*/ 644 h 78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80" w="1306">
                    <a:moveTo>
                      <a:pt x="510" y="158"/>
                    </a:moveTo>
                    <a:lnTo>
                      <a:pt x="510" y="158"/>
                    </a:lnTo>
                    <a:lnTo>
                      <a:pt x="512" y="162"/>
                    </a:lnTo>
                    <a:lnTo>
                      <a:pt x="512" y="166"/>
                    </a:lnTo>
                    <a:lnTo>
                      <a:pt x="510" y="166"/>
                    </a:lnTo>
                    <a:lnTo>
                      <a:pt x="508" y="160"/>
                    </a:lnTo>
                    <a:lnTo>
                      <a:pt x="508" y="158"/>
                    </a:lnTo>
                    <a:lnTo>
                      <a:pt x="510" y="158"/>
                    </a:lnTo>
                    <a:lnTo>
                      <a:pt x="510" y="158"/>
                    </a:lnTo>
                    <a:lnTo>
                      <a:pt x="510" y="158"/>
                    </a:lnTo>
                    <a:close/>
                    <a:moveTo>
                      <a:pt x="682" y="44"/>
                    </a:moveTo>
                    <a:lnTo>
                      <a:pt x="682" y="44"/>
                    </a:lnTo>
                    <a:lnTo>
                      <a:pt x="684" y="44"/>
                    </a:lnTo>
                    <a:lnTo>
                      <a:pt x="684" y="48"/>
                    </a:lnTo>
                    <a:lnTo>
                      <a:pt x="680" y="48"/>
                    </a:lnTo>
                    <a:lnTo>
                      <a:pt x="680" y="44"/>
                    </a:lnTo>
                    <a:lnTo>
                      <a:pt x="682" y="44"/>
                    </a:lnTo>
                    <a:lnTo>
                      <a:pt x="682" y="44"/>
                    </a:lnTo>
                    <a:lnTo>
                      <a:pt x="682" y="44"/>
                    </a:lnTo>
                    <a:close/>
                    <a:moveTo>
                      <a:pt x="1276" y="656"/>
                    </a:moveTo>
                    <a:lnTo>
                      <a:pt x="1276" y="656"/>
                    </a:lnTo>
                    <a:lnTo>
                      <a:pt x="1272" y="662"/>
                    </a:lnTo>
                    <a:lnTo>
                      <a:pt x="1270" y="662"/>
                    </a:lnTo>
                    <a:lnTo>
                      <a:pt x="1270" y="658"/>
                    </a:lnTo>
                    <a:lnTo>
                      <a:pt x="1276" y="656"/>
                    </a:lnTo>
                    <a:lnTo>
                      <a:pt x="1276" y="656"/>
                    </a:lnTo>
                    <a:lnTo>
                      <a:pt x="1276" y="656"/>
                    </a:lnTo>
                    <a:close/>
                    <a:moveTo>
                      <a:pt x="908" y="728"/>
                    </a:moveTo>
                    <a:lnTo>
                      <a:pt x="908" y="728"/>
                    </a:lnTo>
                    <a:lnTo>
                      <a:pt x="908" y="734"/>
                    </a:lnTo>
                    <a:lnTo>
                      <a:pt x="904" y="734"/>
                    </a:lnTo>
                    <a:lnTo>
                      <a:pt x="904" y="730"/>
                    </a:lnTo>
                    <a:lnTo>
                      <a:pt x="906" y="728"/>
                    </a:lnTo>
                    <a:lnTo>
                      <a:pt x="908" y="728"/>
                    </a:lnTo>
                    <a:lnTo>
                      <a:pt x="908" y="728"/>
                    </a:lnTo>
                    <a:lnTo>
                      <a:pt x="908" y="728"/>
                    </a:lnTo>
                    <a:close/>
                    <a:moveTo>
                      <a:pt x="874" y="712"/>
                    </a:moveTo>
                    <a:lnTo>
                      <a:pt x="878" y="718"/>
                    </a:lnTo>
                    <a:lnTo>
                      <a:pt x="878" y="716"/>
                    </a:lnTo>
                    <a:lnTo>
                      <a:pt x="874" y="712"/>
                    </a:lnTo>
                    <a:lnTo>
                      <a:pt x="874" y="712"/>
                    </a:lnTo>
                    <a:lnTo>
                      <a:pt x="874" y="712"/>
                    </a:lnTo>
                    <a:close/>
                    <a:moveTo>
                      <a:pt x="1104" y="708"/>
                    </a:moveTo>
                    <a:lnTo>
                      <a:pt x="1104" y="708"/>
                    </a:lnTo>
                    <a:lnTo>
                      <a:pt x="1104" y="710"/>
                    </a:lnTo>
                    <a:lnTo>
                      <a:pt x="1100" y="712"/>
                    </a:lnTo>
                    <a:lnTo>
                      <a:pt x="1100" y="708"/>
                    </a:lnTo>
                    <a:lnTo>
                      <a:pt x="1104" y="708"/>
                    </a:lnTo>
                    <a:lnTo>
                      <a:pt x="1104" y="708"/>
                    </a:lnTo>
                    <a:lnTo>
                      <a:pt x="1104" y="708"/>
                    </a:lnTo>
                    <a:close/>
                    <a:moveTo>
                      <a:pt x="982" y="708"/>
                    </a:moveTo>
                    <a:lnTo>
                      <a:pt x="982" y="708"/>
                    </a:lnTo>
                    <a:lnTo>
                      <a:pt x="986" y="708"/>
                    </a:lnTo>
                    <a:lnTo>
                      <a:pt x="988" y="710"/>
                    </a:lnTo>
                    <a:lnTo>
                      <a:pt x="986" y="712"/>
                    </a:lnTo>
                    <a:lnTo>
                      <a:pt x="982" y="712"/>
                    </a:lnTo>
                    <a:lnTo>
                      <a:pt x="980" y="710"/>
                    </a:lnTo>
                    <a:lnTo>
                      <a:pt x="980" y="708"/>
                    </a:lnTo>
                    <a:lnTo>
                      <a:pt x="982" y="708"/>
                    </a:lnTo>
                    <a:lnTo>
                      <a:pt x="982" y="708"/>
                    </a:lnTo>
                    <a:lnTo>
                      <a:pt x="982" y="708"/>
                    </a:lnTo>
                    <a:close/>
                    <a:moveTo>
                      <a:pt x="852" y="700"/>
                    </a:moveTo>
                    <a:lnTo>
                      <a:pt x="852" y="700"/>
                    </a:lnTo>
                    <a:lnTo>
                      <a:pt x="862" y="708"/>
                    </a:lnTo>
                    <a:lnTo>
                      <a:pt x="870" y="708"/>
                    </a:lnTo>
                    <a:lnTo>
                      <a:pt x="870" y="704"/>
                    </a:lnTo>
                    <a:lnTo>
                      <a:pt x="862" y="700"/>
                    </a:lnTo>
                    <a:lnTo>
                      <a:pt x="856" y="700"/>
                    </a:lnTo>
                    <a:lnTo>
                      <a:pt x="852" y="700"/>
                    </a:lnTo>
                    <a:lnTo>
                      <a:pt x="852" y="700"/>
                    </a:lnTo>
                    <a:lnTo>
                      <a:pt x="852" y="700"/>
                    </a:lnTo>
                    <a:close/>
                    <a:moveTo>
                      <a:pt x="1190" y="692"/>
                    </a:moveTo>
                    <a:lnTo>
                      <a:pt x="1190" y="692"/>
                    </a:lnTo>
                    <a:lnTo>
                      <a:pt x="1196" y="694"/>
                    </a:lnTo>
                    <a:lnTo>
                      <a:pt x="1196" y="698"/>
                    </a:lnTo>
                    <a:lnTo>
                      <a:pt x="1190" y="698"/>
                    </a:lnTo>
                    <a:lnTo>
                      <a:pt x="1194" y="698"/>
                    </a:lnTo>
                    <a:lnTo>
                      <a:pt x="1196" y="698"/>
                    </a:lnTo>
                    <a:lnTo>
                      <a:pt x="1196" y="700"/>
                    </a:lnTo>
                    <a:lnTo>
                      <a:pt x="1190" y="700"/>
                    </a:lnTo>
                    <a:lnTo>
                      <a:pt x="1190" y="708"/>
                    </a:lnTo>
                    <a:lnTo>
                      <a:pt x="1178" y="710"/>
                    </a:lnTo>
                    <a:lnTo>
                      <a:pt x="1172" y="710"/>
                    </a:lnTo>
                    <a:lnTo>
                      <a:pt x="1180" y="704"/>
                    </a:lnTo>
                    <a:lnTo>
                      <a:pt x="1182" y="702"/>
                    </a:lnTo>
                    <a:lnTo>
                      <a:pt x="1182" y="694"/>
                    </a:lnTo>
                    <a:lnTo>
                      <a:pt x="1190" y="692"/>
                    </a:lnTo>
                    <a:lnTo>
                      <a:pt x="1190" y="692"/>
                    </a:lnTo>
                    <a:lnTo>
                      <a:pt x="1190" y="692"/>
                    </a:lnTo>
                    <a:close/>
                    <a:moveTo>
                      <a:pt x="896" y="684"/>
                    </a:moveTo>
                    <a:lnTo>
                      <a:pt x="896" y="684"/>
                    </a:lnTo>
                    <a:lnTo>
                      <a:pt x="900" y="684"/>
                    </a:lnTo>
                    <a:lnTo>
                      <a:pt x="900" y="686"/>
                    </a:lnTo>
                    <a:lnTo>
                      <a:pt x="898" y="692"/>
                    </a:lnTo>
                    <a:lnTo>
                      <a:pt x="890" y="690"/>
                    </a:lnTo>
                    <a:lnTo>
                      <a:pt x="888" y="690"/>
                    </a:lnTo>
                    <a:lnTo>
                      <a:pt x="892" y="686"/>
                    </a:lnTo>
                    <a:lnTo>
                      <a:pt x="892" y="684"/>
                    </a:lnTo>
                    <a:lnTo>
                      <a:pt x="896" y="684"/>
                    </a:lnTo>
                    <a:lnTo>
                      <a:pt x="896" y="684"/>
                    </a:lnTo>
                    <a:lnTo>
                      <a:pt x="896" y="684"/>
                    </a:lnTo>
                    <a:close/>
                    <a:moveTo>
                      <a:pt x="1128" y="676"/>
                    </a:moveTo>
                    <a:lnTo>
                      <a:pt x="1128" y="680"/>
                    </a:lnTo>
                    <a:lnTo>
                      <a:pt x="1126" y="680"/>
                    </a:lnTo>
                    <a:lnTo>
                      <a:pt x="1126" y="682"/>
                    </a:lnTo>
                    <a:lnTo>
                      <a:pt x="1124" y="682"/>
                    </a:lnTo>
                    <a:lnTo>
                      <a:pt x="1126" y="684"/>
                    </a:lnTo>
                    <a:lnTo>
                      <a:pt x="1132" y="692"/>
                    </a:lnTo>
                    <a:lnTo>
                      <a:pt x="1136" y="692"/>
                    </a:lnTo>
                    <a:lnTo>
                      <a:pt x="1142" y="692"/>
                    </a:lnTo>
                    <a:lnTo>
                      <a:pt x="1150" y="692"/>
                    </a:lnTo>
                    <a:lnTo>
                      <a:pt x="1150" y="698"/>
                    </a:lnTo>
                    <a:lnTo>
                      <a:pt x="1158" y="698"/>
                    </a:lnTo>
                    <a:lnTo>
                      <a:pt x="1154" y="690"/>
                    </a:lnTo>
                    <a:lnTo>
                      <a:pt x="1142" y="690"/>
                    </a:lnTo>
                    <a:lnTo>
                      <a:pt x="1134" y="686"/>
                    </a:lnTo>
                    <a:lnTo>
                      <a:pt x="1132" y="684"/>
                    </a:lnTo>
                    <a:lnTo>
                      <a:pt x="1128" y="676"/>
                    </a:lnTo>
                    <a:lnTo>
                      <a:pt x="1128" y="676"/>
                    </a:lnTo>
                    <a:lnTo>
                      <a:pt x="1128" y="676"/>
                    </a:lnTo>
                    <a:close/>
                    <a:moveTo>
                      <a:pt x="1190" y="674"/>
                    </a:moveTo>
                    <a:lnTo>
                      <a:pt x="1188" y="676"/>
                    </a:lnTo>
                    <a:lnTo>
                      <a:pt x="1182" y="676"/>
                    </a:lnTo>
                    <a:lnTo>
                      <a:pt x="1178" y="676"/>
                    </a:lnTo>
                    <a:lnTo>
                      <a:pt x="1172" y="690"/>
                    </a:lnTo>
                    <a:lnTo>
                      <a:pt x="1168" y="708"/>
                    </a:lnTo>
                    <a:lnTo>
                      <a:pt x="1176" y="710"/>
                    </a:lnTo>
                    <a:lnTo>
                      <a:pt x="1176" y="704"/>
                    </a:lnTo>
                    <a:lnTo>
                      <a:pt x="1172" y="702"/>
                    </a:lnTo>
                    <a:lnTo>
                      <a:pt x="1172" y="698"/>
                    </a:lnTo>
                    <a:lnTo>
                      <a:pt x="1180" y="694"/>
                    </a:lnTo>
                    <a:lnTo>
                      <a:pt x="1180" y="690"/>
                    </a:lnTo>
                    <a:lnTo>
                      <a:pt x="1180" y="684"/>
                    </a:lnTo>
                    <a:lnTo>
                      <a:pt x="1180" y="682"/>
                    </a:lnTo>
                    <a:lnTo>
                      <a:pt x="1188" y="676"/>
                    </a:lnTo>
                    <a:lnTo>
                      <a:pt x="1194" y="674"/>
                    </a:lnTo>
                    <a:lnTo>
                      <a:pt x="1190" y="674"/>
                    </a:lnTo>
                    <a:lnTo>
                      <a:pt x="1190" y="674"/>
                    </a:lnTo>
                    <a:lnTo>
                      <a:pt x="1190" y="674"/>
                    </a:lnTo>
                    <a:close/>
                    <a:moveTo>
                      <a:pt x="1252" y="672"/>
                    </a:moveTo>
                    <a:lnTo>
                      <a:pt x="1252" y="672"/>
                    </a:lnTo>
                    <a:lnTo>
                      <a:pt x="1254" y="680"/>
                    </a:lnTo>
                    <a:lnTo>
                      <a:pt x="1258" y="680"/>
                    </a:lnTo>
                    <a:lnTo>
                      <a:pt x="1258" y="676"/>
                    </a:lnTo>
                    <a:lnTo>
                      <a:pt x="1254" y="674"/>
                    </a:lnTo>
                    <a:lnTo>
                      <a:pt x="1252" y="672"/>
                    </a:lnTo>
                    <a:lnTo>
                      <a:pt x="1252" y="672"/>
                    </a:lnTo>
                    <a:lnTo>
                      <a:pt x="1252" y="672"/>
                    </a:lnTo>
                    <a:close/>
                    <a:moveTo>
                      <a:pt x="1164" y="658"/>
                    </a:moveTo>
                    <a:lnTo>
                      <a:pt x="1164" y="658"/>
                    </a:lnTo>
                    <a:lnTo>
                      <a:pt x="1162" y="662"/>
                    </a:lnTo>
                    <a:lnTo>
                      <a:pt x="1162" y="664"/>
                    </a:lnTo>
                    <a:lnTo>
                      <a:pt x="1164" y="658"/>
                    </a:lnTo>
                    <a:lnTo>
                      <a:pt x="1168" y="658"/>
                    </a:lnTo>
                    <a:lnTo>
                      <a:pt x="1164" y="658"/>
                    </a:lnTo>
                    <a:lnTo>
                      <a:pt x="1164" y="658"/>
                    </a:lnTo>
                    <a:lnTo>
                      <a:pt x="1164" y="658"/>
                    </a:lnTo>
                    <a:close/>
                    <a:moveTo>
                      <a:pt x="1122" y="610"/>
                    </a:moveTo>
                    <a:lnTo>
                      <a:pt x="1122" y="614"/>
                    </a:lnTo>
                    <a:lnTo>
                      <a:pt x="1136" y="626"/>
                    </a:lnTo>
                    <a:lnTo>
                      <a:pt x="1144" y="628"/>
                    </a:lnTo>
                    <a:lnTo>
                      <a:pt x="1154" y="630"/>
                    </a:lnTo>
                    <a:lnTo>
                      <a:pt x="1160" y="632"/>
                    </a:lnTo>
                    <a:lnTo>
                      <a:pt x="1160" y="630"/>
                    </a:lnTo>
                    <a:lnTo>
                      <a:pt x="1158" y="628"/>
                    </a:lnTo>
                    <a:lnTo>
                      <a:pt x="1142" y="618"/>
                    </a:lnTo>
                    <a:lnTo>
                      <a:pt x="1122" y="610"/>
                    </a:lnTo>
                    <a:lnTo>
                      <a:pt x="1122" y="610"/>
                    </a:lnTo>
                    <a:lnTo>
                      <a:pt x="1122" y="610"/>
                    </a:lnTo>
                    <a:close/>
                    <a:moveTo>
                      <a:pt x="256" y="610"/>
                    </a:moveTo>
                    <a:lnTo>
                      <a:pt x="256" y="610"/>
                    </a:lnTo>
                    <a:lnTo>
                      <a:pt x="258" y="618"/>
                    </a:lnTo>
                    <a:lnTo>
                      <a:pt x="264" y="620"/>
                    </a:lnTo>
                    <a:lnTo>
                      <a:pt x="262" y="618"/>
                    </a:lnTo>
                    <a:lnTo>
                      <a:pt x="256" y="610"/>
                    </a:lnTo>
                    <a:lnTo>
                      <a:pt x="256" y="610"/>
                    </a:lnTo>
                    <a:lnTo>
                      <a:pt x="256" y="610"/>
                    </a:lnTo>
                    <a:close/>
                    <a:moveTo>
                      <a:pt x="772" y="600"/>
                    </a:moveTo>
                    <a:lnTo>
                      <a:pt x="772" y="600"/>
                    </a:lnTo>
                    <a:lnTo>
                      <a:pt x="782" y="610"/>
                    </a:lnTo>
                    <a:lnTo>
                      <a:pt x="784" y="614"/>
                    </a:lnTo>
                    <a:lnTo>
                      <a:pt x="784" y="618"/>
                    </a:lnTo>
                    <a:lnTo>
                      <a:pt x="780" y="618"/>
                    </a:lnTo>
                    <a:lnTo>
                      <a:pt x="774" y="618"/>
                    </a:lnTo>
                    <a:lnTo>
                      <a:pt x="772" y="614"/>
                    </a:lnTo>
                    <a:lnTo>
                      <a:pt x="772" y="612"/>
                    </a:lnTo>
                    <a:lnTo>
                      <a:pt x="770" y="612"/>
                    </a:lnTo>
                    <a:lnTo>
                      <a:pt x="768" y="612"/>
                    </a:lnTo>
                    <a:lnTo>
                      <a:pt x="770" y="602"/>
                    </a:lnTo>
                    <a:lnTo>
                      <a:pt x="772" y="600"/>
                    </a:lnTo>
                    <a:lnTo>
                      <a:pt x="772" y="600"/>
                    </a:lnTo>
                    <a:lnTo>
                      <a:pt x="772" y="600"/>
                    </a:lnTo>
                    <a:close/>
                    <a:moveTo>
                      <a:pt x="218" y="592"/>
                    </a:moveTo>
                    <a:lnTo>
                      <a:pt x="228" y="592"/>
                    </a:lnTo>
                    <a:lnTo>
                      <a:pt x="226" y="600"/>
                    </a:lnTo>
                    <a:lnTo>
                      <a:pt x="212" y="600"/>
                    </a:lnTo>
                    <a:lnTo>
                      <a:pt x="210" y="594"/>
                    </a:lnTo>
                    <a:lnTo>
                      <a:pt x="218" y="592"/>
                    </a:lnTo>
                    <a:lnTo>
                      <a:pt x="218" y="592"/>
                    </a:lnTo>
                    <a:lnTo>
                      <a:pt x="218" y="592"/>
                    </a:lnTo>
                    <a:close/>
                    <a:moveTo>
                      <a:pt x="1006" y="580"/>
                    </a:moveTo>
                    <a:lnTo>
                      <a:pt x="1006" y="580"/>
                    </a:lnTo>
                    <a:lnTo>
                      <a:pt x="1008" y="580"/>
                    </a:lnTo>
                    <a:lnTo>
                      <a:pt x="1008" y="582"/>
                    </a:lnTo>
                    <a:lnTo>
                      <a:pt x="1004" y="590"/>
                    </a:lnTo>
                    <a:lnTo>
                      <a:pt x="998" y="594"/>
                    </a:lnTo>
                    <a:lnTo>
                      <a:pt x="996" y="596"/>
                    </a:lnTo>
                    <a:lnTo>
                      <a:pt x="990" y="596"/>
                    </a:lnTo>
                    <a:lnTo>
                      <a:pt x="992" y="592"/>
                    </a:lnTo>
                    <a:lnTo>
                      <a:pt x="1006" y="580"/>
                    </a:lnTo>
                    <a:lnTo>
                      <a:pt x="1006" y="580"/>
                    </a:lnTo>
                    <a:lnTo>
                      <a:pt x="1006" y="580"/>
                    </a:lnTo>
                    <a:close/>
                    <a:moveTo>
                      <a:pt x="1244" y="572"/>
                    </a:moveTo>
                    <a:lnTo>
                      <a:pt x="1244" y="572"/>
                    </a:lnTo>
                    <a:lnTo>
                      <a:pt x="1240" y="574"/>
                    </a:lnTo>
                    <a:lnTo>
                      <a:pt x="1236" y="580"/>
                    </a:lnTo>
                    <a:lnTo>
                      <a:pt x="1234" y="584"/>
                    </a:lnTo>
                    <a:lnTo>
                      <a:pt x="1226" y="584"/>
                    </a:lnTo>
                    <a:lnTo>
                      <a:pt x="1226" y="590"/>
                    </a:lnTo>
                    <a:lnTo>
                      <a:pt x="1226" y="594"/>
                    </a:lnTo>
                    <a:lnTo>
                      <a:pt x="1222" y="610"/>
                    </a:lnTo>
                    <a:lnTo>
                      <a:pt x="1216" y="622"/>
                    </a:lnTo>
                    <a:lnTo>
                      <a:pt x="1224" y="622"/>
                    </a:lnTo>
                    <a:lnTo>
                      <a:pt x="1224" y="628"/>
                    </a:lnTo>
                    <a:lnTo>
                      <a:pt x="1222" y="628"/>
                    </a:lnTo>
                    <a:lnTo>
                      <a:pt x="1222" y="632"/>
                    </a:lnTo>
                    <a:lnTo>
                      <a:pt x="1218" y="632"/>
                    </a:lnTo>
                    <a:lnTo>
                      <a:pt x="1216" y="630"/>
                    </a:lnTo>
                    <a:lnTo>
                      <a:pt x="1216" y="628"/>
                    </a:lnTo>
                    <a:lnTo>
                      <a:pt x="1212" y="628"/>
                    </a:lnTo>
                    <a:lnTo>
                      <a:pt x="1212" y="630"/>
                    </a:lnTo>
                    <a:lnTo>
                      <a:pt x="1212" y="636"/>
                    </a:lnTo>
                    <a:lnTo>
                      <a:pt x="1208" y="636"/>
                    </a:lnTo>
                    <a:lnTo>
                      <a:pt x="1206" y="638"/>
                    </a:lnTo>
                    <a:lnTo>
                      <a:pt x="1208" y="640"/>
                    </a:lnTo>
                    <a:lnTo>
                      <a:pt x="1200" y="654"/>
                    </a:lnTo>
                    <a:lnTo>
                      <a:pt x="1198" y="658"/>
                    </a:lnTo>
                    <a:lnTo>
                      <a:pt x="1200" y="662"/>
                    </a:lnTo>
                    <a:lnTo>
                      <a:pt x="1204" y="662"/>
                    </a:lnTo>
                    <a:lnTo>
                      <a:pt x="1206" y="658"/>
                    </a:lnTo>
                    <a:lnTo>
                      <a:pt x="1208" y="658"/>
                    </a:lnTo>
                    <a:lnTo>
                      <a:pt x="1216" y="656"/>
                    </a:lnTo>
                    <a:lnTo>
                      <a:pt x="1224" y="658"/>
                    </a:lnTo>
                    <a:lnTo>
                      <a:pt x="1234" y="658"/>
                    </a:lnTo>
                    <a:lnTo>
                      <a:pt x="1236" y="658"/>
                    </a:lnTo>
                    <a:lnTo>
                      <a:pt x="1240" y="658"/>
                    </a:lnTo>
                    <a:lnTo>
                      <a:pt x="1244" y="656"/>
                    </a:lnTo>
                    <a:lnTo>
                      <a:pt x="1242" y="658"/>
                    </a:lnTo>
                    <a:lnTo>
                      <a:pt x="1244" y="658"/>
                    </a:lnTo>
                    <a:lnTo>
                      <a:pt x="1260" y="656"/>
                    </a:lnTo>
                    <a:lnTo>
                      <a:pt x="1264" y="656"/>
                    </a:lnTo>
                    <a:lnTo>
                      <a:pt x="1262" y="658"/>
                    </a:lnTo>
                    <a:lnTo>
                      <a:pt x="1262" y="662"/>
                    </a:lnTo>
                    <a:lnTo>
                      <a:pt x="1268" y="664"/>
                    </a:lnTo>
                    <a:lnTo>
                      <a:pt x="1268" y="666"/>
                    </a:lnTo>
                    <a:lnTo>
                      <a:pt x="1264" y="668"/>
                    </a:lnTo>
                    <a:lnTo>
                      <a:pt x="1260" y="672"/>
                    </a:lnTo>
                    <a:lnTo>
                      <a:pt x="1262" y="672"/>
                    </a:lnTo>
                    <a:lnTo>
                      <a:pt x="1262" y="674"/>
                    </a:lnTo>
                    <a:lnTo>
                      <a:pt x="1264" y="674"/>
                    </a:lnTo>
                    <a:lnTo>
                      <a:pt x="1268" y="674"/>
                    </a:lnTo>
                    <a:lnTo>
                      <a:pt x="1276" y="664"/>
                    </a:lnTo>
                    <a:lnTo>
                      <a:pt x="1280" y="656"/>
                    </a:lnTo>
                    <a:lnTo>
                      <a:pt x="1286" y="658"/>
                    </a:lnTo>
                    <a:lnTo>
                      <a:pt x="1288" y="658"/>
                    </a:lnTo>
                    <a:lnTo>
                      <a:pt x="1288" y="664"/>
                    </a:lnTo>
                    <a:lnTo>
                      <a:pt x="1286" y="666"/>
                    </a:lnTo>
                    <a:lnTo>
                      <a:pt x="1286" y="668"/>
                    </a:lnTo>
                    <a:lnTo>
                      <a:pt x="1286" y="672"/>
                    </a:lnTo>
                    <a:lnTo>
                      <a:pt x="1288" y="676"/>
                    </a:lnTo>
                    <a:lnTo>
                      <a:pt x="1290" y="674"/>
                    </a:lnTo>
                    <a:lnTo>
                      <a:pt x="1290" y="668"/>
                    </a:lnTo>
                    <a:lnTo>
                      <a:pt x="1296" y="668"/>
                    </a:lnTo>
                    <a:lnTo>
                      <a:pt x="1296" y="676"/>
                    </a:lnTo>
                    <a:lnTo>
                      <a:pt x="1300" y="676"/>
                    </a:lnTo>
                    <a:lnTo>
                      <a:pt x="1304" y="668"/>
                    </a:lnTo>
                    <a:lnTo>
                      <a:pt x="1306" y="656"/>
                    </a:lnTo>
                    <a:lnTo>
                      <a:pt x="1304" y="658"/>
                    </a:lnTo>
                    <a:lnTo>
                      <a:pt x="1304" y="664"/>
                    </a:lnTo>
                    <a:lnTo>
                      <a:pt x="1300" y="664"/>
                    </a:lnTo>
                    <a:lnTo>
                      <a:pt x="1300" y="662"/>
                    </a:lnTo>
                    <a:lnTo>
                      <a:pt x="1304" y="656"/>
                    </a:lnTo>
                    <a:lnTo>
                      <a:pt x="1306" y="650"/>
                    </a:lnTo>
                    <a:lnTo>
                      <a:pt x="1300" y="650"/>
                    </a:lnTo>
                    <a:lnTo>
                      <a:pt x="1296" y="656"/>
                    </a:lnTo>
                    <a:lnTo>
                      <a:pt x="1296" y="658"/>
                    </a:lnTo>
                    <a:lnTo>
                      <a:pt x="1296" y="662"/>
                    </a:lnTo>
                    <a:lnTo>
                      <a:pt x="1288" y="658"/>
                    </a:lnTo>
                    <a:lnTo>
                      <a:pt x="1296" y="656"/>
                    </a:lnTo>
                    <a:lnTo>
                      <a:pt x="1290" y="648"/>
                    </a:lnTo>
                    <a:lnTo>
                      <a:pt x="1296" y="640"/>
                    </a:lnTo>
                    <a:lnTo>
                      <a:pt x="1288" y="640"/>
                    </a:lnTo>
                    <a:lnTo>
                      <a:pt x="1280" y="644"/>
                    </a:lnTo>
                    <a:lnTo>
                      <a:pt x="1282" y="638"/>
                    </a:lnTo>
                    <a:lnTo>
                      <a:pt x="1280" y="638"/>
                    </a:lnTo>
                    <a:lnTo>
                      <a:pt x="1278" y="640"/>
                    </a:lnTo>
                    <a:lnTo>
                      <a:pt x="1280" y="638"/>
                    </a:lnTo>
                    <a:lnTo>
                      <a:pt x="1278" y="636"/>
                    </a:lnTo>
                    <a:lnTo>
                      <a:pt x="1276" y="632"/>
                    </a:lnTo>
                    <a:lnTo>
                      <a:pt x="1278" y="632"/>
                    </a:lnTo>
                    <a:lnTo>
                      <a:pt x="1280" y="626"/>
                    </a:lnTo>
                    <a:lnTo>
                      <a:pt x="1280" y="622"/>
                    </a:lnTo>
                    <a:lnTo>
                      <a:pt x="1278" y="620"/>
                    </a:lnTo>
                    <a:lnTo>
                      <a:pt x="1276" y="620"/>
                    </a:lnTo>
                    <a:lnTo>
                      <a:pt x="1276" y="622"/>
                    </a:lnTo>
                    <a:lnTo>
                      <a:pt x="1270" y="622"/>
                    </a:lnTo>
                    <a:lnTo>
                      <a:pt x="1264" y="620"/>
                    </a:lnTo>
                    <a:lnTo>
                      <a:pt x="1262" y="620"/>
                    </a:lnTo>
                    <a:lnTo>
                      <a:pt x="1262" y="622"/>
                    </a:lnTo>
                    <a:lnTo>
                      <a:pt x="1262" y="626"/>
                    </a:lnTo>
                    <a:lnTo>
                      <a:pt x="1260" y="626"/>
                    </a:lnTo>
                    <a:lnTo>
                      <a:pt x="1252" y="626"/>
                    </a:lnTo>
                    <a:lnTo>
                      <a:pt x="1244" y="622"/>
                    </a:lnTo>
                    <a:lnTo>
                      <a:pt x="1250" y="614"/>
                    </a:lnTo>
                    <a:lnTo>
                      <a:pt x="1250" y="612"/>
                    </a:lnTo>
                    <a:lnTo>
                      <a:pt x="1244" y="610"/>
                    </a:lnTo>
                    <a:lnTo>
                      <a:pt x="1244" y="608"/>
                    </a:lnTo>
                    <a:lnTo>
                      <a:pt x="1234" y="618"/>
                    </a:lnTo>
                    <a:lnTo>
                      <a:pt x="1234" y="608"/>
                    </a:lnTo>
                    <a:lnTo>
                      <a:pt x="1234" y="604"/>
                    </a:lnTo>
                    <a:lnTo>
                      <a:pt x="1236" y="600"/>
                    </a:lnTo>
                    <a:lnTo>
                      <a:pt x="1244" y="594"/>
                    </a:lnTo>
                    <a:lnTo>
                      <a:pt x="1242" y="590"/>
                    </a:lnTo>
                    <a:lnTo>
                      <a:pt x="1242" y="586"/>
                    </a:lnTo>
                    <a:lnTo>
                      <a:pt x="1244" y="584"/>
                    </a:lnTo>
                    <a:lnTo>
                      <a:pt x="1250" y="584"/>
                    </a:lnTo>
                    <a:lnTo>
                      <a:pt x="1244" y="576"/>
                    </a:lnTo>
                    <a:lnTo>
                      <a:pt x="1250" y="576"/>
                    </a:lnTo>
                    <a:lnTo>
                      <a:pt x="1252" y="572"/>
                    </a:lnTo>
                    <a:lnTo>
                      <a:pt x="1248" y="572"/>
                    </a:lnTo>
                    <a:lnTo>
                      <a:pt x="1244" y="572"/>
                    </a:lnTo>
                    <a:lnTo>
                      <a:pt x="1244" y="568"/>
                    </a:lnTo>
                    <a:lnTo>
                      <a:pt x="1244" y="572"/>
                    </a:lnTo>
                    <a:lnTo>
                      <a:pt x="1244" y="572"/>
                    </a:lnTo>
                    <a:lnTo>
                      <a:pt x="1244" y="572"/>
                    </a:lnTo>
                    <a:close/>
                    <a:moveTo>
                      <a:pt x="1052" y="536"/>
                    </a:moveTo>
                    <a:lnTo>
                      <a:pt x="1052" y="536"/>
                    </a:lnTo>
                    <a:lnTo>
                      <a:pt x="1054" y="536"/>
                    </a:lnTo>
                    <a:lnTo>
                      <a:pt x="1054" y="538"/>
                    </a:lnTo>
                    <a:lnTo>
                      <a:pt x="1054" y="544"/>
                    </a:lnTo>
                    <a:lnTo>
                      <a:pt x="1050" y="548"/>
                    </a:lnTo>
                    <a:lnTo>
                      <a:pt x="1046" y="548"/>
                    </a:lnTo>
                    <a:lnTo>
                      <a:pt x="1046" y="546"/>
                    </a:lnTo>
                    <a:lnTo>
                      <a:pt x="1046" y="540"/>
                    </a:lnTo>
                    <a:lnTo>
                      <a:pt x="1050" y="538"/>
                    </a:lnTo>
                    <a:lnTo>
                      <a:pt x="1052" y="536"/>
                    </a:lnTo>
                    <a:lnTo>
                      <a:pt x="1052" y="536"/>
                    </a:lnTo>
                    <a:lnTo>
                      <a:pt x="1052" y="536"/>
                    </a:lnTo>
                    <a:close/>
                    <a:moveTo>
                      <a:pt x="1126" y="528"/>
                    </a:moveTo>
                    <a:lnTo>
                      <a:pt x="1126" y="528"/>
                    </a:lnTo>
                    <a:lnTo>
                      <a:pt x="1128" y="530"/>
                    </a:lnTo>
                    <a:lnTo>
                      <a:pt x="1132" y="536"/>
                    </a:lnTo>
                    <a:lnTo>
                      <a:pt x="1134" y="538"/>
                    </a:lnTo>
                    <a:lnTo>
                      <a:pt x="1132" y="536"/>
                    </a:lnTo>
                    <a:lnTo>
                      <a:pt x="1132" y="538"/>
                    </a:lnTo>
                    <a:lnTo>
                      <a:pt x="1128" y="538"/>
                    </a:lnTo>
                    <a:lnTo>
                      <a:pt x="1126" y="532"/>
                    </a:lnTo>
                    <a:lnTo>
                      <a:pt x="1126" y="528"/>
                    </a:lnTo>
                    <a:lnTo>
                      <a:pt x="1126" y="528"/>
                    </a:lnTo>
                    <a:lnTo>
                      <a:pt x="1126" y="528"/>
                    </a:lnTo>
                    <a:close/>
                    <a:moveTo>
                      <a:pt x="1068" y="510"/>
                    </a:moveTo>
                    <a:lnTo>
                      <a:pt x="1068" y="510"/>
                    </a:lnTo>
                    <a:lnTo>
                      <a:pt x="1068" y="512"/>
                    </a:lnTo>
                    <a:lnTo>
                      <a:pt x="1068" y="518"/>
                    </a:lnTo>
                    <a:lnTo>
                      <a:pt x="1060" y="518"/>
                    </a:lnTo>
                    <a:lnTo>
                      <a:pt x="1060" y="514"/>
                    </a:lnTo>
                    <a:lnTo>
                      <a:pt x="1062" y="512"/>
                    </a:lnTo>
                    <a:lnTo>
                      <a:pt x="1068" y="510"/>
                    </a:lnTo>
                    <a:lnTo>
                      <a:pt x="1068" y="510"/>
                    </a:lnTo>
                    <a:lnTo>
                      <a:pt x="1068" y="510"/>
                    </a:lnTo>
                    <a:close/>
                    <a:moveTo>
                      <a:pt x="1064" y="360"/>
                    </a:moveTo>
                    <a:lnTo>
                      <a:pt x="1068" y="364"/>
                    </a:lnTo>
                    <a:lnTo>
                      <a:pt x="1070" y="364"/>
                    </a:lnTo>
                    <a:lnTo>
                      <a:pt x="1068" y="364"/>
                    </a:lnTo>
                    <a:lnTo>
                      <a:pt x="1064" y="360"/>
                    </a:lnTo>
                    <a:lnTo>
                      <a:pt x="1064" y="360"/>
                    </a:lnTo>
                    <a:lnTo>
                      <a:pt x="1064" y="360"/>
                    </a:lnTo>
                    <a:close/>
                    <a:moveTo>
                      <a:pt x="1108" y="342"/>
                    </a:moveTo>
                    <a:lnTo>
                      <a:pt x="1108" y="346"/>
                    </a:lnTo>
                    <a:lnTo>
                      <a:pt x="1114" y="346"/>
                    </a:lnTo>
                    <a:lnTo>
                      <a:pt x="1116" y="342"/>
                    </a:lnTo>
                    <a:lnTo>
                      <a:pt x="1114" y="342"/>
                    </a:lnTo>
                    <a:lnTo>
                      <a:pt x="1108" y="342"/>
                    </a:lnTo>
                    <a:lnTo>
                      <a:pt x="1108" y="342"/>
                    </a:lnTo>
                    <a:lnTo>
                      <a:pt x="1108" y="342"/>
                    </a:lnTo>
                    <a:close/>
                    <a:moveTo>
                      <a:pt x="906" y="156"/>
                    </a:moveTo>
                    <a:lnTo>
                      <a:pt x="906" y="162"/>
                    </a:lnTo>
                    <a:lnTo>
                      <a:pt x="914" y="160"/>
                    </a:lnTo>
                    <a:lnTo>
                      <a:pt x="906" y="156"/>
                    </a:lnTo>
                    <a:lnTo>
                      <a:pt x="906" y="156"/>
                    </a:lnTo>
                    <a:lnTo>
                      <a:pt x="906" y="156"/>
                    </a:lnTo>
                    <a:close/>
                    <a:moveTo>
                      <a:pt x="194" y="568"/>
                    </a:moveTo>
                    <a:lnTo>
                      <a:pt x="194" y="568"/>
                    </a:lnTo>
                    <a:lnTo>
                      <a:pt x="194" y="572"/>
                    </a:lnTo>
                    <a:lnTo>
                      <a:pt x="198" y="572"/>
                    </a:lnTo>
                    <a:lnTo>
                      <a:pt x="200" y="568"/>
                    </a:lnTo>
                    <a:lnTo>
                      <a:pt x="194" y="568"/>
                    </a:lnTo>
                    <a:lnTo>
                      <a:pt x="194" y="568"/>
                    </a:lnTo>
                    <a:lnTo>
                      <a:pt x="194" y="568"/>
                    </a:lnTo>
                    <a:close/>
                    <a:moveTo>
                      <a:pt x="612" y="564"/>
                    </a:moveTo>
                    <a:lnTo>
                      <a:pt x="612" y="564"/>
                    </a:lnTo>
                    <a:lnTo>
                      <a:pt x="618" y="568"/>
                    </a:lnTo>
                    <a:lnTo>
                      <a:pt x="624" y="580"/>
                    </a:lnTo>
                    <a:lnTo>
                      <a:pt x="630" y="596"/>
                    </a:lnTo>
                    <a:lnTo>
                      <a:pt x="626" y="602"/>
                    </a:lnTo>
                    <a:lnTo>
                      <a:pt x="624" y="592"/>
                    </a:lnTo>
                    <a:lnTo>
                      <a:pt x="620" y="584"/>
                    </a:lnTo>
                    <a:lnTo>
                      <a:pt x="612" y="576"/>
                    </a:lnTo>
                    <a:lnTo>
                      <a:pt x="610" y="568"/>
                    </a:lnTo>
                    <a:lnTo>
                      <a:pt x="610" y="566"/>
                    </a:lnTo>
                    <a:lnTo>
                      <a:pt x="610" y="564"/>
                    </a:lnTo>
                    <a:lnTo>
                      <a:pt x="612" y="564"/>
                    </a:lnTo>
                    <a:lnTo>
                      <a:pt x="612" y="564"/>
                    </a:lnTo>
                    <a:lnTo>
                      <a:pt x="612" y="564"/>
                    </a:lnTo>
                    <a:close/>
                    <a:moveTo>
                      <a:pt x="872" y="540"/>
                    </a:moveTo>
                    <a:lnTo>
                      <a:pt x="872" y="548"/>
                    </a:lnTo>
                    <a:lnTo>
                      <a:pt x="886" y="550"/>
                    </a:lnTo>
                    <a:lnTo>
                      <a:pt x="886" y="548"/>
                    </a:lnTo>
                    <a:lnTo>
                      <a:pt x="882" y="546"/>
                    </a:lnTo>
                    <a:lnTo>
                      <a:pt x="880" y="546"/>
                    </a:lnTo>
                    <a:lnTo>
                      <a:pt x="878" y="540"/>
                    </a:lnTo>
                    <a:lnTo>
                      <a:pt x="874" y="540"/>
                    </a:lnTo>
                    <a:lnTo>
                      <a:pt x="872" y="540"/>
                    </a:lnTo>
                    <a:lnTo>
                      <a:pt x="872" y="540"/>
                    </a:lnTo>
                    <a:lnTo>
                      <a:pt x="872" y="540"/>
                    </a:lnTo>
                    <a:close/>
                    <a:moveTo>
                      <a:pt x="600" y="530"/>
                    </a:moveTo>
                    <a:lnTo>
                      <a:pt x="600" y="530"/>
                    </a:lnTo>
                    <a:lnTo>
                      <a:pt x="602" y="536"/>
                    </a:lnTo>
                    <a:lnTo>
                      <a:pt x="608" y="540"/>
                    </a:lnTo>
                    <a:lnTo>
                      <a:pt x="608" y="546"/>
                    </a:lnTo>
                    <a:lnTo>
                      <a:pt x="606" y="548"/>
                    </a:lnTo>
                    <a:lnTo>
                      <a:pt x="606" y="566"/>
                    </a:lnTo>
                    <a:lnTo>
                      <a:pt x="602" y="564"/>
                    </a:lnTo>
                    <a:lnTo>
                      <a:pt x="598" y="564"/>
                    </a:lnTo>
                    <a:lnTo>
                      <a:pt x="600" y="554"/>
                    </a:lnTo>
                    <a:lnTo>
                      <a:pt x="598" y="544"/>
                    </a:lnTo>
                    <a:lnTo>
                      <a:pt x="590" y="536"/>
                    </a:lnTo>
                    <a:lnTo>
                      <a:pt x="596" y="536"/>
                    </a:lnTo>
                    <a:lnTo>
                      <a:pt x="598" y="536"/>
                    </a:lnTo>
                    <a:lnTo>
                      <a:pt x="600" y="532"/>
                    </a:lnTo>
                    <a:lnTo>
                      <a:pt x="600" y="530"/>
                    </a:lnTo>
                    <a:lnTo>
                      <a:pt x="600" y="530"/>
                    </a:lnTo>
                    <a:lnTo>
                      <a:pt x="600" y="530"/>
                    </a:lnTo>
                    <a:close/>
                    <a:moveTo>
                      <a:pt x="168" y="528"/>
                    </a:moveTo>
                    <a:lnTo>
                      <a:pt x="168" y="528"/>
                    </a:lnTo>
                    <a:lnTo>
                      <a:pt x="166" y="530"/>
                    </a:lnTo>
                    <a:lnTo>
                      <a:pt x="172" y="532"/>
                    </a:lnTo>
                    <a:lnTo>
                      <a:pt x="172" y="528"/>
                    </a:lnTo>
                    <a:lnTo>
                      <a:pt x="168" y="528"/>
                    </a:lnTo>
                    <a:lnTo>
                      <a:pt x="168" y="528"/>
                    </a:lnTo>
                    <a:lnTo>
                      <a:pt x="168" y="528"/>
                    </a:lnTo>
                    <a:close/>
                    <a:moveTo>
                      <a:pt x="130" y="526"/>
                    </a:moveTo>
                    <a:lnTo>
                      <a:pt x="130" y="526"/>
                    </a:lnTo>
                    <a:lnTo>
                      <a:pt x="132" y="538"/>
                    </a:lnTo>
                    <a:lnTo>
                      <a:pt x="136" y="548"/>
                    </a:lnTo>
                    <a:lnTo>
                      <a:pt x="140" y="546"/>
                    </a:lnTo>
                    <a:lnTo>
                      <a:pt x="146" y="544"/>
                    </a:lnTo>
                    <a:lnTo>
                      <a:pt x="140" y="550"/>
                    </a:lnTo>
                    <a:lnTo>
                      <a:pt x="140" y="554"/>
                    </a:lnTo>
                    <a:lnTo>
                      <a:pt x="144" y="558"/>
                    </a:lnTo>
                    <a:lnTo>
                      <a:pt x="148" y="564"/>
                    </a:lnTo>
                    <a:lnTo>
                      <a:pt x="154" y="566"/>
                    </a:lnTo>
                    <a:lnTo>
                      <a:pt x="156" y="568"/>
                    </a:lnTo>
                    <a:lnTo>
                      <a:pt x="154" y="556"/>
                    </a:lnTo>
                    <a:lnTo>
                      <a:pt x="150" y="546"/>
                    </a:lnTo>
                    <a:lnTo>
                      <a:pt x="146" y="544"/>
                    </a:lnTo>
                    <a:lnTo>
                      <a:pt x="146" y="532"/>
                    </a:lnTo>
                    <a:lnTo>
                      <a:pt x="148" y="526"/>
                    </a:lnTo>
                    <a:lnTo>
                      <a:pt x="140" y="528"/>
                    </a:lnTo>
                    <a:lnTo>
                      <a:pt x="136" y="530"/>
                    </a:lnTo>
                    <a:lnTo>
                      <a:pt x="136" y="528"/>
                    </a:lnTo>
                    <a:lnTo>
                      <a:pt x="132" y="526"/>
                    </a:lnTo>
                    <a:lnTo>
                      <a:pt x="130" y="526"/>
                    </a:lnTo>
                    <a:lnTo>
                      <a:pt x="130" y="526"/>
                    </a:lnTo>
                    <a:lnTo>
                      <a:pt x="130" y="526"/>
                    </a:lnTo>
                    <a:close/>
                    <a:moveTo>
                      <a:pt x="628" y="508"/>
                    </a:moveTo>
                    <a:lnTo>
                      <a:pt x="628" y="508"/>
                    </a:lnTo>
                    <a:lnTo>
                      <a:pt x="628" y="512"/>
                    </a:lnTo>
                    <a:lnTo>
                      <a:pt x="630" y="510"/>
                    </a:lnTo>
                    <a:lnTo>
                      <a:pt x="630" y="512"/>
                    </a:lnTo>
                    <a:lnTo>
                      <a:pt x="630" y="526"/>
                    </a:lnTo>
                    <a:lnTo>
                      <a:pt x="630" y="530"/>
                    </a:lnTo>
                    <a:lnTo>
                      <a:pt x="636" y="538"/>
                    </a:lnTo>
                    <a:lnTo>
                      <a:pt x="644" y="548"/>
                    </a:lnTo>
                    <a:lnTo>
                      <a:pt x="644" y="554"/>
                    </a:lnTo>
                    <a:lnTo>
                      <a:pt x="644" y="556"/>
                    </a:lnTo>
                    <a:lnTo>
                      <a:pt x="648" y="566"/>
                    </a:lnTo>
                    <a:lnTo>
                      <a:pt x="654" y="572"/>
                    </a:lnTo>
                    <a:lnTo>
                      <a:pt x="660" y="572"/>
                    </a:lnTo>
                    <a:lnTo>
                      <a:pt x="662" y="572"/>
                    </a:lnTo>
                    <a:lnTo>
                      <a:pt x="660" y="574"/>
                    </a:lnTo>
                    <a:lnTo>
                      <a:pt x="656" y="576"/>
                    </a:lnTo>
                    <a:lnTo>
                      <a:pt x="656" y="582"/>
                    </a:lnTo>
                    <a:lnTo>
                      <a:pt x="656" y="584"/>
                    </a:lnTo>
                    <a:lnTo>
                      <a:pt x="660" y="592"/>
                    </a:lnTo>
                    <a:lnTo>
                      <a:pt x="656" y="592"/>
                    </a:lnTo>
                    <a:lnTo>
                      <a:pt x="654" y="590"/>
                    </a:lnTo>
                    <a:lnTo>
                      <a:pt x="654" y="594"/>
                    </a:lnTo>
                    <a:lnTo>
                      <a:pt x="652" y="594"/>
                    </a:lnTo>
                    <a:lnTo>
                      <a:pt x="648" y="594"/>
                    </a:lnTo>
                    <a:lnTo>
                      <a:pt x="646" y="584"/>
                    </a:lnTo>
                    <a:lnTo>
                      <a:pt x="648" y="572"/>
                    </a:lnTo>
                    <a:lnTo>
                      <a:pt x="644" y="568"/>
                    </a:lnTo>
                    <a:lnTo>
                      <a:pt x="644" y="566"/>
                    </a:lnTo>
                    <a:lnTo>
                      <a:pt x="638" y="566"/>
                    </a:lnTo>
                    <a:lnTo>
                      <a:pt x="634" y="566"/>
                    </a:lnTo>
                    <a:lnTo>
                      <a:pt x="636" y="554"/>
                    </a:lnTo>
                    <a:lnTo>
                      <a:pt x="634" y="554"/>
                    </a:lnTo>
                    <a:lnTo>
                      <a:pt x="630" y="556"/>
                    </a:lnTo>
                    <a:lnTo>
                      <a:pt x="630" y="554"/>
                    </a:lnTo>
                    <a:lnTo>
                      <a:pt x="628" y="550"/>
                    </a:lnTo>
                    <a:lnTo>
                      <a:pt x="624" y="548"/>
                    </a:lnTo>
                    <a:lnTo>
                      <a:pt x="616" y="544"/>
                    </a:lnTo>
                    <a:lnTo>
                      <a:pt x="618" y="536"/>
                    </a:lnTo>
                    <a:lnTo>
                      <a:pt x="612" y="536"/>
                    </a:lnTo>
                    <a:lnTo>
                      <a:pt x="612" y="532"/>
                    </a:lnTo>
                    <a:lnTo>
                      <a:pt x="610" y="532"/>
                    </a:lnTo>
                    <a:lnTo>
                      <a:pt x="610" y="530"/>
                    </a:lnTo>
                    <a:lnTo>
                      <a:pt x="610" y="528"/>
                    </a:lnTo>
                    <a:lnTo>
                      <a:pt x="618" y="514"/>
                    </a:lnTo>
                    <a:lnTo>
                      <a:pt x="620" y="518"/>
                    </a:lnTo>
                    <a:lnTo>
                      <a:pt x="624" y="518"/>
                    </a:lnTo>
                    <a:lnTo>
                      <a:pt x="626" y="518"/>
                    </a:lnTo>
                    <a:lnTo>
                      <a:pt x="626" y="512"/>
                    </a:lnTo>
                    <a:lnTo>
                      <a:pt x="626" y="510"/>
                    </a:lnTo>
                    <a:lnTo>
                      <a:pt x="628" y="508"/>
                    </a:lnTo>
                    <a:lnTo>
                      <a:pt x="628" y="508"/>
                    </a:lnTo>
                    <a:lnTo>
                      <a:pt x="628" y="508"/>
                    </a:lnTo>
                    <a:close/>
                    <a:moveTo>
                      <a:pt x="996" y="472"/>
                    </a:moveTo>
                    <a:lnTo>
                      <a:pt x="996" y="472"/>
                    </a:lnTo>
                    <a:lnTo>
                      <a:pt x="992" y="478"/>
                    </a:lnTo>
                    <a:lnTo>
                      <a:pt x="990" y="478"/>
                    </a:lnTo>
                    <a:lnTo>
                      <a:pt x="990" y="476"/>
                    </a:lnTo>
                    <a:lnTo>
                      <a:pt x="996" y="472"/>
                    </a:lnTo>
                    <a:lnTo>
                      <a:pt x="996" y="472"/>
                    </a:lnTo>
                    <a:lnTo>
                      <a:pt x="996" y="472"/>
                    </a:lnTo>
                    <a:close/>
                    <a:moveTo>
                      <a:pt x="898" y="464"/>
                    </a:moveTo>
                    <a:lnTo>
                      <a:pt x="898" y="464"/>
                    </a:lnTo>
                    <a:lnTo>
                      <a:pt x="898" y="466"/>
                    </a:lnTo>
                    <a:lnTo>
                      <a:pt x="896" y="468"/>
                    </a:lnTo>
                    <a:lnTo>
                      <a:pt x="898" y="466"/>
                    </a:lnTo>
                    <a:lnTo>
                      <a:pt x="900" y="464"/>
                    </a:lnTo>
                    <a:lnTo>
                      <a:pt x="898" y="464"/>
                    </a:lnTo>
                    <a:lnTo>
                      <a:pt x="898" y="464"/>
                    </a:lnTo>
                    <a:lnTo>
                      <a:pt x="898" y="464"/>
                    </a:lnTo>
                    <a:close/>
                    <a:moveTo>
                      <a:pt x="974" y="460"/>
                    </a:moveTo>
                    <a:lnTo>
                      <a:pt x="974" y="460"/>
                    </a:lnTo>
                    <a:lnTo>
                      <a:pt x="978" y="460"/>
                    </a:lnTo>
                    <a:lnTo>
                      <a:pt x="980" y="464"/>
                    </a:lnTo>
                    <a:lnTo>
                      <a:pt x="978" y="466"/>
                    </a:lnTo>
                    <a:lnTo>
                      <a:pt x="972" y="466"/>
                    </a:lnTo>
                    <a:lnTo>
                      <a:pt x="972" y="464"/>
                    </a:lnTo>
                    <a:lnTo>
                      <a:pt x="972" y="460"/>
                    </a:lnTo>
                    <a:lnTo>
                      <a:pt x="974" y="460"/>
                    </a:lnTo>
                    <a:lnTo>
                      <a:pt x="974" y="460"/>
                    </a:lnTo>
                    <a:lnTo>
                      <a:pt x="974" y="460"/>
                    </a:lnTo>
                    <a:close/>
                    <a:moveTo>
                      <a:pt x="554" y="460"/>
                    </a:moveTo>
                    <a:lnTo>
                      <a:pt x="554" y="460"/>
                    </a:lnTo>
                    <a:lnTo>
                      <a:pt x="556" y="460"/>
                    </a:lnTo>
                    <a:lnTo>
                      <a:pt x="556" y="464"/>
                    </a:lnTo>
                    <a:lnTo>
                      <a:pt x="552" y="466"/>
                    </a:lnTo>
                    <a:lnTo>
                      <a:pt x="552" y="460"/>
                    </a:lnTo>
                    <a:lnTo>
                      <a:pt x="554" y="460"/>
                    </a:lnTo>
                    <a:lnTo>
                      <a:pt x="554" y="460"/>
                    </a:lnTo>
                    <a:lnTo>
                      <a:pt x="554" y="460"/>
                    </a:lnTo>
                    <a:close/>
                    <a:moveTo>
                      <a:pt x="906" y="458"/>
                    </a:moveTo>
                    <a:lnTo>
                      <a:pt x="906" y="458"/>
                    </a:lnTo>
                    <a:lnTo>
                      <a:pt x="906" y="472"/>
                    </a:lnTo>
                    <a:lnTo>
                      <a:pt x="904" y="472"/>
                    </a:lnTo>
                    <a:lnTo>
                      <a:pt x="908" y="474"/>
                    </a:lnTo>
                    <a:lnTo>
                      <a:pt x="908" y="468"/>
                    </a:lnTo>
                    <a:lnTo>
                      <a:pt x="910" y="466"/>
                    </a:lnTo>
                    <a:lnTo>
                      <a:pt x="908" y="460"/>
                    </a:lnTo>
                    <a:lnTo>
                      <a:pt x="906" y="456"/>
                    </a:lnTo>
                    <a:lnTo>
                      <a:pt x="906" y="458"/>
                    </a:lnTo>
                    <a:lnTo>
                      <a:pt x="906" y="458"/>
                    </a:lnTo>
                    <a:lnTo>
                      <a:pt x="906" y="458"/>
                    </a:lnTo>
                    <a:close/>
                    <a:moveTo>
                      <a:pt x="900" y="454"/>
                    </a:moveTo>
                    <a:lnTo>
                      <a:pt x="900" y="454"/>
                    </a:lnTo>
                    <a:lnTo>
                      <a:pt x="898" y="458"/>
                    </a:lnTo>
                    <a:lnTo>
                      <a:pt x="898" y="460"/>
                    </a:lnTo>
                    <a:lnTo>
                      <a:pt x="900" y="460"/>
                    </a:lnTo>
                    <a:lnTo>
                      <a:pt x="904" y="456"/>
                    </a:lnTo>
                    <a:lnTo>
                      <a:pt x="904" y="454"/>
                    </a:lnTo>
                    <a:lnTo>
                      <a:pt x="900" y="454"/>
                    </a:lnTo>
                    <a:lnTo>
                      <a:pt x="900" y="454"/>
                    </a:lnTo>
                    <a:lnTo>
                      <a:pt x="900" y="454"/>
                    </a:lnTo>
                    <a:close/>
                    <a:moveTo>
                      <a:pt x="572" y="422"/>
                    </a:moveTo>
                    <a:lnTo>
                      <a:pt x="572" y="422"/>
                    </a:lnTo>
                    <a:lnTo>
                      <a:pt x="580" y="424"/>
                    </a:lnTo>
                    <a:lnTo>
                      <a:pt x="574" y="440"/>
                    </a:lnTo>
                    <a:lnTo>
                      <a:pt x="570" y="456"/>
                    </a:lnTo>
                    <a:lnTo>
                      <a:pt x="562" y="456"/>
                    </a:lnTo>
                    <a:lnTo>
                      <a:pt x="562" y="448"/>
                    </a:lnTo>
                    <a:lnTo>
                      <a:pt x="562" y="442"/>
                    </a:lnTo>
                    <a:lnTo>
                      <a:pt x="562" y="432"/>
                    </a:lnTo>
                    <a:lnTo>
                      <a:pt x="572" y="422"/>
                    </a:lnTo>
                    <a:lnTo>
                      <a:pt x="572" y="422"/>
                    </a:lnTo>
                    <a:lnTo>
                      <a:pt x="572" y="422"/>
                    </a:lnTo>
                    <a:close/>
                    <a:moveTo>
                      <a:pt x="562" y="410"/>
                    </a:moveTo>
                    <a:lnTo>
                      <a:pt x="562" y="410"/>
                    </a:lnTo>
                    <a:lnTo>
                      <a:pt x="562" y="414"/>
                    </a:lnTo>
                    <a:lnTo>
                      <a:pt x="562" y="418"/>
                    </a:lnTo>
                    <a:lnTo>
                      <a:pt x="562" y="420"/>
                    </a:lnTo>
                    <a:lnTo>
                      <a:pt x="554" y="420"/>
                    </a:lnTo>
                    <a:lnTo>
                      <a:pt x="554" y="414"/>
                    </a:lnTo>
                    <a:lnTo>
                      <a:pt x="562" y="410"/>
                    </a:lnTo>
                    <a:lnTo>
                      <a:pt x="562" y="410"/>
                    </a:lnTo>
                    <a:lnTo>
                      <a:pt x="562" y="410"/>
                    </a:lnTo>
                    <a:close/>
                    <a:moveTo>
                      <a:pt x="466" y="382"/>
                    </a:moveTo>
                    <a:lnTo>
                      <a:pt x="466" y="382"/>
                    </a:lnTo>
                    <a:lnTo>
                      <a:pt x="470" y="384"/>
                    </a:lnTo>
                    <a:lnTo>
                      <a:pt x="472" y="386"/>
                    </a:lnTo>
                    <a:lnTo>
                      <a:pt x="474" y="386"/>
                    </a:lnTo>
                    <a:lnTo>
                      <a:pt x="480" y="386"/>
                    </a:lnTo>
                    <a:lnTo>
                      <a:pt x="482" y="382"/>
                    </a:lnTo>
                    <a:lnTo>
                      <a:pt x="500" y="384"/>
                    </a:lnTo>
                    <a:lnTo>
                      <a:pt x="484" y="388"/>
                    </a:lnTo>
                    <a:lnTo>
                      <a:pt x="472" y="394"/>
                    </a:lnTo>
                    <a:lnTo>
                      <a:pt x="452" y="412"/>
                    </a:lnTo>
                    <a:lnTo>
                      <a:pt x="448" y="414"/>
                    </a:lnTo>
                    <a:lnTo>
                      <a:pt x="448" y="418"/>
                    </a:lnTo>
                    <a:lnTo>
                      <a:pt x="442" y="418"/>
                    </a:lnTo>
                    <a:lnTo>
                      <a:pt x="436" y="412"/>
                    </a:lnTo>
                    <a:lnTo>
                      <a:pt x="442" y="412"/>
                    </a:lnTo>
                    <a:lnTo>
                      <a:pt x="466" y="382"/>
                    </a:lnTo>
                    <a:lnTo>
                      <a:pt x="466" y="382"/>
                    </a:lnTo>
                    <a:lnTo>
                      <a:pt x="466" y="382"/>
                    </a:lnTo>
                    <a:close/>
                    <a:moveTo>
                      <a:pt x="898" y="324"/>
                    </a:moveTo>
                    <a:lnTo>
                      <a:pt x="898" y="324"/>
                    </a:lnTo>
                    <a:lnTo>
                      <a:pt x="896" y="328"/>
                    </a:lnTo>
                    <a:lnTo>
                      <a:pt x="896" y="330"/>
                    </a:lnTo>
                    <a:lnTo>
                      <a:pt x="892" y="338"/>
                    </a:lnTo>
                    <a:lnTo>
                      <a:pt x="896" y="338"/>
                    </a:lnTo>
                    <a:lnTo>
                      <a:pt x="900" y="332"/>
                    </a:lnTo>
                    <a:lnTo>
                      <a:pt x="904" y="324"/>
                    </a:lnTo>
                    <a:lnTo>
                      <a:pt x="898" y="324"/>
                    </a:lnTo>
                    <a:lnTo>
                      <a:pt x="898" y="324"/>
                    </a:lnTo>
                    <a:lnTo>
                      <a:pt x="898" y="324"/>
                    </a:lnTo>
                    <a:close/>
                    <a:moveTo>
                      <a:pt x="926" y="310"/>
                    </a:moveTo>
                    <a:lnTo>
                      <a:pt x="928" y="314"/>
                    </a:lnTo>
                    <a:lnTo>
                      <a:pt x="932" y="314"/>
                    </a:lnTo>
                    <a:lnTo>
                      <a:pt x="928" y="314"/>
                    </a:lnTo>
                    <a:lnTo>
                      <a:pt x="926" y="310"/>
                    </a:lnTo>
                    <a:lnTo>
                      <a:pt x="926" y="310"/>
                    </a:lnTo>
                    <a:lnTo>
                      <a:pt x="926" y="310"/>
                    </a:lnTo>
                    <a:close/>
                    <a:moveTo>
                      <a:pt x="938" y="310"/>
                    </a:moveTo>
                    <a:lnTo>
                      <a:pt x="938" y="310"/>
                    </a:lnTo>
                    <a:lnTo>
                      <a:pt x="942" y="314"/>
                    </a:lnTo>
                    <a:lnTo>
                      <a:pt x="944" y="314"/>
                    </a:lnTo>
                    <a:lnTo>
                      <a:pt x="944" y="312"/>
                    </a:lnTo>
                    <a:lnTo>
                      <a:pt x="942" y="310"/>
                    </a:lnTo>
                    <a:lnTo>
                      <a:pt x="938" y="310"/>
                    </a:lnTo>
                    <a:lnTo>
                      <a:pt x="938" y="310"/>
                    </a:lnTo>
                    <a:lnTo>
                      <a:pt x="938" y="310"/>
                    </a:lnTo>
                    <a:close/>
                    <a:moveTo>
                      <a:pt x="854" y="304"/>
                    </a:moveTo>
                    <a:lnTo>
                      <a:pt x="854" y="304"/>
                    </a:lnTo>
                    <a:lnTo>
                      <a:pt x="850" y="310"/>
                    </a:lnTo>
                    <a:lnTo>
                      <a:pt x="842" y="314"/>
                    </a:lnTo>
                    <a:lnTo>
                      <a:pt x="832" y="316"/>
                    </a:lnTo>
                    <a:lnTo>
                      <a:pt x="826" y="324"/>
                    </a:lnTo>
                    <a:lnTo>
                      <a:pt x="832" y="324"/>
                    </a:lnTo>
                    <a:lnTo>
                      <a:pt x="836" y="324"/>
                    </a:lnTo>
                    <a:lnTo>
                      <a:pt x="838" y="320"/>
                    </a:lnTo>
                    <a:lnTo>
                      <a:pt x="844" y="320"/>
                    </a:lnTo>
                    <a:lnTo>
                      <a:pt x="850" y="320"/>
                    </a:lnTo>
                    <a:lnTo>
                      <a:pt x="852" y="310"/>
                    </a:lnTo>
                    <a:lnTo>
                      <a:pt x="854" y="310"/>
                    </a:lnTo>
                    <a:lnTo>
                      <a:pt x="860" y="310"/>
                    </a:lnTo>
                    <a:lnTo>
                      <a:pt x="856" y="306"/>
                    </a:lnTo>
                    <a:lnTo>
                      <a:pt x="856" y="304"/>
                    </a:lnTo>
                    <a:lnTo>
                      <a:pt x="854" y="304"/>
                    </a:lnTo>
                    <a:lnTo>
                      <a:pt x="854" y="304"/>
                    </a:lnTo>
                    <a:lnTo>
                      <a:pt x="854" y="304"/>
                    </a:lnTo>
                    <a:close/>
                    <a:moveTo>
                      <a:pt x="376" y="294"/>
                    </a:moveTo>
                    <a:lnTo>
                      <a:pt x="376" y="294"/>
                    </a:lnTo>
                    <a:lnTo>
                      <a:pt x="384" y="296"/>
                    </a:lnTo>
                    <a:lnTo>
                      <a:pt x="390" y="302"/>
                    </a:lnTo>
                    <a:lnTo>
                      <a:pt x="394" y="310"/>
                    </a:lnTo>
                    <a:lnTo>
                      <a:pt x="398" y="316"/>
                    </a:lnTo>
                    <a:lnTo>
                      <a:pt x="410" y="316"/>
                    </a:lnTo>
                    <a:lnTo>
                      <a:pt x="424" y="316"/>
                    </a:lnTo>
                    <a:lnTo>
                      <a:pt x="428" y="314"/>
                    </a:lnTo>
                    <a:lnTo>
                      <a:pt x="434" y="306"/>
                    </a:lnTo>
                    <a:lnTo>
                      <a:pt x="438" y="302"/>
                    </a:lnTo>
                    <a:lnTo>
                      <a:pt x="444" y="296"/>
                    </a:lnTo>
                    <a:lnTo>
                      <a:pt x="454" y="294"/>
                    </a:lnTo>
                    <a:lnTo>
                      <a:pt x="464" y="294"/>
                    </a:lnTo>
                    <a:lnTo>
                      <a:pt x="458" y="298"/>
                    </a:lnTo>
                    <a:lnTo>
                      <a:pt x="462" y="304"/>
                    </a:lnTo>
                    <a:lnTo>
                      <a:pt x="454" y="306"/>
                    </a:lnTo>
                    <a:lnTo>
                      <a:pt x="452" y="310"/>
                    </a:lnTo>
                    <a:lnTo>
                      <a:pt x="448" y="312"/>
                    </a:lnTo>
                    <a:lnTo>
                      <a:pt x="448" y="314"/>
                    </a:lnTo>
                    <a:lnTo>
                      <a:pt x="442" y="316"/>
                    </a:lnTo>
                    <a:lnTo>
                      <a:pt x="434" y="322"/>
                    </a:lnTo>
                    <a:lnTo>
                      <a:pt x="434" y="324"/>
                    </a:lnTo>
                    <a:lnTo>
                      <a:pt x="426" y="332"/>
                    </a:lnTo>
                    <a:lnTo>
                      <a:pt x="418" y="340"/>
                    </a:lnTo>
                    <a:lnTo>
                      <a:pt x="406" y="334"/>
                    </a:lnTo>
                    <a:lnTo>
                      <a:pt x="402" y="346"/>
                    </a:lnTo>
                    <a:lnTo>
                      <a:pt x="384" y="350"/>
                    </a:lnTo>
                    <a:lnTo>
                      <a:pt x="374" y="352"/>
                    </a:lnTo>
                    <a:lnTo>
                      <a:pt x="370" y="352"/>
                    </a:lnTo>
                    <a:lnTo>
                      <a:pt x="366" y="348"/>
                    </a:lnTo>
                    <a:lnTo>
                      <a:pt x="364" y="342"/>
                    </a:lnTo>
                    <a:lnTo>
                      <a:pt x="356" y="342"/>
                    </a:lnTo>
                    <a:lnTo>
                      <a:pt x="352" y="342"/>
                    </a:lnTo>
                    <a:lnTo>
                      <a:pt x="348" y="338"/>
                    </a:lnTo>
                    <a:lnTo>
                      <a:pt x="346" y="334"/>
                    </a:lnTo>
                    <a:lnTo>
                      <a:pt x="356" y="338"/>
                    </a:lnTo>
                    <a:lnTo>
                      <a:pt x="362" y="338"/>
                    </a:lnTo>
                    <a:lnTo>
                      <a:pt x="370" y="334"/>
                    </a:lnTo>
                    <a:lnTo>
                      <a:pt x="374" y="328"/>
                    </a:lnTo>
                    <a:lnTo>
                      <a:pt x="382" y="322"/>
                    </a:lnTo>
                    <a:lnTo>
                      <a:pt x="384" y="322"/>
                    </a:lnTo>
                    <a:lnTo>
                      <a:pt x="390" y="324"/>
                    </a:lnTo>
                    <a:lnTo>
                      <a:pt x="380" y="306"/>
                    </a:lnTo>
                    <a:lnTo>
                      <a:pt x="376" y="298"/>
                    </a:lnTo>
                    <a:lnTo>
                      <a:pt x="376" y="296"/>
                    </a:lnTo>
                    <a:lnTo>
                      <a:pt x="376" y="294"/>
                    </a:lnTo>
                    <a:lnTo>
                      <a:pt x="376" y="294"/>
                    </a:lnTo>
                    <a:lnTo>
                      <a:pt x="376" y="294"/>
                    </a:lnTo>
                    <a:close/>
                    <a:moveTo>
                      <a:pt x="318" y="286"/>
                    </a:moveTo>
                    <a:lnTo>
                      <a:pt x="318" y="286"/>
                    </a:lnTo>
                    <a:lnTo>
                      <a:pt x="328" y="292"/>
                    </a:lnTo>
                    <a:lnTo>
                      <a:pt x="340" y="294"/>
                    </a:lnTo>
                    <a:lnTo>
                      <a:pt x="340" y="296"/>
                    </a:lnTo>
                    <a:lnTo>
                      <a:pt x="338" y="294"/>
                    </a:lnTo>
                    <a:lnTo>
                      <a:pt x="322" y="296"/>
                    </a:lnTo>
                    <a:lnTo>
                      <a:pt x="302" y="296"/>
                    </a:lnTo>
                    <a:lnTo>
                      <a:pt x="302" y="292"/>
                    </a:lnTo>
                    <a:lnTo>
                      <a:pt x="308" y="292"/>
                    </a:lnTo>
                    <a:lnTo>
                      <a:pt x="312" y="292"/>
                    </a:lnTo>
                    <a:lnTo>
                      <a:pt x="312" y="288"/>
                    </a:lnTo>
                    <a:lnTo>
                      <a:pt x="318" y="286"/>
                    </a:lnTo>
                    <a:lnTo>
                      <a:pt x="318" y="286"/>
                    </a:lnTo>
                    <a:lnTo>
                      <a:pt x="318" y="286"/>
                    </a:lnTo>
                    <a:close/>
                    <a:moveTo>
                      <a:pt x="588" y="270"/>
                    </a:moveTo>
                    <a:lnTo>
                      <a:pt x="590" y="270"/>
                    </a:lnTo>
                    <a:lnTo>
                      <a:pt x="592" y="274"/>
                    </a:lnTo>
                    <a:lnTo>
                      <a:pt x="598" y="276"/>
                    </a:lnTo>
                    <a:lnTo>
                      <a:pt x="588" y="288"/>
                    </a:lnTo>
                    <a:lnTo>
                      <a:pt x="580" y="286"/>
                    </a:lnTo>
                    <a:lnTo>
                      <a:pt x="580" y="280"/>
                    </a:lnTo>
                    <a:lnTo>
                      <a:pt x="580" y="276"/>
                    </a:lnTo>
                    <a:lnTo>
                      <a:pt x="588" y="270"/>
                    </a:lnTo>
                    <a:lnTo>
                      <a:pt x="588" y="270"/>
                    </a:lnTo>
                    <a:lnTo>
                      <a:pt x="588" y="270"/>
                    </a:lnTo>
                    <a:close/>
                    <a:moveTo>
                      <a:pt x="336" y="252"/>
                    </a:moveTo>
                    <a:lnTo>
                      <a:pt x="336" y="252"/>
                    </a:lnTo>
                    <a:lnTo>
                      <a:pt x="336" y="256"/>
                    </a:lnTo>
                    <a:lnTo>
                      <a:pt x="334" y="252"/>
                    </a:lnTo>
                    <a:lnTo>
                      <a:pt x="330" y="252"/>
                    </a:lnTo>
                    <a:lnTo>
                      <a:pt x="336" y="252"/>
                    </a:lnTo>
                    <a:lnTo>
                      <a:pt x="336" y="252"/>
                    </a:lnTo>
                    <a:lnTo>
                      <a:pt x="336" y="252"/>
                    </a:lnTo>
                    <a:close/>
                    <a:moveTo>
                      <a:pt x="810" y="242"/>
                    </a:moveTo>
                    <a:lnTo>
                      <a:pt x="810" y="242"/>
                    </a:lnTo>
                    <a:lnTo>
                      <a:pt x="810" y="258"/>
                    </a:lnTo>
                    <a:lnTo>
                      <a:pt x="810" y="278"/>
                    </a:lnTo>
                    <a:lnTo>
                      <a:pt x="798" y="284"/>
                    </a:lnTo>
                    <a:lnTo>
                      <a:pt x="798" y="294"/>
                    </a:lnTo>
                    <a:lnTo>
                      <a:pt x="802" y="294"/>
                    </a:lnTo>
                    <a:lnTo>
                      <a:pt x="806" y="292"/>
                    </a:lnTo>
                    <a:lnTo>
                      <a:pt x="810" y="292"/>
                    </a:lnTo>
                    <a:lnTo>
                      <a:pt x="810" y="304"/>
                    </a:lnTo>
                    <a:lnTo>
                      <a:pt x="816" y="304"/>
                    </a:lnTo>
                    <a:lnTo>
                      <a:pt x="824" y="304"/>
                    </a:lnTo>
                    <a:lnTo>
                      <a:pt x="828" y="292"/>
                    </a:lnTo>
                    <a:lnTo>
                      <a:pt x="828" y="278"/>
                    </a:lnTo>
                    <a:lnTo>
                      <a:pt x="832" y="274"/>
                    </a:lnTo>
                    <a:lnTo>
                      <a:pt x="836" y="274"/>
                    </a:lnTo>
                    <a:lnTo>
                      <a:pt x="842" y="274"/>
                    </a:lnTo>
                    <a:lnTo>
                      <a:pt x="842" y="276"/>
                    </a:lnTo>
                    <a:lnTo>
                      <a:pt x="842" y="278"/>
                    </a:lnTo>
                    <a:lnTo>
                      <a:pt x="844" y="280"/>
                    </a:lnTo>
                    <a:lnTo>
                      <a:pt x="842" y="288"/>
                    </a:lnTo>
                    <a:lnTo>
                      <a:pt x="868" y="294"/>
                    </a:lnTo>
                    <a:lnTo>
                      <a:pt x="870" y="288"/>
                    </a:lnTo>
                    <a:lnTo>
                      <a:pt x="872" y="286"/>
                    </a:lnTo>
                    <a:lnTo>
                      <a:pt x="868" y="278"/>
                    </a:lnTo>
                    <a:lnTo>
                      <a:pt x="862" y="280"/>
                    </a:lnTo>
                    <a:lnTo>
                      <a:pt x="856" y="284"/>
                    </a:lnTo>
                    <a:lnTo>
                      <a:pt x="856" y="278"/>
                    </a:lnTo>
                    <a:lnTo>
                      <a:pt x="852" y="270"/>
                    </a:lnTo>
                    <a:lnTo>
                      <a:pt x="842" y="260"/>
                    </a:lnTo>
                    <a:lnTo>
                      <a:pt x="834" y="252"/>
                    </a:lnTo>
                    <a:lnTo>
                      <a:pt x="828" y="252"/>
                    </a:lnTo>
                    <a:lnTo>
                      <a:pt x="824" y="252"/>
                    </a:lnTo>
                    <a:lnTo>
                      <a:pt x="820" y="256"/>
                    </a:lnTo>
                    <a:lnTo>
                      <a:pt x="818" y="256"/>
                    </a:lnTo>
                    <a:lnTo>
                      <a:pt x="818" y="252"/>
                    </a:lnTo>
                    <a:lnTo>
                      <a:pt x="818" y="248"/>
                    </a:lnTo>
                    <a:lnTo>
                      <a:pt x="820" y="244"/>
                    </a:lnTo>
                    <a:lnTo>
                      <a:pt x="810" y="242"/>
                    </a:lnTo>
                    <a:lnTo>
                      <a:pt x="810" y="242"/>
                    </a:lnTo>
                    <a:lnTo>
                      <a:pt x="810" y="242"/>
                    </a:lnTo>
                    <a:close/>
                    <a:moveTo>
                      <a:pt x="816" y="238"/>
                    </a:moveTo>
                    <a:lnTo>
                      <a:pt x="820" y="242"/>
                    </a:lnTo>
                    <a:lnTo>
                      <a:pt x="824" y="242"/>
                    </a:lnTo>
                    <a:lnTo>
                      <a:pt x="824" y="240"/>
                    </a:lnTo>
                    <a:lnTo>
                      <a:pt x="824" y="238"/>
                    </a:lnTo>
                    <a:lnTo>
                      <a:pt x="816" y="238"/>
                    </a:lnTo>
                    <a:lnTo>
                      <a:pt x="816" y="238"/>
                    </a:lnTo>
                    <a:lnTo>
                      <a:pt x="816" y="238"/>
                    </a:lnTo>
                    <a:close/>
                    <a:moveTo>
                      <a:pt x="826" y="212"/>
                    </a:moveTo>
                    <a:lnTo>
                      <a:pt x="826" y="212"/>
                    </a:lnTo>
                    <a:lnTo>
                      <a:pt x="832" y="214"/>
                    </a:lnTo>
                    <a:lnTo>
                      <a:pt x="832" y="216"/>
                    </a:lnTo>
                    <a:lnTo>
                      <a:pt x="832" y="220"/>
                    </a:lnTo>
                    <a:lnTo>
                      <a:pt x="826" y="222"/>
                    </a:lnTo>
                    <a:lnTo>
                      <a:pt x="826" y="216"/>
                    </a:lnTo>
                    <a:lnTo>
                      <a:pt x="820" y="216"/>
                    </a:lnTo>
                    <a:lnTo>
                      <a:pt x="820" y="220"/>
                    </a:lnTo>
                    <a:lnTo>
                      <a:pt x="824" y="216"/>
                    </a:lnTo>
                    <a:lnTo>
                      <a:pt x="824" y="214"/>
                    </a:lnTo>
                    <a:lnTo>
                      <a:pt x="826" y="212"/>
                    </a:lnTo>
                    <a:lnTo>
                      <a:pt x="826" y="212"/>
                    </a:lnTo>
                    <a:lnTo>
                      <a:pt x="826" y="212"/>
                    </a:lnTo>
                    <a:close/>
                    <a:moveTo>
                      <a:pt x="312" y="204"/>
                    </a:moveTo>
                    <a:lnTo>
                      <a:pt x="312" y="204"/>
                    </a:lnTo>
                    <a:lnTo>
                      <a:pt x="322" y="204"/>
                    </a:lnTo>
                    <a:lnTo>
                      <a:pt x="336" y="206"/>
                    </a:lnTo>
                    <a:lnTo>
                      <a:pt x="330" y="212"/>
                    </a:lnTo>
                    <a:lnTo>
                      <a:pt x="326" y="212"/>
                    </a:lnTo>
                    <a:lnTo>
                      <a:pt x="322" y="210"/>
                    </a:lnTo>
                    <a:lnTo>
                      <a:pt x="316" y="214"/>
                    </a:lnTo>
                    <a:lnTo>
                      <a:pt x="320" y="220"/>
                    </a:lnTo>
                    <a:lnTo>
                      <a:pt x="334" y="222"/>
                    </a:lnTo>
                    <a:lnTo>
                      <a:pt x="340" y="224"/>
                    </a:lnTo>
                    <a:lnTo>
                      <a:pt x="346" y="222"/>
                    </a:lnTo>
                    <a:lnTo>
                      <a:pt x="348" y="220"/>
                    </a:lnTo>
                    <a:lnTo>
                      <a:pt x="352" y="220"/>
                    </a:lnTo>
                    <a:lnTo>
                      <a:pt x="352" y="222"/>
                    </a:lnTo>
                    <a:lnTo>
                      <a:pt x="352" y="226"/>
                    </a:lnTo>
                    <a:lnTo>
                      <a:pt x="348" y="232"/>
                    </a:lnTo>
                    <a:lnTo>
                      <a:pt x="346" y="234"/>
                    </a:lnTo>
                    <a:lnTo>
                      <a:pt x="348" y="238"/>
                    </a:lnTo>
                    <a:lnTo>
                      <a:pt x="352" y="240"/>
                    </a:lnTo>
                    <a:lnTo>
                      <a:pt x="338" y="242"/>
                    </a:lnTo>
                    <a:lnTo>
                      <a:pt x="322" y="240"/>
                    </a:lnTo>
                    <a:lnTo>
                      <a:pt x="322" y="248"/>
                    </a:lnTo>
                    <a:lnTo>
                      <a:pt x="334" y="252"/>
                    </a:lnTo>
                    <a:lnTo>
                      <a:pt x="318" y="252"/>
                    </a:lnTo>
                    <a:lnTo>
                      <a:pt x="312" y="256"/>
                    </a:lnTo>
                    <a:lnTo>
                      <a:pt x="308" y="256"/>
                    </a:lnTo>
                    <a:lnTo>
                      <a:pt x="304" y="260"/>
                    </a:lnTo>
                    <a:lnTo>
                      <a:pt x="300" y="266"/>
                    </a:lnTo>
                    <a:lnTo>
                      <a:pt x="298" y="266"/>
                    </a:lnTo>
                    <a:lnTo>
                      <a:pt x="298" y="262"/>
                    </a:lnTo>
                    <a:lnTo>
                      <a:pt x="302" y="256"/>
                    </a:lnTo>
                    <a:lnTo>
                      <a:pt x="310" y="250"/>
                    </a:lnTo>
                    <a:lnTo>
                      <a:pt x="316" y="250"/>
                    </a:lnTo>
                    <a:lnTo>
                      <a:pt x="318" y="250"/>
                    </a:lnTo>
                    <a:lnTo>
                      <a:pt x="316" y="248"/>
                    </a:lnTo>
                    <a:lnTo>
                      <a:pt x="316" y="244"/>
                    </a:lnTo>
                    <a:lnTo>
                      <a:pt x="308" y="244"/>
                    </a:lnTo>
                    <a:lnTo>
                      <a:pt x="302" y="244"/>
                    </a:lnTo>
                    <a:lnTo>
                      <a:pt x="300" y="250"/>
                    </a:lnTo>
                    <a:lnTo>
                      <a:pt x="294" y="258"/>
                    </a:lnTo>
                    <a:lnTo>
                      <a:pt x="292" y="260"/>
                    </a:lnTo>
                    <a:lnTo>
                      <a:pt x="286" y="260"/>
                    </a:lnTo>
                    <a:lnTo>
                      <a:pt x="276" y="258"/>
                    </a:lnTo>
                    <a:lnTo>
                      <a:pt x="272" y="252"/>
                    </a:lnTo>
                    <a:lnTo>
                      <a:pt x="276" y="252"/>
                    </a:lnTo>
                    <a:lnTo>
                      <a:pt x="276" y="250"/>
                    </a:lnTo>
                    <a:lnTo>
                      <a:pt x="276" y="248"/>
                    </a:lnTo>
                    <a:lnTo>
                      <a:pt x="274" y="248"/>
                    </a:lnTo>
                    <a:lnTo>
                      <a:pt x="274" y="244"/>
                    </a:lnTo>
                    <a:lnTo>
                      <a:pt x="282" y="234"/>
                    </a:lnTo>
                    <a:lnTo>
                      <a:pt x="280" y="232"/>
                    </a:lnTo>
                    <a:lnTo>
                      <a:pt x="280" y="230"/>
                    </a:lnTo>
                    <a:lnTo>
                      <a:pt x="276" y="226"/>
                    </a:lnTo>
                    <a:lnTo>
                      <a:pt x="282" y="226"/>
                    </a:lnTo>
                    <a:lnTo>
                      <a:pt x="290" y="230"/>
                    </a:lnTo>
                    <a:lnTo>
                      <a:pt x="298" y="230"/>
                    </a:lnTo>
                    <a:lnTo>
                      <a:pt x="292" y="224"/>
                    </a:lnTo>
                    <a:lnTo>
                      <a:pt x="286" y="220"/>
                    </a:lnTo>
                    <a:lnTo>
                      <a:pt x="276" y="216"/>
                    </a:lnTo>
                    <a:lnTo>
                      <a:pt x="266" y="216"/>
                    </a:lnTo>
                    <a:lnTo>
                      <a:pt x="264" y="216"/>
                    </a:lnTo>
                    <a:lnTo>
                      <a:pt x="258" y="220"/>
                    </a:lnTo>
                    <a:lnTo>
                      <a:pt x="258" y="212"/>
                    </a:lnTo>
                    <a:lnTo>
                      <a:pt x="270" y="212"/>
                    </a:lnTo>
                    <a:lnTo>
                      <a:pt x="282" y="212"/>
                    </a:lnTo>
                    <a:lnTo>
                      <a:pt x="298" y="206"/>
                    </a:lnTo>
                    <a:lnTo>
                      <a:pt x="312" y="204"/>
                    </a:lnTo>
                    <a:lnTo>
                      <a:pt x="312" y="204"/>
                    </a:lnTo>
                    <a:lnTo>
                      <a:pt x="312" y="204"/>
                    </a:lnTo>
                    <a:close/>
                    <a:moveTo>
                      <a:pt x="798" y="186"/>
                    </a:moveTo>
                    <a:lnTo>
                      <a:pt x="800" y="192"/>
                    </a:lnTo>
                    <a:lnTo>
                      <a:pt x="800" y="188"/>
                    </a:lnTo>
                    <a:lnTo>
                      <a:pt x="798" y="186"/>
                    </a:lnTo>
                    <a:lnTo>
                      <a:pt x="798" y="186"/>
                    </a:lnTo>
                    <a:lnTo>
                      <a:pt x="798" y="186"/>
                    </a:lnTo>
                    <a:close/>
                    <a:moveTo>
                      <a:pt x="760" y="650"/>
                    </a:moveTo>
                    <a:lnTo>
                      <a:pt x="760" y="650"/>
                    </a:lnTo>
                    <a:lnTo>
                      <a:pt x="760" y="646"/>
                    </a:lnTo>
                    <a:lnTo>
                      <a:pt x="762" y="640"/>
                    </a:lnTo>
                    <a:lnTo>
                      <a:pt x="768" y="640"/>
                    </a:lnTo>
                    <a:lnTo>
                      <a:pt x="772" y="640"/>
                    </a:lnTo>
                    <a:lnTo>
                      <a:pt x="772" y="638"/>
                    </a:lnTo>
                    <a:lnTo>
                      <a:pt x="772" y="632"/>
                    </a:lnTo>
                    <a:lnTo>
                      <a:pt x="774" y="636"/>
                    </a:lnTo>
                    <a:lnTo>
                      <a:pt x="778" y="640"/>
                    </a:lnTo>
                    <a:lnTo>
                      <a:pt x="778" y="632"/>
                    </a:lnTo>
                    <a:lnTo>
                      <a:pt x="780" y="630"/>
                    </a:lnTo>
                    <a:lnTo>
                      <a:pt x="788" y="630"/>
                    </a:lnTo>
                    <a:lnTo>
                      <a:pt x="800" y="632"/>
                    </a:lnTo>
                    <a:lnTo>
                      <a:pt x="802" y="646"/>
                    </a:lnTo>
                    <a:lnTo>
                      <a:pt x="808" y="650"/>
                    </a:lnTo>
                    <a:lnTo>
                      <a:pt x="810" y="654"/>
                    </a:lnTo>
                    <a:lnTo>
                      <a:pt x="816" y="654"/>
                    </a:lnTo>
                    <a:lnTo>
                      <a:pt x="824" y="654"/>
                    </a:lnTo>
                    <a:lnTo>
                      <a:pt x="824" y="662"/>
                    </a:lnTo>
                    <a:lnTo>
                      <a:pt x="828" y="664"/>
                    </a:lnTo>
                    <a:lnTo>
                      <a:pt x="828" y="668"/>
                    </a:lnTo>
                    <a:lnTo>
                      <a:pt x="828" y="674"/>
                    </a:lnTo>
                    <a:lnTo>
                      <a:pt x="828" y="680"/>
                    </a:lnTo>
                    <a:lnTo>
                      <a:pt x="832" y="684"/>
                    </a:lnTo>
                    <a:lnTo>
                      <a:pt x="834" y="684"/>
                    </a:lnTo>
                    <a:lnTo>
                      <a:pt x="838" y="684"/>
                    </a:lnTo>
                    <a:lnTo>
                      <a:pt x="838" y="690"/>
                    </a:lnTo>
                    <a:lnTo>
                      <a:pt x="860" y="692"/>
                    </a:lnTo>
                    <a:lnTo>
                      <a:pt x="878" y="698"/>
                    </a:lnTo>
                    <a:lnTo>
                      <a:pt x="880" y="698"/>
                    </a:lnTo>
                    <a:lnTo>
                      <a:pt x="886" y="694"/>
                    </a:lnTo>
                    <a:lnTo>
                      <a:pt x="890" y="702"/>
                    </a:lnTo>
                    <a:lnTo>
                      <a:pt x="896" y="704"/>
                    </a:lnTo>
                    <a:lnTo>
                      <a:pt x="896" y="710"/>
                    </a:lnTo>
                    <a:lnTo>
                      <a:pt x="896" y="716"/>
                    </a:lnTo>
                    <a:lnTo>
                      <a:pt x="898" y="718"/>
                    </a:lnTo>
                    <a:lnTo>
                      <a:pt x="904" y="722"/>
                    </a:lnTo>
                    <a:lnTo>
                      <a:pt x="896" y="722"/>
                    </a:lnTo>
                    <a:lnTo>
                      <a:pt x="896" y="730"/>
                    </a:lnTo>
                    <a:lnTo>
                      <a:pt x="892" y="730"/>
                    </a:lnTo>
                    <a:lnTo>
                      <a:pt x="890" y="728"/>
                    </a:lnTo>
                    <a:lnTo>
                      <a:pt x="878" y="722"/>
                    </a:lnTo>
                    <a:lnTo>
                      <a:pt x="872" y="728"/>
                    </a:lnTo>
                    <a:lnTo>
                      <a:pt x="870" y="736"/>
                    </a:lnTo>
                    <a:lnTo>
                      <a:pt x="870" y="754"/>
                    </a:lnTo>
                    <a:lnTo>
                      <a:pt x="864" y="756"/>
                    </a:lnTo>
                    <a:lnTo>
                      <a:pt x="860" y="758"/>
                    </a:lnTo>
                    <a:lnTo>
                      <a:pt x="860" y="766"/>
                    </a:lnTo>
                    <a:lnTo>
                      <a:pt x="856" y="770"/>
                    </a:lnTo>
                    <a:lnTo>
                      <a:pt x="854" y="772"/>
                    </a:lnTo>
                    <a:lnTo>
                      <a:pt x="854" y="774"/>
                    </a:lnTo>
                    <a:lnTo>
                      <a:pt x="854" y="776"/>
                    </a:lnTo>
                    <a:lnTo>
                      <a:pt x="856" y="780"/>
                    </a:lnTo>
                    <a:lnTo>
                      <a:pt x="860" y="780"/>
                    </a:lnTo>
                    <a:lnTo>
                      <a:pt x="864" y="776"/>
                    </a:lnTo>
                    <a:lnTo>
                      <a:pt x="864" y="774"/>
                    </a:lnTo>
                    <a:lnTo>
                      <a:pt x="880" y="764"/>
                    </a:lnTo>
                    <a:lnTo>
                      <a:pt x="890" y="764"/>
                    </a:lnTo>
                    <a:lnTo>
                      <a:pt x="892" y="758"/>
                    </a:lnTo>
                    <a:lnTo>
                      <a:pt x="898" y="758"/>
                    </a:lnTo>
                    <a:lnTo>
                      <a:pt x="906" y="758"/>
                    </a:lnTo>
                    <a:lnTo>
                      <a:pt x="906" y="754"/>
                    </a:lnTo>
                    <a:lnTo>
                      <a:pt x="898" y="752"/>
                    </a:lnTo>
                    <a:lnTo>
                      <a:pt x="904" y="748"/>
                    </a:lnTo>
                    <a:lnTo>
                      <a:pt x="906" y="746"/>
                    </a:lnTo>
                    <a:lnTo>
                      <a:pt x="910" y="744"/>
                    </a:lnTo>
                    <a:lnTo>
                      <a:pt x="916" y="740"/>
                    </a:lnTo>
                    <a:lnTo>
                      <a:pt x="924" y="744"/>
                    </a:lnTo>
                    <a:lnTo>
                      <a:pt x="936" y="746"/>
                    </a:lnTo>
                    <a:lnTo>
                      <a:pt x="938" y="744"/>
                    </a:lnTo>
                    <a:lnTo>
                      <a:pt x="942" y="740"/>
                    </a:lnTo>
                    <a:lnTo>
                      <a:pt x="936" y="738"/>
                    </a:lnTo>
                    <a:lnTo>
                      <a:pt x="928" y="738"/>
                    </a:lnTo>
                    <a:lnTo>
                      <a:pt x="928" y="734"/>
                    </a:lnTo>
                    <a:lnTo>
                      <a:pt x="938" y="736"/>
                    </a:lnTo>
                    <a:lnTo>
                      <a:pt x="946" y="736"/>
                    </a:lnTo>
                    <a:lnTo>
                      <a:pt x="950" y="734"/>
                    </a:lnTo>
                    <a:lnTo>
                      <a:pt x="954" y="730"/>
                    </a:lnTo>
                    <a:lnTo>
                      <a:pt x="954" y="728"/>
                    </a:lnTo>
                    <a:lnTo>
                      <a:pt x="968" y="720"/>
                    </a:lnTo>
                    <a:lnTo>
                      <a:pt x="978" y="716"/>
                    </a:lnTo>
                    <a:lnTo>
                      <a:pt x="982" y="716"/>
                    </a:lnTo>
                    <a:lnTo>
                      <a:pt x="1006" y="712"/>
                    </a:lnTo>
                    <a:lnTo>
                      <a:pt x="1024" y="710"/>
                    </a:lnTo>
                    <a:lnTo>
                      <a:pt x="1026" y="708"/>
                    </a:lnTo>
                    <a:lnTo>
                      <a:pt x="1028" y="704"/>
                    </a:lnTo>
                    <a:lnTo>
                      <a:pt x="1036" y="700"/>
                    </a:lnTo>
                    <a:lnTo>
                      <a:pt x="1040" y="694"/>
                    </a:lnTo>
                    <a:lnTo>
                      <a:pt x="1042" y="692"/>
                    </a:lnTo>
                    <a:lnTo>
                      <a:pt x="1044" y="684"/>
                    </a:lnTo>
                    <a:lnTo>
                      <a:pt x="1046" y="682"/>
                    </a:lnTo>
                    <a:lnTo>
                      <a:pt x="1050" y="672"/>
                    </a:lnTo>
                    <a:lnTo>
                      <a:pt x="1052" y="668"/>
                    </a:lnTo>
                    <a:lnTo>
                      <a:pt x="1054" y="672"/>
                    </a:lnTo>
                    <a:lnTo>
                      <a:pt x="1054" y="674"/>
                    </a:lnTo>
                    <a:lnTo>
                      <a:pt x="1058" y="676"/>
                    </a:lnTo>
                    <a:lnTo>
                      <a:pt x="1058" y="674"/>
                    </a:lnTo>
                    <a:lnTo>
                      <a:pt x="1060" y="672"/>
                    </a:lnTo>
                    <a:lnTo>
                      <a:pt x="1062" y="668"/>
                    </a:lnTo>
                    <a:lnTo>
                      <a:pt x="1070" y="674"/>
                    </a:lnTo>
                    <a:lnTo>
                      <a:pt x="1072" y="676"/>
                    </a:lnTo>
                    <a:lnTo>
                      <a:pt x="1072" y="682"/>
                    </a:lnTo>
                    <a:lnTo>
                      <a:pt x="1072" y="694"/>
                    </a:lnTo>
                    <a:lnTo>
                      <a:pt x="1072" y="702"/>
                    </a:lnTo>
                    <a:lnTo>
                      <a:pt x="1076" y="702"/>
                    </a:lnTo>
                    <a:lnTo>
                      <a:pt x="1078" y="702"/>
                    </a:lnTo>
                    <a:lnTo>
                      <a:pt x="1078" y="704"/>
                    </a:lnTo>
                    <a:lnTo>
                      <a:pt x="1078" y="710"/>
                    </a:lnTo>
                    <a:lnTo>
                      <a:pt x="1078" y="712"/>
                    </a:lnTo>
                    <a:lnTo>
                      <a:pt x="1080" y="712"/>
                    </a:lnTo>
                    <a:lnTo>
                      <a:pt x="1080" y="716"/>
                    </a:lnTo>
                    <a:lnTo>
                      <a:pt x="1086" y="720"/>
                    </a:lnTo>
                    <a:lnTo>
                      <a:pt x="1096" y="720"/>
                    </a:lnTo>
                    <a:lnTo>
                      <a:pt x="1100" y="718"/>
                    </a:lnTo>
                    <a:lnTo>
                      <a:pt x="1098" y="716"/>
                    </a:lnTo>
                    <a:lnTo>
                      <a:pt x="1098" y="712"/>
                    </a:lnTo>
                    <a:lnTo>
                      <a:pt x="1100" y="712"/>
                    </a:lnTo>
                    <a:lnTo>
                      <a:pt x="1104" y="716"/>
                    </a:lnTo>
                    <a:lnTo>
                      <a:pt x="1110" y="708"/>
                    </a:lnTo>
                    <a:lnTo>
                      <a:pt x="1118" y="698"/>
                    </a:lnTo>
                    <a:lnTo>
                      <a:pt x="1118" y="700"/>
                    </a:lnTo>
                    <a:lnTo>
                      <a:pt x="1122" y="700"/>
                    </a:lnTo>
                    <a:lnTo>
                      <a:pt x="1122" y="702"/>
                    </a:lnTo>
                    <a:lnTo>
                      <a:pt x="1118" y="702"/>
                    </a:lnTo>
                    <a:lnTo>
                      <a:pt x="1116" y="708"/>
                    </a:lnTo>
                    <a:lnTo>
                      <a:pt x="1116" y="712"/>
                    </a:lnTo>
                    <a:lnTo>
                      <a:pt x="1134" y="710"/>
                    </a:lnTo>
                    <a:lnTo>
                      <a:pt x="1136" y="710"/>
                    </a:lnTo>
                    <a:lnTo>
                      <a:pt x="1136" y="712"/>
                    </a:lnTo>
                    <a:lnTo>
                      <a:pt x="1132" y="716"/>
                    </a:lnTo>
                    <a:lnTo>
                      <a:pt x="1132" y="720"/>
                    </a:lnTo>
                    <a:lnTo>
                      <a:pt x="1118" y="718"/>
                    </a:lnTo>
                    <a:lnTo>
                      <a:pt x="1108" y="722"/>
                    </a:lnTo>
                    <a:lnTo>
                      <a:pt x="1108" y="728"/>
                    </a:lnTo>
                    <a:lnTo>
                      <a:pt x="1104" y="728"/>
                    </a:lnTo>
                    <a:lnTo>
                      <a:pt x="1096" y="738"/>
                    </a:lnTo>
                    <a:lnTo>
                      <a:pt x="1096" y="744"/>
                    </a:lnTo>
                    <a:lnTo>
                      <a:pt x="1104" y="746"/>
                    </a:lnTo>
                    <a:lnTo>
                      <a:pt x="1106" y="752"/>
                    </a:lnTo>
                    <a:lnTo>
                      <a:pt x="1108" y="752"/>
                    </a:lnTo>
                    <a:lnTo>
                      <a:pt x="1110" y="752"/>
                    </a:lnTo>
                    <a:lnTo>
                      <a:pt x="1110" y="748"/>
                    </a:lnTo>
                    <a:lnTo>
                      <a:pt x="1114" y="748"/>
                    </a:lnTo>
                    <a:lnTo>
                      <a:pt x="1114" y="752"/>
                    </a:lnTo>
                    <a:lnTo>
                      <a:pt x="1116" y="754"/>
                    </a:lnTo>
                    <a:lnTo>
                      <a:pt x="1124" y="746"/>
                    </a:lnTo>
                    <a:lnTo>
                      <a:pt x="1126" y="740"/>
                    </a:lnTo>
                    <a:lnTo>
                      <a:pt x="1126" y="738"/>
                    </a:lnTo>
                    <a:lnTo>
                      <a:pt x="1126" y="736"/>
                    </a:lnTo>
                    <a:lnTo>
                      <a:pt x="1132" y="734"/>
                    </a:lnTo>
                    <a:lnTo>
                      <a:pt x="1132" y="736"/>
                    </a:lnTo>
                    <a:lnTo>
                      <a:pt x="1136" y="736"/>
                    </a:lnTo>
                    <a:lnTo>
                      <a:pt x="1140" y="728"/>
                    </a:lnTo>
                    <a:lnTo>
                      <a:pt x="1144" y="728"/>
                    </a:lnTo>
                    <a:lnTo>
                      <a:pt x="1150" y="728"/>
                    </a:lnTo>
                    <a:lnTo>
                      <a:pt x="1158" y="722"/>
                    </a:lnTo>
                    <a:lnTo>
                      <a:pt x="1162" y="718"/>
                    </a:lnTo>
                    <a:lnTo>
                      <a:pt x="1162" y="712"/>
                    </a:lnTo>
                    <a:lnTo>
                      <a:pt x="1168" y="712"/>
                    </a:lnTo>
                    <a:lnTo>
                      <a:pt x="1162" y="700"/>
                    </a:lnTo>
                    <a:lnTo>
                      <a:pt x="1154" y="708"/>
                    </a:lnTo>
                    <a:lnTo>
                      <a:pt x="1150" y="708"/>
                    </a:lnTo>
                    <a:lnTo>
                      <a:pt x="1142" y="708"/>
                    </a:lnTo>
                    <a:lnTo>
                      <a:pt x="1140" y="702"/>
                    </a:lnTo>
                    <a:lnTo>
                      <a:pt x="1134" y="702"/>
                    </a:lnTo>
                    <a:lnTo>
                      <a:pt x="1134" y="704"/>
                    </a:lnTo>
                    <a:lnTo>
                      <a:pt x="1132" y="704"/>
                    </a:lnTo>
                    <a:lnTo>
                      <a:pt x="1132" y="702"/>
                    </a:lnTo>
                    <a:lnTo>
                      <a:pt x="1128" y="700"/>
                    </a:lnTo>
                    <a:lnTo>
                      <a:pt x="1134" y="700"/>
                    </a:lnTo>
                    <a:lnTo>
                      <a:pt x="1134" y="698"/>
                    </a:lnTo>
                    <a:lnTo>
                      <a:pt x="1136" y="694"/>
                    </a:lnTo>
                    <a:lnTo>
                      <a:pt x="1122" y="692"/>
                    </a:lnTo>
                    <a:lnTo>
                      <a:pt x="1122" y="684"/>
                    </a:lnTo>
                    <a:lnTo>
                      <a:pt x="1122" y="682"/>
                    </a:lnTo>
                    <a:lnTo>
                      <a:pt x="1122" y="680"/>
                    </a:lnTo>
                    <a:lnTo>
                      <a:pt x="1124" y="680"/>
                    </a:lnTo>
                    <a:lnTo>
                      <a:pt x="1122" y="676"/>
                    </a:lnTo>
                    <a:lnTo>
                      <a:pt x="1118" y="676"/>
                    </a:lnTo>
                    <a:lnTo>
                      <a:pt x="1116" y="676"/>
                    </a:lnTo>
                    <a:lnTo>
                      <a:pt x="1118" y="676"/>
                    </a:lnTo>
                    <a:lnTo>
                      <a:pt x="1116" y="676"/>
                    </a:lnTo>
                    <a:lnTo>
                      <a:pt x="1118" y="672"/>
                    </a:lnTo>
                    <a:lnTo>
                      <a:pt x="1118" y="668"/>
                    </a:lnTo>
                    <a:lnTo>
                      <a:pt x="1122" y="664"/>
                    </a:lnTo>
                    <a:lnTo>
                      <a:pt x="1122" y="662"/>
                    </a:lnTo>
                    <a:lnTo>
                      <a:pt x="1122" y="658"/>
                    </a:lnTo>
                    <a:lnTo>
                      <a:pt x="1104" y="658"/>
                    </a:lnTo>
                    <a:lnTo>
                      <a:pt x="1098" y="650"/>
                    </a:lnTo>
                    <a:lnTo>
                      <a:pt x="1100" y="650"/>
                    </a:lnTo>
                    <a:lnTo>
                      <a:pt x="1104" y="648"/>
                    </a:lnTo>
                    <a:lnTo>
                      <a:pt x="1108" y="656"/>
                    </a:lnTo>
                    <a:lnTo>
                      <a:pt x="1110" y="654"/>
                    </a:lnTo>
                    <a:lnTo>
                      <a:pt x="1116" y="654"/>
                    </a:lnTo>
                    <a:lnTo>
                      <a:pt x="1116" y="648"/>
                    </a:lnTo>
                    <a:lnTo>
                      <a:pt x="1118" y="644"/>
                    </a:lnTo>
                    <a:lnTo>
                      <a:pt x="1124" y="644"/>
                    </a:lnTo>
                    <a:lnTo>
                      <a:pt x="1124" y="638"/>
                    </a:lnTo>
                    <a:lnTo>
                      <a:pt x="1124" y="632"/>
                    </a:lnTo>
                    <a:lnTo>
                      <a:pt x="1126" y="632"/>
                    </a:lnTo>
                    <a:lnTo>
                      <a:pt x="1128" y="630"/>
                    </a:lnTo>
                    <a:lnTo>
                      <a:pt x="1124" y="628"/>
                    </a:lnTo>
                    <a:lnTo>
                      <a:pt x="1122" y="622"/>
                    </a:lnTo>
                    <a:lnTo>
                      <a:pt x="1114" y="620"/>
                    </a:lnTo>
                    <a:lnTo>
                      <a:pt x="1106" y="620"/>
                    </a:lnTo>
                    <a:lnTo>
                      <a:pt x="1092" y="622"/>
                    </a:lnTo>
                    <a:lnTo>
                      <a:pt x="1086" y="628"/>
                    </a:lnTo>
                    <a:lnTo>
                      <a:pt x="1070" y="638"/>
                    </a:lnTo>
                    <a:lnTo>
                      <a:pt x="1058" y="648"/>
                    </a:lnTo>
                    <a:lnTo>
                      <a:pt x="1044" y="662"/>
                    </a:lnTo>
                    <a:lnTo>
                      <a:pt x="1034" y="674"/>
                    </a:lnTo>
                    <a:lnTo>
                      <a:pt x="1042" y="662"/>
                    </a:lnTo>
                    <a:lnTo>
                      <a:pt x="1046" y="650"/>
                    </a:lnTo>
                    <a:lnTo>
                      <a:pt x="1042" y="650"/>
                    </a:lnTo>
                    <a:lnTo>
                      <a:pt x="1042" y="648"/>
                    </a:lnTo>
                    <a:lnTo>
                      <a:pt x="1044" y="648"/>
                    </a:lnTo>
                    <a:lnTo>
                      <a:pt x="1050" y="646"/>
                    </a:lnTo>
                    <a:lnTo>
                      <a:pt x="1052" y="640"/>
                    </a:lnTo>
                    <a:lnTo>
                      <a:pt x="1058" y="632"/>
                    </a:lnTo>
                    <a:lnTo>
                      <a:pt x="1060" y="632"/>
                    </a:lnTo>
                    <a:lnTo>
                      <a:pt x="1064" y="632"/>
                    </a:lnTo>
                    <a:lnTo>
                      <a:pt x="1064" y="630"/>
                    </a:lnTo>
                    <a:lnTo>
                      <a:pt x="1064" y="626"/>
                    </a:lnTo>
                    <a:lnTo>
                      <a:pt x="1068" y="626"/>
                    </a:lnTo>
                    <a:lnTo>
                      <a:pt x="1070" y="626"/>
                    </a:lnTo>
                    <a:lnTo>
                      <a:pt x="1082" y="612"/>
                    </a:lnTo>
                    <a:lnTo>
                      <a:pt x="1086" y="608"/>
                    </a:lnTo>
                    <a:lnTo>
                      <a:pt x="1090" y="604"/>
                    </a:lnTo>
                    <a:lnTo>
                      <a:pt x="1092" y="602"/>
                    </a:lnTo>
                    <a:lnTo>
                      <a:pt x="1108" y="600"/>
                    </a:lnTo>
                    <a:lnTo>
                      <a:pt x="1122" y="600"/>
                    </a:lnTo>
                    <a:lnTo>
                      <a:pt x="1134" y="602"/>
                    </a:lnTo>
                    <a:lnTo>
                      <a:pt x="1142" y="602"/>
                    </a:lnTo>
                    <a:lnTo>
                      <a:pt x="1144" y="600"/>
                    </a:lnTo>
                    <a:lnTo>
                      <a:pt x="1146" y="596"/>
                    </a:lnTo>
                    <a:lnTo>
                      <a:pt x="1152" y="596"/>
                    </a:lnTo>
                    <a:lnTo>
                      <a:pt x="1154" y="600"/>
                    </a:lnTo>
                    <a:lnTo>
                      <a:pt x="1154" y="602"/>
                    </a:lnTo>
                    <a:lnTo>
                      <a:pt x="1158" y="602"/>
                    </a:lnTo>
                    <a:lnTo>
                      <a:pt x="1160" y="600"/>
                    </a:lnTo>
                    <a:lnTo>
                      <a:pt x="1160" y="596"/>
                    </a:lnTo>
                    <a:lnTo>
                      <a:pt x="1162" y="596"/>
                    </a:lnTo>
                    <a:lnTo>
                      <a:pt x="1168" y="604"/>
                    </a:lnTo>
                    <a:lnTo>
                      <a:pt x="1172" y="604"/>
                    </a:lnTo>
                    <a:lnTo>
                      <a:pt x="1172" y="600"/>
                    </a:lnTo>
                    <a:lnTo>
                      <a:pt x="1178" y="600"/>
                    </a:lnTo>
                    <a:lnTo>
                      <a:pt x="1180" y="600"/>
                    </a:lnTo>
                    <a:lnTo>
                      <a:pt x="1180" y="602"/>
                    </a:lnTo>
                    <a:lnTo>
                      <a:pt x="1186" y="602"/>
                    </a:lnTo>
                    <a:lnTo>
                      <a:pt x="1186" y="596"/>
                    </a:lnTo>
                    <a:lnTo>
                      <a:pt x="1190" y="596"/>
                    </a:lnTo>
                    <a:lnTo>
                      <a:pt x="1194" y="596"/>
                    </a:lnTo>
                    <a:lnTo>
                      <a:pt x="1196" y="594"/>
                    </a:lnTo>
                    <a:lnTo>
                      <a:pt x="1196" y="590"/>
                    </a:lnTo>
                    <a:lnTo>
                      <a:pt x="1204" y="590"/>
                    </a:lnTo>
                    <a:lnTo>
                      <a:pt x="1208" y="586"/>
                    </a:lnTo>
                    <a:lnTo>
                      <a:pt x="1206" y="580"/>
                    </a:lnTo>
                    <a:lnTo>
                      <a:pt x="1208" y="576"/>
                    </a:lnTo>
                    <a:lnTo>
                      <a:pt x="1208" y="572"/>
                    </a:lnTo>
                    <a:lnTo>
                      <a:pt x="1218" y="568"/>
                    </a:lnTo>
                    <a:lnTo>
                      <a:pt x="1230" y="566"/>
                    </a:lnTo>
                    <a:lnTo>
                      <a:pt x="1232" y="568"/>
                    </a:lnTo>
                    <a:lnTo>
                      <a:pt x="1234" y="568"/>
                    </a:lnTo>
                    <a:lnTo>
                      <a:pt x="1252" y="554"/>
                    </a:lnTo>
                    <a:lnTo>
                      <a:pt x="1250" y="530"/>
                    </a:lnTo>
                    <a:lnTo>
                      <a:pt x="1248" y="530"/>
                    </a:lnTo>
                    <a:lnTo>
                      <a:pt x="1244" y="532"/>
                    </a:lnTo>
                    <a:lnTo>
                      <a:pt x="1240" y="530"/>
                    </a:lnTo>
                    <a:lnTo>
                      <a:pt x="1234" y="526"/>
                    </a:lnTo>
                    <a:lnTo>
                      <a:pt x="1230" y="520"/>
                    </a:lnTo>
                    <a:lnTo>
                      <a:pt x="1218" y="520"/>
                    </a:lnTo>
                    <a:lnTo>
                      <a:pt x="1222" y="526"/>
                    </a:lnTo>
                    <a:lnTo>
                      <a:pt x="1208" y="528"/>
                    </a:lnTo>
                    <a:lnTo>
                      <a:pt x="1190" y="536"/>
                    </a:lnTo>
                    <a:lnTo>
                      <a:pt x="1190" y="540"/>
                    </a:lnTo>
                    <a:lnTo>
                      <a:pt x="1186" y="540"/>
                    </a:lnTo>
                    <a:lnTo>
                      <a:pt x="1182" y="538"/>
                    </a:lnTo>
                    <a:lnTo>
                      <a:pt x="1182" y="536"/>
                    </a:lnTo>
                    <a:lnTo>
                      <a:pt x="1182" y="532"/>
                    </a:lnTo>
                    <a:lnTo>
                      <a:pt x="1190" y="532"/>
                    </a:lnTo>
                    <a:lnTo>
                      <a:pt x="1196" y="532"/>
                    </a:lnTo>
                    <a:lnTo>
                      <a:pt x="1204" y="528"/>
                    </a:lnTo>
                    <a:lnTo>
                      <a:pt x="1208" y="520"/>
                    </a:lnTo>
                    <a:lnTo>
                      <a:pt x="1216" y="520"/>
                    </a:lnTo>
                    <a:lnTo>
                      <a:pt x="1224" y="518"/>
                    </a:lnTo>
                    <a:lnTo>
                      <a:pt x="1226" y="514"/>
                    </a:lnTo>
                    <a:lnTo>
                      <a:pt x="1230" y="510"/>
                    </a:lnTo>
                    <a:lnTo>
                      <a:pt x="1224" y="512"/>
                    </a:lnTo>
                    <a:lnTo>
                      <a:pt x="1222" y="508"/>
                    </a:lnTo>
                    <a:lnTo>
                      <a:pt x="1224" y="508"/>
                    </a:lnTo>
                    <a:lnTo>
                      <a:pt x="1222" y="504"/>
                    </a:lnTo>
                    <a:lnTo>
                      <a:pt x="1218" y="502"/>
                    </a:lnTo>
                    <a:lnTo>
                      <a:pt x="1218" y="504"/>
                    </a:lnTo>
                    <a:lnTo>
                      <a:pt x="1216" y="508"/>
                    </a:lnTo>
                    <a:lnTo>
                      <a:pt x="1214" y="508"/>
                    </a:lnTo>
                    <a:lnTo>
                      <a:pt x="1212" y="504"/>
                    </a:lnTo>
                    <a:lnTo>
                      <a:pt x="1208" y="504"/>
                    </a:lnTo>
                    <a:lnTo>
                      <a:pt x="1208" y="500"/>
                    </a:lnTo>
                    <a:lnTo>
                      <a:pt x="1208" y="496"/>
                    </a:lnTo>
                    <a:lnTo>
                      <a:pt x="1196" y="500"/>
                    </a:lnTo>
                    <a:lnTo>
                      <a:pt x="1182" y="496"/>
                    </a:lnTo>
                    <a:lnTo>
                      <a:pt x="1182" y="492"/>
                    </a:lnTo>
                    <a:lnTo>
                      <a:pt x="1182" y="490"/>
                    </a:lnTo>
                    <a:lnTo>
                      <a:pt x="1182" y="484"/>
                    </a:lnTo>
                    <a:lnTo>
                      <a:pt x="1180" y="484"/>
                    </a:lnTo>
                    <a:lnTo>
                      <a:pt x="1178" y="482"/>
                    </a:lnTo>
                    <a:lnTo>
                      <a:pt x="1172" y="478"/>
                    </a:lnTo>
                    <a:lnTo>
                      <a:pt x="1168" y="478"/>
                    </a:lnTo>
                    <a:lnTo>
                      <a:pt x="1162" y="466"/>
                    </a:lnTo>
                    <a:lnTo>
                      <a:pt x="1158" y="468"/>
                    </a:lnTo>
                    <a:lnTo>
                      <a:pt x="1160" y="460"/>
                    </a:lnTo>
                    <a:lnTo>
                      <a:pt x="1158" y="460"/>
                    </a:lnTo>
                    <a:lnTo>
                      <a:pt x="1158" y="458"/>
                    </a:lnTo>
                    <a:lnTo>
                      <a:pt x="1172" y="458"/>
                    </a:lnTo>
                    <a:lnTo>
                      <a:pt x="1172" y="450"/>
                    </a:lnTo>
                    <a:lnTo>
                      <a:pt x="1160" y="448"/>
                    </a:lnTo>
                    <a:lnTo>
                      <a:pt x="1160" y="442"/>
                    </a:lnTo>
                    <a:lnTo>
                      <a:pt x="1160" y="436"/>
                    </a:lnTo>
                    <a:lnTo>
                      <a:pt x="1158" y="436"/>
                    </a:lnTo>
                    <a:lnTo>
                      <a:pt x="1154" y="436"/>
                    </a:lnTo>
                    <a:lnTo>
                      <a:pt x="1152" y="432"/>
                    </a:lnTo>
                    <a:lnTo>
                      <a:pt x="1150" y="428"/>
                    </a:lnTo>
                    <a:lnTo>
                      <a:pt x="1152" y="420"/>
                    </a:lnTo>
                    <a:lnTo>
                      <a:pt x="1136" y="420"/>
                    </a:lnTo>
                    <a:lnTo>
                      <a:pt x="1146" y="414"/>
                    </a:lnTo>
                    <a:lnTo>
                      <a:pt x="1140" y="400"/>
                    </a:lnTo>
                    <a:lnTo>
                      <a:pt x="1132" y="400"/>
                    </a:lnTo>
                    <a:lnTo>
                      <a:pt x="1132" y="396"/>
                    </a:lnTo>
                    <a:lnTo>
                      <a:pt x="1128" y="396"/>
                    </a:lnTo>
                    <a:lnTo>
                      <a:pt x="1128" y="388"/>
                    </a:lnTo>
                    <a:lnTo>
                      <a:pt x="1128" y="378"/>
                    </a:lnTo>
                    <a:lnTo>
                      <a:pt x="1124" y="376"/>
                    </a:lnTo>
                    <a:lnTo>
                      <a:pt x="1126" y="370"/>
                    </a:lnTo>
                    <a:lnTo>
                      <a:pt x="1126" y="366"/>
                    </a:lnTo>
                    <a:lnTo>
                      <a:pt x="1122" y="366"/>
                    </a:lnTo>
                    <a:lnTo>
                      <a:pt x="1114" y="382"/>
                    </a:lnTo>
                    <a:lnTo>
                      <a:pt x="1108" y="396"/>
                    </a:lnTo>
                    <a:lnTo>
                      <a:pt x="1106" y="394"/>
                    </a:lnTo>
                    <a:lnTo>
                      <a:pt x="1106" y="388"/>
                    </a:lnTo>
                    <a:lnTo>
                      <a:pt x="1100" y="394"/>
                    </a:lnTo>
                    <a:lnTo>
                      <a:pt x="1100" y="400"/>
                    </a:lnTo>
                    <a:lnTo>
                      <a:pt x="1098" y="400"/>
                    </a:lnTo>
                    <a:lnTo>
                      <a:pt x="1096" y="396"/>
                    </a:lnTo>
                    <a:lnTo>
                      <a:pt x="1096" y="402"/>
                    </a:lnTo>
                    <a:lnTo>
                      <a:pt x="1092" y="406"/>
                    </a:lnTo>
                    <a:lnTo>
                      <a:pt x="1082" y="414"/>
                    </a:lnTo>
                    <a:lnTo>
                      <a:pt x="1072" y="404"/>
                    </a:lnTo>
                    <a:lnTo>
                      <a:pt x="1070" y="406"/>
                    </a:lnTo>
                    <a:lnTo>
                      <a:pt x="1070" y="410"/>
                    </a:lnTo>
                    <a:lnTo>
                      <a:pt x="1068" y="410"/>
                    </a:lnTo>
                    <a:lnTo>
                      <a:pt x="1064" y="396"/>
                    </a:lnTo>
                    <a:lnTo>
                      <a:pt x="1054" y="396"/>
                    </a:lnTo>
                    <a:lnTo>
                      <a:pt x="1044" y="394"/>
                    </a:lnTo>
                    <a:lnTo>
                      <a:pt x="1044" y="382"/>
                    </a:lnTo>
                    <a:lnTo>
                      <a:pt x="1042" y="368"/>
                    </a:lnTo>
                    <a:lnTo>
                      <a:pt x="1046" y="368"/>
                    </a:lnTo>
                    <a:lnTo>
                      <a:pt x="1050" y="366"/>
                    </a:lnTo>
                    <a:lnTo>
                      <a:pt x="1050" y="364"/>
                    </a:lnTo>
                    <a:lnTo>
                      <a:pt x="1046" y="364"/>
                    </a:lnTo>
                    <a:lnTo>
                      <a:pt x="1044" y="364"/>
                    </a:lnTo>
                    <a:lnTo>
                      <a:pt x="1052" y="348"/>
                    </a:lnTo>
                    <a:lnTo>
                      <a:pt x="1050" y="350"/>
                    </a:lnTo>
                    <a:lnTo>
                      <a:pt x="1046" y="352"/>
                    </a:lnTo>
                    <a:lnTo>
                      <a:pt x="1042" y="352"/>
                    </a:lnTo>
                    <a:lnTo>
                      <a:pt x="1034" y="350"/>
                    </a:lnTo>
                    <a:lnTo>
                      <a:pt x="1034" y="348"/>
                    </a:lnTo>
                    <a:lnTo>
                      <a:pt x="1036" y="346"/>
                    </a:lnTo>
                    <a:lnTo>
                      <a:pt x="1040" y="342"/>
                    </a:lnTo>
                    <a:lnTo>
                      <a:pt x="1034" y="340"/>
                    </a:lnTo>
                    <a:lnTo>
                      <a:pt x="1028" y="342"/>
                    </a:lnTo>
                    <a:lnTo>
                      <a:pt x="1022" y="342"/>
                    </a:lnTo>
                    <a:lnTo>
                      <a:pt x="1016" y="342"/>
                    </a:lnTo>
                    <a:lnTo>
                      <a:pt x="1016" y="334"/>
                    </a:lnTo>
                    <a:lnTo>
                      <a:pt x="1014" y="334"/>
                    </a:lnTo>
                    <a:lnTo>
                      <a:pt x="1014" y="330"/>
                    </a:lnTo>
                    <a:lnTo>
                      <a:pt x="1008" y="324"/>
                    </a:lnTo>
                    <a:lnTo>
                      <a:pt x="1004" y="320"/>
                    </a:lnTo>
                    <a:lnTo>
                      <a:pt x="990" y="312"/>
                    </a:lnTo>
                    <a:lnTo>
                      <a:pt x="982" y="314"/>
                    </a:lnTo>
                    <a:lnTo>
                      <a:pt x="978" y="322"/>
                    </a:lnTo>
                    <a:lnTo>
                      <a:pt x="972" y="322"/>
                    </a:lnTo>
                    <a:lnTo>
                      <a:pt x="964" y="322"/>
                    </a:lnTo>
                    <a:lnTo>
                      <a:pt x="964" y="324"/>
                    </a:lnTo>
                    <a:lnTo>
                      <a:pt x="960" y="328"/>
                    </a:lnTo>
                    <a:lnTo>
                      <a:pt x="954" y="324"/>
                    </a:lnTo>
                    <a:lnTo>
                      <a:pt x="942" y="322"/>
                    </a:lnTo>
                    <a:lnTo>
                      <a:pt x="932" y="322"/>
                    </a:lnTo>
                    <a:lnTo>
                      <a:pt x="926" y="324"/>
                    </a:lnTo>
                    <a:lnTo>
                      <a:pt x="924" y="330"/>
                    </a:lnTo>
                    <a:lnTo>
                      <a:pt x="932" y="332"/>
                    </a:lnTo>
                    <a:lnTo>
                      <a:pt x="932" y="338"/>
                    </a:lnTo>
                    <a:lnTo>
                      <a:pt x="928" y="338"/>
                    </a:lnTo>
                    <a:lnTo>
                      <a:pt x="928" y="340"/>
                    </a:lnTo>
                    <a:lnTo>
                      <a:pt x="928" y="342"/>
                    </a:lnTo>
                    <a:lnTo>
                      <a:pt x="924" y="352"/>
                    </a:lnTo>
                    <a:lnTo>
                      <a:pt x="922" y="352"/>
                    </a:lnTo>
                    <a:lnTo>
                      <a:pt x="924" y="358"/>
                    </a:lnTo>
                    <a:lnTo>
                      <a:pt x="928" y="358"/>
                    </a:lnTo>
                    <a:lnTo>
                      <a:pt x="928" y="368"/>
                    </a:lnTo>
                    <a:lnTo>
                      <a:pt x="928" y="370"/>
                    </a:lnTo>
                    <a:lnTo>
                      <a:pt x="934" y="376"/>
                    </a:lnTo>
                    <a:lnTo>
                      <a:pt x="934" y="378"/>
                    </a:lnTo>
                    <a:lnTo>
                      <a:pt x="934" y="382"/>
                    </a:lnTo>
                    <a:lnTo>
                      <a:pt x="932" y="378"/>
                    </a:lnTo>
                    <a:lnTo>
                      <a:pt x="928" y="384"/>
                    </a:lnTo>
                    <a:lnTo>
                      <a:pt x="924" y="382"/>
                    </a:lnTo>
                    <a:lnTo>
                      <a:pt x="926" y="386"/>
                    </a:lnTo>
                    <a:lnTo>
                      <a:pt x="928" y="388"/>
                    </a:lnTo>
                    <a:lnTo>
                      <a:pt x="928" y="394"/>
                    </a:lnTo>
                    <a:lnTo>
                      <a:pt x="922" y="394"/>
                    </a:lnTo>
                    <a:lnTo>
                      <a:pt x="914" y="396"/>
                    </a:lnTo>
                    <a:lnTo>
                      <a:pt x="914" y="410"/>
                    </a:lnTo>
                    <a:lnTo>
                      <a:pt x="922" y="412"/>
                    </a:lnTo>
                    <a:lnTo>
                      <a:pt x="928" y="414"/>
                    </a:lnTo>
                    <a:lnTo>
                      <a:pt x="932" y="418"/>
                    </a:lnTo>
                    <a:lnTo>
                      <a:pt x="934" y="424"/>
                    </a:lnTo>
                    <a:lnTo>
                      <a:pt x="934" y="432"/>
                    </a:lnTo>
                    <a:lnTo>
                      <a:pt x="936" y="438"/>
                    </a:lnTo>
                    <a:lnTo>
                      <a:pt x="942" y="440"/>
                    </a:lnTo>
                    <a:lnTo>
                      <a:pt x="946" y="446"/>
                    </a:lnTo>
                    <a:lnTo>
                      <a:pt x="944" y="454"/>
                    </a:lnTo>
                    <a:lnTo>
                      <a:pt x="942" y="466"/>
                    </a:lnTo>
                    <a:lnTo>
                      <a:pt x="942" y="464"/>
                    </a:lnTo>
                    <a:lnTo>
                      <a:pt x="946" y="464"/>
                    </a:lnTo>
                    <a:lnTo>
                      <a:pt x="946" y="466"/>
                    </a:lnTo>
                    <a:lnTo>
                      <a:pt x="946" y="472"/>
                    </a:lnTo>
                    <a:lnTo>
                      <a:pt x="944" y="472"/>
                    </a:lnTo>
                    <a:lnTo>
                      <a:pt x="942" y="472"/>
                    </a:lnTo>
                    <a:lnTo>
                      <a:pt x="934" y="484"/>
                    </a:lnTo>
                    <a:lnTo>
                      <a:pt x="922" y="496"/>
                    </a:lnTo>
                    <a:lnTo>
                      <a:pt x="906" y="504"/>
                    </a:lnTo>
                    <a:lnTo>
                      <a:pt x="914" y="540"/>
                    </a:lnTo>
                    <a:lnTo>
                      <a:pt x="914" y="558"/>
                    </a:lnTo>
                    <a:lnTo>
                      <a:pt x="910" y="574"/>
                    </a:lnTo>
                    <a:lnTo>
                      <a:pt x="904" y="574"/>
                    </a:lnTo>
                    <a:lnTo>
                      <a:pt x="900" y="580"/>
                    </a:lnTo>
                    <a:lnTo>
                      <a:pt x="898" y="582"/>
                    </a:lnTo>
                    <a:lnTo>
                      <a:pt x="896" y="582"/>
                    </a:lnTo>
                    <a:lnTo>
                      <a:pt x="888" y="580"/>
                    </a:lnTo>
                    <a:lnTo>
                      <a:pt x="872" y="564"/>
                    </a:lnTo>
                    <a:lnTo>
                      <a:pt x="872" y="558"/>
                    </a:lnTo>
                    <a:lnTo>
                      <a:pt x="872" y="556"/>
                    </a:lnTo>
                    <a:lnTo>
                      <a:pt x="872" y="554"/>
                    </a:lnTo>
                    <a:lnTo>
                      <a:pt x="862" y="548"/>
                    </a:lnTo>
                    <a:lnTo>
                      <a:pt x="862" y="544"/>
                    </a:lnTo>
                    <a:lnTo>
                      <a:pt x="862" y="536"/>
                    </a:lnTo>
                    <a:lnTo>
                      <a:pt x="860" y="536"/>
                    </a:lnTo>
                    <a:lnTo>
                      <a:pt x="860" y="532"/>
                    </a:lnTo>
                    <a:lnTo>
                      <a:pt x="862" y="530"/>
                    </a:lnTo>
                    <a:lnTo>
                      <a:pt x="860" y="526"/>
                    </a:lnTo>
                    <a:lnTo>
                      <a:pt x="862" y="526"/>
                    </a:lnTo>
                    <a:lnTo>
                      <a:pt x="862" y="522"/>
                    </a:lnTo>
                    <a:lnTo>
                      <a:pt x="864" y="510"/>
                    </a:lnTo>
                    <a:lnTo>
                      <a:pt x="862" y="508"/>
                    </a:lnTo>
                    <a:lnTo>
                      <a:pt x="862" y="504"/>
                    </a:lnTo>
                    <a:lnTo>
                      <a:pt x="862" y="502"/>
                    </a:lnTo>
                    <a:lnTo>
                      <a:pt x="864" y="502"/>
                    </a:lnTo>
                    <a:lnTo>
                      <a:pt x="862" y="496"/>
                    </a:lnTo>
                    <a:lnTo>
                      <a:pt x="854" y="494"/>
                    </a:lnTo>
                    <a:lnTo>
                      <a:pt x="844" y="494"/>
                    </a:lnTo>
                    <a:lnTo>
                      <a:pt x="836" y="494"/>
                    </a:lnTo>
                    <a:lnTo>
                      <a:pt x="826" y="494"/>
                    </a:lnTo>
                    <a:lnTo>
                      <a:pt x="818" y="490"/>
                    </a:lnTo>
                    <a:lnTo>
                      <a:pt x="810" y="484"/>
                    </a:lnTo>
                    <a:lnTo>
                      <a:pt x="788" y="476"/>
                    </a:lnTo>
                    <a:lnTo>
                      <a:pt x="784" y="474"/>
                    </a:lnTo>
                    <a:lnTo>
                      <a:pt x="784" y="468"/>
                    </a:lnTo>
                    <a:lnTo>
                      <a:pt x="784" y="464"/>
                    </a:lnTo>
                    <a:lnTo>
                      <a:pt x="782" y="460"/>
                    </a:lnTo>
                    <a:lnTo>
                      <a:pt x="778" y="458"/>
                    </a:lnTo>
                    <a:lnTo>
                      <a:pt x="772" y="458"/>
                    </a:lnTo>
                    <a:lnTo>
                      <a:pt x="760" y="448"/>
                    </a:lnTo>
                    <a:lnTo>
                      <a:pt x="752" y="448"/>
                    </a:lnTo>
                    <a:lnTo>
                      <a:pt x="746" y="446"/>
                    </a:lnTo>
                    <a:lnTo>
                      <a:pt x="742" y="442"/>
                    </a:lnTo>
                    <a:lnTo>
                      <a:pt x="736" y="440"/>
                    </a:lnTo>
                    <a:lnTo>
                      <a:pt x="728" y="442"/>
                    </a:lnTo>
                    <a:lnTo>
                      <a:pt x="718" y="448"/>
                    </a:lnTo>
                    <a:lnTo>
                      <a:pt x="710" y="428"/>
                    </a:lnTo>
                    <a:lnTo>
                      <a:pt x="702" y="404"/>
                    </a:lnTo>
                    <a:lnTo>
                      <a:pt x="692" y="404"/>
                    </a:lnTo>
                    <a:lnTo>
                      <a:pt x="688" y="406"/>
                    </a:lnTo>
                    <a:lnTo>
                      <a:pt x="682" y="404"/>
                    </a:lnTo>
                    <a:lnTo>
                      <a:pt x="680" y="396"/>
                    </a:lnTo>
                    <a:lnTo>
                      <a:pt x="674" y="392"/>
                    </a:lnTo>
                    <a:lnTo>
                      <a:pt x="678" y="374"/>
                    </a:lnTo>
                    <a:lnTo>
                      <a:pt x="684" y="368"/>
                    </a:lnTo>
                    <a:lnTo>
                      <a:pt x="682" y="366"/>
                    </a:lnTo>
                    <a:lnTo>
                      <a:pt x="682" y="364"/>
                    </a:lnTo>
                    <a:lnTo>
                      <a:pt x="680" y="360"/>
                    </a:lnTo>
                    <a:lnTo>
                      <a:pt x="682" y="360"/>
                    </a:lnTo>
                    <a:lnTo>
                      <a:pt x="688" y="360"/>
                    </a:lnTo>
                    <a:lnTo>
                      <a:pt x="688" y="352"/>
                    </a:lnTo>
                    <a:lnTo>
                      <a:pt x="688" y="348"/>
                    </a:lnTo>
                    <a:lnTo>
                      <a:pt x="692" y="346"/>
                    </a:lnTo>
                    <a:lnTo>
                      <a:pt x="696" y="342"/>
                    </a:lnTo>
                    <a:lnTo>
                      <a:pt x="698" y="340"/>
                    </a:lnTo>
                    <a:lnTo>
                      <a:pt x="698" y="338"/>
                    </a:lnTo>
                    <a:lnTo>
                      <a:pt x="702" y="338"/>
                    </a:lnTo>
                    <a:lnTo>
                      <a:pt x="706" y="338"/>
                    </a:lnTo>
                    <a:lnTo>
                      <a:pt x="706" y="332"/>
                    </a:lnTo>
                    <a:lnTo>
                      <a:pt x="706" y="324"/>
                    </a:lnTo>
                    <a:lnTo>
                      <a:pt x="710" y="324"/>
                    </a:lnTo>
                    <a:lnTo>
                      <a:pt x="710" y="322"/>
                    </a:lnTo>
                    <a:lnTo>
                      <a:pt x="714" y="324"/>
                    </a:lnTo>
                    <a:lnTo>
                      <a:pt x="716" y="324"/>
                    </a:lnTo>
                    <a:lnTo>
                      <a:pt x="718" y="324"/>
                    </a:lnTo>
                    <a:lnTo>
                      <a:pt x="718" y="322"/>
                    </a:lnTo>
                    <a:lnTo>
                      <a:pt x="716" y="320"/>
                    </a:lnTo>
                    <a:lnTo>
                      <a:pt x="724" y="314"/>
                    </a:lnTo>
                    <a:lnTo>
                      <a:pt x="720" y="314"/>
                    </a:lnTo>
                    <a:lnTo>
                      <a:pt x="718" y="314"/>
                    </a:lnTo>
                    <a:lnTo>
                      <a:pt x="718" y="312"/>
                    </a:lnTo>
                    <a:lnTo>
                      <a:pt x="724" y="312"/>
                    </a:lnTo>
                    <a:lnTo>
                      <a:pt x="726" y="314"/>
                    </a:lnTo>
                    <a:lnTo>
                      <a:pt x="728" y="314"/>
                    </a:lnTo>
                    <a:lnTo>
                      <a:pt x="734" y="314"/>
                    </a:lnTo>
                    <a:lnTo>
                      <a:pt x="742" y="310"/>
                    </a:lnTo>
                    <a:lnTo>
                      <a:pt x="742" y="304"/>
                    </a:lnTo>
                    <a:lnTo>
                      <a:pt x="744" y="302"/>
                    </a:lnTo>
                    <a:lnTo>
                      <a:pt x="736" y="296"/>
                    </a:lnTo>
                    <a:lnTo>
                      <a:pt x="736" y="292"/>
                    </a:lnTo>
                    <a:lnTo>
                      <a:pt x="742" y="294"/>
                    </a:lnTo>
                    <a:lnTo>
                      <a:pt x="746" y="294"/>
                    </a:lnTo>
                    <a:lnTo>
                      <a:pt x="750" y="276"/>
                    </a:lnTo>
                    <a:lnTo>
                      <a:pt x="756" y="276"/>
                    </a:lnTo>
                    <a:lnTo>
                      <a:pt x="756" y="274"/>
                    </a:lnTo>
                    <a:lnTo>
                      <a:pt x="760" y="274"/>
                    </a:lnTo>
                    <a:lnTo>
                      <a:pt x="768" y="274"/>
                    </a:lnTo>
                    <a:lnTo>
                      <a:pt x="770" y="276"/>
                    </a:lnTo>
                    <a:lnTo>
                      <a:pt x="772" y="276"/>
                    </a:lnTo>
                    <a:lnTo>
                      <a:pt x="782" y="274"/>
                    </a:lnTo>
                    <a:lnTo>
                      <a:pt x="784" y="270"/>
                    </a:lnTo>
                    <a:lnTo>
                      <a:pt x="790" y="270"/>
                    </a:lnTo>
                    <a:lnTo>
                      <a:pt x="788" y="266"/>
                    </a:lnTo>
                    <a:lnTo>
                      <a:pt x="788" y="260"/>
                    </a:lnTo>
                    <a:lnTo>
                      <a:pt x="790" y="260"/>
                    </a:lnTo>
                    <a:lnTo>
                      <a:pt x="790" y="256"/>
                    </a:lnTo>
                    <a:lnTo>
                      <a:pt x="792" y="258"/>
                    </a:lnTo>
                    <a:lnTo>
                      <a:pt x="792" y="256"/>
                    </a:lnTo>
                    <a:lnTo>
                      <a:pt x="790" y="252"/>
                    </a:lnTo>
                    <a:lnTo>
                      <a:pt x="744" y="250"/>
                    </a:lnTo>
                    <a:lnTo>
                      <a:pt x="754" y="244"/>
                    </a:lnTo>
                    <a:lnTo>
                      <a:pt x="756" y="238"/>
                    </a:lnTo>
                    <a:lnTo>
                      <a:pt x="760" y="238"/>
                    </a:lnTo>
                    <a:lnTo>
                      <a:pt x="760" y="240"/>
                    </a:lnTo>
                    <a:lnTo>
                      <a:pt x="772" y="240"/>
                    </a:lnTo>
                    <a:lnTo>
                      <a:pt x="782" y="242"/>
                    </a:lnTo>
                    <a:lnTo>
                      <a:pt x="788" y="244"/>
                    </a:lnTo>
                    <a:lnTo>
                      <a:pt x="798" y="252"/>
                    </a:lnTo>
                    <a:lnTo>
                      <a:pt x="798" y="248"/>
                    </a:lnTo>
                    <a:lnTo>
                      <a:pt x="798" y="244"/>
                    </a:lnTo>
                    <a:lnTo>
                      <a:pt x="806" y="240"/>
                    </a:lnTo>
                    <a:lnTo>
                      <a:pt x="800" y="224"/>
                    </a:lnTo>
                    <a:lnTo>
                      <a:pt x="814" y="222"/>
                    </a:lnTo>
                    <a:lnTo>
                      <a:pt x="816" y="224"/>
                    </a:lnTo>
                    <a:lnTo>
                      <a:pt x="818" y="230"/>
                    </a:lnTo>
                    <a:lnTo>
                      <a:pt x="824" y="232"/>
                    </a:lnTo>
                    <a:lnTo>
                      <a:pt x="828" y="234"/>
                    </a:lnTo>
                    <a:lnTo>
                      <a:pt x="836" y="232"/>
                    </a:lnTo>
                    <a:lnTo>
                      <a:pt x="836" y="226"/>
                    </a:lnTo>
                    <a:lnTo>
                      <a:pt x="828" y="224"/>
                    </a:lnTo>
                    <a:lnTo>
                      <a:pt x="828" y="222"/>
                    </a:lnTo>
                    <a:lnTo>
                      <a:pt x="832" y="222"/>
                    </a:lnTo>
                    <a:lnTo>
                      <a:pt x="834" y="220"/>
                    </a:lnTo>
                    <a:lnTo>
                      <a:pt x="836" y="220"/>
                    </a:lnTo>
                    <a:lnTo>
                      <a:pt x="836" y="222"/>
                    </a:lnTo>
                    <a:lnTo>
                      <a:pt x="844" y="226"/>
                    </a:lnTo>
                    <a:lnTo>
                      <a:pt x="850" y="222"/>
                    </a:lnTo>
                    <a:lnTo>
                      <a:pt x="854" y="216"/>
                    </a:lnTo>
                    <a:lnTo>
                      <a:pt x="856" y="216"/>
                    </a:lnTo>
                    <a:lnTo>
                      <a:pt x="860" y="216"/>
                    </a:lnTo>
                    <a:lnTo>
                      <a:pt x="862" y="212"/>
                    </a:lnTo>
                    <a:lnTo>
                      <a:pt x="874" y="206"/>
                    </a:lnTo>
                    <a:lnTo>
                      <a:pt x="888" y="204"/>
                    </a:lnTo>
                    <a:lnTo>
                      <a:pt x="888" y="196"/>
                    </a:lnTo>
                    <a:lnTo>
                      <a:pt x="888" y="192"/>
                    </a:lnTo>
                    <a:lnTo>
                      <a:pt x="880" y="188"/>
                    </a:lnTo>
                    <a:lnTo>
                      <a:pt x="872" y="184"/>
                    </a:lnTo>
                    <a:lnTo>
                      <a:pt x="868" y="178"/>
                    </a:lnTo>
                    <a:lnTo>
                      <a:pt x="868" y="174"/>
                    </a:lnTo>
                    <a:lnTo>
                      <a:pt x="868" y="168"/>
                    </a:lnTo>
                    <a:lnTo>
                      <a:pt x="870" y="168"/>
                    </a:lnTo>
                    <a:lnTo>
                      <a:pt x="870" y="166"/>
                    </a:lnTo>
                    <a:lnTo>
                      <a:pt x="872" y="166"/>
                    </a:lnTo>
                    <a:lnTo>
                      <a:pt x="874" y="162"/>
                    </a:lnTo>
                    <a:lnTo>
                      <a:pt x="878" y="160"/>
                    </a:lnTo>
                    <a:lnTo>
                      <a:pt x="872" y="160"/>
                    </a:lnTo>
                    <a:lnTo>
                      <a:pt x="870" y="160"/>
                    </a:lnTo>
                    <a:lnTo>
                      <a:pt x="872" y="156"/>
                    </a:lnTo>
                    <a:lnTo>
                      <a:pt x="878" y="148"/>
                    </a:lnTo>
                    <a:lnTo>
                      <a:pt x="878" y="144"/>
                    </a:lnTo>
                    <a:lnTo>
                      <a:pt x="878" y="142"/>
                    </a:lnTo>
                    <a:lnTo>
                      <a:pt x="878" y="140"/>
                    </a:lnTo>
                    <a:lnTo>
                      <a:pt x="872" y="142"/>
                    </a:lnTo>
                    <a:lnTo>
                      <a:pt x="870" y="144"/>
                    </a:lnTo>
                    <a:lnTo>
                      <a:pt x="868" y="142"/>
                    </a:lnTo>
                    <a:lnTo>
                      <a:pt x="862" y="142"/>
                    </a:lnTo>
                    <a:lnTo>
                      <a:pt x="860" y="126"/>
                    </a:lnTo>
                    <a:lnTo>
                      <a:pt x="838" y="126"/>
                    </a:lnTo>
                    <a:lnTo>
                      <a:pt x="820" y="124"/>
                    </a:lnTo>
                    <a:lnTo>
                      <a:pt x="826" y="140"/>
                    </a:lnTo>
                    <a:lnTo>
                      <a:pt x="832" y="152"/>
                    </a:lnTo>
                    <a:lnTo>
                      <a:pt x="828" y="156"/>
                    </a:lnTo>
                    <a:lnTo>
                      <a:pt x="828" y="158"/>
                    </a:lnTo>
                    <a:lnTo>
                      <a:pt x="820" y="158"/>
                    </a:lnTo>
                    <a:lnTo>
                      <a:pt x="818" y="176"/>
                    </a:lnTo>
                    <a:lnTo>
                      <a:pt x="814" y="176"/>
                    </a:lnTo>
                    <a:lnTo>
                      <a:pt x="806" y="192"/>
                    </a:lnTo>
                    <a:lnTo>
                      <a:pt x="802" y="196"/>
                    </a:lnTo>
                    <a:lnTo>
                      <a:pt x="798" y="204"/>
                    </a:lnTo>
                    <a:lnTo>
                      <a:pt x="800" y="204"/>
                    </a:lnTo>
                    <a:lnTo>
                      <a:pt x="798" y="204"/>
                    </a:lnTo>
                    <a:lnTo>
                      <a:pt x="790" y="204"/>
                    </a:lnTo>
                    <a:lnTo>
                      <a:pt x="788" y="198"/>
                    </a:lnTo>
                    <a:lnTo>
                      <a:pt x="784" y="192"/>
                    </a:lnTo>
                    <a:lnTo>
                      <a:pt x="782" y="188"/>
                    </a:lnTo>
                    <a:lnTo>
                      <a:pt x="778" y="186"/>
                    </a:lnTo>
                    <a:lnTo>
                      <a:pt x="774" y="180"/>
                    </a:lnTo>
                    <a:lnTo>
                      <a:pt x="772" y="176"/>
                    </a:lnTo>
                    <a:lnTo>
                      <a:pt x="774" y="170"/>
                    </a:lnTo>
                    <a:lnTo>
                      <a:pt x="778" y="166"/>
                    </a:lnTo>
                    <a:lnTo>
                      <a:pt x="782" y="152"/>
                    </a:lnTo>
                    <a:lnTo>
                      <a:pt x="784" y="152"/>
                    </a:lnTo>
                    <a:lnTo>
                      <a:pt x="784" y="150"/>
                    </a:lnTo>
                    <a:lnTo>
                      <a:pt x="782" y="150"/>
                    </a:lnTo>
                    <a:lnTo>
                      <a:pt x="780" y="144"/>
                    </a:lnTo>
                    <a:lnTo>
                      <a:pt x="778" y="138"/>
                    </a:lnTo>
                    <a:lnTo>
                      <a:pt x="764" y="142"/>
                    </a:lnTo>
                    <a:lnTo>
                      <a:pt x="762" y="166"/>
                    </a:lnTo>
                    <a:lnTo>
                      <a:pt x="756" y="166"/>
                    </a:lnTo>
                    <a:lnTo>
                      <a:pt x="754" y="168"/>
                    </a:lnTo>
                    <a:lnTo>
                      <a:pt x="754" y="170"/>
                    </a:lnTo>
                    <a:lnTo>
                      <a:pt x="754" y="174"/>
                    </a:lnTo>
                    <a:lnTo>
                      <a:pt x="750" y="174"/>
                    </a:lnTo>
                    <a:lnTo>
                      <a:pt x="750" y="170"/>
                    </a:lnTo>
                    <a:lnTo>
                      <a:pt x="752" y="168"/>
                    </a:lnTo>
                    <a:lnTo>
                      <a:pt x="746" y="160"/>
                    </a:lnTo>
                    <a:lnTo>
                      <a:pt x="746" y="152"/>
                    </a:lnTo>
                    <a:lnTo>
                      <a:pt x="744" y="148"/>
                    </a:lnTo>
                    <a:lnTo>
                      <a:pt x="742" y="142"/>
                    </a:lnTo>
                    <a:lnTo>
                      <a:pt x="738" y="140"/>
                    </a:lnTo>
                    <a:lnTo>
                      <a:pt x="734" y="140"/>
                    </a:lnTo>
                    <a:lnTo>
                      <a:pt x="724" y="138"/>
                    </a:lnTo>
                    <a:lnTo>
                      <a:pt x="718" y="130"/>
                    </a:lnTo>
                    <a:lnTo>
                      <a:pt x="728" y="116"/>
                    </a:lnTo>
                    <a:lnTo>
                      <a:pt x="732" y="116"/>
                    </a:lnTo>
                    <a:lnTo>
                      <a:pt x="728" y="114"/>
                    </a:lnTo>
                    <a:lnTo>
                      <a:pt x="724" y="114"/>
                    </a:lnTo>
                    <a:lnTo>
                      <a:pt x="720" y="116"/>
                    </a:lnTo>
                    <a:lnTo>
                      <a:pt x="718" y="116"/>
                    </a:lnTo>
                    <a:lnTo>
                      <a:pt x="720" y="112"/>
                    </a:lnTo>
                    <a:lnTo>
                      <a:pt x="720" y="106"/>
                    </a:lnTo>
                    <a:lnTo>
                      <a:pt x="736" y="112"/>
                    </a:lnTo>
                    <a:lnTo>
                      <a:pt x="736" y="106"/>
                    </a:lnTo>
                    <a:lnTo>
                      <a:pt x="736" y="104"/>
                    </a:lnTo>
                    <a:lnTo>
                      <a:pt x="734" y="104"/>
                    </a:lnTo>
                    <a:lnTo>
                      <a:pt x="732" y="104"/>
                    </a:lnTo>
                    <a:lnTo>
                      <a:pt x="732" y="98"/>
                    </a:lnTo>
                    <a:lnTo>
                      <a:pt x="720" y="98"/>
                    </a:lnTo>
                    <a:lnTo>
                      <a:pt x="716" y="88"/>
                    </a:lnTo>
                    <a:lnTo>
                      <a:pt x="708" y="86"/>
                    </a:lnTo>
                    <a:lnTo>
                      <a:pt x="700" y="84"/>
                    </a:lnTo>
                    <a:lnTo>
                      <a:pt x="700" y="80"/>
                    </a:lnTo>
                    <a:lnTo>
                      <a:pt x="688" y="76"/>
                    </a:lnTo>
                    <a:lnTo>
                      <a:pt x="688" y="70"/>
                    </a:lnTo>
                    <a:lnTo>
                      <a:pt x="684" y="72"/>
                    </a:lnTo>
                    <a:lnTo>
                      <a:pt x="688" y="60"/>
                    </a:lnTo>
                    <a:lnTo>
                      <a:pt x="692" y="60"/>
                    </a:lnTo>
                    <a:lnTo>
                      <a:pt x="692" y="54"/>
                    </a:lnTo>
                    <a:lnTo>
                      <a:pt x="692" y="52"/>
                    </a:lnTo>
                    <a:lnTo>
                      <a:pt x="690" y="52"/>
                    </a:lnTo>
                    <a:lnTo>
                      <a:pt x="688" y="48"/>
                    </a:lnTo>
                    <a:lnTo>
                      <a:pt x="692" y="44"/>
                    </a:lnTo>
                    <a:lnTo>
                      <a:pt x="708" y="42"/>
                    </a:lnTo>
                    <a:lnTo>
                      <a:pt x="718" y="40"/>
                    </a:lnTo>
                    <a:lnTo>
                      <a:pt x="726" y="40"/>
                    </a:lnTo>
                    <a:lnTo>
                      <a:pt x="734" y="36"/>
                    </a:lnTo>
                    <a:lnTo>
                      <a:pt x="736" y="32"/>
                    </a:lnTo>
                    <a:lnTo>
                      <a:pt x="742" y="24"/>
                    </a:lnTo>
                    <a:lnTo>
                      <a:pt x="746" y="12"/>
                    </a:lnTo>
                    <a:lnTo>
                      <a:pt x="736" y="8"/>
                    </a:lnTo>
                    <a:lnTo>
                      <a:pt x="726" y="8"/>
                    </a:lnTo>
                    <a:lnTo>
                      <a:pt x="718" y="12"/>
                    </a:lnTo>
                    <a:lnTo>
                      <a:pt x="718" y="6"/>
                    </a:lnTo>
                    <a:lnTo>
                      <a:pt x="708" y="0"/>
                    </a:lnTo>
                    <a:lnTo>
                      <a:pt x="700" y="0"/>
                    </a:lnTo>
                    <a:lnTo>
                      <a:pt x="692" y="0"/>
                    </a:lnTo>
                    <a:lnTo>
                      <a:pt x="690" y="6"/>
                    </a:lnTo>
                    <a:lnTo>
                      <a:pt x="672" y="6"/>
                    </a:lnTo>
                    <a:lnTo>
                      <a:pt x="672" y="12"/>
                    </a:lnTo>
                    <a:lnTo>
                      <a:pt x="666" y="14"/>
                    </a:lnTo>
                    <a:lnTo>
                      <a:pt x="670" y="34"/>
                    </a:lnTo>
                    <a:lnTo>
                      <a:pt x="678" y="44"/>
                    </a:lnTo>
                    <a:lnTo>
                      <a:pt x="674" y="44"/>
                    </a:lnTo>
                    <a:lnTo>
                      <a:pt x="672" y="48"/>
                    </a:lnTo>
                    <a:lnTo>
                      <a:pt x="680" y="52"/>
                    </a:lnTo>
                    <a:lnTo>
                      <a:pt x="680" y="66"/>
                    </a:lnTo>
                    <a:lnTo>
                      <a:pt x="678" y="68"/>
                    </a:lnTo>
                    <a:lnTo>
                      <a:pt x="674" y="70"/>
                    </a:lnTo>
                    <a:lnTo>
                      <a:pt x="670" y="72"/>
                    </a:lnTo>
                    <a:lnTo>
                      <a:pt x="670" y="76"/>
                    </a:lnTo>
                    <a:lnTo>
                      <a:pt x="670" y="80"/>
                    </a:lnTo>
                    <a:lnTo>
                      <a:pt x="674" y="80"/>
                    </a:lnTo>
                    <a:lnTo>
                      <a:pt x="674" y="84"/>
                    </a:lnTo>
                    <a:lnTo>
                      <a:pt x="670" y="84"/>
                    </a:lnTo>
                    <a:lnTo>
                      <a:pt x="666" y="80"/>
                    </a:lnTo>
                    <a:lnTo>
                      <a:pt x="662" y="94"/>
                    </a:lnTo>
                    <a:lnTo>
                      <a:pt x="660" y="102"/>
                    </a:lnTo>
                    <a:lnTo>
                      <a:pt x="664" y="106"/>
                    </a:lnTo>
                    <a:lnTo>
                      <a:pt x="656" y="106"/>
                    </a:lnTo>
                    <a:lnTo>
                      <a:pt x="656" y="108"/>
                    </a:lnTo>
                    <a:lnTo>
                      <a:pt x="654" y="112"/>
                    </a:lnTo>
                    <a:lnTo>
                      <a:pt x="666" y="122"/>
                    </a:lnTo>
                    <a:lnTo>
                      <a:pt x="664" y="124"/>
                    </a:lnTo>
                    <a:lnTo>
                      <a:pt x="662" y="126"/>
                    </a:lnTo>
                    <a:lnTo>
                      <a:pt x="664" y="130"/>
                    </a:lnTo>
                    <a:lnTo>
                      <a:pt x="670" y="130"/>
                    </a:lnTo>
                    <a:lnTo>
                      <a:pt x="670" y="132"/>
                    </a:lnTo>
                    <a:lnTo>
                      <a:pt x="672" y="132"/>
                    </a:lnTo>
                    <a:lnTo>
                      <a:pt x="672" y="126"/>
                    </a:lnTo>
                    <a:lnTo>
                      <a:pt x="672" y="122"/>
                    </a:lnTo>
                    <a:lnTo>
                      <a:pt x="678" y="122"/>
                    </a:lnTo>
                    <a:lnTo>
                      <a:pt x="680" y="122"/>
                    </a:lnTo>
                    <a:lnTo>
                      <a:pt x="688" y="132"/>
                    </a:lnTo>
                    <a:lnTo>
                      <a:pt x="692" y="134"/>
                    </a:lnTo>
                    <a:lnTo>
                      <a:pt x="700" y="132"/>
                    </a:lnTo>
                    <a:lnTo>
                      <a:pt x="710" y="126"/>
                    </a:lnTo>
                    <a:lnTo>
                      <a:pt x="710" y="132"/>
                    </a:lnTo>
                    <a:lnTo>
                      <a:pt x="702" y="132"/>
                    </a:lnTo>
                    <a:lnTo>
                      <a:pt x="700" y="140"/>
                    </a:lnTo>
                    <a:lnTo>
                      <a:pt x="702" y="144"/>
                    </a:lnTo>
                    <a:lnTo>
                      <a:pt x="696" y="142"/>
                    </a:lnTo>
                    <a:lnTo>
                      <a:pt x="688" y="142"/>
                    </a:lnTo>
                    <a:lnTo>
                      <a:pt x="684" y="160"/>
                    </a:lnTo>
                    <a:lnTo>
                      <a:pt x="692" y="158"/>
                    </a:lnTo>
                    <a:lnTo>
                      <a:pt x="698" y="158"/>
                    </a:lnTo>
                    <a:lnTo>
                      <a:pt x="698" y="160"/>
                    </a:lnTo>
                    <a:lnTo>
                      <a:pt x="698" y="162"/>
                    </a:lnTo>
                    <a:lnTo>
                      <a:pt x="700" y="166"/>
                    </a:lnTo>
                    <a:lnTo>
                      <a:pt x="692" y="166"/>
                    </a:lnTo>
                    <a:lnTo>
                      <a:pt x="688" y="168"/>
                    </a:lnTo>
                    <a:lnTo>
                      <a:pt x="678" y="176"/>
                    </a:lnTo>
                    <a:lnTo>
                      <a:pt x="670" y="186"/>
                    </a:lnTo>
                    <a:lnTo>
                      <a:pt x="666" y="192"/>
                    </a:lnTo>
                    <a:lnTo>
                      <a:pt x="664" y="196"/>
                    </a:lnTo>
                    <a:lnTo>
                      <a:pt x="666" y="202"/>
                    </a:lnTo>
                    <a:lnTo>
                      <a:pt x="672" y="204"/>
                    </a:lnTo>
                    <a:lnTo>
                      <a:pt x="672" y="206"/>
                    </a:lnTo>
                    <a:lnTo>
                      <a:pt x="670" y="210"/>
                    </a:lnTo>
                    <a:lnTo>
                      <a:pt x="660" y="204"/>
                    </a:lnTo>
                    <a:lnTo>
                      <a:pt x="654" y="196"/>
                    </a:lnTo>
                    <a:lnTo>
                      <a:pt x="652" y="192"/>
                    </a:lnTo>
                    <a:lnTo>
                      <a:pt x="648" y="170"/>
                    </a:lnTo>
                    <a:lnTo>
                      <a:pt x="646" y="174"/>
                    </a:lnTo>
                    <a:lnTo>
                      <a:pt x="646" y="176"/>
                    </a:lnTo>
                    <a:lnTo>
                      <a:pt x="644" y="176"/>
                    </a:lnTo>
                    <a:lnTo>
                      <a:pt x="630" y="162"/>
                    </a:lnTo>
                    <a:lnTo>
                      <a:pt x="626" y="170"/>
                    </a:lnTo>
                    <a:lnTo>
                      <a:pt x="626" y="178"/>
                    </a:lnTo>
                    <a:lnTo>
                      <a:pt x="628" y="184"/>
                    </a:lnTo>
                    <a:lnTo>
                      <a:pt x="616" y="186"/>
                    </a:lnTo>
                    <a:lnTo>
                      <a:pt x="608" y="186"/>
                    </a:lnTo>
                    <a:lnTo>
                      <a:pt x="600" y="186"/>
                    </a:lnTo>
                    <a:lnTo>
                      <a:pt x="598" y="180"/>
                    </a:lnTo>
                    <a:lnTo>
                      <a:pt x="592" y="180"/>
                    </a:lnTo>
                    <a:lnTo>
                      <a:pt x="588" y="184"/>
                    </a:lnTo>
                    <a:lnTo>
                      <a:pt x="584" y="188"/>
                    </a:lnTo>
                    <a:lnTo>
                      <a:pt x="580" y="188"/>
                    </a:lnTo>
                    <a:lnTo>
                      <a:pt x="578" y="186"/>
                    </a:lnTo>
                    <a:lnTo>
                      <a:pt x="570" y="184"/>
                    </a:lnTo>
                    <a:lnTo>
                      <a:pt x="566" y="184"/>
                    </a:lnTo>
                    <a:lnTo>
                      <a:pt x="562" y="184"/>
                    </a:lnTo>
                    <a:lnTo>
                      <a:pt x="556" y="178"/>
                    </a:lnTo>
                    <a:lnTo>
                      <a:pt x="552" y="174"/>
                    </a:lnTo>
                    <a:lnTo>
                      <a:pt x="548" y="176"/>
                    </a:lnTo>
                    <a:lnTo>
                      <a:pt x="544" y="178"/>
                    </a:lnTo>
                    <a:lnTo>
                      <a:pt x="544" y="176"/>
                    </a:lnTo>
                    <a:lnTo>
                      <a:pt x="544" y="178"/>
                    </a:lnTo>
                    <a:lnTo>
                      <a:pt x="538" y="178"/>
                    </a:lnTo>
                    <a:lnTo>
                      <a:pt x="538" y="176"/>
                    </a:lnTo>
                    <a:lnTo>
                      <a:pt x="542" y="174"/>
                    </a:lnTo>
                    <a:lnTo>
                      <a:pt x="542" y="170"/>
                    </a:lnTo>
                    <a:lnTo>
                      <a:pt x="534" y="168"/>
                    </a:lnTo>
                    <a:lnTo>
                      <a:pt x="530" y="170"/>
                    </a:lnTo>
                    <a:lnTo>
                      <a:pt x="528" y="174"/>
                    </a:lnTo>
                    <a:lnTo>
                      <a:pt x="520" y="152"/>
                    </a:lnTo>
                    <a:lnTo>
                      <a:pt x="480" y="156"/>
                    </a:lnTo>
                    <a:lnTo>
                      <a:pt x="474" y="176"/>
                    </a:lnTo>
                    <a:lnTo>
                      <a:pt x="480" y="174"/>
                    </a:lnTo>
                    <a:lnTo>
                      <a:pt x="480" y="176"/>
                    </a:lnTo>
                    <a:lnTo>
                      <a:pt x="484" y="176"/>
                    </a:lnTo>
                    <a:lnTo>
                      <a:pt x="482" y="168"/>
                    </a:lnTo>
                    <a:lnTo>
                      <a:pt x="484" y="168"/>
                    </a:lnTo>
                    <a:lnTo>
                      <a:pt x="488" y="170"/>
                    </a:lnTo>
                    <a:lnTo>
                      <a:pt x="492" y="170"/>
                    </a:lnTo>
                    <a:lnTo>
                      <a:pt x="494" y="166"/>
                    </a:lnTo>
                    <a:lnTo>
                      <a:pt x="500" y="166"/>
                    </a:lnTo>
                    <a:lnTo>
                      <a:pt x="508" y="168"/>
                    </a:lnTo>
                    <a:lnTo>
                      <a:pt x="476" y="186"/>
                    </a:lnTo>
                    <a:lnTo>
                      <a:pt x="482" y="196"/>
                    </a:lnTo>
                    <a:lnTo>
                      <a:pt x="482" y="198"/>
                    </a:lnTo>
                    <a:lnTo>
                      <a:pt x="480" y="202"/>
                    </a:lnTo>
                    <a:lnTo>
                      <a:pt x="480" y="204"/>
                    </a:lnTo>
                    <a:lnTo>
                      <a:pt x="482" y="204"/>
                    </a:lnTo>
                    <a:lnTo>
                      <a:pt x="484" y="206"/>
                    </a:lnTo>
                    <a:lnTo>
                      <a:pt x="488" y="206"/>
                    </a:lnTo>
                    <a:lnTo>
                      <a:pt x="488" y="210"/>
                    </a:lnTo>
                    <a:lnTo>
                      <a:pt x="484" y="210"/>
                    </a:lnTo>
                    <a:lnTo>
                      <a:pt x="482" y="210"/>
                    </a:lnTo>
                    <a:lnTo>
                      <a:pt x="480" y="216"/>
                    </a:lnTo>
                    <a:lnTo>
                      <a:pt x="474" y="212"/>
                    </a:lnTo>
                    <a:lnTo>
                      <a:pt x="472" y="198"/>
                    </a:lnTo>
                    <a:lnTo>
                      <a:pt x="470" y="194"/>
                    </a:lnTo>
                    <a:lnTo>
                      <a:pt x="470" y="196"/>
                    </a:lnTo>
                    <a:lnTo>
                      <a:pt x="466" y="204"/>
                    </a:lnTo>
                    <a:lnTo>
                      <a:pt x="462" y="186"/>
                    </a:lnTo>
                    <a:lnTo>
                      <a:pt x="454" y="186"/>
                    </a:lnTo>
                    <a:lnTo>
                      <a:pt x="452" y="180"/>
                    </a:lnTo>
                    <a:lnTo>
                      <a:pt x="448" y="176"/>
                    </a:lnTo>
                    <a:lnTo>
                      <a:pt x="438" y="186"/>
                    </a:lnTo>
                    <a:lnTo>
                      <a:pt x="436" y="186"/>
                    </a:lnTo>
                    <a:lnTo>
                      <a:pt x="436" y="184"/>
                    </a:lnTo>
                    <a:lnTo>
                      <a:pt x="426" y="184"/>
                    </a:lnTo>
                    <a:lnTo>
                      <a:pt x="416" y="186"/>
                    </a:lnTo>
                    <a:lnTo>
                      <a:pt x="402" y="192"/>
                    </a:lnTo>
                    <a:lnTo>
                      <a:pt x="390" y="188"/>
                    </a:lnTo>
                    <a:lnTo>
                      <a:pt x="388" y="186"/>
                    </a:lnTo>
                    <a:lnTo>
                      <a:pt x="388" y="180"/>
                    </a:lnTo>
                    <a:lnTo>
                      <a:pt x="388" y="178"/>
                    </a:lnTo>
                    <a:lnTo>
                      <a:pt x="390" y="176"/>
                    </a:lnTo>
                    <a:lnTo>
                      <a:pt x="390" y="174"/>
                    </a:lnTo>
                    <a:lnTo>
                      <a:pt x="388" y="170"/>
                    </a:lnTo>
                    <a:lnTo>
                      <a:pt x="402" y="170"/>
                    </a:lnTo>
                    <a:lnTo>
                      <a:pt x="392" y="160"/>
                    </a:lnTo>
                    <a:lnTo>
                      <a:pt x="384" y="152"/>
                    </a:lnTo>
                    <a:lnTo>
                      <a:pt x="376" y="152"/>
                    </a:lnTo>
                    <a:lnTo>
                      <a:pt x="374" y="156"/>
                    </a:lnTo>
                    <a:lnTo>
                      <a:pt x="372" y="160"/>
                    </a:lnTo>
                    <a:lnTo>
                      <a:pt x="364" y="160"/>
                    </a:lnTo>
                    <a:lnTo>
                      <a:pt x="352" y="152"/>
                    </a:lnTo>
                    <a:lnTo>
                      <a:pt x="344" y="152"/>
                    </a:lnTo>
                    <a:lnTo>
                      <a:pt x="336" y="150"/>
                    </a:lnTo>
                    <a:lnTo>
                      <a:pt x="336" y="148"/>
                    </a:lnTo>
                    <a:lnTo>
                      <a:pt x="336" y="144"/>
                    </a:lnTo>
                    <a:lnTo>
                      <a:pt x="330" y="144"/>
                    </a:lnTo>
                    <a:lnTo>
                      <a:pt x="330" y="148"/>
                    </a:lnTo>
                    <a:lnTo>
                      <a:pt x="328" y="148"/>
                    </a:lnTo>
                    <a:lnTo>
                      <a:pt x="322" y="142"/>
                    </a:lnTo>
                    <a:lnTo>
                      <a:pt x="302" y="132"/>
                    </a:lnTo>
                    <a:lnTo>
                      <a:pt x="290" y="130"/>
                    </a:lnTo>
                    <a:lnTo>
                      <a:pt x="282" y="126"/>
                    </a:lnTo>
                    <a:lnTo>
                      <a:pt x="276" y="130"/>
                    </a:lnTo>
                    <a:lnTo>
                      <a:pt x="276" y="132"/>
                    </a:lnTo>
                    <a:lnTo>
                      <a:pt x="264" y="140"/>
                    </a:lnTo>
                    <a:lnTo>
                      <a:pt x="258" y="116"/>
                    </a:lnTo>
                    <a:lnTo>
                      <a:pt x="256" y="120"/>
                    </a:lnTo>
                    <a:lnTo>
                      <a:pt x="254" y="122"/>
                    </a:lnTo>
                    <a:lnTo>
                      <a:pt x="256" y="124"/>
                    </a:lnTo>
                    <a:lnTo>
                      <a:pt x="254" y="130"/>
                    </a:lnTo>
                    <a:lnTo>
                      <a:pt x="252" y="142"/>
                    </a:lnTo>
                    <a:lnTo>
                      <a:pt x="248" y="142"/>
                    </a:lnTo>
                    <a:lnTo>
                      <a:pt x="234" y="132"/>
                    </a:lnTo>
                    <a:lnTo>
                      <a:pt x="222" y="120"/>
                    </a:lnTo>
                    <a:lnTo>
                      <a:pt x="222" y="116"/>
                    </a:lnTo>
                    <a:lnTo>
                      <a:pt x="218" y="116"/>
                    </a:lnTo>
                    <a:lnTo>
                      <a:pt x="218" y="114"/>
                    </a:lnTo>
                    <a:lnTo>
                      <a:pt x="204" y="104"/>
                    </a:lnTo>
                    <a:lnTo>
                      <a:pt x="194" y="94"/>
                    </a:lnTo>
                    <a:lnTo>
                      <a:pt x="192" y="104"/>
                    </a:lnTo>
                    <a:lnTo>
                      <a:pt x="194" y="104"/>
                    </a:lnTo>
                    <a:lnTo>
                      <a:pt x="194" y="106"/>
                    </a:lnTo>
                    <a:lnTo>
                      <a:pt x="192" y="108"/>
                    </a:lnTo>
                    <a:lnTo>
                      <a:pt x="184" y="124"/>
                    </a:lnTo>
                    <a:lnTo>
                      <a:pt x="182" y="124"/>
                    </a:lnTo>
                    <a:lnTo>
                      <a:pt x="176" y="122"/>
                    </a:lnTo>
                    <a:lnTo>
                      <a:pt x="168" y="124"/>
                    </a:lnTo>
                    <a:lnTo>
                      <a:pt x="166" y="130"/>
                    </a:lnTo>
                    <a:lnTo>
                      <a:pt x="162" y="142"/>
                    </a:lnTo>
                    <a:lnTo>
                      <a:pt x="158" y="140"/>
                    </a:lnTo>
                    <a:lnTo>
                      <a:pt x="158" y="138"/>
                    </a:lnTo>
                    <a:lnTo>
                      <a:pt x="150" y="142"/>
                    </a:lnTo>
                    <a:lnTo>
                      <a:pt x="150" y="138"/>
                    </a:lnTo>
                    <a:lnTo>
                      <a:pt x="144" y="142"/>
                    </a:lnTo>
                    <a:lnTo>
                      <a:pt x="138" y="144"/>
                    </a:lnTo>
                    <a:lnTo>
                      <a:pt x="132" y="158"/>
                    </a:lnTo>
                    <a:lnTo>
                      <a:pt x="128" y="160"/>
                    </a:lnTo>
                    <a:lnTo>
                      <a:pt x="126" y="160"/>
                    </a:lnTo>
                    <a:lnTo>
                      <a:pt x="122" y="158"/>
                    </a:lnTo>
                    <a:lnTo>
                      <a:pt x="126" y="158"/>
                    </a:lnTo>
                    <a:lnTo>
                      <a:pt x="122" y="158"/>
                    </a:lnTo>
                    <a:lnTo>
                      <a:pt x="138" y="132"/>
                    </a:lnTo>
                    <a:lnTo>
                      <a:pt x="144" y="130"/>
                    </a:lnTo>
                    <a:lnTo>
                      <a:pt x="148" y="126"/>
                    </a:lnTo>
                    <a:lnTo>
                      <a:pt x="156" y="126"/>
                    </a:lnTo>
                    <a:lnTo>
                      <a:pt x="162" y="124"/>
                    </a:lnTo>
                    <a:lnTo>
                      <a:pt x="172" y="116"/>
                    </a:lnTo>
                    <a:lnTo>
                      <a:pt x="174" y="114"/>
                    </a:lnTo>
                    <a:lnTo>
                      <a:pt x="166" y="112"/>
                    </a:lnTo>
                    <a:lnTo>
                      <a:pt x="156" y="112"/>
                    </a:lnTo>
                    <a:lnTo>
                      <a:pt x="150" y="124"/>
                    </a:lnTo>
                    <a:lnTo>
                      <a:pt x="144" y="120"/>
                    </a:lnTo>
                    <a:lnTo>
                      <a:pt x="126" y="126"/>
                    </a:lnTo>
                    <a:lnTo>
                      <a:pt x="122" y="132"/>
                    </a:lnTo>
                    <a:lnTo>
                      <a:pt x="122" y="134"/>
                    </a:lnTo>
                    <a:lnTo>
                      <a:pt x="112" y="138"/>
                    </a:lnTo>
                    <a:lnTo>
                      <a:pt x="112" y="132"/>
                    </a:lnTo>
                    <a:lnTo>
                      <a:pt x="108" y="130"/>
                    </a:lnTo>
                    <a:lnTo>
                      <a:pt x="104" y="126"/>
                    </a:lnTo>
                    <a:lnTo>
                      <a:pt x="102" y="134"/>
                    </a:lnTo>
                    <a:lnTo>
                      <a:pt x="102" y="140"/>
                    </a:lnTo>
                    <a:lnTo>
                      <a:pt x="100" y="140"/>
                    </a:lnTo>
                    <a:lnTo>
                      <a:pt x="100" y="138"/>
                    </a:lnTo>
                    <a:lnTo>
                      <a:pt x="94" y="138"/>
                    </a:lnTo>
                    <a:lnTo>
                      <a:pt x="94" y="140"/>
                    </a:lnTo>
                    <a:lnTo>
                      <a:pt x="94" y="142"/>
                    </a:lnTo>
                    <a:lnTo>
                      <a:pt x="94" y="144"/>
                    </a:lnTo>
                    <a:lnTo>
                      <a:pt x="90" y="144"/>
                    </a:lnTo>
                    <a:lnTo>
                      <a:pt x="82" y="142"/>
                    </a:lnTo>
                    <a:lnTo>
                      <a:pt x="82" y="144"/>
                    </a:lnTo>
                    <a:lnTo>
                      <a:pt x="84" y="148"/>
                    </a:lnTo>
                    <a:lnTo>
                      <a:pt x="84" y="150"/>
                    </a:lnTo>
                    <a:lnTo>
                      <a:pt x="90" y="150"/>
                    </a:lnTo>
                    <a:lnTo>
                      <a:pt x="90" y="152"/>
                    </a:lnTo>
                    <a:lnTo>
                      <a:pt x="90" y="156"/>
                    </a:lnTo>
                    <a:lnTo>
                      <a:pt x="86" y="156"/>
                    </a:lnTo>
                    <a:lnTo>
                      <a:pt x="84" y="156"/>
                    </a:lnTo>
                    <a:lnTo>
                      <a:pt x="82" y="150"/>
                    </a:lnTo>
                    <a:lnTo>
                      <a:pt x="76" y="148"/>
                    </a:lnTo>
                    <a:lnTo>
                      <a:pt x="72" y="148"/>
                    </a:lnTo>
                    <a:lnTo>
                      <a:pt x="68" y="142"/>
                    </a:lnTo>
                    <a:lnTo>
                      <a:pt x="50" y="138"/>
                    </a:lnTo>
                    <a:lnTo>
                      <a:pt x="44" y="132"/>
                    </a:lnTo>
                    <a:lnTo>
                      <a:pt x="38" y="130"/>
                    </a:lnTo>
                    <a:lnTo>
                      <a:pt x="36" y="124"/>
                    </a:lnTo>
                    <a:lnTo>
                      <a:pt x="28" y="124"/>
                    </a:lnTo>
                    <a:lnTo>
                      <a:pt x="26" y="124"/>
                    </a:lnTo>
                    <a:lnTo>
                      <a:pt x="20" y="126"/>
                    </a:lnTo>
                    <a:lnTo>
                      <a:pt x="14" y="126"/>
                    </a:lnTo>
                    <a:lnTo>
                      <a:pt x="8" y="124"/>
                    </a:lnTo>
                    <a:lnTo>
                      <a:pt x="0" y="122"/>
                    </a:lnTo>
                    <a:lnTo>
                      <a:pt x="8" y="358"/>
                    </a:lnTo>
                    <a:lnTo>
                      <a:pt x="12" y="356"/>
                    </a:lnTo>
                    <a:lnTo>
                      <a:pt x="14" y="356"/>
                    </a:lnTo>
                    <a:lnTo>
                      <a:pt x="20" y="356"/>
                    </a:lnTo>
                    <a:lnTo>
                      <a:pt x="26" y="358"/>
                    </a:lnTo>
                    <a:lnTo>
                      <a:pt x="28" y="360"/>
                    </a:lnTo>
                    <a:lnTo>
                      <a:pt x="30" y="358"/>
                    </a:lnTo>
                    <a:lnTo>
                      <a:pt x="36" y="356"/>
                    </a:lnTo>
                    <a:lnTo>
                      <a:pt x="36" y="364"/>
                    </a:lnTo>
                    <a:lnTo>
                      <a:pt x="40" y="374"/>
                    </a:lnTo>
                    <a:lnTo>
                      <a:pt x="46" y="378"/>
                    </a:lnTo>
                    <a:lnTo>
                      <a:pt x="50" y="382"/>
                    </a:lnTo>
                    <a:lnTo>
                      <a:pt x="56" y="386"/>
                    </a:lnTo>
                    <a:lnTo>
                      <a:pt x="58" y="388"/>
                    </a:lnTo>
                    <a:lnTo>
                      <a:pt x="62" y="394"/>
                    </a:lnTo>
                    <a:lnTo>
                      <a:pt x="62" y="396"/>
                    </a:lnTo>
                    <a:lnTo>
                      <a:pt x="66" y="394"/>
                    </a:lnTo>
                    <a:lnTo>
                      <a:pt x="74" y="392"/>
                    </a:lnTo>
                    <a:lnTo>
                      <a:pt x="76" y="388"/>
                    </a:lnTo>
                    <a:lnTo>
                      <a:pt x="80" y="386"/>
                    </a:lnTo>
                    <a:lnTo>
                      <a:pt x="80" y="384"/>
                    </a:lnTo>
                    <a:lnTo>
                      <a:pt x="80" y="382"/>
                    </a:lnTo>
                    <a:lnTo>
                      <a:pt x="80" y="378"/>
                    </a:lnTo>
                    <a:lnTo>
                      <a:pt x="86" y="376"/>
                    </a:lnTo>
                    <a:lnTo>
                      <a:pt x="90" y="376"/>
                    </a:lnTo>
                    <a:lnTo>
                      <a:pt x="92" y="378"/>
                    </a:lnTo>
                    <a:lnTo>
                      <a:pt x="98" y="382"/>
                    </a:lnTo>
                    <a:lnTo>
                      <a:pt x="100" y="382"/>
                    </a:lnTo>
                    <a:lnTo>
                      <a:pt x="102" y="384"/>
                    </a:lnTo>
                    <a:lnTo>
                      <a:pt x="104" y="386"/>
                    </a:lnTo>
                    <a:lnTo>
                      <a:pt x="104" y="392"/>
                    </a:lnTo>
                    <a:lnTo>
                      <a:pt x="108" y="394"/>
                    </a:lnTo>
                    <a:lnTo>
                      <a:pt x="110" y="394"/>
                    </a:lnTo>
                    <a:lnTo>
                      <a:pt x="116" y="396"/>
                    </a:lnTo>
                    <a:lnTo>
                      <a:pt x="118" y="400"/>
                    </a:lnTo>
                    <a:lnTo>
                      <a:pt x="122" y="406"/>
                    </a:lnTo>
                    <a:lnTo>
                      <a:pt x="144" y="428"/>
                    </a:lnTo>
                    <a:lnTo>
                      <a:pt x="146" y="436"/>
                    </a:lnTo>
                    <a:lnTo>
                      <a:pt x="148" y="440"/>
                    </a:lnTo>
                    <a:lnTo>
                      <a:pt x="150" y="442"/>
                    </a:lnTo>
                    <a:lnTo>
                      <a:pt x="156" y="446"/>
                    </a:lnTo>
                    <a:lnTo>
                      <a:pt x="156" y="450"/>
                    </a:lnTo>
                    <a:lnTo>
                      <a:pt x="156" y="456"/>
                    </a:lnTo>
                    <a:lnTo>
                      <a:pt x="162" y="458"/>
                    </a:lnTo>
                    <a:lnTo>
                      <a:pt x="172" y="464"/>
                    </a:lnTo>
                    <a:lnTo>
                      <a:pt x="176" y="466"/>
                    </a:lnTo>
                    <a:lnTo>
                      <a:pt x="176" y="468"/>
                    </a:lnTo>
                    <a:lnTo>
                      <a:pt x="180" y="472"/>
                    </a:lnTo>
                    <a:lnTo>
                      <a:pt x="180" y="474"/>
                    </a:lnTo>
                    <a:lnTo>
                      <a:pt x="182" y="474"/>
                    </a:lnTo>
                    <a:lnTo>
                      <a:pt x="182" y="472"/>
                    </a:lnTo>
                    <a:lnTo>
                      <a:pt x="184" y="472"/>
                    </a:lnTo>
                    <a:lnTo>
                      <a:pt x="186" y="474"/>
                    </a:lnTo>
                    <a:lnTo>
                      <a:pt x="186" y="478"/>
                    </a:lnTo>
                    <a:lnTo>
                      <a:pt x="186" y="482"/>
                    </a:lnTo>
                    <a:lnTo>
                      <a:pt x="190" y="482"/>
                    </a:lnTo>
                    <a:lnTo>
                      <a:pt x="186" y="484"/>
                    </a:lnTo>
                    <a:lnTo>
                      <a:pt x="186" y="486"/>
                    </a:lnTo>
                    <a:lnTo>
                      <a:pt x="186" y="490"/>
                    </a:lnTo>
                    <a:lnTo>
                      <a:pt x="186" y="492"/>
                    </a:lnTo>
                    <a:lnTo>
                      <a:pt x="186" y="494"/>
                    </a:lnTo>
                    <a:lnTo>
                      <a:pt x="182" y="500"/>
                    </a:lnTo>
                    <a:lnTo>
                      <a:pt x="182" y="502"/>
                    </a:lnTo>
                    <a:lnTo>
                      <a:pt x="176" y="510"/>
                    </a:lnTo>
                    <a:lnTo>
                      <a:pt x="174" y="510"/>
                    </a:lnTo>
                    <a:lnTo>
                      <a:pt x="174" y="512"/>
                    </a:lnTo>
                    <a:lnTo>
                      <a:pt x="174" y="514"/>
                    </a:lnTo>
                    <a:lnTo>
                      <a:pt x="172" y="514"/>
                    </a:lnTo>
                    <a:lnTo>
                      <a:pt x="172" y="518"/>
                    </a:lnTo>
                    <a:lnTo>
                      <a:pt x="168" y="520"/>
                    </a:lnTo>
                    <a:lnTo>
                      <a:pt x="176" y="522"/>
                    </a:lnTo>
                    <a:lnTo>
                      <a:pt x="176" y="540"/>
                    </a:lnTo>
                    <a:lnTo>
                      <a:pt x="182" y="546"/>
                    </a:lnTo>
                    <a:lnTo>
                      <a:pt x="180" y="548"/>
                    </a:lnTo>
                    <a:lnTo>
                      <a:pt x="184" y="548"/>
                    </a:lnTo>
                    <a:lnTo>
                      <a:pt x="186" y="546"/>
                    </a:lnTo>
                    <a:lnTo>
                      <a:pt x="186" y="544"/>
                    </a:lnTo>
                    <a:lnTo>
                      <a:pt x="184" y="544"/>
                    </a:lnTo>
                    <a:lnTo>
                      <a:pt x="184" y="540"/>
                    </a:lnTo>
                    <a:lnTo>
                      <a:pt x="190" y="540"/>
                    </a:lnTo>
                    <a:lnTo>
                      <a:pt x="194" y="538"/>
                    </a:lnTo>
                    <a:lnTo>
                      <a:pt x="192" y="550"/>
                    </a:lnTo>
                    <a:lnTo>
                      <a:pt x="186" y="550"/>
                    </a:lnTo>
                    <a:lnTo>
                      <a:pt x="186" y="554"/>
                    </a:lnTo>
                    <a:lnTo>
                      <a:pt x="190" y="556"/>
                    </a:lnTo>
                    <a:lnTo>
                      <a:pt x="192" y="558"/>
                    </a:lnTo>
                    <a:lnTo>
                      <a:pt x="192" y="564"/>
                    </a:lnTo>
                    <a:lnTo>
                      <a:pt x="194" y="564"/>
                    </a:lnTo>
                    <a:lnTo>
                      <a:pt x="194" y="558"/>
                    </a:lnTo>
                    <a:lnTo>
                      <a:pt x="210" y="568"/>
                    </a:lnTo>
                    <a:lnTo>
                      <a:pt x="210" y="594"/>
                    </a:lnTo>
                    <a:lnTo>
                      <a:pt x="200" y="594"/>
                    </a:lnTo>
                    <a:lnTo>
                      <a:pt x="202" y="604"/>
                    </a:lnTo>
                    <a:lnTo>
                      <a:pt x="204" y="612"/>
                    </a:lnTo>
                    <a:lnTo>
                      <a:pt x="216" y="612"/>
                    </a:lnTo>
                    <a:lnTo>
                      <a:pt x="220" y="610"/>
                    </a:lnTo>
                    <a:lnTo>
                      <a:pt x="228" y="612"/>
                    </a:lnTo>
                    <a:lnTo>
                      <a:pt x="228" y="620"/>
                    </a:lnTo>
                    <a:lnTo>
                      <a:pt x="226" y="622"/>
                    </a:lnTo>
                    <a:lnTo>
                      <a:pt x="230" y="620"/>
                    </a:lnTo>
                    <a:lnTo>
                      <a:pt x="234" y="620"/>
                    </a:lnTo>
                    <a:lnTo>
                      <a:pt x="240" y="626"/>
                    </a:lnTo>
                    <a:lnTo>
                      <a:pt x="248" y="630"/>
                    </a:lnTo>
                    <a:lnTo>
                      <a:pt x="248" y="628"/>
                    </a:lnTo>
                    <a:lnTo>
                      <a:pt x="252" y="632"/>
                    </a:lnTo>
                    <a:lnTo>
                      <a:pt x="252" y="636"/>
                    </a:lnTo>
                    <a:lnTo>
                      <a:pt x="252" y="638"/>
                    </a:lnTo>
                    <a:lnTo>
                      <a:pt x="254" y="640"/>
                    </a:lnTo>
                    <a:lnTo>
                      <a:pt x="262" y="644"/>
                    </a:lnTo>
                    <a:lnTo>
                      <a:pt x="266" y="646"/>
                    </a:lnTo>
                    <a:lnTo>
                      <a:pt x="280" y="644"/>
                    </a:lnTo>
                    <a:lnTo>
                      <a:pt x="282" y="644"/>
                    </a:lnTo>
                    <a:lnTo>
                      <a:pt x="266" y="622"/>
                    </a:lnTo>
                    <a:lnTo>
                      <a:pt x="258" y="620"/>
                    </a:lnTo>
                    <a:lnTo>
                      <a:pt x="248" y="618"/>
                    </a:lnTo>
                    <a:lnTo>
                      <a:pt x="244" y="608"/>
                    </a:lnTo>
                    <a:lnTo>
                      <a:pt x="246" y="604"/>
                    </a:lnTo>
                    <a:lnTo>
                      <a:pt x="230" y="602"/>
                    </a:lnTo>
                    <a:lnTo>
                      <a:pt x="246" y="600"/>
                    </a:lnTo>
                    <a:lnTo>
                      <a:pt x="244" y="600"/>
                    </a:lnTo>
                    <a:lnTo>
                      <a:pt x="246" y="596"/>
                    </a:lnTo>
                    <a:lnTo>
                      <a:pt x="248" y="594"/>
                    </a:lnTo>
                    <a:lnTo>
                      <a:pt x="254" y="604"/>
                    </a:lnTo>
                    <a:lnTo>
                      <a:pt x="264" y="608"/>
                    </a:lnTo>
                    <a:lnTo>
                      <a:pt x="266" y="612"/>
                    </a:lnTo>
                    <a:lnTo>
                      <a:pt x="264" y="614"/>
                    </a:lnTo>
                    <a:lnTo>
                      <a:pt x="264" y="618"/>
                    </a:lnTo>
                    <a:lnTo>
                      <a:pt x="270" y="618"/>
                    </a:lnTo>
                    <a:lnTo>
                      <a:pt x="270" y="614"/>
                    </a:lnTo>
                    <a:lnTo>
                      <a:pt x="274" y="612"/>
                    </a:lnTo>
                    <a:lnTo>
                      <a:pt x="274" y="614"/>
                    </a:lnTo>
                    <a:lnTo>
                      <a:pt x="274" y="618"/>
                    </a:lnTo>
                    <a:lnTo>
                      <a:pt x="272" y="620"/>
                    </a:lnTo>
                    <a:lnTo>
                      <a:pt x="280" y="626"/>
                    </a:lnTo>
                    <a:lnTo>
                      <a:pt x="282" y="628"/>
                    </a:lnTo>
                    <a:lnTo>
                      <a:pt x="284" y="630"/>
                    </a:lnTo>
                    <a:lnTo>
                      <a:pt x="680" y="632"/>
                    </a:lnTo>
                    <a:lnTo>
                      <a:pt x="680" y="628"/>
                    </a:lnTo>
                    <a:lnTo>
                      <a:pt x="680" y="626"/>
                    </a:lnTo>
                    <a:lnTo>
                      <a:pt x="682" y="626"/>
                    </a:lnTo>
                    <a:lnTo>
                      <a:pt x="684" y="628"/>
                    </a:lnTo>
                    <a:lnTo>
                      <a:pt x="688" y="632"/>
                    </a:lnTo>
                    <a:lnTo>
                      <a:pt x="688" y="638"/>
                    </a:lnTo>
                    <a:lnTo>
                      <a:pt x="690" y="640"/>
                    </a:lnTo>
                    <a:lnTo>
                      <a:pt x="696" y="640"/>
                    </a:lnTo>
                    <a:lnTo>
                      <a:pt x="702" y="644"/>
                    </a:lnTo>
                    <a:lnTo>
                      <a:pt x="706" y="644"/>
                    </a:lnTo>
                    <a:lnTo>
                      <a:pt x="708" y="638"/>
                    </a:lnTo>
                    <a:lnTo>
                      <a:pt x="714" y="638"/>
                    </a:lnTo>
                    <a:lnTo>
                      <a:pt x="718" y="644"/>
                    </a:lnTo>
                    <a:lnTo>
                      <a:pt x="724" y="646"/>
                    </a:lnTo>
                    <a:lnTo>
                      <a:pt x="734" y="646"/>
                    </a:lnTo>
                    <a:lnTo>
                      <a:pt x="742" y="646"/>
                    </a:lnTo>
                    <a:lnTo>
                      <a:pt x="746" y="646"/>
                    </a:lnTo>
                    <a:lnTo>
                      <a:pt x="750" y="648"/>
                    </a:lnTo>
                    <a:lnTo>
                      <a:pt x="752" y="650"/>
                    </a:lnTo>
                    <a:lnTo>
                      <a:pt x="756" y="650"/>
                    </a:lnTo>
                    <a:lnTo>
                      <a:pt x="760" y="650"/>
                    </a:lnTo>
                    <a:lnTo>
                      <a:pt x="760" y="650"/>
                    </a:lnTo>
                    <a:lnTo>
                      <a:pt x="760" y="65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69" name="Freeform 1764"/>
              <p:cNvSpPr>
                <a:spLocks noEditPoints="1"/>
              </p:cNvSpPr>
              <p:nvPr/>
            </p:nvSpPr>
            <p:spPr bwMode="auto">
              <a:xfrm>
                <a:off x="6289675" y="1524000"/>
                <a:ext cx="1463675" cy="952500"/>
              </a:xfrm>
              <a:custGeom>
                <a:gdLst>
                  <a:gd fmla="*/ 754 w 922" name="T0"/>
                  <a:gd fmla="*/ 352 h 600" name="T1"/>
                  <a:gd fmla="*/ 784 w 922" name="T2"/>
                  <a:gd fmla="*/ 544 h 600" name="T3"/>
                  <a:gd fmla="*/ 700 w 922" name="T4"/>
                  <a:gd fmla="*/ 446 h 600" name="T5"/>
                  <a:gd fmla="*/ 342 w 922" name="T6"/>
                  <a:gd fmla="*/ 406 h 600" name="T7"/>
                  <a:gd fmla="*/ 614 w 922" name="T8"/>
                  <a:gd fmla="*/ 378 h 600" name="T9"/>
                  <a:gd fmla="*/ 654 w 922" name="T10"/>
                  <a:gd fmla="*/ 328 h 600" name="T11"/>
                  <a:gd fmla="*/ 656 w 922" name="T12"/>
                  <a:gd fmla="*/ 216 h 600" name="T13"/>
                  <a:gd fmla="*/ 702 w 922" name="T14"/>
                  <a:gd fmla="*/ 28 h 600" name="T15"/>
                  <a:gd fmla="*/ 378 w 922" name="T16"/>
                  <a:gd fmla="*/ 400 h 600" name="T17"/>
                  <a:gd fmla="*/ 558 w 922" name="T18"/>
                  <a:gd fmla="*/ 402 h 600" name="T19"/>
                  <a:gd fmla="*/ 86 w 922" name="T20"/>
                  <a:gd fmla="*/ 336 h 600" name="T21"/>
                  <a:gd fmla="*/ 186 w 922" name="T22"/>
                  <a:gd fmla="*/ 378 h 600" name="T23"/>
                  <a:gd fmla="*/ 296 w 922" name="T24"/>
                  <a:gd fmla="*/ 420 h 600" name="T25"/>
                  <a:gd fmla="*/ 318 w 922" name="T26"/>
                  <a:gd fmla="*/ 380 h 600" name="T27"/>
                  <a:gd fmla="*/ 254 w 922" name="T28"/>
                  <a:gd fmla="*/ 328 h 600" name="T29"/>
                  <a:gd fmla="*/ 376 w 922" name="T30"/>
                  <a:gd fmla="*/ 282 h 600" name="T31"/>
                  <a:gd fmla="*/ 366 w 922" name="T32"/>
                  <a:gd fmla="*/ 356 h 600" name="T33"/>
                  <a:gd fmla="*/ 6 w 922" name="T34"/>
                  <a:gd fmla="*/ 310 h 600" name="T35"/>
                  <a:gd fmla="*/ 96 w 922" name="T36"/>
                  <a:gd fmla="*/ 274 h 600" name="T37"/>
                  <a:gd fmla="*/ 440 w 922" name="T38"/>
                  <a:gd fmla="*/ 264 h 600" name="T39"/>
                  <a:gd fmla="*/ 96 w 922" name="T40"/>
                  <a:gd fmla="*/ 216 h 600" name="T41"/>
                  <a:gd fmla="*/ 296 w 922" name="T42"/>
                  <a:gd fmla="*/ 206 h 600" name="T43"/>
                  <a:gd fmla="*/ 360 w 922" name="T44"/>
                  <a:gd fmla="*/ 200 h 600" name="T45"/>
                  <a:gd fmla="*/ 396 w 922" name="T46"/>
                  <a:gd fmla="*/ 252 h 600" name="T47"/>
                  <a:gd fmla="*/ 138 w 922" name="T48"/>
                  <a:gd fmla="*/ 192 h 600" name="T49"/>
                  <a:gd fmla="*/ 564 w 922" name="T50"/>
                  <a:gd fmla="*/ 264 h 600" name="T51"/>
                  <a:gd fmla="*/ 556 w 922" name="T52"/>
                  <a:gd fmla="*/ 230 h 600" name="T53"/>
                  <a:gd fmla="*/ 210 w 922" name="T54"/>
                  <a:gd fmla="*/ 192 h 600" name="T55"/>
                  <a:gd fmla="*/ 138 w 922" name="T56"/>
                  <a:gd fmla="*/ 252 h 600" name="T57"/>
                  <a:gd fmla="*/ 230 w 922" name="T58"/>
                  <a:gd fmla="*/ 252 h 600" name="T59"/>
                  <a:gd fmla="*/ 428 w 922" name="T60"/>
                  <a:gd fmla="*/ 178 h 600" name="T61"/>
                  <a:gd fmla="*/ 332 w 922" name="T62"/>
                  <a:gd fmla="*/ 164 h 600" name="T63"/>
                  <a:gd fmla="*/ 40 w 922" name="T64"/>
                  <a:gd fmla="*/ 228 h 600" name="T65"/>
                  <a:gd fmla="*/ 110 w 922" name="T66"/>
                  <a:gd fmla="*/ 162 h 600" name="T67"/>
                  <a:gd fmla="*/ 140 w 922" name="T68"/>
                  <a:gd fmla="*/ 154 h 600" name="T69"/>
                  <a:gd fmla="*/ 210 w 922" name="T70"/>
                  <a:gd fmla="*/ 138 h 600" name="T71"/>
                  <a:gd fmla="*/ 278 w 922" name="T72"/>
                  <a:gd fmla="*/ 142 h 600" name="T73"/>
                  <a:gd fmla="*/ 318 w 922" name="T74"/>
                  <a:gd fmla="*/ 136 h 600" name="T75"/>
                  <a:gd fmla="*/ 632 w 922" name="T76"/>
                  <a:gd fmla="*/ 110 h 600" name="T77"/>
                  <a:gd fmla="*/ 450 w 922" name="T78"/>
                  <a:gd fmla="*/ 60 h 600" name="T79"/>
                  <a:gd fmla="*/ 464 w 922" name="T80"/>
                  <a:gd fmla="*/ 134 h 600" name="T81"/>
                  <a:gd fmla="*/ 536 w 922" name="T82"/>
                  <a:gd fmla="*/ 154 h 600" name="T83"/>
                  <a:gd fmla="*/ 522 w 922" name="T84"/>
                  <a:gd fmla="*/ 212 h 600" name="T85"/>
                  <a:gd fmla="*/ 678 w 922" name="T86"/>
                  <a:gd fmla="*/ 196 h 600" name="T87"/>
                  <a:gd fmla="*/ 712 w 922" name="T88"/>
                  <a:gd fmla="*/ 128 h 600" name="T89"/>
                  <a:gd fmla="*/ 818 w 922" name="T90"/>
                  <a:gd fmla="*/ 82 h 600" name="T91"/>
                  <a:gd fmla="*/ 836 w 922" name="T92"/>
                  <a:gd fmla="*/ 8 h 600" name="T93"/>
                  <a:gd fmla="*/ 666 w 922" name="T94"/>
                  <a:gd fmla="*/ 24 h 600" name="T95"/>
                  <a:gd fmla="*/ 560 w 922" name="T96"/>
                  <a:gd fmla="*/ 52 h 600" name="T97"/>
                  <a:gd fmla="*/ 554 w 922" name="T98"/>
                  <a:gd fmla="*/ 78 h 600" name="T99"/>
                  <a:gd fmla="*/ 908 w 922" name="T100"/>
                  <a:gd fmla="*/ 488 h 600" name="T101"/>
                  <a:gd fmla="*/ 844 w 922" name="T102"/>
                  <a:gd fmla="*/ 460 h 600" name="T103"/>
                  <a:gd fmla="*/ 814 w 922" name="T104"/>
                  <a:gd fmla="*/ 380 h 600" name="T105"/>
                  <a:gd fmla="*/ 740 w 922" name="T106"/>
                  <a:gd fmla="*/ 346 h 600" name="T107"/>
                  <a:gd fmla="*/ 578 w 922" name="T108"/>
                  <a:gd fmla="*/ 300 h 600" name="T109"/>
                  <a:gd fmla="*/ 572 w 922" name="T110"/>
                  <a:gd fmla="*/ 292 h 600" name="T111"/>
                  <a:gd fmla="*/ 586 w 922" name="T112"/>
                  <a:gd fmla="*/ 390 h 600" name="T113"/>
                  <a:gd fmla="*/ 702 w 922" name="T114"/>
                  <a:gd fmla="*/ 392 h 600" name="T115"/>
                  <a:gd fmla="*/ 744 w 922" name="T116"/>
                  <a:gd fmla="*/ 492 h 600" name="T117"/>
                  <a:gd fmla="*/ 766 w 922" name="T118"/>
                  <a:gd fmla="*/ 578 h 600" name="T119"/>
                  <a:gd fmla="*/ 830 w 922" name="T120"/>
                  <a:gd fmla="*/ 556 h 600" name="T121"/>
                  <a:gd fmla="*/ 844 w 922" name="T122"/>
                  <a:gd fmla="*/ 498 h 60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0" w="922">
                    <a:moveTo>
                      <a:pt x="722" y="124"/>
                    </a:moveTo>
                    <a:lnTo>
                      <a:pt x="722" y="124"/>
                    </a:lnTo>
                    <a:lnTo>
                      <a:pt x="722" y="130"/>
                    </a:lnTo>
                    <a:lnTo>
                      <a:pt x="728" y="130"/>
                    </a:lnTo>
                    <a:lnTo>
                      <a:pt x="732" y="134"/>
                    </a:lnTo>
                    <a:lnTo>
                      <a:pt x="738" y="134"/>
                    </a:lnTo>
                    <a:lnTo>
                      <a:pt x="738" y="128"/>
                    </a:lnTo>
                    <a:lnTo>
                      <a:pt x="740" y="126"/>
                    </a:lnTo>
                    <a:lnTo>
                      <a:pt x="740" y="124"/>
                    </a:lnTo>
                    <a:lnTo>
                      <a:pt x="722" y="124"/>
                    </a:lnTo>
                    <a:lnTo>
                      <a:pt x="722" y="124"/>
                    </a:lnTo>
                    <a:lnTo>
                      <a:pt x="722" y="124"/>
                    </a:lnTo>
                    <a:close/>
                    <a:moveTo>
                      <a:pt x="868" y="54"/>
                    </a:moveTo>
                    <a:lnTo>
                      <a:pt x="868" y="54"/>
                    </a:lnTo>
                    <a:lnTo>
                      <a:pt x="872" y="52"/>
                    </a:lnTo>
                    <a:lnTo>
                      <a:pt x="868" y="54"/>
                    </a:lnTo>
                    <a:lnTo>
                      <a:pt x="872" y="54"/>
                    </a:lnTo>
                    <a:lnTo>
                      <a:pt x="862" y="62"/>
                    </a:lnTo>
                    <a:lnTo>
                      <a:pt x="854" y="62"/>
                    </a:lnTo>
                    <a:lnTo>
                      <a:pt x="848" y="60"/>
                    </a:lnTo>
                    <a:lnTo>
                      <a:pt x="866" y="56"/>
                    </a:lnTo>
                    <a:lnTo>
                      <a:pt x="866" y="54"/>
                    </a:lnTo>
                    <a:lnTo>
                      <a:pt x="868" y="54"/>
                    </a:lnTo>
                    <a:lnTo>
                      <a:pt x="868" y="54"/>
                    </a:lnTo>
                    <a:lnTo>
                      <a:pt x="868" y="54"/>
                    </a:lnTo>
                    <a:close/>
                    <a:moveTo>
                      <a:pt x="814" y="24"/>
                    </a:moveTo>
                    <a:lnTo>
                      <a:pt x="814" y="24"/>
                    </a:lnTo>
                    <a:lnTo>
                      <a:pt x="818" y="24"/>
                    </a:lnTo>
                    <a:lnTo>
                      <a:pt x="818" y="26"/>
                    </a:lnTo>
                    <a:lnTo>
                      <a:pt x="814" y="28"/>
                    </a:lnTo>
                    <a:lnTo>
                      <a:pt x="808" y="28"/>
                    </a:lnTo>
                    <a:lnTo>
                      <a:pt x="814" y="24"/>
                    </a:lnTo>
                    <a:lnTo>
                      <a:pt x="814" y="24"/>
                    </a:lnTo>
                    <a:lnTo>
                      <a:pt x="814" y="24"/>
                    </a:lnTo>
                    <a:close/>
                    <a:moveTo>
                      <a:pt x="754" y="352"/>
                    </a:moveTo>
                    <a:lnTo>
                      <a:pt x="756" y="354"/>
                    </a:lnTo>
                    <a:lnTo>
                      <a:pt x="756" y="352"/>
                    </a:lnTo>
                    <a:lnTo>
                      <a:pt x="754" y="352"/>
                    </a:lnTo>
                    <a:lnTo>
                      <a:pt x="754" y="352"/>
                    </a:lnTo>
                    <a:lnTo>
                      <a:pt x="754" y="352"/>
                    </a:lnTo>
                    <a:close/>
                    <a:moveTo>
                      <a:pt x="660" y="334"/>
                    </a:moveTo>
                    <a:lnTo>
                      <a:pt x="660" y="334"/>
                    </a:lnTo>
                    <a:lnTo>
                      <a:pt x="660" y="338"/>
                    </a:lnTo>
                    <a:lnTo>
                      <a:pt x="660" y="344"/>
                    </a:lnTo>
                    <a:lnTo>
                      <a:pt x="658" y="344"/>
                    </a:lnTo>
                    <a:lnTo>
                      <a:pt x="658" y="338"/>
                    </a:lnTo>
                    <a:lnTo>
                      <a:pt x="658" y="336"/>
                    </a:lnTo>
                    <a:lnTo>
                      <a:pt x="660" y="334"/>
                    </a:lnTo>
                    <a:lnTo>
                      <a:pt x="660" y="334"/>
                    </a:lnTo>
                    <a:lnTo>
                      <a:pt x="660" y="334"/>
                    </a:lnTo>
                    <a:close/>
                    <a:moveTo>
                      <a:pt x="776" y="596"/>
                    </a:moveTo>
                    <a:lnTo>
                      <a:pt x="778" y="598"/>
                    </a:lnTo>
                    <a:lnTo>
                      <a:pt x="782" y="600"/>
                    </a:lnTo>
                    <a:lnTo>
                      <a:pt x="782" y="598"/>
                    </a:lnTo>
                    <a:lnTo>
                      <a:pt x="776" y="596"/>
                    </a:lnTo>
                    <a:lnTo>
                      <a:pt x="776" y="596"/>
                    </a:lnTo>
                    <a:lnTo>
                      <a:pt x="776" y="596"/>
                    </a:lnTo>
                    <a:close/>
                    <a:moveTo>
                      <a:pt x="882" y="574"/>
                    </a:moveTo>
                    <a:lnTo>
                      <a:pt x="882" y="574"/>
                    </a:lnTo>
                    <a:lnTo>
                      <a:pt x="872" y="578"/>
                    </a:lnTo>
                    <a:lnTo>
                      <a:pt x="872" y="582"/>
                    </a:lnTo>
                    <a:lnTo>
                      <a:pt x="880" y="584"/>
                    </a:lnTo>
                    <a:lnTo>
                      <a:pt x="884" y="580"/>
                    </a:lnTo>
                    <a:lnTo>
                      <a:pt x="884" y="574"/>
                    </a:lnTo>
                    <a:lnTo>
                      <a:pt x="882" y="574"/>
                    </a:lnTo>
                    <a:lnTo>
                      <a:pt x="882" y="574"/>
                    </a:lnTo>
                    <a:lnTo>
                      <a:pt x="882" y="574"/>
                    </a:lnTo>
                    <a:close/>
                    <a:moveTo>
                      <a:pt x="772" y="524"/>
                    </a:moveTo>
                    <a:lnTo>
                      <a:pt x="772" y="524"/>
                    </a:lnTo>
                    <a:lnTo>
                      <a:pt x="778" y="524"/>
                    </a:lnTo>
                    <a:lnTo>
                      <a:pt x="784" y="526"/>
                    </a:lnTo>
                    <a:lnTo>
                      <a:pt x="786" y="530"/>
                    </a:lnTo>
                    <a:lnTo>
                      <a:pt x="790" y="536"/>
                    </a:lnTo>
                    <a:lnTo>
                      <a:pt x="790" y="544"/>
                    </a:lnTo>
                    <a:lnTo>
                      <a:pt x="786" y="544"/>
                    </a:lnTo>
                    <a:lnTo>
                      <a:pt x="784" y="544"/>
                    </a:lnTo>
                    <a:lnTo>
                      <a:pt x="768" y="544"/>
                    </a:lnTo>
                    <a:lnTo>
                      <a:pt x="772" y="538"/>
                    </a:lnTo>
                    <a:lnTo>
                      <a:pt x="774" y="536"/>
                    </a:lnTo>
                    <a:lnTo>
                      <a:pt x="772" y="528"/>
                    </a:lnTo>
                    <a:lnTo>
                      <a:pt x="768" y="524"/>
                    </a:lnTo>
                    <a:lnTo>
                      <a:pt x="772" y="524"/>
                    </a:lnTo>
                    <a:lnTo>
                      <a:pt x="772" y="524"/>
                    </a:lnTo>
                    <a:lnTo>
                      <a:pt x="772" y="524"/>
                    </a:lnTo>
                    <a:close/>
                    <a:moveTo>
                      <a:pt x="782" y="470"/>
                    </a:moveTo>
                    <a:lnTo>
                      <a:pt x="782" y="470"/>
                    </a:lnTo>
                    <a:lnTo>
                      <a:pt x="786" y="478"/>
                    </a:lnTo>
                    <a:lnTo>
                      <a:pt x="792" y="478"/>
                    </a:lnTo>
                    <a:lnTo>
                      <a:pt x="800" y="478"/>
                    </a:lnTo>
                    <a:lnTo>
                      <a:pt x="804" y="482"/>
                    </a:lnTo>
                    <a:lnTo>
                      <a:pt x="812" y="488"/>
                    </a:lnTo>
                    <a:lnTo>
                      <a:pt x="812" y="492"/>
                    </a:lnTo>
                    <a:lnTo>
                      <a:pt x="808" y="492"/>
                    </a:lnTo>
                    <a:lnTo>
                      <a:pt x="802" y="492"/>
                    </a:lnTo>
                    <a:lnTo>
                      <a:pt x="802" y="496"/>
                    </a:lnTo>
                    <a:lnTo>
                      <a:pt x="792" y="496"/>
                    </a:lnTo>
                    <a:lnTo>
                      <a:pt x="784" y="502"/>
                    </a:lnTo>
                    <a:lnTo>
                      <a:pt x="778" y="490"/>
                    </a:lnTo>
                    <a:lnTo>
                      <a:pt x="776" y="484"/>
                    </a:lnTo>
                    <a:lnTo>
                      <a:pt x="776" y="478"/>
                    </a:lnTo>
                    <a:lnTo>
                      <a:pt x="782" y="470"/>
                    </a:lnTo>
                    <a:lnTo>
                      <a:pt x="782" y="470"/>
                    </a:lnTo>
                    <a:lnTo>
                      <a:pt x="782" y="470"/>
                    </a:lnTo>
                    <a:close/>
                    <a:moveTo>
                      <a:pt x="730" y="446"/>
                    </a:moveTo>
                    <a:lnTo>
                      <a:pt x="730" y="454"/>
                    </a:lnTo>
                    <a:lnTo>
                      <a:pt x="736" y="452"/>
                    </a:lnTo>
                    <a:lnTo>
                      <a:pt x="738" y="448"/>
                    </a:lnTo>
                    <a:lnTo>
                      <a:pt x="736" y="448"/>
                    </a:lnTo>
                    <a:lnTo>
                      <a:pt x="730" y="446"/>
                    </a:lnTo>
                    <a:lnTo>
                      <a:pt x="730" y="446"/>
                    </a:lnTo>
                    <a:lnTo>
                      <a:pt x="730" y="446"/>
                    </a:lnTo>
                    <a:close/>
                    <a:moveTo>
                      <a:pt x="710" y="438"/>
                    </a:moveTo>
                    <a:lnTo>
                      <a:pt x="710" y="438"/>
                    </a:lnTo>
                    <a:lnTo>
                      <a:pt x="700" y="446"/>
                    </a:lnTo>
                    <a:lnTo>
                      <a:pt x="702" y="462"/>
                    </a:lnTo>
                    <a:lnTo>
                      <a:pt x="714" y="460"/>
                    </a:lnTo>
                    <a:lnTo>
                      <a:pt x="718" y="454"/>
                    </a:lnTo>
                    <a:lnTo>
                      <a:pt x="718" y="446"/>
                    </a:lnTo>
                    <a:lnTo>
                      <a:pt x="710" y="438"/>
                    </a:lnTo>
                    <a:lnTo>
                      <a:pt x="710" y="438"/>
                    </a:lnTo>
                    <a:lnTo>
                      <a:pt x="710" y="438"/>
                    </a:lnTo>
                    <a:close/>
                    <a:moveTo>
                      <a:pt x="736" y="434"/>
                    </a:moveTo>
                    <a:lnTo>
                      <a:pt x="732" y="438"/>
                    </a:lnTo>
                    <a:lnTo>
                      <a:pt x="736" y="438"/>
                    </a:lnTo>
                    <a:lnTo>
                      <a:pt x="732" y="442"/>
                    </a:lnTo>
                    <a:lnTo>
                      <a:pt x="736" y="442"/>
                    </a:lnTo>
                    <a:lnTo>
                      <a:pt x="738" y="442"/>
                    </a:lnTo>
                    <a:lnTo>
                      <a:pt x="738" y="436"/>
                    </a:lnTo>
                    <a:lnTo>
                      <a:pt x="738" y="434"/>
                    </a:lnTo>
                    <a:lnTo>
                      <a:pt x="736" y="434"/>
                    </a:lnTo>
                    <a:lnTo>
                      <a:pt x="736" y="434"/>
                    </a:lnTo>
                    <a:lnTo>
                      <a:pt x="736" y="434"/>
                    </a:lnTo>
                    <a:close/>
                    <a:moveTo>
                      <a:pt x="664" y="410"/>
                    </a:moveTo>
                    <a:lnTo>
                      <a:pt x="666" y="416"/>
                    </a:lnTo>
                    <a:lnTo>
                      <a:pt x="668" y="416"/>
                    </a:lnTo>
                    <a:lnTo>
                      <a:pt x="668" y="412"/>
                    </a:lnTo>
                    <a:lnTo>
                      <a:pt x="664" y="410"/>
                    </a:lnTo>
                    <a:lnTo>
                      <a:pt x="664" y="410"/>
                    </a:lnTo>
                    <a:lnTo>
                      <a:pt x="664" y="410"/>
                    </a:lnTo>
                    <a:close/>
                    <a:moveTo>
                      <a:pt x="702" y="408"/>
                    </a:moveTo>
                    <a:lnTo>
                      <a:pt x="702" y="408"/>
                    </a:lnTo>
                    <a:lnTo>
                      <a:pt x="702" y="410"/>
                    </a:lnTo>
                    <a:lnTo>
                      <a:pt x="708" y="412"/>
                    </a:lnTo>
                    <a:lnTo>
                      <a:pt x="708" y="410"/>
                    </a:lnTo>
                    <a:lnTo>
                      <a:pt x="708" y="408"/>
                    </a:lnTo>
                    <a:lnTo>
                      <a:pt x="702" y="408"/>
                    </a:lnTo>
                    <a:lnTo>
                      <a:pt x="702" y="408"/>
                    </a:lnTo>
                    <a:lnTo>
                      <a:pt x="702" y="408"/>
                    </a:lnTo>
                    <a:close/>
                    <a:moveTo>
                      <a:pt x="342" y="406"/>
                    </a:moveTo>
                    <a:lnTo>
                      <a:pt x="342" y="406"/>
                    </a:lnTo>
                    <a:lnTo>
                      <a:pt x="346" y="410"/>
                    </a:lnTo>
                    <a:lnTo>
                      <a:pt x="342" y="406"/>
                    </a:lnTo>
                    <a:lnTo>
                      <a:pt x="342" y="406"/>
                    </a:lnTo>
                    <a:lnTo>
                      <a:pt x="342" y="406"/>
                    </a:lnTo>
                    <a:close/>
                    <a:moveTo>
                      <a:pt x="672" y="402"/>
                    </a:moveTo>
                    <a:lnTo>
                      <a:pt x="672" y="408"/>
                    </a:lnTo>
                    <a:lnTo>
                      <a:pt x="676" y="408"/>
                    </a:lnTo>
                    <a:lnTo>
                      <a:pt x="674" y="408"/>
                    </a:lnTo>
                    <a:lnTo>
                      <a:pt x="674" y="406"/>
                    </a:lnTo>
                    <a:lnTo>
                      <a:pt x="672" y="402"/>
                    </a:lnTo>
                    <a:lnTo>
                      <a:pt x="672" y="402"/>
                    </a:lnTo>
                    <a:lnTo>
                      <a:pt x="672" y="402"/>
                    </a:lnTo>
                    <a:close/>
                    <a:moveTo>
                      <a:pt x="660" y="398"/>
                    </a:moveTo>
                    <a:lnTo>
                      <a:pt x="656" y="402"/>
                    </a:lnTo>
                    <a:lnTo>
                      <a:pt x="646" y="402"/>
                    </a:lnTo>
                    <a:lnTo>
                      <a:pt x="646" y="406"/>
                    </a:lnTo>
                    <a:lnTo>
                      <a:pt x="650" y="408"/>
                    </a:lnTo>
                    <a:lnTo>
                      <a:pt x="660" y="408"/>
                    </a:lnTo>
                    <a:lnTo>
                      <a:pt x="666" y="400"/>
                    </a:lnTo>
                    <a:lnTo>
                      <a:pt x="666" y="398"/>
                    </a:lnTo>
                    <a:lnTo>
                      <a:pt x="660" y="398"/>
                    </a:lnTo>
                    <a:lnTo>
                      <a:pt x="660" y="398"/>
                    </a:lnTo>
                    <a:lnTo>
                      <a:pt x="660" y="398"/>
                    </a:lnTo>
                    <a:close/>
                    <a:moveTo>
                      <a:pt x="802" y="396"/>
                    </a:moveTo>
                    <a:lnTo>
                      <a:pt x="802" y="396"/>
                    </a:lnTo>
                    <a:lnTo>
                      <a:pt x="808" y="398"/>
                    </a:lnTo>
                    <a:lnTo>
                      <a:pt x="808" y="400"/>
                    </a:lnTo>
                    <a:lnTo>
                      <a:pt x="802" y="400"/>
                    </a:lnTo>
                    <a:lnTo>
                      <a:pt x="800" y="398"/>
                    </a:lnTo>
                    <a:lnTo>
                      <a:pt x="796" y="396"/>
                    </a:lnTo>
                    <a:lnTo>
                      <a:pt x="802" y="396"/>
                    </a:lnTo>
                    <a:lnTo>
                      <a:pt x="802" y="396"/>
                    </a:lnTo>
                    <a:lnTo>
                      <a:pt x="802" y="396"/>
                    </a:lnTo>
                    <a:close/>
                    <a:moveTo>
                      <a:pt x="796" y="388"/>
                    </a:moveTo>
                    <a:lnTo>
                      <a:pt x="796" y="390"/>
                    </a:lnTo>
                    <a:lnTo>
                      <a:pt x="792" y="390"/>
                    </a:lnTo>
                    <a:lnTo>
                      <a:pt x="796" y="388"/>
                    </a:lnTo>
                    <a:lnTo>
                      <a:pt x="796" y="388"/>
                    </a:lnTo>
                    <a:lnTo>
                      <a:pt x="796" y="388"/>
                    </a:lnTo>
                    <a:close/>
                    <a:moveTo>
                      <a:pt x="614" y="378"/>
                    </a:moveTo>
                    <a:lnTo>
                      <a:pt x="614" y="378"/>
                    </a:lnTo>
                    <a:lnTo>
                      <a:pt x="620" y="380"/>
                    </a:lnTo>
                    <a:lnTo>
                      <a:pt x="618" y="382"/>
                    </a:lnTo>
                    <a:lnTo>
                      <a:pt x="614" y="382"/>
                    </a:lnTo>
                    <a:lnTo>
                      <a:pt x="612" y="380"/>
                    </a:lnTo>
                    <a:lnTo>
                      <a:pt x="612" y="378"/>
                    </a:lnTo>
                    <a:lnTo>
                      <a:pt x="614" y="378"/>
                    </a:lnTo>
                    <a:lnTo>
                      <a:pt x="614" y="378"/>
                    </a:lnTo>
                    <a:lnTo>
                      <a:pt x="614" y="378"/>
                    </a:lnTo>
                    <a:close/>
                    <a:moveTo>
                      <a:pt x="784" y="370"/>
                    </a:moveTo>
                    <a:lnTo>
                      <a:pt x="784" y="370"/>
                    </a:lnTo>
                    <a:lnTo>
                      <a:pt x="786" y="382"/>
                    </a:lnTo>
                    <a:lnTo>
                      <a:pt x="784" y="382"/>
                    </a:lnTo>
                    <a:lnTo>
                      <a:pt x="782" y="374"/>
                    </a:lnTo>
                    <a:lnTo>
                      <a:pt x="784" y="370"/>
                    </a:lnTo>
                    <a:lnTo>
                      <a:pt x="784" y="370"/>
                    </a:lnTo>
                    <a:lnTo>
                      <a:pt x="784" y="370"/>
                    </a:lnTo>
                    <a:close/>
                    <a:moveTo>
                      <a:pt x="628" y="292"/>
                    </a:moveTo>
                    <a:lnTo>
                      <a:pt x="628" y="292"/>
                    </a:lnTo>
                    <a:lnTo>
                      <a:pt x="628" y="296"/>
                    </a:lnTo>
                    <a:lnTo>
                      <a:pt x="630" y="298"/>
                    </a:lnTo>
                    <a:lnTo>
                      <a:pt x="630" y="300"/>
                    </a:lnTo>
                    <a:lnTo>
                      <a:pt x="628" y="310"/>
                    </a:lnTo>
                    <a:lnTo>
                      <a:pt x="642" y="316"/>
                    </a:lnTo>
                    <a:lnTo>
                      <a:pt x="650" y="318"/>
                    </a:lnTo>
                    <a:lnTo>
                      <a:pt x="660" y="316"/>
                    </a:lnTo>
                    <a:lnTo>
                      <a:pt x="664" y="316"/>
                    </a:lnTo>
                    <a:lnTo>
                      <a:pt x="666" y="316"/>
                    </a:lnTo>
                    <a:lnTo>
                      <a:pt x="666" y="320"/>
                    </a:lnTo>
                    <a:lnTo>
                      <a:pt x="684" y="330"/>
                    </a:lnTo>
                    <a:lnTo>
                      <a:pt x="664" y="326"/>
                    </a:lnTo>
                    <a:lnTo>
                      <a:pt x="664" y="330"/>
                    </a:lnTo>
                    <a:lnTo>
                      <a:pt x="664" y="334"/>
                    </a:lnTo>
                    <a:lnTo>
                      <a:pt x="660" y="334"/>
                    </a:lnTo>
                    <a:lnTo>
                      <a:pt x="660" y="330"/>
                    </a:lnTo>
                    <a:lnTo>
                      <a:pt x="660" y="326"/>
                    </a:lnTo>
                    <a:lnTo>
                      <a:pt x="650" y="328"/>
                    </a:lnTo>
                    <a:lnTo>
                      <a:pt x="654" y="328"/>
                    </a:lnTo>
                    <a:lnTo>
                      <a:pt x="650" y="330"/>
                    </a:lnTo>
                    <a:lnTo>
                      <a:pt x="646" y="330"/>
                    </a:lnTo>
                    <a:lnTo>
                      <a:pt x="648" y="328"/>
                    </a:lnTo>
                    <a:lnTo>
                      <a:pt x="646" y="324"/>
                    </a:lnTo>
                    <a:lnTo>
                      <a:pt x="642" y="324"/>
                    </a:lnTo>
                    <a:lnTo>
                      <a:pt x="640" y="324"/>
                    </a:lnTo>
                    <a:lnTo>
                      <a:pt x="636" y="330"/>
                    </a:lnTo>
                    <a:lnTo>
                      <a:pt x="636" y="334"/>
                    </a:lnTo>
                    <a:lnTo>
                      <a:pt x="640" y="334"/>
                    </a:lnTo>
                    <a:lnTo>
                      <a:pt x="638" y="336"/>
                    </a:lnTo>
                    <a:lnTo>
                      <a:pt x="638" y="338"/>
                    </a:lnTo>
                    <a:lnTo>
                      <a:pt x="628" y="338"/>
                    </a:lnTo>
                    <a:lnTo>
                      <a:pt x="626" y="338"/>
                    </a:lnTo>
                    <a:lnTo>
                      <a:pt x="626" y="336"/>
                    </a:lnTo>
                    <a:lnTo>
                      <a:pt x="628" y="336"/>
                    </a:lnTo>
                    <a:lnTo>
                      <a:pt x="628" y="328"/>
                    </a:lnTo>
                    <a:lnTo>
                      <a:pt x="630" y="328"/>
                    </a:lnTo>
                    <a:lnTo>
                      <a:pt x="630" y="326"/>
                    </a:lnTo>
                    <a:lnTo>
                      <a:pt x="628" y="326"/>
                    </a:lnTo>
                    <a:lnTo>
                      <a:pt x="628" y="324"/>
                    </a:lnTo>
                    <a:lnTo>
                      <a:pt x="628" y="316"/>
                    </a:lnTo>
                    <a:lnTo>
                      <a:pt x="626" y="312"/>
                    </a:lnTo>
                    <a:lnTo>
                      <a:pt x="622" y="310"/>
                    </a:lnTo>
                    <a:lnTo>
                      <a:pt x="622" y="308"/>
                    </a:lnTo>
                    <a:lnTo>
                      <a:pt x="622" y="302"/>
                    </a:lnTo>
                    <a:lnTo>
                      <a:pt x="626" y="302"/>
                    </a:lnTo>
                    <a:lnTo>
                      <a:pt x="626" y="298"/>
                    </a:lnTo>
                    <a:lnTo>
                      <a:pt x="628" y="292"/>
                    </a:lnTo>
                    <a:lnTo>
                      <a:pt x="628" y="292"/>
                    </a:lnTo>
                    <a:lnTo>
                      <a:pt x="628" y="292"/>
                    </a:lnTo>
                    <a:close/>
                    <a:moveTo>
                      <a:pt x="646" y="252"/>
                    </a:moveTo>
                    <a:lnTo>
                      <a:pt x="648" y="256"/>
                    </a:lnTo>
                    <a:lnTo>
                      <a:pt x="650" y="256"/>
                    </a:lnTo>
                    <a:lnTo>
                      <a:pt x="654" y="254"/>
                    </a:lnTo>
                    <a:lnTo>
                      <a:pt x="646" y="252"/>
                    </a:lnTo>
                    <a:lnTo>
                      <a:pt x="646" y="252"/>
                    </a:lnTo>
                    <a:lnTo>
                      <a:pt x="646" y="252"/>
                    </a:lnTo>
                    <a:close/>
                    <a:moveTo>
                      <a:pt x="656" y="216"/>
                    </a:moveTo>
                    <a:lnTo>
                      <a:pt x="656" y="216"/>
                    </a:lnTo>
                    <a:lnTo>
                      <a:pt x="650" y="218"/>
                    </a:lnTo>
                    <a:lnTo>
                      <a:pt x="648" y="220"/>
                    </a:lnTo>
                    <a:lnTo>
                      <a:pt x="650" y="224"/>
                    </a:lnTo>
                    <a:lnTo>
                      <a:pt x="656" y="228"/>
                    </a:lnTo>
                    <a:lnTo>
                      <a:pt x="658" y="220"/>
                    </a:lnTo>
                    <a:lnTo>
                      <a:pt x="658" y="216"/>
                    </a:lnTo>
                    <a:lnTo>
                      <a:pt x="656" y="216"/>
                    </a:lnTo>
                    <a:lnTo>
                      <a:pt x="656" y="216"/>
                    </a:lnTo>
                    <a:lnTo>
                      <a:pt x="656" y="216"/>
                    </a:lnTo>
                    <a:close/>
                    <a:moveTo>
                      <a:pt x="626" y="178"/>
                    </a:moveTo>
                    <a:lnTo>
                      <a:pt x="626" y="178"/>
                    </a:lnTo>
                    <a:lnTo>
                      <a:pt x="636" y="180"/>
                    </a:lnTo>
                    <a:lnTo>
                      <a:pt x="630" y="180"/>
                    </a:lnTo>
                    <a:lnTo>
                      <a:pt x="626" y="178"/>
                    </a:lnTo>
                    <a:lnTo>
                      <a:pt x="622" y="178"/>
                    </a:lnTo>
                    <a:lnTo>
                      <a:pt x="626" y="178"/>
                    </a:lnTo>
                    <a:lnTo>
                      <a:pt x="626" y="178"/>
                    </a:lnTo>
                    <a:lnTo>
                      <a:pt x="626" y="178"/>
                    </a:lnTo>
                    <a:close/>
                    <a:moveTo>
                      <a:pt x="660" y="36"/>
                    </a:moveTo>
                    <a:lnTo>
                      <a:pt x="660" y="36"/>
                    </a:lnTo>
                    <a:lnTo>
                      <a:pt x="664" y="36"/>
                    </a:lnTo>
                    <a:lnTo>
                      <a:pt x="664" y="38"/>
                    </a:lnTo>
                    <a:lnTo>
                      <a:pt x="660" y="42"/>
                    </a:lnTo>
                    <a:lnTo>
                      <a:pt x="658" y="38"/>
                    </a:lnTo>
                    <a:lnTo>
                      <a:pt x="656" y="38"/>
                    </a:lnTo>
                    <a:lnTo>
                      <a:pt x="660" y="36"/>
                    </a:lnTo>
                    <a:lnTo>
                      <a:pt x="660" y="36"/>
                    </a:lnTo>
                    <a:lnTo>
                      <a:pt x="660" y="36"/>
                    </a:lnTo>
                    <a:close/>
                    <a:moveTo>
                      <a:pt x="702" y="28"/>
                    </a:moveTo>
                    <a:lnTo>
                      <a:pt x="702" y="28"/>
                    </a:lnTo>
                    <a:lnTo>
                      <a:pt x="704" y="28"/>
                    </a:lnTo>
                    <a:lnTo>
                      <a:pt x="704" y="30"/>
                    </a:lnTo>
                    <a:lnTo>
                      <a:pt x="702" y="34"/>
                    </a:lnTo>
                    <a:lnTo>
                      <a:pt x="700" y="36"/>
                    </a:lnTo>
                    <a:lnTo>
                      <a:pt x="700" y="30"/>
                    </a:lnTo>
                    <a:lnTo>
                      <a:pt x="700" y="28"/>
                    </a:lnTo>
                    <a:lnTo>
                      <a:pt x="702" y="28"/>
                    </a:lnTo>
                    <a:lnTo>
                      <a:pt x="702" y="28"/>
                    </a:lnTo>
                    <a:lnTo>
                      <a:pt x="702" y="28"/>
                    </a:lnTo>
                    <a:close/>
                    <a:moveTo>
                      <a:pt x="282" y="428"/>
                    </a:moveTo>
                    <a:lnTo>
                      <a:pt x="282" y="428"/>
                    </a:lnTo>
                    <a:lnTo>
                      <a:pt x="278" y="428"/>
                    </a:lnTo>
                    <a:lnTo>
                      <a:pt x="284" y="430"/>
                    </a:lnTo>
                    <a:lnTo>
                      <a:pt x="292" y="434"/>
                    </a:lnTo>
                    <a:lnTo>
                      <a:pt x="288" y="430"/>
                    </a:lnTo>
                    <a:lnTo>
                      <a:pt x="286" y="428"/>
                    </a:lnTo>
                    <a:lnTo>
                      <a:pt x="282" y="428"/>
                    </a:lnTo>
                    <a:lnTo>
                      <a:pt x="282" y="428"/>
                    </a:lnTo>
                    <a:lnTo>
                      <a:pt x="282" y="428"/>
                    </a:lnTo>
                    <a:close/>
                    <a:moveTo>
                      <a:pt x="330" y="420"/>
                    </a:moveTo>
                    <a:lnTo>
                      <a:pt x="330" y="420"/>
                    </a:lnTo>
                    <a:lnTo>
                      <a:pt x="328" y="424"/>
                    </a:lnTo>
                    <a:lnTo>
                      <a:pt x="328" y="426"/>
                    </a:lnTo>
                    <a:lnTo>
                      <a:pt x="328" y="428"/>
                    </a:lnTo>
                    <a:lnTo>
                      <a:pt x="330" y="428"/>
                    </a:lnTo>
                    <a:lnTo>
                      <a:pt x="336" y="424"/>
                    </a:lnTo>
                    <a:lnTo>
                      <a:pt x="332" y="420"/>
                    </a:lnTo>
                    <a:lnTo>
                      <a:pt x="330" y="420"/>
                    </a:lnTo>
                    <a:lnTo>
                      <a:pt x="330" y="420"/>
                    </a:lnTo>
                    <a:lnTo>
                      <a:pt x="330" y="420"/>
                    </a:lnTo>
                    <a:close/>
                    <a:moveTo>
                      <a:pt x="350" y="416"/>
                    </a:moveTo>
                    <a:lnTo>
                      <a:pt x="350" y="416"/>
                    </a:lnTo>
                    <a:lnTo>
                      <a:pt x="348" y="418"/>
                    </a:lnTo>
                    <a:lnTo>
                      <a:pt x="346" y="420"/>
                    </a:lnTo>
                    <a:lnTo>
                      <a:pt x="348" y="420"/>
                    </a:lnTo>
                    <a:lnTo>
                      <a:pt x="350" y="420"/>
                    </a:lnTo>
                    <a:lnTo>
                      <a:pt x="354" y="420"/>
                    </a:lnTo>
                    <a:lnTo>
                      <a:pt x="356" y="418"/>
                    </a:lnTo>
                    <a:lnTo>
                      <a:pt x="356" y="416"/>
                    </a:lnTo>
                    <a:lnTo>
                      <a:pt x="350" y="416"/>
                    </a:lnTo>
                    <a:lnTo>
                      <a:pt x="350" y="416"/>
                    </a:lnTo>
                    <a:lnTo>
                      <a:pt x="350" y="416"/>
                    </a:lnTo>
                    <a:close/>
                    <a:moveTo>
                      <a:pt x="384" y="396"/>
                    </a:moveTo>
                    <a:lnTo>
                      <a:pt x="384" y="398"/>
                    </a:lnTo>
                    <a:lnTo>
                      <a:pt x="378" y="400"/>
                    </a:lnTo>
                    <a:lnTo>
                      <a:pt x="376" y="406"/>
                    </a:lnTo>
                    <a:lnTo>
                      <a:pt x="376" y="412"/>
                    </a:lnTo>
                    <a:lnTo>
                      <a:pt x="372" y="412"/>
                    </a:lnTo>
                    <a:lnTo>
                      <a:pt x="366" y="416"/>
                    </a:lnTo>
                    <a:lnTo>
                      <a:pt x="366" y="418"/>
                    </a:lnTo>
                    <a:lnTo>
                      <a:pt x="366" y="420"/>
                    </a:lnTo>
                    <a:lnTo>
                      <a:pt x="372" y="424"/>
                    </a:lnTo>
                    <a:lnTo>
                      <a:pt x="374" y="424"/>
                    </a:lnTo>
                    <a:lnTo>
                      <a:pt x="376" y="424"/>
                    </a:lnTo>
                    <a:lnTo>
                      <a:pt x="378" y="424"/>
                    </a:lnTo>
                    <a:lnTo>
                      <a:pt x="382" y="420"/>
                    </a:lnTo>
                    <a:lnTo>
                      <a:pt x="382" y="424"/>
                    </a:lnTo>
                    <a:lnTo>
                      <a:pt x="382" y="428"/>
                    </a:lnTo>
                    <a:lnTo>
                      <a:pt x="390" y="434"/>
                    </a:lnTo>
                    <a:lnTo>
                      <a:pt x="396" y="436"/>
                    </a:lnTo>
                    <a:lnTo>
                      <a:pt x="396" y="434"/>
                    </a:lnTo>
                    <a:lnTo>
                      <a:pt x="400" y="430"/>
                    </a:lnTo>
                    <a:lnTo>
                      <a:pt x="400" y="428"/>
                    </a:lnTo>
                    <a:lnTo>
                      <a:pt x="402" y="428"/>
                    </a:lnTo>
                    <a:lnTo>
                      <a:pt x="404" y="430"/>
                    </a:lnTo>
                    <a:lnTo>
                      <a:pt x="422" y="426"/>
                    </a:lnTo>
                    <a:lnTo>
                      <a:pt x="420" y="424"/>
                    </a:lnTo>
                    <a:lnTo>
                      <a:pt x="418" y="424"/>
                    </a:lnTo>
                    <a:lnTo>
                      <a:pt x="418" y="416"/>
                    </a:lnTo>
                    <a:lnTo>
                      <a:pt x="418" y="408"/>
                    </a:lnTo>
                    <a:lnTo>
                      <a:pt x="412" y="406"/>
                    </a:lnTo>
                    <a:lnTo>
                      <a:pt x="402" y="400"/>
                    </a:lnTo>
                    <a:lnTo>
                      <a:pt x="392" y="396"/>
                    </a:lnTo>
                    <a:lnTo>
                      <a:pt x="384" y="396"/>
                    </a:lnTo>
                    <a:lnTo>
                      <a:pt x="384" y="396"/>
                    </a:lnTo>
                    <a:lnTo>
                      <a:pt x="384" y="396"/>
                    </a:lnTo>
                    <a:close/>
                    <a:moveTo>
                      <a:pt x="546" y="388"/>
                    </a:moveTo>
                    <a:lnTo>
                      <a:pt x="546" y="388"/>
                    </a:lnTo>
                    <a:lnTo>
                      <a:pt x="548" y="398"/>
                    </a:lnTo>
                    <a:lnTo>
                      <a:pt x="550" y="400"/>
                    </a:lnTo>
                    <a:lnTo>
                      <a:pt x="554" y="400"/>
                    </a:lnTo>
                    <a:lnTo>
                      <a:pt x="556" y="400"/>
                    </a:lnTo>
                    <a:lnTo>
                      <a:pt x="558" y="402"/>
                    </a:lnTo>
                    <a:lnTo>
                      <a:pt x="558" y="400"/>
                    </a:lnTo>
                    <a:lnTo>
                      <a:pt x="550" y="396"/>
                    </a:lnTo>
                    <a:lnTo>
                      <a:pt x="546" y="388"/>
                    </a:lnTo>
                    <a:lnTo>
                      <a:pt x="546" y="388"/>
                    </a:lnTo>
                    <a:lnTo>
                      <a:pt x="546" y="388"/>
                    </a:lnTo>
                    <a:close/>
                    <a:moveTo>
                      <a:pt x="348" y="370"/>
                    </a:moveTo>
                    <a:lnTo>
                      <a:pt x="348" y="370"/>
                    </a:lnTo>
                    <a:lnTo>
                      <a:pt x="346" y="372"/>
                    </a:lnTo>
                    <a:lnTo>
                      <a:pt x="342" y="378"/>
                    </a:lnTo>
                    <a:lnTo>
                      <a:pt x="342" y="380"/>
                    </a:lnTo>
                    <a:lnTo>
                      <a:pt x="348" y="380"/>
                    </a:lnTo>
                    <a:lnTo>
                      <a:pt x="348" y="374"/>
                    </a:lnTo>
                    <a:lnTo>
                      <a:pt x="348" y="372"/>
                    </a:lnTo>
                    <a:lnTo>
                      <a:pt x="348" y="370"/>
                    </a:lnTo>
                    <a:lnTo>
                      <a:pt x="348" y="370"/>
                    </a:lnTo>
                    <a:lnTo>
                      <a:pt x="348" y="370"/>
                    </a:lnTo>
                    <a:close/>
                    <a:moveTo>
                      <a:pt x="400" y="296"/>
                    </a:moveTo>
                    <a:lnTo>
                      <a:pt x="400" y="298"/>
                    </a:lnTo>
                    <a:lnTo>
                      <a:pt x="404" y="298"/>
                    </a:lnTo>
                    <a:lnTo>
                      <a:pt x="404" y="296"/>
                    </a:lnTo>
                    <a:lnTo>
                      <a:pt x="400" y="296"/>
                    </a:lnTo>
                    <a:lnTo>
                      <a:pt x="400" y="296"/>
                    </a:lnTo>
                    <a:lnTo>
                      <a:pt x="400" y="296"/>
                    </a:lnTo>
                    <a:close/>
                    <a:moveTo>
                      <a:pt x="146" y="290"/>
                    </a:moveTo>
                    <a:lnTo>
                      <a:pt x="146" y="290"/>
                    </a:lnTo>
                    <a:lnTo>
                      <a:pt x="138" y="298"/>
                    </a:lnTo>
                    <a:lnTo>
                      <a:pt x="130" y="306"/>
                    </a:lnTo>
                    <a:lnTo>
                      <a:pt x="122" y="306"/>
                    </a:lnTo>
                    <a:lnTo>
                      <a:pt x="114" y="306"/>
                    </a:lnTo>
                    <a:lnTo>
                      <a:pt x="104" y="312"/>
                    </a:lnTo>
                    <a:lnTo>
                      <a:pt x="102" y="312"/>
                    </a:lnTo>
                    <a:lnTo>
                      <a:pt x="100" y="312"/>
                    </a:lnTo>
                    <a:lnTo>
                      <a:pt x="96" y="316"/>
                    </a:lnTo>
                    <a:lnTo>
                      <a:pt x="96" y="320"/>
                    </a:lnTo>
                    <a:lnTo>
                      <a:pt x="96" y="324"/>
                    </a:lnTo>
                    <a:lnTo>
                      <a:pt x="96" y="328"/>
                    </a:lnTo>
                    <a:lnTo>
                      <a:pt x="94" y="328"/>
                    </a:lnTo>
                    <a:lnTo>
                      <a:pt x="86" y="336"/>
                    </a:lnTo>
                    <a:lnTo>
                      <a:pt x="78" y="344"/>
                    </a:lnTo>
                    <a:lnTo>
                      <a:pt x="76" y="344"/>
                    </a:lnTo>
                    <a:lnTo>
                      <a:pt x="76" y="348"/>
                    </a:lnTo>
                    <a:lnTo>
                      <a:pt x="84" y="348"/>
                    </a:lnTo>
                    <a:lnTo>
                      <a:pt x="86" y="352"/>
                    </a:lnTo>
                    <a:lnTo>
                      <a:pt x="92" y="352"/>
                    </a:lnTo>
                    <a:lnTo>
                      <a:pt x="94" y="348"/>
                    </a:lnTo>
                    <a:lnTo>
                      <a:pt x="96" y="346"/>
                    </a:lnTo>
                    <a:lnTo>
                      <a:pt x="96" y="348"/>
                    </a:lnTo>
                    <a:lnTo>
                      <a:pt x="102" y="352"/>
                    </a:lnTo>
                    <a:lnTo>
                      <a:pt x="94" y="354"/>
                    </a:lnTo>
                    <a:lnTo>
                      <a:pt x="92" y="354"/>
                    </a:lnTo>
                    <a:lnTo>
                      <a:pt x="92" y="356"/>
                    </a:lnTo>
                    <a:lnTo>
                      <a:pt x="100" y="356"/>
                    </a:lnTo>
                    <a:lnTo>
                      <a:pt x="104" y="356"/>
                    </a:lnTo>
                    <a:lnTo>
                      <a:pt x="104" y="352"/>
                    </a:lnTo>
                    <a:lnTo>
                      <a:pt x="140" y="348"/>
                    </a:lnTo>
                    <a:lnTo>
                      <a:pt x="142" y="352"/>
                    </a:lnTo>
                    <a:lnTo>
                      <a:pt x="128" y="354"/>
                    </a:lnTo>
                    <a:lnTo>
                      <a:pt x="114" y="356"/>
                    </a:lnTo>
                    <a:lnTo>
                      <a:pt x="112" y="362"/>
                    </a:lnTo>
                    <a:lnTo>
                      <a:pt x="104" y="364"/>
                    </a:lnTo>
                    <a:lnTo>
                      <a:pt x="96" y="364"/>
                    </a:lnTo>
                    <a:lnTo>
                      <a:pt x="96" y="370"/>
                    </a:lnTo>
                    <a:lnTo>
                      <a:pt x="100" y="370"/>
                    </a:lnTo>
                    <a:lnTo>
                      <a:pt x="102" y="372"/>
                    </a:lnTo>
                    <a:lnTo>
                      <a:pt x="146" y="372"/>
                    </a:lnTo>
                    <a:lnTo>
                      <a:pt x="156" y="370"/>
                    </a:lnTo>
                    <a:lnTo>
                      <a:pt x="158" y="372"/>
                    </a:lnTo>
                    <a:lnTo>
                      <a:pt x="160" y="372"/>
                    </a:lnTo>
                    <a:lnTo>
                      <a:pt x="164" y="372"/>
                    </a:lnTo>
                    <a:lnTo>
                      <a:pt x="170" y="366"/>
                    </a:lnTo>
                    <a:lnTo>
                      <a:pt x="174" y="366"/>
                    </a:lnTo>
                    <a:lnTo>
                      <a:pt x="174" y="370"/>
                    </a:lnTo>
                    <a:lnTo>
                      <a:pt x="176" y="372"/>
                    </a:lnTo>
                    <a:lnTo>
                      <a:pt x="184" y="372"/>
                    </a:lnTo>
                    <a:lnTo>
                      <a:pt x="192" y="370"/>
                    </a:lnTo>
                    <a:lnTo>
                      <a:pt x="186" y="378"/>
                    </a:lnTo>
                    <a:lnTo>
                      <a:pt x="182" y="384"/>
                    </a:lnTo>
                    <a:lnTo>
                      <a:pt x="170" y="384"/>
                    </a:lnTo>
                    <a:lnTo>
                      <a:pt x="164" y="382"/>
                    </a:lnTo>
                    <a:lnTo>
                      <a:pt x="156" y="382"/>
                    </a:lnTo>
                    <a:lnTo>
                      <a:pt x="146" y="382"/>
                    </a:lnTo>
                    <a:lnTo>
                      <a:pt x="136" y="388"/>
                    </a:lnTo>
                    <a:lnTo>
                      <a:pt x="124" y="390"/>
                    </a:lnTo>
                    <a:lnTo>
                      <a:pt x="112" y="388"/>
                    </a:lnTo>
                    <a:lnTo>
                      <a:pt x="112" y="402"/>
                    </a:lnTo>
                    <a:lnTo>
                      <a:pt x="118" y="406"/>
                    </a:lnTo>
                    <a:lnTo>
                      <a:pt x="120" y="406"/>
                    </a:lnTo>
                    <a:lnTo>
                      <a:pt x="120" y="410"/>
                    </a:lnTo>
                    <a:lnTo>
                      <a:pt x="128" y="412"/>
                    </a:lnTo>
                    <a:lnTo>
                      <a:pt x="138" y="412"/>
                    </a:lnTo>
                    <a:lnTo>
                      <a:pt x="148" y="416"/>
                    </a:lnTo>
                    <a:lnTo>
                      <a:pt x="156" y="418"/>
                    </a:lnTo>
                    <a:lnTo>
                      <a:pt x="156" y="424"/>
                    </a:lnTo>
                    <a:lnTo>
                      <a:pt x="156" y="430"/>
                    </a:lnTo>
                    <a:lnTo>
                      <a:pt x="158" y="430"/>
                    </a:lnTo>
                    <a:lnTo>
                      <a:pt x="160" y="428"/>
                    </a:lnTo>
                    <a:lnTo>
                      <a:pt x="164" y="428"/>
                    </a:lnTo>
                    <a:lnTo>
                      <a:pt x="164" y="434"/>
                    </a:lnTo>
                    <a:lnTo>
                      <a:pt x="194" y="430"/>
                    </a:lnTo>
                    <a:lnTo>
                      <a:pt x="206" y="428"/>
                    </a:lnTo>
                    <a:lnTo>
                      <a:pt x="220" y="426"/>
                    </a:lnTo>
                    <a:lnTo>
                      <a:pt x="222" y="420"/>
                    </a:lnTo>
                    <a:lnTo>
                      <a:pt x="240" y="416"/>
                    </a:lnTo>
                    <a:lnTo>
                      <a:pt x="248" y="416"/>
                    </a:lnTo>
                    <a:lnTo>
                      <a:pt x="258" y="406"/>
                    </a:lnTo>
                    <a:lnTo>
                      <a:pt x="268" y="398"/>
                    </a:lnTo>
                    <a:lnTo>
                      <a:pt x="276" y="398"/>
                    </a:lnTo>
                    <a:lnTo>
                      <a:pt x="274" y="402"/>
                    </a:lnTo>
                    <a:lnTo>
                      <a:pt x="272" y="408"/>
                    </a:lnTo>
                    <a:lnTo>
                      <a:pt x="286" y="412"/>
                    </a:lnTo>
                    <a:lnTo>
                      <a:pt x="286" y="420"/>
                    </a:lnTo>
                    <a:lnTo>
                      <a:pt x="292" y="418"/>
                    </a:lnTo>
                    <a:lnTo>
                      <a:pt x="294" y="416"/>
                    </a:lnTo>
                    <a:lnTo>
                      <a:pt x="296" y="420"/>
                    </a:lnTo>
                    <a:lnTo>
                      <a:pt x="310" y="420"/>
                    </a:lnTo>
                    <a:lnTo>
                      <a:pt x="312" y="420"/>
                    </a:lnTo>
                    <a:lnTo>
                      <a:pt x="314" y="420"/>
                    </a:lnTo>
                    <a:lnTo>
                      <a:pt x="314" y="418"/>
                    </a:lnTo>
                    <a:lnTo>
                      <a:pt x="322" y="418"/>
                    </a:lnTo>
                    <a:lnTo>
                      <a:pt x="328" y="418"/>
                    </a:lnTo>
                    <a:lnTo>
                      <a:pt x="330" y="418"/>
                    </a:lnTo>
                    <a:lnTo>
                      <a:pt x="336" y="410"/>
                    </a:lnTo>
                    <a:lnTo>
                      <a:pt x="330" y="408"/>
                    </a:lnTo>
                    <a:lnTo>
                      <a:pt x="324" y="402"/>
                    </a:lnTo>
                    <a:lnTo>
                      <a:pt x="322" y="408"/>
                    </a:lnTo>
                    <a:lnTo>
                      <a:pt x="318" y="408"/>
                    </a:lnTo>
                    <a:lnTo>
                      <a:pt x="312" y="408"/>
                    </a:lnTo>
                    <a:lnTo>
                      <a:pt x="312" y="406"/>
                    </a:lnTo>
                    <a:lnTo>
                      <a:pt x="312" y="402"/>
                    </a:lnTo>
                    <a:lnTo>
                      <a:pt x="306" y="400"/>
                    </a:lnTo>
                    <a:lnTo>
                      <a:pt x="314" y="400"/>
                    </a:lnTo>
                    <a:lnTo>
                      <a:pt x="330" y="402"/>
                    </a:lnTo>
                    <a:lnTo>
                      <a:pt x="332" y="402"/>
                    </a:lnTo>
                    <a:lnTo>
                      <a:pt x="328" y="400"/>
                    </a:lnTo>
                    <a:lnTo>
                      <a:pt x="328" y="396"/>
                    </a:lnTo>
                    <a:lnTo>
                      <a:pt x="330" y="396"/>
                    </a:lnTo>
                    <a:lnTo>
                      <a:pt x="332" y="392"/>
                    </a:lnTo>
                    <a:lnTo>
                      <a:pt x="336" y="392"/>
                    </a:lnTo>
                    <a:lnTo>
                      <a:pt x="336" y="398"/>
                    </a:lnTo>
                    <a:lnTo>
                      <a:pt x="342" y="398"/>
                    </a:lnTo>
                    <a:lnTo>
                      <a:pt x="342" y="402"/>
                    </a:lnTo>
                    <a:lnTo>
                      <a:pt x="348" y="406"/>
                    </a:lnTo>
                    <a:lnTo>
                      <a:pt x="350" y="400"/>
                    </a:lnTo>
                    <a:lnTo>
                      <a:pt x="350" y="398"/>
                    </a:lnTo>
                    <a:lnTo>
                      <a:pt x="348" y="398"/>
                    </a:lnTo>
                    <a:lnTo>
                      <a:pt x="348" y="390"/>
                    </a:lnTo>
                    <a:lnTo>
                      <a:pt x="348" y="388"/>
                    </a:lnTo>
                    <a:lnTo>
                      <a:pt x="348" y="384"/>
                    </a:lnTo>
                    <a:lnTo>
                      <a:pt x="338" y="382"/>
                    </a:lnTo>
                    <a:lnTo>
                      <a:pt x="328" y="382"/>
                    </a:lnTo>
                    <a:lnTo>
                      <a:pt x="320" y="382"/>
                    </a:lnTo>
                    <a:lnTo>
                      <a:pt x="318" y="380"/>
                    </a:lnTo>
                    <a:lnTo>
                      <a:pt x="314" y="374"/>
                    </a:lnTo>
                    <a:lnTo>
                      <a:pt x="314" y="372"/>
                    </a:lnTo>
                    <a:lnTo>
                      <a:pt x="314" y="370"/>
                    </a:lnTo>
                    <a:lnTo>
                      <a:pt x="312" y="370"/>
                    </a:lnTo>
                    <a:lnTo>
                      <a:pt x="312" y="374"/>
                    </a:lnTo>
                    <a:lnTo>
                      <a:pt x="312" y="378"/>
                    </a:lnTo>
                    <a:lnTo>
                      <a:pt x="312" y="374"/>
                    </a:lnTo>
                    <a:lnTo>
                      <a:pt x="300" y="372"/>
                    </a:lnTo>
                    <a:lnTo>
                      <a:pt x="300" y="370"/>
                    </a:lnTo>
                    <a:lnTo>
                      <a:pt x="296" y="364"/>
                    </a:lnTo>
                    <a:lnTo>
                      <a:pt x="294" y="360"/>
                    </a:lnTo>
                    <a:lnTo>
                      <a:pt x="292" y="352"/>
                    </a:lnTo>
                    <a:lnTo>
                      <a:pt x="288" y="348"/>
                    </a:lnTo>
                    <a:lnTo>
                      <a:pt x="284" y="348"/>
                    </a:lnTo>
                    <a:lnTo>
                      <a:pt x="282" y="344"/>
                    </a:lnTo>
                    <a:lnTo>
                      <a:pt x="282" y="338"/>
                    </a:lnTo>
                    <a:lnTo>
                      <a:pt x="282" y="334"/>
                    </a:lnTo>
                    <a:lnTo>
                      <a:pt x="278" y="330"/>
                    </a:lnTo>
                    <a:lnTo>
                      <a:pt x="278" y="328"/>
                    </a:lnTo>
                    <a:lnTo>
                      <a:pt x="268" y="328"/>
                    </a:lnTo>
                    <a:lnTo>
                      <a:pt x="272" y="326"/>
                    </a:lnTo>
                    <a:lnTo>
                      <a:pt x="274" y="324"/>
                    </a:lnTo>
                    <a:lnTo>
                      <a:pt x="274" y="318"/>
                    </a:lnTo>
                    <a:lnTo>
                      <a:pt x="274" y="316"/>
                    </a:lnTo>
                    <a:lnTo>
                      <a:pt x="254" y="292"/>
                    </a:lnTo>
                    <a:lnTo>
                      <a:pt x="246" y="298"/>
                    </a:lnTo>
                    <a:lnTo>
                      <a:pt x="248" y="310"/>
                    </a:lnTo>
                    <a:lnTo>
                      <a:pt x="250" y="318"/>
                    </a:lnTo>
                    <a:lnTo>
                      <a:pt x="256" y="320"/>
                    </a:lnTo>
                    <a:lnTo>
                      <a:pt x="268" y="324"/>
                    </a:lnTo>
                    <a:lnTo>
                      <a:pt x="266" y="328"/>
                    </a:lnTo>
                    <a:lnTo>
                      <a:pt x="264" y="328"/>
                    </a:lnTo>
                    <a:lnTo>
                      <a:pt x="264" y="326"/>
                    </a:lnTo>
                    <a:lnTo>
                      <a:pt x="260" y="326"/>
                    </a:lnTo>
                    <a:lnTo>
                      <a:pt x="258" y="328"/>
                    </a:lnTo>
                    <a:lnTo>
                      <a:pt x="256" y="330"/>
                    </a:lnTo>
                    <a:lnTo>
                      <a:pt x="254" y="330"/>
                    </a:lnTo>
                    <a:lnTo>
                      <a:pt x="254" y="328"/>
                    </a:lnTo>
                    <a:lnTo>
                      <a:pt x="250" y="326"/>
                    </a:lnTo>
                    <a:lnTo>
                      <a:pt x="248" y="326"/>
                    </a:lnTo>
                    <a:lnTo>
                      <a:pt x="246" y="334"/>
                    </a:lnTo>
                    <a:lnTo>
                      <a:pt x="242" y="342"/>
                    </a:lnTo>
                    <a:lnTo>
                      <a:pt x="232" y="344"/>
                    </a:lnTo>
                    <a:lnTo>
                      <a:pt x="232" y="338"/>
                    </a:lnTo>
                    <a:lnTo>
                      <a:pt x="236" y="330"/>
                    </a:lnTo>
                    <a:lnTo>
                      <a:pt x="238" y="326"/>
                    </a:lnTo>
                    <a:lnTo>
                      <a:pt x="240" y="324"/>
                    </a:lnTo>
                    <a:lnTo>
                      <a:pt x="240" y="318"/>
                    </a:lnTo>
                    <a:lnTo>
                      <a:pt x="232" y="316"/>
                    </a:lnTo>
                    <a:lnTo>
                      <a:pt x="230" y="310"/>
                    </a:lnTo>
                    <a:lnTo>
                      <a:pt x="228" y="306"/>
                    </a:lnTo>
                    <a:lnTo>
                      <a:pt x="224" y="308"/>
                    </a:lnTo>
                    <a:lnTo>
                      <a:pt x="218" y="302"/>
                    </a:lnTo>
                    <a:lnTo>
                      <a:pt x="210" y="318"/>
                    </a:lnTo>
                    <a:lnTo>
                      <a:pt x="204" y="318"/>
                    </a:lnTo>
                    <a:lnTo>
                      <a:pt x="196" y="308"/>
                    </a:lnTo>
                    <a:lnTo>
                      <a:pt x="194" y="306"/>
                    </a:lnTo>
                    <a:lnTo>
                      <a:pt x="188" y="300"/>
                    </a:lnTo>
                    <a:lnTo>
                      <a:pt x="178" y="300"/>
                    </a:lnTo>
                    <a:lnTo>
                      <a:pt x="178" y="316"/>
                    </a:lnTo>
                    <a:lnTo>
                      <a:pt x="182" y="328"/>
                    </a:lnTo>
                    <a:lnTo>
                      <a:pt x="174" y="330"/>
                    </a:lnTo>
                    <a:lnTo>
                      <a:pt x="156" y="318"/>
                    </a:lnTo>
                    <a:lnTo>
                      <a:pt x="158" y="306"/>
                    </a:lnTo>
                    <a:lnTo>
                      <a:pt x="156" y="292"/>
                    </a:lnTo>
                    <a:lnTo>
                      <a:pt x="150" y="290"/>
                    </a:lnTo>
                    <a:lnTo>
                      <a:pt x="146" y="290"/>
                    </a:lnTo>
                    <a:lnTo>
                      <a:pt x="146" y="290"/>
                    </a:lnTo>
                    <a:lnTo>
                      <a:pt x="146" y="290"/>
                    </a:lnTo>
                    <a:close/>
                    <a:moveTo>
                      <a:pt x="376" y="282"/>
                    </a:moveTo>
                    <a:lnTo>
                      <a:pt x="376" y="282"/>
                    </a:lnTo>
                    <a:lnTo>
                      <a:pt x="378" y="280"/>
                    </a:lnTo>
                    <a:lnTo>
                      <a:pt x="378" y="282"/>
                    </a:lnTo>
                    <a:lnTo>
                      <a:pt x="376" y="284"/>
                    </a:lnTo>
                    <a:lnTo>
                      <a:pt x="372" y="284"/>
                    </a:lnTo>
                    <a:lnTo>
                      <a:pt x="376" y="282"/>
                    </a:lnTo>
                    <a:lnTo>
                      <a:pt x="376" y="282"/>
                    </a:lnTo>
                    <a:lnTo>
                      <a:pt x="376" y="282"/>
                    </a:lnTo>
                    <a:close/>
                    <a:moveTo>
                      <a:pt x="382" y="270"/>
                    </a:moveTo>
                    <a:lnTo>
                      <a:pt x="382" y="274"/>
                    </a:lnTo>
                    <a:lnTo>
                      <a:pt x="360" y="282"/>
                    </a:lnTo>
                    <a:lnTo>
                      <a:pt x="364" y="282"/>
                    </a:lnTo>
                    <a:lnTo>
                      <a:pt x="366" y="284"/>
                    </a:lnTo>
                    <a:lnTo>
                      <a:pt x="354" y="284"/>
                    </a:lnTo>
                    <a:lnTo>
                      <a:pt x="348" y="282"/>
                    </a:lnTo>
                    <a:lnTo>
                      <a:pt x="338" y="288"/>
                    </a:lnTo>
                    <a:lnTo>
                      <a:pt x="338" y="292"/>
                    </a:lnTo>
                    <a:lnTo>
                      <a:pt x="336" y="292"/>
                    </a:lnTo>
                    <a:lnTo>
                      <a:pt x="336" y="296"/>
                    </a:lnTo>
                    <a:lnTo>
                      <a:pt x="338" y="298"/>
                    </a:lnTo>
                    <a:lnTo>
                      <a:pt x="346" y="300"/>
                    </a:lnTo>
                    <a:lnTo>
                      <a:pt x="354" y="300"/>
                    </a:lnTo>
                    <a:lnTo>
                      <a:pt x="354" y="310"/>
                    </a:lnTo>
                    <a:lnTo>
                      <a:pt x="354" y="312"/>
                    </a:lnTo>
                    <a:lnTo>
                      <a:pt x="350" y="316"/>
                    </a:lnTo>
                    <a:lnTo>
                      <a:pt x="348" y="316"/>
                    </a:lnTo>
                    <a:lnTo>
                      <a:pt x="338" y="316"/>
                    </a:lnTo>
                    <a:lnTo>
                      <a:pt x="328" y="312"/>
                    </a:lnTo>
                    <a:lnTo>
                      <a:pt x="324" y="306"/>
                    </a:lnTo>
                    <a:lnTo>
                      <a:pt x="320" y="308"/>
                    </a:lnTo>
                    <a:lnTo>
                      <a:pt x="314" y="308"/>
                    </a:lnTo>
                    <a:lnTo>
                      <a:pt x="318" y="316"/>
                    </a:lnTo>
                    <a:lnTo>
                      <a:pt x="318" y="318"/>
                    </a:lnTo>
                    <a:lnTo>
                      <a:pt x="324" y="326"/>
                    </a:lnTo>
                    <a:lnTo>
                      <a:pt x="330" y="330"/>
                    </a:lnTo>
                    <a:lnTo>
                      <a:pt x="332" y="330"/>
                    </a:lnTo>
                    <a:lnTo>
                      <a:pt x="342" y="326"/>
                    </a:lnTo>
                    <a:lnTo>
                      <a:pt x="348" y="336"/>
                    </a:lnTo>
                    <a:lnTo>
                      <a:pt x="356" y="338"/>
                    </a:lnTo>
                    <a:lnTo>
                      <a:pt x="360" y="338"/>
                    </a:lnTo>
                    <a:lnTo>
                      <a:pt x="364" y="344"/>
                    </a:lnTo>
                    <a:lnTo>
                      <a:pt x="364" y="348"/>
                    </a:lnTo>
                    <a:lnTo>
                      <a:pt x="366" y="354"/>
                    </a:lnTo>
                    <a:lnTo>
                      <a:pt x="366" y="356"/>
                    </a:lnTo>
                    <a:lnTo>
                      <a:pt x="372" y="360"/>
                    </a:lnTo>
                    <a:lnTo>
                      <a:pt x="374" y="360"/>
                    </a:lnTo>
                    <a:lnTo>
                      <a:pt x="382" y="354"/>
                    </a:lnTo>
                    <a:lnTo>
                      <a:pt x="392" y="348"/>
                    </a:lnTo>
                    <a:lnTo>
                      <a:pt x="394" y="344"/>
                    </a:lnTo>
                    <a:lnTo>
                      <a:pt x="402" y="344"/>
                    </a:lnTo>
                    <a:lnTo>
                      <a:pt x="406" y="342"/>
                    </a:lnTo>
                    <a:lnTo>
                      <a:pt x="410" y="338"/>
                    </a:lnTo>
                    <a:lnTo>
                      <a:pt x="412" y="334"/>
                    </a:lnTo>
                    <a:lnTo>
                      <a:pt x="410" y="316"/>
                    </a:lnTo>
                    <a:lnTo>
                      <a:pt x="412" y="316"/>
                    </a:lnTo>
                    <a:lnTo>
                      <a:pt x="404" y="312"/>
                    </a:lnTo>
                    <a:lnTo>
                      <a:pt x="402" y="316"/>
                    </a:lnTo>
                    <a:lnTo>
                      <a:pt x="400" y="318"/>
                    </a:lnTo>
                    <a:lnTo>
                      <a:pt x="394" y="308"/>
                    </a:lnTo>
                    <a:lnTo>
                      <a:pt x="384" y="306"/>
                    </a:lnTo>
                    <a:lnTo>
                      <a:pt x="382" y="298"/>
                    </a:lnTo>
                    <a:lnTo>
                      <a:pt x="394" y="296"/>
                    </a:lnTo>
                    <a:lnTo>
                      <a:pt x="396" y="292"/>
                    </a:lnTo>
                    <a:lnTo>
                      <a:pt x="390" y="282"/>
                    </a:lnTo>
                    <a:lnTo>
                      <a:pt x="384" y="282"/>
                    </a:lnTo>
                    <a:lnTo>
                      <a:pt x="382" y="280"/>
                    </a:lnTo>
                    <a:lnTo>
                      <a:pt x="384" y="274"/>
                    </a:lnTo>
                    <a:lnTo>
                      <a:pt x="390" y="270"/>
                    </a:lnTo>
                    <a:lnTo>
                      <a:pt x="386" y="270"/>
                    </a:lnTo>
                    <a:lnTo>
                      <a:pt x="382" y="270"/>
                    </a:lnTo>
                    <a:lnTo>
                      <a:pt x="382" y="270"/>
                    </a:lnTo>
                    <a:lnTo>
                      <a:pt x="382" y="270"/>
                    </a:lnTo>
                    <a:close/>
                    <a:moveTo>
                      <a:pt x="48" y="262"/>
                    </a:moveTo>
                    <a:lnTo>
                      <a:pt x="48" y="262"/>
                    </a:lnTo>
                    <a:lnTo>
                      <a:pt x="40" y="264"/>
                    </a:lnTo>
                    <a:lnTo>
                      <a:pt x="36" y="266"/>
                    </a:lnTo>
                    <a:lnTo>
                      <a:pt x="20" y="272"/>
                    </a:lnTo>
                    <a:lnTo>
                      <a:pt x="4" y="278"/>
                    </a:lnTo>
                    <a:lnTo>
                      <a:pt x="4" y="296"/>
                    </a:lnTo>
                    <a:lnTo>
                      <a:pt x="6" y="302"/>
                    </a:lnTo>
                    <a:lnTo>
                      <a:pt x="10" y="308"/>
                    </a:lnTo>
                    <a:lnTo>
                      <a:pt x="6" y="310"/>
                    </a:lnTo>
                    <a:lnTo>
                      <a:pt x="2" y="310"/>
                    </a:lnTo>
                    <a:lnTo>
                      <a:pt x="4" y="316"/>
                    </a:lnTo>
                    <a:lnTo>
                      <a:pt x="6" y="318"/>
                    </a:lnTo>
                    <a:lnTo>
                      <a:pt x="0" y="338"/>
                    </a:lnTo>
                    <a:lnTo>
                      <a:pt x="4" y="344"/>
                    </a:lnTo>
                    <a:lnTo>
                      <a:pt x="12" y="348"/>
                    </a:lnTo>
                    <a:lnTo>
                      <a:pt x="14" y="356"/>
                    </a:lnTo>
                    <a:lnTo>
                      <a:pt x="14" y="360"/>
                    </a:lnTo>
                    <a:lnTo>
                      <a:pt x="18" y="362"/>
                    </a:lnTo>
                    <a:lnTo>
                      <a:pt x="24" y="362"/>
                    </a:lnTo>
                    <a:lnTo>
                      <a:pt x="30" y="362"/>
                    </a:lnTo>
                    <a:lnTo>
                      <a:pt x="40" y="346"/>
                    </a:lnTo>
                    <a:lnTo>
                      <a:pt x="42" y="346"/>
                    </a:lnTo>
                    <a:lnTo>
                      <a:pt x="42" y="348"/>
                    </a:lnTo>
                    <a:lnTo>
                      <a:pt x="46" y="348"/>
                    </a:lnTo>
                    <a:lnTo>
                      <a:pt x="48" y="348"/>
                    </a:lnTo>
                    <a:lnTo>
                      <a:pt x="46" y="352"/>
                    </a:lnTo>
                    <a:lnTo>
                      <a:pt x="58" y="348"/>
                    </a:lnTo>
                    <a:lnTo>
                      <a:pt x="66" y="348"/>
                    </a:lnTo>
                    <a:lnTo>
                      <a:pt x="68" y="344"/>
                    </a:lnTo>
                    <a:lnTo>
                      <a:pt x="68" y="338"/>
                    </a:lnTo>
                    <a:lnTo>
                      <a:pt x="70" y="334"/>
                    </a:lnTo>
                    <a:lnTo>
                      <a:pt x="70" y="328"/>
                    </a:lnTo>
                    <a:lnTo>
                      <a:pt x="82" y="318"/>
                    </a:lnTo>
                    <a:lnTo>
                      <a:pt x="94" y="308"/>
                    </a:lnTo>
                    <a:lnTo>
                      <a:pt x="112" y="298"/>
                    </a:lnTo>
                    <a:lnTo>
                      <a:pt x="124" y="296"/>
                    </a:lnTo>
                    <a:lnTo>
                      <a:pt x="128" y="296"/>
                    </a:lnTo>
                    <a:lnTo>
                      <a:pt x="130" y="298"/>
                    </a:lnTo>
                    <a:lnTo>
                      <a:pt x="132" y="298"/>
                    </a:lnTo>
                    <a:lnTo>
                      <a:pt x="132" y="296"/>
                    </a:lnTo>
                    <a:lnTo>
                      <a:pt x="138" y="292"/>
                    </a:lnTo>
                    <a:lnTo>
                      <a:pt x="138" y="288"/>
                    </a:lnTo>
                    <a:lnTo>
                      <a:pt x="128" y="284"/>
                    </a:lnTo>
                    <a:lnTo>
                      <a:pt x="124" y="280"/>
                    </a:lnTo>
                    <a:lnTo>
                      <a:pt x="120" y="278"/>
                    </a:lnTo>
                    <a:lnTo>
                      <a:pt x="110" y="274"/>
                    </a:lnTo>
                    <a:lnTo>
                      <a:pt x="96" y="274"/>
                    </a:lnTo>
                    <a:lnTo>
                      <a:pt x="88" y="278"/>
                    </a:lnTo>
                    <a:lnTo>
                      <a:pt x="82" y="278"/>
                    </a:lnTo>
                    <a:lnTo>
                      <a:pt x="76" y="272"/>
                    </a:lnTo>
                    <a:lnTo>
                      <a:pt x="50" y="264"/>
                    </a:lnTo>
                    <a:lnTo>
                      <a:pt x="50" y="262"/>
                    </a:lnTo>
                    <a:lnTo>
                      <a:pt x="48" y="262"/>
                    </a:lnTo>
                    <a:lnTo>
                      <a:pt x="48" y="262"/>
                    </a:lnTo>
                    <a:lnTo>
                      <a:pt x="48" y="262"/>
                    </a:lnTo>
                    <a:close/>
                    <a:moveTo>
                      <a:pt x="392" y="260"/>
                    </a:moveTo>
                    <a:lnTo>
                      <a:pt x="392" y="260"/>
                    </a:lnTo>
                    <a:lnTo>
                      <a:pt x="390" y="262"/>
                    </a:lnTo>
                    <a:lnTo>
                      <a:pt x="394" y="264"/>
                    </a:lnTo>
                    <a:lnTo>
                      <a:pt x="394" y="260"/>
                    </a:lnTo>
                    <a:lnTo>
                      <a:pt x="392" y="260"/>
                    </a:lnTo>
                    <a:lnTo>
                      <a:pt x="392" y="260"/>
                    </a:lnTo>
                    <a:lnTo>
                      <a:pt x="392" y="260"/>
                    </a:lnTo>
                    <a:close/>
                    <a:moveTo>
                      <a:pt x="296" y="238"/>
                    </a:moveTo>
                    <a:lnTo>
                      <a:pt x="296" y="238"/>
                    </a:lnTo>
                    <a:lnTo>
                      <a:pt x="296" y="248"/>
                    </a:lnTo>
                    <a:lnTo>
                      <a:pt x="300" y="248"/>
                    </a:lnTo>
                    <a:lnTo>
                      <a:pt x="302" y="246"/>
                    </a:lnTo>
                    <a:lnTo>
                      <a:pt x="300" y="242"/>
                    </a:lnTo>
                    <a:lnTo>
                      <a:pt x="296" y="238"/>
                    </a:lnTo>
                    <a:lnTo>
                      <a:pt x="296" y="238"/>
                    </a:lnTo>
                    <a:lnTo>
                      <a:pt x="296" y="238"/>
                    </a:lnTo>
                    <a:close/>
                    <a:moveTo>
                      <a:pt x="422" y="228"/>
                    </a:moveTo>
                    <a:lnTo>
                      <a:pt x="422" y="228"/>
                    </a:lnTo>
                    <a:lnTo>
                      <a:pt x="420" y="234"/>
                    </a:lnTo>
                    <a:lnTo>
                      <a:pt x="418" y="242"/>
                    </a:lnTo>
                    <a:lnTo>
                      <a:pt x="414" y="242"/>
                    </a:lnTo>
                    <a:lnTo>
                      <a:pt x="410" y="254"/>
                    </a:lnTo>
                    <a:lnTo>
                      <a:pt x="418" y="254"/>
                    </a:lnTo>
                    <a:lnTo>
                      <a:pt x="420" y="260"/>
                    </a:lnTo>
                    <a:lnTo>
                      <a:pt x="424" y="262"/>
                    </a:lnTo>
                    <a:lnTo>
                      <a:pt x="430" y="262"/>
                    </a:lnTo>
                    <a:lnTo>
                      <a:pt x="436" y="262"/>
                    </a:lnTo>
                    <a:lnTo>
                      <a:pt x="438" y="262"/>
                    </a:lnTo>
                    <a:lnTo>
                      <a:pt x="440" y="264"/>
                    </a:lnTo>
                    <a:lnTo>
                      <a:pt x="446" y="260"/>
                    </a:lnTo>
                    <a:lnTo>
                      <a:pt x="448" y="254"/>
                    </a:lnTo>
                    <a:lnTo>
                      <a:pt x="448" y="246"/>
                    </a:lnTo>
                    <a:lnTo>
                      <a:pt x="446" y="242"/>
                    </a:lnTo>
                    <a:lnTo>
                      <a:pt x="438" y="228"/>
                    </a:lnTo>
                    <a:lnTo>
                      <a:pt x="430" y="230"/>
                    </a:lnTo>
                    <a:lnTo>
                      <a:pt x="428" y="230"/>
                    </a:lnTo>
                    <a:lnTo>
                      <a:pt x="424" y="230"/>
                    </a:lnTo>
                    <a:lnTo>
                      <a:pt x="422" y="228"/>
                    </a:lnTo>
                    <a:lnTo>
                      <a:pt x="422" y="228"/>
                    </a:lnTo>
                    <a:lnTo>
                      <a:pt x="422" y="228"/>
                    </a:lnTo>
                    <a:close/>
                    <a:moveTo>
                      <a:pt x="414" y="228"/>
                    </a:moveTo>
                    <a:lnTo>
                      <a:pt x="414" y="228"/>
                    </a:lnTo>
                    <a:lnTo>
                      <a:pt x="412" y="230"/>
                    </a:lnTo>
                    <a:lnTo>
                      <a:pt x="404" y="234"/>
                    </a:lnTo>
                    <a:lnTo>
                      <a:pt x="404" y="236"/>
                    </a:lnTo>
                    <a:lnTo>
                      <a:pt x="404" y="238"/>
                    </a:lnTo>
                    <a:lnTo>
                      <a:pt x="406" y="238"/>
                    </a:lnTo>
                    <a:lnTo>
                      <a:pt x="414" y="230"/>
                    </a:lnTo>
                    <a:lnTo>
                      <a:pt x="418" y="228"/>
                    </a:lnTo>
                    <a:lnTo>
                      <a:pt x="414" y="228"/>
                    </a:lnTo>
                    <a:lnTo>
                      <a:pt x="414" y="228"/>
                    </a:lnTo>
                    <a:lnTo>
                      <a:pt x="414" y="228"/>
                    </a:lnTo>
                    <a:close/>
                    <a:moveTo>
                      <a:pt x="96" y="216"/>
                    </a:moveTo>
                    <a:lnTo>
                      <a:pt x="96" y="216"/>
                    </a:lnTo>
                    <a:lnTo>
                      <a:pt x="94" y="218"/>
                    </a:lnTo>
                    <a:lnTo>
                      <a:pt x="94" y="220"/>
                    </a:lnTo>
                    <a:lnTo>
                      <a:pt x="94" y="226"/>
                    </a:lnTo>
                    <a:lnTo>
                      <a:pt x="88" y="228"/>
                    </a:lnTo>
                    <a:lnTo>
                      <a:pt x="84" y="230"/>
                    </a:lnTo>
                    <a:lnTo>
                      <a:pt x="82" y="236"/>
                    </a:lnTo>
                    <a:lnTo>
                      <a:pt x="84" y="242"/>
                    </a:lnTo>
                    <a:lnTo>
                      <a:pt x="88" y="242"/>
                    </a:lnTo>
                    <a:lnTo>
                      <a:pt x="94" y="242"/>
                    </a:lnTo>
                    <a:lnTo>
                      <a:pt x="100" y="226"/>
                    </a:lnTo>
                    <a:lnTo>
                      <a:pt x="102" y="218"/>
                    </a:lnTo>
                    <a:lnTo>
                      <a:pt x="100" y="216"/>
                    </a:lnTo>
                    <a:lnTo>
                      <a:pt x="96" y="216"/>
                    </a:lnTo>
                    <a:lnTo>
                      <a:pt x="96" y="216"/>
                    </a:lnTo>
                    <a:lnTo>
                      <a:pt x="96" y="216"/>
                    </a:lnTo>
                    <a:close/>
                    <a:moveTo>
                      <a:pt x="124" y="206"/>
                    </a:moveTo>
                    <a:lnTo>
                      <a:pt x="124" y="210"/>
                    </a:lnTo>
                    <a:lnTo>
                      <a:pt x="130" y="210"/>
                    </a:lnTo>
                    <a:lnTo>
                      <a:pt x="130" y="208"/>
                    </a:lnTo>
                    <a:lnTo>
                      <a:pt x="130" y="206"/>
                    </a:lnTo>
                    <a:lnTo>
                      <a:pt x="124" y="206"/>
                    </a:lnTo>
                    <a:lnTo>
                      <a:pt x="124" y="206"/>
                    </a:lnTo>
                    <a:lnTo>
                      <a:pt x="124" y="206"/>
                    </a:lnTo>
                    <a:close/>
                    <a:moveTo>
                      <a:pt x="600" y="196"/>
                    </a:moveTo>
                    <a:lnTo>
                      <a:pt x="600" y="196"/>
                    </a:lnTo>
                    <a:lnTo>
                      <a:pt x="604" y="202"/>
                    </a:lnTo>
                    <a:lnTo>
                      <a:pt x="604" y="206"/>
                    </a:lnTo>
                    <a:lnTo>
                      <a:pt x="602" y="206"/>
                    </a:lnTo>
                    <a:lnTo>
                      <a:pt x="600" y="200"/>
                    </a:lnTo>
                    <a:lnTo>
                      <a:pt x="600" y="198"/>
                    </a:lnTo>
                    <a:lnTo>
                      <a:pt x="600" y="196"/>
                    </a:lnTo>
                    <a:lnTo>
                      <a:pt x="600" y="196"/>
                    </a:lnTo>
                    <a:lnTo>
                      <a:pt x="600" y="196"/>
                    </a:lnTo>
                    <a:close/>
                    <a:moveTo>
                      <a:pt x="492" y="196"/>
                    </a:moveTo>
                    <a:lnTo>
                      <a:pt x="492" y="196"/>
                    </a:lnTo>
                    <a:lnTo>
                      <a:pt x="494" y="196"/>
                    </a:lnTo>
                    <a:lnTo>
                      <a:pt x="492" y="196"/>
                    </a:lnTo>
                    <a:lnTo>
                      <a:pt x="486" y="196"/>
                    </a:lnTo>
                    <a:lnTo>
                      <a:pt x="494" y="206"/>
                    </a:lnTo>
                    <a:lnTo>
                      <a:pt x="500" y="206"/>
                    </a:lnTo>
                    <a:lnTo>
                      <a:pt x="500" y="202"/>
                    </a:lnTo>
                    <a:lnTo>
                      <a:pt x="500" y="196"/>
                    </a:lnTo>
                    <a:lnTo>
                      <a:pt x="492" y="196"/>
                    </a:lnTo>
                    <a:lnTo>
                      <a:pt x="492" y="196"/>
                    </a:lnTo>
                    <a:lnTo>
                      <a:pt x="492" y="196"/>
                    </a:lnTo>
                    <a:close/>
                    <a:moveTo>
                      <a:pt x="296" y="196"/>
                    </a:moveTo>
                    <a:lnTo>
                      <a:pt x="296" y="196"/>
                    </a:lnTo>
                    <a:lnTo>
                      <a:pt x="294" y="198"/>
                    </a:lnTo>
                    <a:lnTo>
                      <a:pt x="294" y="202"/>
                    </a:lnTo>
                    <a:lnTo>
                      <a:pt x="296" y="208"/>
                    </a:lnTo>
                    <a:lnTo>
                      <a:pt x="296" y="206"/>
                    </a:lnTo>
                    <a:lnTo>
                      <a:pt x="296" y="208"/>
                    </a:lnTo>
                    <a:lnTo>
                      <a:pt x="294" y="210"/>
                    </a:lnTo>
                    <a:lnTo>
                      <a:pt x="294" y="216"/>
                    </a:lnTo>
                    <a:lnTo>
                      <a:pt x="306" y="212"/>
                    </a:lnTo>
                    <a:lnTo>
                      <a:pt x="312" y="216"/>
                    </a:lnTo>
                    <a:lnTo>
                      <a:pt x="314" y="216"/>
                    </a:lnTo>
                    <a:lnTo>
                      <a:pt x="312" y="216"/>
                    </a:lnTo>
                    <a:lnTo>
                      <a:pt x="302" y="220"/>
                    </a:lnTo>
                    <a:lnTo>
                      <a:pt x="300" y="224"/>
                    </a:lnTo>
                    <a:lnTo>
                      <a:pt x="304" y="224"/>
                    </a:lnTo>
                    <a:lnTo>
                      <a:pt x="310" y="224"/>
                    </a:lnTo>
                    <a:lnTo>
                      <a:pt x="306" y="226"/>
                    </a:lnTo>
                    <a:lnTo>
                      <a:pt x="306" y="228"/>
                    </a:lnTo>
                    <a:lnTo>
                      <a:pt x="302" y="234"/>
                    </a:lnTo>
                    <a:lnTo>
                      <a:pt x="302" y="236"/>
                    </a:lnTo>
                    <a:lnTo>
                      <a:pt x="304" y="236"/>
                    </a:lnTo>
                    <a:lnTo>
                      <a:pt x="312" y="236"/>
                    </a:lnTo>
                    <a:lnTo>
                      <a:pt x="318" y="234"/>
                    </a:lnTo>
                    <a:lnTo>
                      <a:pt x="328" y="226"/>
                    </a:lnTo>
                    <a:lnTo>
                      <a:pt x="324" y="224"/>
                    </a:lnTo>
                    <a:lnTo>
                      <a:pt x="324" y="220"/>
                    </a:lnTo>
                    <a:lnTo>
                      <a:pt x="328" y="218"/>
                    </a:lnTo>
                    <a:lnTo>
                      <a:pt x="324" y="210"/>
                    </a:lnTo>
                    <a:lnTo>
                      <a:pt x="318" y="212"/>
                    </a:lnTo>
                    <a:lnTo>
                      <a:pt x="318" y="202"/>
                    </a:lnTo>
                    <a:lnTo>
                      <a:pt x="310" y="202"/>
                    </a:lnTo>
                    <a:lnTo>
                      <a:pt x="306" y="202"/>
                    </a:lnTo>
                    <a:lnTo>
                      <a:pt x="310" y="196"/>
                    </a:lnTo>
                    <a:lnTo>
                      <a:pt x="302" y="196"/>
                    </a:lnTo>
                    <a:lnTo>
                      <a:pt x="296" y="196"/>
                    </a:lnTo>
                    <a:lnTo>
                      <a:pt x="296" y="196"/>
                    </a:lnTo>
                    <a:lnTo>
                      <a:pt x="296" y="196"/>
                    </a:lnTo>
                    <a:close/>
                    <a:moveTo>
                      <a:pt x="358" y="192"/>
                    </a:moveTo>
                    <a:lnTo>
                      <a:pt x="358" y="192"/>
                    </a:lnTo>
                    <a:lnTo>
                      <a:pt x="354" y="192"/>
                    </a:lnTo>
                    <a:lnTo>
                      <a:pt x="350" y="196"/>
                    </a:lnTo>
                    <a:lnTo>
                      <a:pt x="354" y="198"/>
                    </a:lnTo>
                    <a:lnTo>
                      <a:pt x="360" y="200"/>
                    </a:lnTo>
                    <a:lnTo>
                      <a:pt x="360" y="206"/>
                    </a:lnTo>
                    <a:lnTo>
                      <a:pt x="348" y="206"/>
                    </a:lnTo>
                    <a:lnTo>
                      <a:pt x="354" y="210"/>
                    </a:lnTo>
                    <a:lnTo>
                      <a:pt x="356" y="212"/>
                    </a:lnTo>
                    <a:lnTo>
                      <a:pt x="358" y="212"/>
                    </a:lnTo>
                    <a:lnTo>
                      <a:pt x="358" y="216"/>
                    </a:lnTo>
                    <a:lnTo>
                      <a:pt x="356" y="218"/>
                    </a:lnTo>
                    <a:lnTo>
                      <a:pt x="356" y="220"/>
                    </a:lnTo>
                    <a:lnTo>
                      <a:pt x="360" y="224"/>
                    </a:lnTo>
                    <a:lnTo>
                      <a:pt x="358" y="226"/>
                    </a:lnTo>
                    <a:lnTo>
                      <a:pt x="358" y="228"/>
                    </a:lnTo>
                    <a:lnTo>
                      <a:pt x="350" y="228"/>
                    </a:lnTo>
                    <a:lnTo>
                      <a:pt x="354" y="220"/>
                    </a:lnTo>
                    <a:lnTo>
                      <a:pt x="346" y="212"/>
                    </a:lnTo>
                    <a:lnTo>
                      <a:pt x="338" y="202"/>
                    </a:lnTo>
                    <a:lnTo>
                      <a:pt x="330" y="202"/>
                    </a:lnTo>
                    <a:lnTo>
                      <a:pt x="330" y="210"/>
                    </a:lnTo>
                    <a:lnTo>
                      <a:pt x="332" y="210"/>
                    </a:lnTo>
                    <a:lnTo>
                      <a:pt x="332" y="212"/>
                    </a:lnTo>
                    <a:lnTo>
                      <a:pt x="330" y="218"/>
                    </a:lnTo>
                    <a:lnTo>
                      <a:pt x="338" y="224"/>
                    </a:lnTo>
                    <a:lnTo>
                      <a:pt x="338" y="230"/>
                    </a:lnTo>
                    <a:lnTo>
                      <a:pt x="322" y="230"/>
                    </a:lnTo>
                    <a:lnTo>
                      <a:pt x="322" y="236"/>
                    </a:lnTo>
                    <a:lnTo>
                      <a:pt x="320" y="236"/>
                    </a:lnTo>
                    <a:lnTo>
                      <a:pt x="322" y="242"/>
                    </a:lnTo>
                    <a:lnTo>
                      <a:pt x="322" y="246"/>
                    </a:lnTo>
                    <a:lnTo>
                      <a:pt x="338" y="238"/>
                    </a:lnTo>
                    <a:lnTo>
                      <a:pt x="356" y="234"/>
                    </a:lnTo>
                    <a:lnTo>
                      <a:pt x="358" y="234"/>
                    </a:lnTo>
                    <a:lnTo>
                      <a:pt x="360" y="236"/>
                    </a:lnTo>
                    <a:lnTo>
                      <a:pt x="348" y="244"/>
                    </a:lnTo>
                    <a:lnTo>
                      <a:pt x="350" y="254"/>
                    </a:lnTo>
                    <a:lnTo>
                      <a:pt x="358" y="254"/>
                    </a:lnTo>
                    <a:lnTo>
                      <a:pt x="366" y="254"/>
                    </a:lnTo>
                    <a:lnTo>
                      <a:pt x="378" y="252"/>
                    </a:lnTo>
                    <a:lnTo>
                      <a:pt x="390" y="252"/>
                    </a:lnTo>
                    <a:lnTo>
                      <a:pt x="396" y="252"/>
                    </a:lnTo>
                    <a:lnTo>
                      <a:pt x="396" y="248"/>
                    </a:lnTo>
                    <a:lnTo>
                      <a:pt x="400" y="246"/>
                    </a:lnTo>
                    <a:lnTo>
                      <a:pt x="396" y="242"/>
                    </a:lnTo>
                    <a:lnTo>
                      <a:pt x="394" y="238"/>
                    </a:lnTo>
                    <a:lnTo>
                      <a:pt x="394" y="242"/>
                    </a:lnTo>
                    <a:lnTo>
                      <a:pt x="396" y="236"/>
                    </a:lnTo>
                    <a:lnTo>
                      <a:pt x="396" y="228"/>
                    </a:lnTo>
                    <a:lnTo>
                      <a:pt x="390" y="228"/>
                    </a:lnTo>
                    <a:lnTo>
                      <a:pt x="390" y="224"/>
                    </a:lnTo>
                    <a:lnTo>
                      <a:pt x="390" y="216"/>
                    </a:lnTo>
                    <a:lnTo>
                      <a:pt x="390" y="210"/>
                    </a:lnTo>
                    <a:lnTo>
                      <a:pt x="386" y="206"/>
                    </a:lnTo>
                    <a:lnTo>
                      <a:pt x="378" y="202"/>
                    </a:lnTo>
                    <a:lnTo>
                      <a:pt x="378" y="200"/>
                    </a:lnTo>
                    <a:lnTo>
                      <a:pt x="378" y="198"/>
                    </a:lnTo>
                    <a:lnTo>
                      <a:pt x="376" y="196"/>
                    </a:lnTo>
                    <a:lnTo>
                      <a:pt x="374" y="196"/>
                    </a:lnTo>
                    <a:lnTo>
                      <a:pt x="372" y="198"/>
                    </a:lnTo>
                    <a:lnTo>
                      <a:pt x="372" y="202"/>
                    </a:lnTo>
                    <a:lnTo>
                      <a:pt x="374" y="202"/>
                    </a:lnTo>
                    <a:lnTo>
                      <a:pt x="376" y="202"/>
                    </a:lnTo>
                    <a:lnTo>
                      <a:pt x="374" y="206"/>
                    </a:lnTo>
                    <a:lnTo>
                      <a:pt x="368" y="206"/>
                    </a:lnTo>
                    <a:lnTo>
                      <a:pt x="366" y="206"/>
                    </a:lnTo>
                    <a:lnTo>
                      <a:pt x="364" y="202"/>
                    </a:lnTo>
                    <a:lnTo>
                      <a:pt x="366" y="202"/>
                    </a:lnTo>
                    <a:lnTo>
                      <a:pt x="358" y="192"/>
                    </a:lnTo>
                    <a:lnTo>
                      <a:pt x="358" y="192"/>
                    </a:lnTo>
                    <a:lnTo>
                      <a:pt x="358" y="192"/>
                    </a:lnTo>
                    <a:close/>
                    <a:moveTo>
                      <a:pt x="138" y="192"/>
                    </a:moveTo>
                    <a:lnTo>
                      <a:pt x="138" y="192"/>
                    </a:lnTo>
                    <a:lnTo>
                      <a:pt x="138" y="196"/>
                    </a:lnTo>
                    <a:lnTo>
                      <a:pt x="138" y="198"/>
                    </a:lnTo>
                    <a:lnTo>
                      <a:pt x="142" y="198"/>
                    </a:lnTo>
                    <a:lnTo>
                      <a:pt x="142" y="196"/>
                    </a:lnTo>
                    <a:lnTo>
                      <a:pt x="142" y="192"/>
                    </a:lnTo>
                    <a:lnTo>
                      <a:pt x="138" y="192"/>
                    </a:lnTo>
                    <a:lnTo>
                      <a:pt x="138" y="192"/>
                    </a:lnTo>
                    <a:lnTo>
                      <a:pt x="138" y="192"/>
                    </a:lnTo>
                    <a:close/>
                    <a:moveTo>
                      <a:pt x="418" y="190"/>
                    </a:moveTo>
                    <a:lnTo>
                      <a:pt x="418" y="190"/>
                    </a:lnTo>
                    <a:lnTo>
                      <a:pt x="412" y="192"/>
                    </a:lnTo>
                    <a:lnTo>
                      <a:pt x="410" y="196"/>
                    </a:lnTo>
                    <a:lnTo>
                      <a:pt x="414" y="206"/>
                    </a:lnTo>
                    <a:lnTo>
                      <a:pt x="422" y="210"/>
                    </a:lnTo>
                    <a:lnTo>
                      <a:pt x="430" y="210"/>
                    </a:lnTo>
                    <a:lnTo>
                      <a:pt x="436" y="210"/>
                    </a:lnTo>
                    <a:lnTo>
                      <a:pt x="440" y="216"/>
                    </a:lnTo>
                    <a:lnTo>
                      <a:pt x="446" y="216"/>
                    </a:lnTo>
                    <a:lnTo>
                      <a:pt x="448" y="212"/>
                    </a:lnTo>
                    <a:lnTo>
                      <a:pt x="450" y="212"/>
                    </a:lnTo>
                    <a:lnTo>
                      <a:pt x="454" y="210"/>
                    </a:lnTo>
                    <a:lnTo>
                      <a:pt x="456" y="216"/>
                    </a:lnTo>
                    <a:lnTo>
                      <a:pt x="466" y="220"/>
                    </a:lnTo>
                    <a:lnTo>
                      <a:pt x="472" y="224"/>
                    </a:lnTo>
                    <a:lnTo>
                      <a:pt x="476" y="230"/>
                    </a:lnTo>
                    <a:lnTo>
                      <a:pt x="474" y="242"/>
                    </a:lnTo>
                    <a:lnTo>
                      <a:pt x="472" y="248"/>
                    </a:lnTo>
                    <a:lnTo>
                      <a:pt x="474" y="260"/>
                    </a:lnTo>
                    <a:lnTo>
                      <a:pt x="476" y="270"/>
                    </a:lnTo>
                    <a:lnTo>
                      <a:pt x="484" y="266"/>
                    </a:lnTo>
                    <a:lnTo>
                      <a:pt x="484" y="264"/>
                    </a:lnTo>
                    <a:lnTo>
                      <a:pt x="486" y="264"/>
                    </a:lnTo>
                    <a:lnTo>
                      <a:pt x="490" y="266"/>
                    </a:lnTo>
                    <a:lnTo>
                      <a:pt x="490" y="270"/>
                    </a:lnTo>
                    <a:lnTo>
                      <a:pt x="494" y="266"/>
                    </a:lnTo>
                    <a:lnTo>
                      <a:pt x="496" y="264"/>
                    </a:lnTo>
                    <a:lnTo>
                      <a:pt x="510" y="262"/>
                    </a:lnTo>
                    <a:lnTo>
                      <a:pt x="514" y="254"/>
                    </a:lnTo>
                    <a:lnTo>
                      <a:pt x="520" y="266"/>
                    </a:lnTo>
                    <a:lnTo>
                      <a:pt x="530" y="266"/>
                    </a:lnTo>
                    <a:lnTo>
                      <a:pt x="540" y="266"/>
                    </a:lnTo>
                    <a:lnTo>
                      <a:pt x="546" y="262"/>
                    </a:lnTo>
                    <a:lnTo>
                      <a:pt x="548" y="262"/>
                    </a:lnTo>
                    <a:lnTo>
                      <a:pt x="550" y="266"/>
                    </a:lnTo>
                    <a:lnTo>
                      <a:pt x="564" y="264"/>
                    </a:lnTo>
                    <a:lnTo>
                      <a:pt x="564" y="266"/>
                    </a:lnTo>
                    <a:lnTo>
                      <a:pt x="566" y="266"/>
                    </a:lnTo>
                    <a:lnTo>
                      <a:pt x="582" y="264"/>
                    </a:lnTo>
                    <a:lnTo>
                      <a:pt x="586" y="264"/>
                    </a:lnTo>
                    <a:lnTo>
                      <a:pt x="592" y="264"/>
                    </a:lnTo>
                    <a:lnTo>
                      <a:pt x="596" y="262"/>
                    </a:lnTo>
                    <a:lnTo>
                      <a:pt x="594" y="260"/>
                    </a:lnTo>
                    <a:lnTo>
                      <a:pt x="600" y="256"/>
                    </a:lnTo>
                    <a:lnTo>
                      <a:pt x="602" y="262"/>
                    </a:lnTo>
                    <a:lnTo>
                      <a:pt x="604" y="264"/>
                    </a:lnTo>
                    <a:lnTo>
                      <a:pt x="608" y="262"/>
                    </a:lnTo>
                    <a:lnTo>
                      <a:pt x="610" y="262"/>
                    </a:lnTo>
                    <a:lnTo>
                      <a:pt x="610" y="264"/>
                    </a:lnTo>
                    <a:lnTo>
                      <a:pt x="626" y="264"/>
                    </a:lnTo>
                    <a:lnTo>
                      <a:pt x="642" y="264"/>
                    </a:lnTo>
                    <a:lnTo>
                      <a:pt x="642" y="256"/>
                    </a:lnTo>
                    <a:lnTo>
                      <a:pt x="642" y="252"/>
                    </a:lnTo>
                    <a:lnTo>
                      <a:pt x="646" y="248"/>
                    </a:lnTo>
                    <a:lnTo>
                      <a:pt x="648" y="246"/>
                    </a:lnTo>
                    <a:lnTo>
                      <a:pt x="654" y="246"/>
                    </a:lnTo>
                    <a:lnTo>
                      <a:pt x="654" y="242"/>
                    </a:lnTo>
                    <a:lnTo>
                      <a:pt x="654" y="238"/>
                    </a:lnTo>
                    <a:lnTo>
                      <a:pt x="638" y="228"/>
                    </a:lnTo>
                    <a:lnTo>
                      <a:pt x="632" y="230"/>
                    </a:lnTo>
                    <a:lnTo>
                      <a:pt x="630" y="230"/>
                    </a:lnTo>
                    <a:lnTo>
                      <a:pt x="628" y="230"/>
                    </a:lnTo>
                    <a:lnTo>
                      <a:pt x="626" y="230"/>
                    </a:lnTo>
                    <a:lnTo>
                      <a:pt x="620" y="226"/>
                    </a:lnTo>
                    <a:lnTo>
                      <a:pt x="612" y="224"/>
                    </a:lnTo>
                    <a:lnTo>
                      <a:pt x="604" y="224"/>
                    </a:lnTo>
                    <a:lnTo>
                      <a:pt x="602" y="228"/>
                    </a:lnTo>
                    <a:lnTo>
                      <a:pt x="600" y="228"/>
                    </a:lnTo>
                    <a:lnTo>
                      <a:pt x="596" y="226"/>
                    </a:lnTo>
                    <a:lnTo>
                      <a:pt x="592" y="226"/>
                    </a:lnTo>
                    <a:lnTo>
                      <a:pt x="592" y="224"/>
                    </a:lnTo>
                    <a:lnTo>
                      <a:pt x="586" y="224"/>
                    </a:lnTo>
                    <a:lnTo>
                      <a:pt x="576" y="228"/>
                    </a:lnTo>
                    <a:lnTo>
                      <a:pt x="556" y="230"/>
                    </a:lnTo>
                    <a:lnTo>
                      <a:pt x="548" y="230"/>
                    </a:lnTo>
                    <a:lnTo>
                      <a:pt x="538" y="228"/>
                    </a:lnTo>
                    <a:lnTo>
                      <a:pt x="538" y="236"/>
                    </a:lnTo>
                    <a:lnTo>
                      <a:pt x="536" y="234"/>
                    </a:lnTo>
                    <a:lnTo>
                      <a:pt x="532" y="230"/>
                    </a:lnTo>
                    <a:lnTo>
                      <a:pt x="530" y="230"/>
                    </a:lnTo>
                    <a:lnTo>
                      <a:pt x="528" y="234"/>
                    </a:lnTo>
                    <a:lnTo>
                      <a:pt x="524" y="234"/>
                    </a:lnTo>
                    <a:lnTo>
                      <a:pt x="510" y="228"/>
                    </a:lnTo>
                    <a:lnTo>
                      <a:pt x="510" y="230"/>
                    </a:lnTo>
                    <a:lnTo>
                      <a:pt x="508" y="230"/>
                    </a:lnTo>
                    <a:lnTo>
                      <a:pt x="508" y="224"/>
                    </a:lnTo>
                    <a:lnTo>
                      <a:pt x="494" y="226"/>
                    </a:lnTo>
                    <a:lnTo>
                      <a:pt x="494" y="220"/>
                    </a:lnTo>
                    <a:lnTo>
                      <a:pt x="486" y="218"/>
                    </a:lnTo>
                    <a:lnTo>
                      <a:pt x="494" y="220"/>
                    </a:lnTo>
                    <a:lnTo>
                      <a:pt x="500" y="220"/>
                    </a:lnTo>
                    <a:lnTo>
                      <a:pt x="502" y="218"/>
                    </a:lnTo>
                    <a:lnTo>
                      <a:pt x="504" y="216"/>
                    </a:lnTo>
                    <a:lnTo>
                      <a:pt x="504" y="210"/>
                    </a:lnTo>
                    <a:lnTo>
                      <a:pt x="500" y="210"/>
                    </a:lnTo>
                    <a:lnTo>
                      <a:pt x="486" y="208"/>
                    </a:lnTo>
                    <a:lnTo>
                      <a:pt x="484" y="202"/>
                    </a:lnTo>
                    <a:lnTo>
                      <a:pt x="482" y="198"/>
                    </a:lnTo>
                    <a:lnTo>
                      <a:pt x="476" y="198"/>
                    </a:lnTo>
                    <a:lnTo>
                      <a:pt x="472" y="200"/>
                    </a:lnTo>
                    <a:lnTo>
                      <a:pt x="464" y="202"/>
                    </a:lnTo>
                    <a:lnTo>
                      <a:pt x="456" y="202"/>
                    </a:lnTo>
                    <a:lnTo>
                      <a:pt x="454" y="198"/>
                    </a:lnTo>
                    <a:lnTo>
                      <a:pt x="450" y="196"/>
                    </a:lnTo>
                    <a:lnTo>
                      <a:pt x="432" y="190"/>
                    </a:lnTo>
                    <a:lnTo>
                      <a:pt x="418" y="190"/>
                    </a:lnTo>
                    <a:lnTo>
                      <a:pt x="418" y="190"/>
                    </a:lnTo>
                    <a:lnTo>
                      <a:pt x="418" y="190"/>
                    </a:lnTo>
                    <a:close/>
                    <a:moveTo>
                      <a:pt x="214" y="190"/>
                    </a:moveTo>
                    <a:lnTo>
                      <a:pt x="214" y="190"/>
                    </a:lnTo>
                    <a:lnTo>
                      <a:pt x="214" y="192"/>
                    </a:lnTo>
                    <a:lnTo>
                      <a:pt x="210" y="192"/>
                    </a:lnTo>
                    <a:lnTo>
                      <a:pt x="212" y="202"/>
                    </a:lnTo>
                    <a:lnTo>
                      <a:pt x="210" y="212"/>
                    </a:lnTo>
                    <a:lnTo>
                      <a:pt x="220" y="218"/>
                    </a:lnTo>
                    <a:lnTo>
                      <a:pt x="218" y="220"/>
                    </a:lnTo>
                    <a:lnTo>
                      <a:pt x="218" y="226"/>
                    </a:lnTo>
                    <a:lnTo>
                      <a:pt x="218" y="228"/>
                    </a:lnTo>
                    <a:lnTo>
                      <a:pt x="222" y="228"/>
                    </a:lnTo>
                    <a:lnTo>
                      <a:pt x="224" y="234"/>
                    </a:lnTo>
                    <a:lnTo>
                      <a:pt x="206" y="234"/>
                    </a:lnTo>
                    <a:lnTo>
                      <a:pt x="192" y="230"/>
                    </a:lnTo>
                    <a:lnTo>
                      <a:pt x="184" y="226"/>
                    </a:lnTo>
                    <a:lnTo>
                      <a:pt x="176" y="220"/>
                    </a:lnTo>
                    <a:lnTo>
                      <a:pt x="170" y="220"/>
                    </a:lnTo>
                    <a:lnTo>
                      <a:pt x="166" y="220"/>
                    </a:lnTo>
                    <a:lnTo>
                      <a:pt x="156" y="212"/>
                    </a:lnTo>
                    <a:lnTo>
                      <a:pt x="142" y="212"/>
                    </a:lnTo>
                    <a:lnTo>
                      <a:pt x="136" y="210"/>
                    </a:lnTo>
                    <a:lnTo>
                      <a:pt x="132" y="216"/>
                    </a:lnTo>
                    <a:lnTo>
                      <a:pt x="128" y="216"/>
                    </a:lnTo>
                    <a:lnTo>
                      <a:pt x="120" y="212"/>
                    </a:lnTo>
                    <a:lnTo>
                      <a:pt x="120" y="226"/>
                    </a:lnTo>
                    <a:lnTo>
                      <a:pt x="130" y="224"/>
                    </a:lnTo>
                    <a:lnTo>
                      <a:pt x="128" y="226"/>
                    </a:lnTo>
                    <a:lnTo>
                      <a:pt x="114" y="228"/>
                    </a:lnTo>
                    <a:lnTo>
                      <a:pt x="114" y="236"/>
                    </a:lnTo>
                    <a:lnTo>
                      <a:pt x="128" y="236"/>
                    </a:lnTo>
                    <a:lnTo>
                      <a:pt x="112" y="242"/>
                    </a:lnTo>
                    <a:lnTo>
                      <a:pt x="112" y="246"/>
                    </a:lnTo>
                    <a:lnTo>
                      <a:pt x="122" y="246"/>
                    </a:lnTo>
                    <a:lnTo>
                      <a:pt x="130" y="246"/>
                    </a:lnTo>
                    <a:lnTo>
                      <a:pt x="130" y="248"/>
                    </a:lnTo>
                    <a:lnTo>
                      <a:pt x="132" y="248"/>
                    </a:lnTo>
                    <a:lnTo>
                      <a:pt x="136" y="248"/>
                    </a:lnTo>
                    <a:lnTo>
                      <a:pt x="136" y="244"/>
                    </a:lnTo>
                    <a:lnTo>
                      <a:pt x="138" y="244"/>
                    </a:lnTo>
                    <a:lnTo>
                      <a:pt x="140" y="244"/>
                    </a:lnTo>
                    <a:lnTo>
                      <a:pt x="138" y="246"/>
                    </a:lnTo>
                    <a:lnTo>
                      <a:pt x="138" y="252"/>
                    </a:lnTo>
                    <a:lnTo>
                      <a:pt x="140" y="252"/>
                    </a:lnTo>
                    <a:lnTo>
                      <a:pt x="142" y="248"/>
                    </a:lnTo>
                    <a:lnTo>
                      <a:pt x="140" y="246"/>
                    </a:lnTo>
                    <a:lnTo>
                      <a:pt x="146" y="246"/>
                    </a:lnTo>
                    <a:lnTo>
                      <a:pt x="146" y="244"/>
                    </a:lnTo>
                    <a:lnTo>
                      <a:pt x="146" y="238"/>
                    </a:lnTo>
                    <a:lnTo>
                      <a:pt x="142" y="234"/>
                    </a:lnTo>
                    <a:lnTo>
                      <a:pt x="146" y="228"/>
                    </a:lnTo>
                    <a:lnTo>
                      <a:pt x="148" y="228"/>
                    </a:lnTo>
                    <a:lnTo>
                      <a:pt x="150" y="228"/>
                    </a:lnTo>
                    <a:lnTo>
                      <a:pt x="154" y="234"/>
                    </a:lnTo>
                    <a:lnTo>
                      <a:pt x="150" y="246"/>
                    </a:lnTo>
                    <a:lnTo>
                      <a:pt x="174" y="244"/>
                    </a:lnTo>
                    <a:lnTo>
                      <a:pt x="174" y="238"/>
                    </a:lnTo>
                    <a:lnTo>
                      <a:pt x="176" y="238"/>
                    </a:lnTo>
                    <a:lnTo>
                      <a:pt x="182" y="242"/>
                    </a:lnTo>
                    <a:lnTo>
                      <a:pt x="188" y="244"/>
                    </a:lnTo>
                    <a:lnTo>
                      <a:pt x="194" y="244"/>
                    </a:lnTo>
                    <a:lnTo>
                      <a:pt x="202" y="236"/>
                    </a:lnTo>
                    <a:lnTo>
                      <a:pt x="196" y="246"/>
                    </a:lnTo>
                    <a:lnTo>
                      <a:pt x="188" y="248"/>
                    </a:lnTo>
                    <a:lnTo>
                      <a:pt x="184" y="252"/>
                    </a:lnTo>
                    <a:lnTo>
                      <a:pt x="178" y="252"/>
                    </a:lnTo>
                    <a:lnTo>
                      <a:pt x="168" y="252"/>
                    </a:lnTo>
                    <a:lnTo>
                      <a:pt x="154" y="262"/>
                    </a:lnTo>
                    <a:lnTo>
                      <a:pt x="154" y="264"/>
                    </a:lnTo>
                    <a:lnTo>
                      <a:pt x="156" y="270"/>
                    </a:lnTo>
                    <a:lnTo>
                      <a:pt x="164" y="272"/>
                    </a:lnTo>
                    <a:lnTo>
                      <a:pt x="170" y="272"/>
                    </a:lnTo>
                    <a:lnTo>
                      <a:pt x="176" y="270"/>
                    </a:lnTo>
                    <a:lnTo>
                      <a:pt x="182" y="266"/>
                    </a:lnTo>
                    <a:lnTo>
                      <a:pt x="186" y="262"/>
                    </a:lnTo>
                    <a:lnTo>
                      <a:pt x="192" y="256"/>
                    </a:lnTo>
                    <a:lnTo>
                      <a:pt x="194" y="252"/>
                    </a:lnTo>
                    <a:lnTo>
                      <a:pt x="206" y="254"/>
                    </a:lnTo>
                    <a:lnTo>
                      <a:pt x="222" y="246"/>
                    </a:lnTo>
                    <a:lnTo>
                      <a:pt x="228" y="248"/>
                    </a:lnTo>
                    <a:lnTo>
                      <a:pt x="230" y="252"/>
                    </a:lnTo>
                    <a:lnTo>
                      <a:pt x="236" y="254"/>
                    </a:lnTo>
                    <a:lnTo>
                      <a:pt x="242" y="252"/>
                    </a:lnTo>
                    <a:lnTo>
                      <a:pt x="242" y="246"/>
                    </a:lnTo>
                    <a:lnTo>
                      <a:pt x="246" y="246"/>
                    </a:lnTo>
                    <a:lnTo>
                      <a:pt x="248" y="246"/>
                    </a:lnTo>
                    <a:lnTo>
                      <a:pt x="246" y="246"/>
                    </a:lnTo>
                    <a:lnTo>
                      <a:pt x="258" y="246"/>
                    </a:lnTo>
                    <a:lnTo>
                      <a:pt x="268" y="244"/>
                    </a:lnTo>
                    <a:lnTo>
                      <a:pt x="272" y="242"/>
                    </a:lnTo>
                    <a:lnTo>
                      <a:pt x="274" y="236"/>
                    </a:lnTo>
                    <a:lnTo>
                      <a:pt x="272" y="224"/>
                    </a:lnTo>
                    <a:lnTo>
                      <a:pt x="268" y="216"/>
                    </a:lnTo>
                    <a:lnTo>
                      <a:pt x="266" y="212"/>
                    </a:lnTo>
                    <a:lnTo>
                      <a:pt x="260" y="212"/>
                    </a:lnTo>
                    <a:lnTo>
                      <a:pt x="258" y="210"/>
                    </a:lnTo>
                    <a:lnTo>
                      <a:pt x="258" y="212"/>
                    </a:lnTo>
                    <a:lnTo>
                      <a:pt x="258" y="220"/>
                    </a:lnTo>
                    <a:lnTo>
                      <a:pt x="258" y="228"/>
                    </a:lnTo>
                    <a:lnTo>
                      <a:pt x="254" y="228"/>
                    </a:lnTo>
                    <a:lnTo>
                      <a:pt x="254" y="226"/>
                    </a:lnTo>
                    <a:lnTo>
                      <a:pt x="254" y="224"/>
                    </a:lnTo>
                    <a:lnTo>
                      <a:pt x="254" y="220"/>
                    </a:lnTo>
                    <a:lnTo>
                      <a:pt x="250" y="220"/>
                    </a:lnTo>
                    <a:lnTo>
                      <a:pt x="248" y="220"/>
                    </a:lnTo>
                    <a:lnTo>
                      <a:pt x="246" y="224"/>
                    </a:lnTo>
                    <a:lnTo>
                      <a:pt x="246" y="218"/>
                    </a:lnTo>
                    <a:lnTo>
                      <a:pt x="246" y="210"/>
                    </a:lnTo>
                    <a:lnTo>
                      <a:pt x="238" y="212"/>
                    </a:lnTo>
                    <a:lnTo>
                      <a:pt x="232" y="210"/>
                    </a:lnTo>
                    <a:lnTo>
                      <a:pt x="220" y="200"/>
                    </a:lnTo>
                    <a:lnTo>
                      <a:pt x="222" y="198"/>
                    </a:lnTo>
                    <a:lnTo>
                      <a:pt x="222" y="196"/>
                    </a:lnTo>
                    <a:lnTo>
                      <a:pt x="214" y="190"/>
                    </a:lnTo>
                    <a:lnTo>
                      <a:pt x="214" y="190"/>
                    </a:lnTo>
                    <a:lnTo>
                      <a:pt x="214" y="190"/>
                    </a:lnTo>
                    <a:close/>
                    <a:moveTo>
                      <a:pt x="442" y="170"/>
                    </a:moveTo>
                    <a:lnTo>
                      <a:pt x="442" y="170"/>
                    </a:lnTo>
                    <a:lnTo>
                      <a:pt x="428" y="178"/>
                    </a:lnTo>
                    <a:lnTo>
                      <a:pt x="422" y="178"/>
                    </a:lnTo>
                    <a:lnTo>
                      <a:pt x="420" y="174"/>
                    </a:lnTo>
                    <a:lnTo>
                      <a:pt x="418" y="174"/>
                    </a:lnTo>
                    <a:lnTo>
                      <a:pt x="414" y="180"/>
                    </a:lnTo>
                    <a:lnTo>
                      <a:pt x="418" y="180"/>
                    </a:lnTo>
                    <a:lnTo>
                      <a:pt x="422" y="178"/>
                    </a:lnTo>
                    <a:lnTo>
                      <a:pt x="432" y="182"/>
                    </a:lnTo>
                    <a:lnTo>
                      <a:pt x="442" y="184"/>
                    </a:lnTo>
                    <a:lnTo>
                      <a:pt x="450" y="184"/>
                    </a:lnTo>
                    <a:lnTo>
                      <a:pt x="458" y="182"/>
                    </a:lnTo>
                    <a:lnTo>
                      <a:pt x="460" y="180"/>
                    </a:lnTo>
                    <a:lnTo>
                      <a:pt x="460" y="174"/>
                    </a:lnTo>
                    <a:lnTo>
                      <a:pt x="460" y="172"/>
                    </a:lnTo>
                    <a:lnTo>
                      <a:pt x="458" y="170"/>
                    </a:lnTo>
                    <a:lnTo>
                      <a:pt x="450" y="170"/>
                    </a:lnTo>
                    <a:lnTo>
                      <a:pt x="442" y="170"/>
                    </a:lnTo>
                    <a:lnTo>
                      <a:pt x="442" y="170"/>
                    </a:lnTo>
                    <a:lnTo>
                      <a:pt x="442" y="170"/>
                    </a:lnTo>
                    <a:close/>
                    <a:moveTo>
                      <a:pt x="494" y="164"/>
                    </a:moveTo>
                    <a:lnTo>
                      <a:pt x="494" y="164"/>
                    </a:lnTo>
                    <a:lnTo>
                      <a:pt x="486" y="174"/>
                    </a:lnTo>
                    <a:lnTo>
                      <a:pt x="490" y="178"/>
                    </a:lnTo>
                    <a:lnTo>
                      <a:pt x="490" y="180"/>
                    </a:lnTo>
                    <a:lnTo>
                      <a:pt x="500" y="180"/>
                    </a:lnTo>
                    <a:lnTo>
                      <a:pt x="504" y="170"/>
                    </a:lnTo>
                    <a:lnTo>
                      <a:pt x="494" y="164"/>
                    </a:lnTo>
                    <a:lnTo>
                      <a:pt x="494" y="164"/>
                    </a:lnTo>
                    <a:lnTo>
                      <a:pt x="494" y="164"/>
                    </a:lnTo>
                    <a:close/>
                    <a:moveTo>
                      <a:pt x="332" y="164"/>
                    </a:moveTo>
                    <a:lnTo>
                      <a:pt x="332" y="164"/>
                    </a:lnTo>
                    <a:lnTo>
                      <a:pt x="330" y="172"/>
                    </a:lnTo>
                    <a:lnTo>
                      <a:pt x="338" y="178"/>
                    </a:lnTo>
                    <a:lnTo>
                      <a:pt x="338" y="174"/>
                    </a:lnTo>
                    <a:lnTo>
                      <a:pt x="340" y="174"/>
                    </a:lnTo>
                    <a:lnTo>
                      <a:pt x="342" y="172"/>
                    </a:lnTo>
                    <a:lnTo>
                      <a:pt x="342" y="170"/>
                    </a:lnTo>
                    <a:lnTo>
                      <a:pt x="332" y="164"/>
                    </a:lnTo>
                    <a:lnTo>
                      <a:pt x="332" y="164"/>
                    </a:lnTo>
                    <a:lnTo>
                      <a:pt x="332" y="164"/>
                    </a:lnTo>
                    <a:close/>
                    <a:moveTo>
                      <a:pt x="282" y="164"/>
                    </a:moveTo>
                    <a:lnTo>
                      <a:pt x="282" y="164"/>
                    </a:lnTo>
                    <a:lnTo>
                      <a:pt x="286" y="182"/>
                    </a:lnTo>
                    <a:lnTo>
                      <a:pt x="292" y="182"/>
                    </a:lnTo>
                    <a:lnTo>
                      <a:pt x="292" y="174"/>
                    </a:lnTo>
                    <a:lnTo>
                      <a:pt x="286" y="164"/>
                    </a:lnTo>
                    <a:lnTo>
                      <a:pt x="282" y="164"/>
                    </a:lnTo>
                    <a:lnTo>
                      <a:pt x="282" y="164"/>
                    </a:lnTo>
                    <a:lnTo>
                      <a:pt x="282" y="164"/>
                    </a:lnTo>
                    <a:close/>
                    <a:moveTo>
                      <a:pt x="110" y="162"/>
                    </a:moveTo>
                    <a:lnTo>
                      <a:pt x="110" y="162"/>
                    </a:lnTo>
                    <a:lnTo>
                      <a:pt x="106" y="166"/>
                    </a:lnTo>
                    <a:lnTo>
                      <a:pt x="104" y="170"/>
                    </a:lnTo>
                    <a:lnTo>
                      <a:pt x="102" y="172"/>
                    </a:lnTo>
                    <a:lnTo>
                      <a:pt x="100" y="174"/>
                    </a:lnTo>
                    <a:lnTo>
                      <a:pt x="94" y="178"/>
                    </a:lnTo>
                    <a:lnTo>
                      <a:pt x="86" y="172"/>
                    </a:lnTo>
                    <a:lnTo>
                      <a:pt x="74" y="172"/>
                    </a:lnTo>
                    <a:lnTo>
                      <a:pt x="64" y="178"/>
                    </a:lnTo>
                    <a:lnTo>
                      <a:pt x="52" y="184"/>
                    </a:lnTo>
                    <a:lnTo>
                      <a:pt x="46" y="192"/>
                    </a:lnTo>
                    <a:lnTo>
                      <a:pt x="42" y="192"/>
                    </a:lnTo>
                    <a:lnTo>
                      <a:pt x="40" y="190"/>
                    </a:lnTo>
                    <a:lnTo>
                      <a:pt x="38" y="190"/>
                    </a:lnTo>
                    <a:lnTo>
                      <a:pt x="36" y="192"/>
                    </a:lnTo>
                    <a:lnTo>
                      <a:pt x="32" y="198"/>
                    </a:lnTo>
                    <a:lnTo>
                      <a:pt x="30" y="198"/>
                    </a:lnTo>
                    <a:lnTo>
                      <a:pt x="30" y="206"/>
                    </a:lnTo>
                    <a:lnTo>
                      <a:pt x="24" y="206"/>
                    </a:lnTo>
                    <a:lnTo>
                      <a:pt x="18" y="206"/>
                    </a:lnTo>
                    <a:lnTo>
                      <a:pt x="6" y="210"/>
                    </a:lnTo>
                    <a:lnTo>
                      <a:pt x="14" y="220"/>
                    </a:lnTo>
                    <a:lnTo>
                      <a:pt x="22" y="228"/>
                    </a:lnTo>
                    <a:lnTo>
                      <a:pt x="36" y="224"/>
                    </a:lnTo>
                    <a:lnTo>
                      <a:pt x="36" y="226"/>
                    </a:lnTo>
                    <a:lnTo>
                      <a:pt x="38" y="226"/>
                    </a:lnTo>
                    <a:lnTo>
                      <a:pt x="40" y="228"/>
                    </a:lnTo>
                    <a:lnTo>
                      <a:pt x="42" y="226"/>
                    </a:lnTo>
                    <a:lnTo>
                      <a:pt x="46" y="224"/>
                    </a:lnTo>
                    <a:lnTo>
                      <a:pt x="48" y="224"/>
                    </a:lnTo>
                    <a:lnTo>
                      <a:pt x="50" y="226"/>
                    </a:lnTo>
                    <a:lnTo>
                      <a:pt x="50" y="216"/>
                    </a:lnTo>
                    <a:lnTo>
                      <a:pt x="52" y="226"/>
                    </a:lnTo>
                    <a:lnTo>
                      <a:pt x="60" y="228"/>
                    </a:lnTo>
                    <a:lnTo>
                      <a:pt x="68" y="220"/>
                    </a:lnTo>
                    <a:lnTo>
                      <a:pt x="68" y="212"/>
                    </a:lnTo>
                    <a:lnTo>
                      <a:pt x="74" y="216"/>
                    </a:lnTo>
                    <a:lnTo>
                      <a:pt x="74" y="210"/>
                    </a:lnTo>
                    <a:lnTo>
                      <a:pt x="78" y="210"/>
                    </a:lnTo>
                    <a:lnTo>
                      <a:pt x="78" y="206"/>
                    </a:lnTo>
                    <a:lnTo>
                      <a:pt x="78" y="198"/>
                    </a:lnTo>
                    <a:lnTo>
                      <a:pt x="82" y="198"/>
                    </a:lnTo>
                    <a:lnTo>
                      <a:pt x="86" y="200"/>
                    </a:lnTo>
                    <a:lnTo>
                      <a:pt x="86" y="192"/>
                    </a:lnTo>
                    <a:lnTo>
                      <a:pt x="94" y="192"/>
                    </a:lnTo>
                    <a:lnTo>
                      <a:pt x="86" y="208"/>
                    </a:lnTo>
                    <a:lnTo>
                      <a:pt x="92" y="208"/>
                    </a:lnTo>
                    <a:lnTo>
                      <a:pt x="96" y="210"/>
                    </a:lnTo>
                    <a:lnTo>
                      <a:pt x="102" y="206"/>
                    </a:lnTo>
                    <a:lnTo>
                      <a:pt x="110" y="198"/>
                    </a:lnTo>
                    <a:lnTo>
                      <a:pt x="112" y="192"/>
                    </a:lnTo>
                    <a:lnTo>
                      <a:pt x="112" y="190"/>
                    </a:lnTo>
                    <a:lnTo>
                      <a:pt x="110" y="188"/>
                    </a:lnTo>
                    <a:lnTo>
                      <a:pt x="114" y="188"/>
                    </a:lnTo>
                    <a:lnTo>
                      <a:pt x="122" y="190"/>
                    </a:lnTo>
                    <a:lnTo>
                      <a:pt x="122" y="188"/>
                    </a:lnTo>
                    <a:lnTo>
                      <a:pt x="120" y="184"/>
                    </a:lnTo>
                    <a:lnTo>
                      <a:pt x="120" y="182"/>
                    </a:lnTo>
                    <a:lnTo>
                      <a:pt x="124" y="182"/>
                    </a:lnTo>
                    <a:lnTo>
                      <a:pt x="124" y="180"/>
                    </a:lnTo>
                    <a:lnTo>
                      <a:pt x="124" y="178"/>
                    </a:lnTo>
                    <a:lnTo>
                      <a:pt x="128" y="178"/>
                    </a:lnTo>
                    <a:lnTo>
                      <a:pt x="128" y="170"/>
                    </a:lnTo>
                    <a:lnTo>
                      <a:pt x="122" y="166"/>
                    </a:lnTo>
                    <a:lnTo>
                      <a:pt x="110" y="162"/>
                    </a:lnTo>
                    <a:lnTo>
                      <a:pt x="110" y="162"/>
                    </a:lnTo>
                    <a:lnTo>
                      <a:pt x="110" y="162"/>
                    </a:lnTo>
                    <a:close/>
                    <a:moveTo>
                      <a:pt x="610" y="160"/>
                    </a:moveTo>
                    <a:lnTo>
                      <a:pt x="610" y="160"/>
                    </a:lnTo>
                    <a:lnTo>
                      <a:pt x="610" y="162"/>
                    </a:lnTo>
                    <a:lnTo>
                      <a:pt x="610" y="164"/>
                    </a:lnTo>
                    <a:lnTo>
                      <a:pt x="608" y="164"/>
                    </a:lnTo>
                    <a:lnTo>
                      <a:pt x="608" y="162"/>
                    </a:lnTo>
                    <a:lnTo>
                      <a:pt x="608" y="160"/>
                    </a:lnTo>
                    <a:lnTo>
                      <a:pt x="610" y="160"/>
                    </a:lnTo>
                    <a:lnTo>
                      <a:pt x="610" y="160"/>
                    </a:lnTo>
                    <a:lnTo>
                      <a:pt x="610" y="160"/>
                    </a:lnTo>
                    <a:close/>
                    <a:moveTo>
                      <a:pt x="202" y="160"/>
                    </a:moveTo>
                    <a:lnTo>
                      <a:pt x="200" y="162"/>
                    </a:lnTo>
                    <a:lnTo>
                      <a:pt x="196" y="162"/>
                    </a:lnTo>
                    <a:lnTo>
                      <a:pt x="192" y="160"/>
                    </a:lnTo>
                    <a:lnTo>
                      <a:pt x="182" y="166"/>
                    </a:lnTo>
                    <a:lnTo>
                      <a:pt x="176" y="170"/>
                    </a:lnTo>
                    <a:lnTo>
                      <a:pt x="170" y="172"/>
                    </a:lnTo>
                    <a:lnTo>
                      <a:pt x="166" y="170"/>
                    </a:lnTo>
                    <a:lnTo>
                      <a:pt x="164" y="170"/>
                    </a:lnTo>
                    <a:lnTo>
                      <a:pt x="164" y="190"/>
                    </a:lnTo>
                    <a:lnTo>
                      <a:pt x="174" y="196"/>
                    </a:lnTo>
                    <a:lnTo>
                      <a:pt x="188" y="192"/>
                    </a:lnTo>
                    <a:lnTo>
                      <a:pt x="202" y="190"/>
                    </a:lnTo>
                    <a:lnTo>
                      <a:pt x="204" y="184"/>
                    </a:lnTo>
                    <a:lnTo>
                      <a:pt x="206" y="178"/>
                    </a:lnTo>
                    <a:lnTo>
                      <a:pt x="204" y="174"/>
                    </a:lnTo>
                    <a:lnTo>
                      <a:pt x="202" y="172"/>
                    </a:lnTo>
                    <a:lnTo>
                      <a:pt x="206" y="172"/>
                    </a:lnTo>
                    <a:lnTo>
                      <a:pt x="210" y="172"/>
                    </a:lnTo>
                    <a:lnTo>
                      <a:pt x="214" y="166"/>
                    </a:lnTo>
                    <a:lnTo>
                      <a:pt x="214" y="164"/>
                    </a:lnTo>
                    <a:lnTo>
                      <a:pt x="210" y="160"/>
                    </a:lnTo>
                    <a:lnTo>
                      <a:pt x="202" y="160"/>
                    </a:lnTo>
                    <a:lnTo>
                      <a:pt x="202" y="160"/>
                    </a:lnTo>
                    <a:lnTo>
                      <a:pt x="202" y="160"/>
                    </a:lnTo>
                    <a:close/>
                    <a:moveTo>
                      <a:pt x="140" y="154"/>
                    </a:moveTo>
                    <a:lnTo>
                      <a:pt x="140" y="154"/>
                    </a:lnTo>
                    <a:lnTo>
                      <a:pt x="132" y="160"/>
                    </a:lnTo>
                    <a:lnTo>
                      <a:pt x="132" y="166"/>
                    </a:lnTo>
                    <a:lnTo>
                      <a:pt x="136" y="170"/>
                    </a:lnTo>
                    <a:lnTo>
                      <a:pt x="138" y="172"/>
                    </a:lnTo>
                    <a:lnTo>
                      <a:pt x="146" y="172"/>
                    </a:lnTo>
                    <a:lnTo>
                      <a:pt x="150" y="162"/>
                    </a:lnTo>
                    <a:lnTo>
                      <a:pt x="140" y="154"/>
                    </a:lnTo>
                    <a:lnTo>
                      <a:pt x="140" y="154"/>
                    </a:lnTo>
                    <a:lnTo>
                      <a:pt x="140" y="154"/>
                    </a:lnTo>
                    <a:close/>
                    <a:moveTo>
                      <a:pt x="160" y="144"/>
                    </a:moveTo>
                    <a:lnTo>
                      <a:pt x="160" y="144"/>
                    </a:lnTo>
                    <a:lnTo>
                      <a:pt x="156" y="154"/>
                    </a:lnTo>
                    <a:lnTo>
                      <a:pt x="174" y="152"/>
                    </a:lnTo>
                    <a:lnTo>
                      <a:pt x="182" y="156"/>
                    </a:lnTo>
                    <a:lnTo>
                      <a:pt x="182" y="160"/>
                    </a:lnTo>
                    <a:lnTo>
                      <a:pt x="192" y="152"/>
                    </a:lnTo>
                    <a:lnTo>
                      <a:pt x="188" y="148"/>
                    </a:lnTo>
                    <a:lnTo>
                      <a:pt x="188" y="144"/>
                    </a:lnTo>
                    <a:lnTo>
                      <a:pt x="160" y="144"/>
                    </a:lnTo>
                    <a:lnTo>
                      <a:pt x="160" y="144"/>
                    </a:lnTo>
                    <a:lnTo>
                      <a:pt x="160" y="144"/>
                    </a:lnTo>
                    <a:close/>
                    <a:moveTo>
                      <a:pt x="210" y="138"/>
                    </a:moveTo>
                    <a:lnTo>
                      <a:pt x="210" y="138"/>
                    </a:lnTo>
                    <a:lnTo>
                      <a:pt x="204" y="142"/>
                    </a:lnTo>
                    <a:lnTo>
                      <a:pt x="200" y="144"/>
                    </a:lnTo>
                    <a:lnTo>
                      <a:pt x="192" y="144"/>
                    </a:lnTo>
                    <a:lnTo>
                      <a:pt x="194" y="146"/>
                    </a:lnTo>
                    <a:lnTo>
                      <a:pt x="194" y="148"/>
                    </a:lnTo>
                    <a:lnTo>
                      <a:pt x="194" y="152"/>
                    </a:lnTo>
                    <a:lnTo>
                      <a:pt x="204" y="154"/>
                    </a:lnTo>
                    <a:lnTo>
                      <a:pt x="206" y="154"/>
                    </a:lnTo>
                    <a:lnTo>
                      <a:pt x="214" y="156"/>
                    </a:lnTo>
                    <a:lnTo>
                      <a:pt x="220" y="154"/>
                    </a:lnTo>
                    <a:lnTo>
                      <a:pt x="222" y="152"/>
                    </a:lnTo>
                    <a:lnTo>
                      <a:pt x="222" y="146"/>
                    </a:lnTo>
                    <a:lnTo>
                      <a:pt x="220" y="142"/>
                    </a:lnTo>
                    <a:lnTo>
                      <a:pt x="210" y="138"/>
                    </a:lnTo>
                    <a:lnTo>
                      <a:pt x="210" y="138"/>
                    </a:lnTo>
                    <a:lnTo>
                      <a:pt x="210" y="138"/>
                    </a:lnTo>
                    <a:close/>
                    <a:moveTo>
                      <a:pt x="560" y="136"/>
                    </a:moveTo>
                    <a:lnTo>
                      <a:pt x="560" y="136"/>
                    </a:lnTo>
                    <a:lnTo>
                      <a:pt x="564" y="136"/>
                    </a:lnTo>
                    <a:lnTo>
                      <a:pt x="560" y="138"/>
                    </a:lnTo>
                    <a:lnTo>
                      <a:pt x="558" y="142"/>
                    </a:lnTo>
                    <a:lnTo>
                      <a:pt x="558" y="136"/>
                    </a:lnTo>
                    <a:lnTo>
                      <a:pt x="560" y="136"/>
                    </a:lnTo>
                    <a:lnTo>
                      <a:pt x="560" y="136"/>
                    </a:lnTo>
                    <a:lnTo>
                      <a:pt x="560" y="136"/>
                    </a:lnTo>
                    <a:close/>
                    <a:moveTo>
                      <a:pt x="382" y="136"/>
                    </a:moveTo>
                    <a:lnTo>
                      <a:pt x="382" y="154"/>
                    </a:lnTo>
                    <a:lnTo>
                      <a:pt x="392" y="156"/>
                    </a:lnTo>
                    <a:lnTo>
                      <a:pt x="400" y="160"/>
                    </a:lnTo>
                    <a:lnTo>
                      <a:pt x="396" y="160"/>
                    </a:lnTo>
                    <a:lnTo>
                      <a:pt x="394" y="160"/>
                    </a:lnTo>
                    <a:lnTo>
                      <a:pt x="402" y="172"/>
                    </a:lnTo>
                    <a:lnTo>
                      <a:pt x="406" y="174"/>
                    </a:lnTo>
                    <a:lnTo>
                      <a:pt x="418" y="172"/>
                    </a:lnTo>
                    <a:lnTo>
                      <a:pt x="432" y="170"/>
                    </a:lnTo>
                    <a:lnTo>
                      <a:pt x="428" y="154"/>
                    </a:lnTo>
                    <a:lnTo>
                      <a:pt x="424" y="152"/>
                    </a:lnTo>
                    <a:lnTo>
                      <a:pt x="422" y="152"/>
                    </a:lnTo>
                    <a:lnTo>
                      <a:pt x="414" y="152"/>
                    </a:lnTo>
                    <a:lnTo>
                      <a:pt x="406" y="144"/>
                    </a:lnTo>
                    <a:lnTo>
                      <a:pt x="394" y="142"/>
                    </a:lnTo>
                    <a:lnTo>
                      <a:pt x="382" y="136"/>
                    </a:lnTo>
                    <a:lnTo>
                      <a:pt x="382" y="136"/>
                    </a:lnTo>
                    <a:lnTo>
                      <a:pt x="382" y="136"/>
                    </a:lnTo>
                    <a:close/>
                    <a:moveTo>
                      <a:pt x="274" y="124"/>
                    </a:moveTo>
                    <a:lnTo>
                      <a:pt x="274" y="124"/>
                    </a:lnTo>
                    <a:lnTo>
                      <a:pt x="272" y="126"/>
                    </a:lnTo>
                    <a:lnTo>
                      <a:pt x="268" y="128"/>
                    </a:lnTo>
                    <a:lnTo>
                      <a:pt x="268" y="138"/>
                    </a:lnTo>
                    <a:lnTo>
                      <a:pt x="276" y="136"/>
                    </a:lnTo>
                    <a:lnTo>
                      <a:pt x="276" y="142"/>
                    </a:lnTo>
                    <a:lnTo>
                      <a:pt x="278" y="142"/>
                    </a:lnTo>
                    <a:lnTo>
                      <a:pt x="278" y="138"/>
                    </a:lnTo>
                    <a:lnTo>
                      <a:pt x="282" y="142"/>
                    </a:lnTo>
                    <a:lnTo>
                      <a:pt x="278" y="146"/>
                    </a:lnTo>
                    <a:lnTo>
                      <a:pt x="282" y="146"/>
                    </a:lnTo>
                    <a:lnTo>
                      <a:pt x="284" y="146"/>
                    </a:lnTo>
                    <a:lnTo>
                      <a:pt x="288" y="144"/>
                    </a:lnTo>
                    <a:lnTo>
                      <a:pt x="288" y="146"/>
                    </a:lnTo>
                    <a:lnTo>
                      <a:pt x="288" y="148"/>
                    </a:lnTo>
                    <a:lnTo>
                      <a:pt x="286" y="148"/>
                    </a:lnTo>
                    <a:lnTo>
                      <a:pt x="292" y="154"/>
                    </a:lnTo>
                    <a:lnTo>
                      <a:pt x="284" y="156"/>
                    </a:lnTo>
                    <a:lnTo>
                      <a:pt x="284" y="160"/>
                    </a:lnTo>
                    <a:lnTo>
                      <a:pt x="300" y="154"/>
                    </a:lnTo>
                    <a:lnTo>
                      <a:pt x="312" y="152"/>
                    </a:lnTo>
                    <a:lnTo>
                      <a:pt x="324" y="152"/>
                    </a:lnTo>
                    <a:lnTo>
                      <a:pt x="338" y="160"/>
                    </a:lnTo>
                    <a:lnTo>
                      <a:pt x="340" y="162"/>
                    </a:lnTo>
                    <a:lnTo>
                      <a:pt x="342" y="164"/>
                    </a:lnTo>
                    <a:lnTo>
                      <a:pt x="350" y="166"/>
                    </a:lnTo>
                    <a:lnTo>
                      <a:pt x="356" y="172"/>
                    </a:lnTo>
                    <a:lnTo>
                      <a:pt x="358" y="178"/>
                    </a:lnTo>
                    <a:lnTo>
                      <a:pt x="364" y="174"/>
                    </a:lnTo>
                    <a:lnTo>
                      <a:pt x="366" y="178"/>
                    </a:lnTo>
                    <a:lnTo>
                      <a:pt x="372" y="170"/>
                    </a:lnTo>
                    <a:lnTo>
                      <a:pt x="372" y="166"/>
                    </a:lnTo>
                    <a:lnTo>
                      <a:pt x="372" y="162"/>
                    </a:lnTo>
                    <a:lnTo>
                      <a:pt x="366" y="160"/>
                    </a:lnTo>
                    <a:lnTo>
                      <a:pt x="360" y="152"/>
                    </a:lnTo>
                    <a:lnTo>
                      <a:pt x="358" y="148"/>
                    </a:lnTo>
                    <a:lnTo>
                      <a:pt x="354" y="152"/>
                    </a:lnTo>
                    <a:lnTo>
                      <a:pt x="346" y="148"/>
                    </a:lnTo>
                    <a:lnTo>
                      <a:pt x="336" y="138"/>
                    </a:lnTo>
                    <a:lnTo>
                      <a:pt x="332" y="138"/>
                    </a:lnTo>
                    <a:lnTo>
                      <a:pt x="330" y="142"/>
                    </a:lnTo>
                    <a:lnTo>
                      <a:pt x="328" y="136"/>
                    </a:lnTo>
                    <a:lnTo>
                      <a:pt x="324" y="134"/>
                    </a:lnTo>
                    <a:lnTo>
                      <a:pt x="320" y="134"/>
                    </a:lnTo>
                    <a:lnTo>
                      <a:pt x="318" y="136"/>
                    </a:lnTo>
                    <a:lnTo>
                      <a:pt x="318" y="138"/>
                    </a:lnTo>
                    <a:lnTo>
                      <a:pt x="312" y="138"/>
                    </a:lnTo>
                    <a:lnTo>
                      <a:pt x="312" y="134"/>
                    </a:lnTo>
                    <a:lnTo>
                      <a:pt x="300" y="128"/>
                    </a:lnTo>
                    <a:lnTo>
                      <a:pt x="300" y="136"/>
                    </a:lnTo>
                    <a:lnTo>
                      <a:pt x="294" y="138"/>
                    </a:lnTo>
                    <a:lnTo>
                      <a:pt x="292" y="128"/>
                    </a:lnTo>
                    <a:lnTo>
                      <a:pt x="274" y="124"/>
                    </a:lnTo>
                    <a:lnTo>
                      <a:pt x="274" y="124"/>
                    </a:lnTo>
                    <a:lnTo>
                      <a:pt x="274" y="124"/>
                    </a:lnTo>
                    <a:close/>
                    <a:moveTo>
                      <a:pt x="576" y="112"/>
                    </a:moveTo>
                    <a:lnTo>
                      <a:pt x="576" y="112"/>
                    </a:lnTo>
                    <a:lnTo>
                      <a:pt x="584" y="124"/>
                    </a:lnTo>
                    <a:lnTo>
                      <a:pt x="592" y="126"/>
                    </a:lnTo>
                    <a:lnTo>
                      <a:pt x="594" y="130"/>
                    </a:lnTo>
                    <a:lnTo>
                      <a:pt x="584" y="134"/>
                    </a:lnTo>
                    <a:lnTo>
                      <a:pt x="586" y="136"/>
                    </a:lnTo>
                    <a:lnTo>
                      <a:pt x="612" y="136"/>
                    </a:lnTo>
                    <a:lnTo>
                      <a:pt x="612" y="142"/>
                    </a:lnTo>
                    <a:lnTo>
                      <a:pt x="564" y="138"/>
                    </a:lnTo>
                    <a:lnTo>
                      <a:pt x="564" y="134"/>
                    </a:lnTo>
                    <a:lnTo>
                      <a:pt x="578" y="128"/>
                    </a:lnTo>
                    <a:lnTo>
                      <a:pt x="578" y="124"/>
                    </a:lnTo>
                    <a:lnTo>
                      <a:pt x="574" y="118"/>
                    </a:lnTo>
                    <a:lnTo>
                      <a:pt x="576" y="112"/>
                    </a:lnTo>
                    <a:lnTo>
                      <a:pt x="576" y="112"/>
                    </a:lnTo>
                    <a:lnTo>
                      <a:pt x="576" y="112"/>
                    </a:lnTo>
                    <a:close/>
                    <a:moveTo>
                      <a:pt x="648" y="88"/>
                    </a:moveTo>
                    <a:lnTo>
                      <a:pt x="648" y="88"/>
                    </a:lnTo>
                    <a:lnTo>
                      <a:pt x="632" y="90"/>
                    </a:lnTo>
                    <a:lnTo>
                      <a:pt x="618" y="92"/>
                    </a:lnTo>
                    <a:lnTo>
                      <a:pt x="618" y="96"/>
                    </a:lnTo>
                    <a:lnTo>
                      <a:pt x="620" y="96"/>
                    </a:lnTo>
                    <a:lnTo>
                      <a:pt x="622" y="96"/>
                    </a:lnTo>
                    <a:lnTo>
                      <a:pt x="622" y="102"/>
                    </a:lnTo>
                    <a:lnTo>
                      <a:pt x="622" y="106"/>
                    </a:lnTo>
                    <a:lnTo>
                      <a:pt x="626" y="108"/>
                    </a:lnTo>
                    <a:lnTo>
                      <a:pt x="632" y="110"/>
                    </a:lnTo>
                    <a:lnTo>
                      <a:pt x="638" y="110"/>
                    </a:lnTo>
                    <a:lnTo>
                      <a:pt x="640" y="108"/>
                    </a:lnTo>
                    <a:lnTo>
                      <a:pt x="646" y="108"/>
                    </a:lnTo>
                    <a:lnTo>
                      <a:pt x="646" y="110"/>
                    </a:lnTo>
                    <a:lnTo>
                      <a:pt x="640" y="116"/>
                    </a:lnTo>
                    <a:lnTo>
                      <a:pt x="632" y="116"/>
                    </a:lnTo>
                    <a:lnTo>
                      <a:pt x="626" y="112"/>
                    </a:lnTo>
                    <a:lnTo>
                      <a:pt x="622" y="110"/>
                    </a:lnTo>
                    <a:lnTo>
                      <a:pt x="620" y="106"/>
                    </a:lnTo>
                    <a:lnTo>
                      <a:pt x="614" y="98"/>
                    </a:lnTo>
                    <a:lnTo>
                      <a:pt x="612" y="92"/>
                    </a:lnTo>
                    <a:lnTo>
                      <a:pt x="610" y="90"/>
                    </a:lnTo>
                    <a:lnTo>
                      <a:pt x="600" y="90"/>
                    </a:lnTo>
                    <a:lnTo>
                      <a:pt x="586" y="88"/>
                    </a:lnTo>
                    <a:lnTo>
                      <a:pt x="566" y="90"/>
                    </a:lnTo>
                    <a:lnTo>
                      <a:pt x="560" y="92"/>
                    </a:lnTo>
                    <a:lnTo>
                      <a:pt x="560" y="98"/>
                    </a:lnTo>
                    <a:lnTo>
                      <a:pt x="564" y="100"/>
                    </a:lnTo>
                    <a:lnTo>
                      <a:pt x="550" y="110"/>
                    </a:lnTo>
                    <a:lnTo>
                      <a:pt x="550" y="108"/>
                    </a:lnTo>
                    <a:lnTo>
                      <a:pt x="550" y="106"/>
                    </a:lnTo>
                    <a:lnTo>
                      <a:pt x="554" y="100"/>
                    </a:lnTo>
                    <a:lnTo>
                      <a:pt x="548" y="98"/>
                    </a:lnTo>
                    <a:lnTo>
                      <a:pt x="546" y="96"/>
                    </a:lnTo>
                    <a:lnTo>
                      <a:pt x="546" y="90"/>
                    </a:lnTo>
                    <a:lnTo>
                      <a:pt x="542" y="88"/>
                    </a:lnTo>
                    <a:lnTo>
                      <a:pt x="542" y="90"/>
                    </a:lnTo>
                    <a:lnTo>
                      <a:pt x="542" y="92"/>
                    </a:lnTo>
                    <a:lnTo>
                      <a:pt x="530" y="90"/>
                    </a:lnTo>
                    <a:lnTo>
                      <a:pt x="530" y="92"/>
                    </a:lnTo>
                    <a:lnTo>
                      <a:pt x="496" y="92"/>
                    </a:lnTo>
                    <a:lnTo>
                      <a:pt x="492" y="90"/>
                    </a:lnTo>
                    <a:lnTo>
                      <a:pt x="486" y="90"/>
                    </a:lnTo>
                    <a:lnTo>
                      <a:pt x="482" y="78"/>
                    </a:lnTo>
                    <a:lnTo>
                      <a:pt x="478" y="70"/>
                    </a:lnTo>
                    <a:lnTo>
                      <a:pt x="476" y="66"/>
                    </a:lnTo>
                    <a:lnTo>
                      <a:pt x="466" y="62"/>
                    </a:lnTo>
                    <a:lnTo>
                      <a:pt x="450" y="60"/>
                    </a:lnTo>
                    <a:lnTo>
                      <a:pt x="418" y="56"/>
                    </a:lnTo>
                    <a:lnTo>
                      <a:pt x="418" y="62"/>
                    </a:lnTo>
                    <a:lnTo>
                      <a:pt x="442" y="64"/>
                    </a:lnTo>
                    <a:lnTo>
                      <a:pt x="440" y="74"/>
                    </a:lnTo>
                    <a:lnTo>
                      <a:pt x="418" y="70"/>
                    </a:lnTo>
                    <a:lnTo>
                      <a:pt x="418" y="78"/>
                    </a:lnTo>
                    <a:lnTo>
                      <a:pt x="436" y="78"/>
                    </a:lnTo>
                    <a:lnTo>
                      <a:pt x="440" y="82"/>
                    </a:lnTo>
                    <a:lnTo>
                      <a:pt x="442" y="82"/>
                    </a:lnTo>
                    <a:lnTo>
                      <a:pt x="446" y="80"/>
                    </a:lnTo>
                    <a:lnTo>
                      <a:pt x="450" y="80"/>
                    </a:lnTo>
                    <a:lnTo>
                      <a:pt x="454" y="82"/>
                    </a:lnTo>
                    <a:lnTo>
                      <a:pt x="456" y="88"/>
                    </a:lnTo>
                    <a:lnTo>
                      <a:pt x="432" y="90"/>
                    </a:lnTo>
                    <a:lnTo>
                      <a:pt x="432" y="92"/>
                    </a:lnTo>
                    <a:lnTo>
                      <a:pt x="436" y="98"/>
                    </a:lnTo>
                    <a:lnTo>
                      <a:pt x="424" y="98"/>
                    </a:lnTo>
                    <a:lnTo>
                      <a:pt x="446" y="102"/>
                    </a:lnTo>
                    <a:lnTo>
                      <a:pt x="446" y="98"/>
                    </a:lnTo>
                    <a:lnTo>
                      <a:pt x="448" y="100"/>
                    </a:lnTo>
                    <a:lnTo>
                      <a:pt x="448" y="106"/>
                    </a:lnTo>
                    <a:lnTo>
                      <a:pt x="454" y="102"/>
                    </a:lnTo>
                    <a:lnTo>
                      <a:pt x="458" y="102"/>
                    </a:lnTo>
                    <a:lnTo>
                      <a:pt x="460" y="106"/>
                    </a:lnTo>
                    <a:lnTo>
                      <a:pt x="446" y="106"/>
                    </a:lnTo>
                    <a:lnTo>
                      <a:pt x="432" y="106"/>
                    </a:lnTo>
                    <a:lnTo>
                      <a:pt x="436" y="118"/>
                    </a:lnTo>
                    <a:lnTo>
                      <a:pt x="438" y="120"/>
                    </a:lnTo>
                    <a:lnTo>
                      <a:pt x="446" y="124"/>
                    </a:lnTo>
                    <a:lnTo>
                      <a:pt x="458" y="126"/>
                    </a:lnTo>
                    <a:lnTo>
                      <a:pt x="460" y="126"/>
                    </a:lnTo>
                    <a:lnTo>
                      <a:pt x="454" y="126"/>
                    </a:lnTo>
                    <a:lnTo>
                      <a:pt x="446" y="128"/>
                    </a:lnTo>
                    <a:lnTo>
                      <a:pt x="442" y="128"/>
                    </a:lnTo>
                    <a:lnTo>
                      <a:pt x="446" y="130"/>
                    </a:lnTo>
                    <a:lnTo>
                      <a:pt x="456" y="136"/>
                    </a:lnTo>
                    <a:lnTo>
                      <a:pt x="460" y="134"/>
                    </a:lnTo>
                    <a:lnTo>
                      <a:pt x="464" y="134"/>
                    </a:lnTo>
                    <a:lnTo>
                      <a:pt x="468" y="128"/>
                    </a:lnTo>
                    <a:lnTo>
                      <a:pt x="476" y="128"/>
                    </a:lnTo>
                    <a:lnTo>
                      <a:pt x="484" y="128"/>
                    </a:lnTo>
                    <a:lnTo>
                      <a:pt x="484" y="134"/>
                    </a:lnTo>
                    <a:lnTo>
                      <a:pt x="460" y="138"/>
                    </a:lnTo>
                    <a:lnTo>
                      <a:pt x="468" y="154"/>
                    </a:lnTo>
                    <a:lnTo>
                      <a:pt x="472" y="154"/>
                    </a:lnTo>
                    <a:lnTo>
                      <a:pt x="472" y="156"/>
                    </a:lnTo>
                    <a:lnTo>
                      <a:pt x="468" y="160"/>
                    </a:lnTo>
                    <a:lnTo>
                      <a:pt x="468" y="162"/>
                    </a:lnTo>
                    <a:lnTo>
                      <a:pt x="490" y="162"/>
                    </a:lnTo>
                    <a:lnTo>
                      <a:pt x="492" y="156"/>
                    </a:lnTo>
                    <a:lnTo>
                      <a:pt x="494" y="156"/>
                    </a:lnTo>
                    <a:lnTo>
                      <a:pt x="496" y="160"/>
                    </a:lnTo>
                    <a:lnTo>
                      <a:pt x="502" y="162"/>
                    </a:lnTo>
                    <a:lnTo>
                      <a:pt x="504" y="162"/>
                    </a:lnTo>
                    <a:lnTo>
                      <a:pt x="510" y="160"/>
                    </a:lnTo>
                    <a:lnTo>
                      <a:pt x="512" y="156"/>
                    </a:lnTo>
                    <a:lnTo>
                      <a:pt x="512" y="154"/>
                    </a:lnTo>
                    <a:lnTo>
                      <a:pt x="514" y="152"/>
                    </a:lnTo>
                    <a:lnTo>
                      <a:pt x="522" y="152"/>
                    </a:lnTo>
                    <a:lnTo>
                      <a:pt x="528" y="148"/>
                    </a:lnTo>
                    <a:lnTo>
                      <a:pt x="528" y="144"/>
                    </a:lnTo>
                    <a:lnTo>
                      <a:pt x="528" y="142"/>
                    </a:lnTo>
                    <a:lnTo>
                      <a:pt x="528" y="138"/>
                    </a:lnTo>
                    <a:lnTo>
                      <a:pt x="530" y="138"/>
                    </a:lnTo>
                    <a:lnTo>
                      <a:pt x="530" y="144"/>
                    </a:lnTo>
                    <a:lnTo>
                      <a:pt x="536" y="144"/>
                    </a:lnTo>
                    <a:lnTo>
                      <a:pt x="542" y="138"/>
                    </a:lnTo>
                    <a:lnTo>
                      <a:pt x="556" y="136"/>
                    </a:lnTo>
                    <a:lnTo>
                      <a:pt x="554" y="138"/>
                    </a:lnTo>
                    <a:lnTo>
                      <a:pt x="556" y="138"/>
                    </a:lnTo>
                    <a:lnTo>
                      <a:pt x="556" y="142"/>
                    </a:lnTo>
                    <a:lnTo>
                      <a:pt x="554" y="144"/>
                    </a:lnTo>
                    <a:lnTo>
                      <a:pt x="546" y="146"/>
                    </a:lnTo>
                    <a:lnTo>
                      <a:pt x="538" y="146"/>
                    </a:lnTo>
                    <a:lnTo>
                      <a:pt x="538" y="154"/>
                    </a:lnTo>
                    <a:lnTo>
                      <a:pt x="536" y="154"/>
                    </a:lnTo>
                    <a:lnTo>
                      <a:pt x="536" y="156"/>
                    </a:lnTo>
                    <a:lnTo>
                      <a:pt x="536" y="162"/>
                    </a:lnTo>
                    <a:lnTo>
                      <a:pt x="550" y="160"/>
                    </a:lnTo>
                    <a:lnTo>
                      <a:pt x="560" y="160"/>
                    </a:lnTo>
                    <a:lnTo>
                      <a:pt x="572" y="156"/>
                    </a:lnTo>
                    <a:lnTo>
                      <a:pt x="582" y="148"/>
                    </a:lnTo>
                    <a:lnTo>
                      <a:pt x="578" y="164"/>
                    </a:lnTo>
                    <a:lnTo>
                      <a:pt x="582" y="170"/>
                    </a:lnTo>
                    <a:lnTo>
                      <a:pt x="584" y="170"/>
                    </a:lnTo>
                    <a:lnTo>
                      <a:pt x="592" y="172"/>
                    </a:lnTo>
                    <a:lnTo>
                      <a:pt x="604" y="172"/>
                    </a:lnTo>
                    <a:lnTo>
                      <a:pt x="602" y="174"/>
                    </a:lnTo>
                    <a:lnTo>
                      <a:pt x="602" y="180"/>
                    </a:lnTo>
                    <a:lnTo>
                      <a:pt x="600" y="182"/>
                    </a:lnTo>
                    <a:lnTo>
                      <a:pt x="596" y="184"/>
                    </a:lnTo>
                    <a:lnTo>
                      <a:pt x="586" y="184"/>
                    </a:lnTo>
                    <a:lnTo>
                      <a:pt x="574" y="182"/>
                    </a:lnTo>
                    <a:lnTo>
                      <a:pt x="574" y="174"/>
                    </a:lnTo>
                    <a:lnTo>
                      <a:pt x="568" y="174"/>
                    </a:lnTo>
                    <a:lnTo>
                      <a:pt x="564" y="174"/>
                    </a:lnTo>
                    <a:lnTo>
                      <a:pt x="558" y="166"/>
                    </a:lnTo>
                    <a:lnTo>
                      <a:pt x="550" y="166"/>
                    </a:lnTo>
                    <a:lnTo>
                      <a:pt x="546" y="166"/>
                    </a:lnTo>
                    <a:lnTo>
                      <a:pt x="530" y="170"/>
                    </a:lnTo>
                    <a:lnTo>
                      <a:pt x="532" y="178"/>
                    </a:lnTo>
                    <a:lnTo>
                      <a:pt x="538" y="180"/>
                    </a:lnTo>
                    <a:lnTo>
                      <a:pt x="540" y="180"/>
                    </a:lnTo>
                    <a:lnTo>
                      <a:pt x="540" y="178"/>
                    </a:lnTo>
                    <a:lnTo>
                      <a:pt x="540" y="184"/>
                    </a:lnTo>
                    <a:lnTo>
                      <a:pt x="522" y="192"/>
                    </a:lnTo>
                    <a:lnTo>
                      <a:pt x="512" y="196"/>
                    </a:lnTo>
                    <a:lnTo>
                      <a:pt x="508" y="200"/>
                    </a:lnTo>
                    <a:lnTo>
                      <a:pt x="508" y="206"/>
                    </a:lnTo>
                    <a:lnTo>
                      <a:pt x="510" y="212"/>
                    </a:lnTo>
                    <a:lnTo>
                      <a:pt x="512" y="212"/>
                    </a:lnTo>
                    <a:lnTo>
                      <a:pt x="514" y="210"/>
                    </a:lnTo>
                    <a:lnTo>
                      <a:pt x="520" y="210"/>
                    </a:lnTo>
                    <a:lnTo>
                      <a:pt x="522" y="212"/>
                    </a:lnTo>
                    <a:lnTo>
                      <a:pt x="528" y="216"/>
                    </a:lnTo>
                    <a:lnTo>
                      <a:pt x="536" y="212"/>
                    </a:lnTo>
                    <a:lnTo>
                      <a:pt x="532" y="210"/>
                    </a:lnTo>
                    <a:lnTo>
                      <a:pt x="540" y="208"/>
                    </a:lnTo>
                    <a:lnTo>
                      <a:pt x="542" y="210"/>
                    </a:lnTo>
                    <a:lnTo>
                      <a:pt x="546" y="212"/>
                    </a:lnTo>
                    <a:lnTo>
                      <a:pt x="546" y="210"/>
                    </a:lnTo>
                    <a:lnTo>
                      <a:pt x="546" y="208"/>
                    </a:lnTo>
                    <a:lnTo>
                      <a:pt x="548" y="208"/>
                    </a:lnTo>
                    <a:lnTo>
                      <a:pt x="548" y="210"/>
                    </a:lnTo>
                    <a:lnTo>
                      <a:pt x="574" y="218"/>
                    </a:lnTo>
                    <a:lnTo>
                      <a:pt x="576" y="212"/>
                    </a:lnTo>
                    <a:lnTo>
                      <a:pt x="578" y="210"/>
                    </a:lnTo>
                    <a:lnTo>
                      <a:pt x="574" y="202"/>
                    </a:lnTo>
                    <a:lnTo>
                      <a:pt x="578" y="202"/>
                    </a:lnTo>
                    <a:lnTo>
                      <a:pt x="584" y="206"/>
                    </a:lnTo>
                    <a:lnTo>
                      <a:pt x="586" y="200"/>
                    </a:lnTo>
                    <a:lnTo>
                      <a:pt x="592" y="196"/>
                    </a:lnTo>
                    <a:lnTo>
                      <a:pt x="592" y="210"/>
                    </a:lnTo>
                    <a:lnTo>
                      <a:pt x="618" y="208"/>
                    </a:lnTo>
                    <a:lnTo>
                      <a:pt x="620" y="202"/>
                    </a:lnTo>
                    <a:lnTo>
                      <a:pt x="620" y="200"/>
                    </a:lnTo>
                    <a:lnTo>
                      <a:pt x="622" y="198"/>
                    </a:lnTo>
                    <a:lnTo>
                      <a:pt x="626" y="208"/>
                    </a:lnTo>
                    <a:lnTo>
                      <a:pt x="628" y="206"/>
                    </a:lnTo>
                    <a:lnTo>
                      <a:pt x="628" y="202"/>
                    </a:lnTo>
                    <a:lnTo>
                      <a:pt x="632" y="206"/>
                    </a:lnTo>
                    <a:lnTo>
                      <a:pt x="638" y="206"/>
                    </a:lnTo>
                    <a:lnTo>
                      <a:pt x="638" y="220"/>
                    </a:lnTo>
                    <a:lnTo>
                      <a:pt x="658" y="206"/>
                    </a:lnTo>
                    <a:lnTo>
                      <a:pt x="660" y="208"/>
                    </a:lnTo>
                    <a:lnTo>
                      <a:pt x="664" y="210"/>
                    </a:lnTo>
                    <a:lnTo>
                      <a:pt x="666" y="210"/>
                    </a:lnTo>
                    <a:lnTo>
                      <a:pt x="672" y="206"/>
                    </a:lnTo>
                    <a:lnTo>
                      <a:pt x="678" y="198"/>
                    </a:lnTo>
                    <a:lnTo>
                      <a:pt x="682" y="198"/>
                    </a:lnTo>
                    <a:lnTo>
                      <a:pt x="678" y="198"/>
                    </a:lnTo>
                    <a:lnTo>
                      <a:pt x="678" y="196"/>
                    </a:lnTo>
                    <a:lnTo>
                      <a:pt x="668" y="196"/>
                    </a:lnTo>
                    <a:lnTo>
                      <a:pt x="666" y="190"/>
                    </a:lnTo>
                    <a:lnTo>
                      <a:pt x="660" y="184"/>
                    </a:lnTo>
                    <a:lnTo>
                      <a:pt x="646" y="180"/>
                    </a:lnTo>
                    <a:lnTo>
                      <a:pt x="678" y="178"/>
                    </a:lnTo>
                    <a:lnTo>
                      <a:pt x="678" y="164"/>
                    </a:lnTo>
                    <a:lnTo>
                      <a:pt x="694" y="166"/>
                    </a:lnTo>
                    <a:lnTo>
                      <a:pt x="702" y="166"/>
                    </a:lnTo>
                    <a:lnTo>
                      <a:pt x="710" y="164"/>
                    </a:lnTo>
                    <a:lnTo>
                      <a:pt x="712" y="160"/>
                    </a:lnTo>
                    <a:lnTo>
                      <a:pt x="708" y="160"/>
                    </a:lnTo>
                    <a:lnTo>
                      <a:pt x="708" y="156"/>
                    </a:lnTo>
                    <a:lnTo>
                      <a:pt x="720" y="156"/>
                    </a:lnTo>
                    <a:lnTo>
                      <a:pt x="718" y="154"/>
                    </a:lnTo>
                    <a:lnTo>
                      <a:pt x="718" y="152"/>
                    </a:lnTo>
                    <a:lnTo>
                      <a:pt x="714" y="148"/>
                    </a:lnTo>
                    <a:lnTo>
                      <a:pt x="722" y="148"/>
                    </a:lnTo>
                    <a:lnTo>
                      <a:pt x="730" y="148"/>
                    </a:lnTo>
                    <a:lnTo>
                      <a:pt x="730" y="146"/>
                    </a:lnTo>
                    <a:lnTo>
                      <a:pt x="732" y="144"/>
                    </a:lnTo>
                    <a:lnTo>
                      <a:pt x="732" y="142"/>
                    </a:lnTo>
                    <a:lnTo>
                      <a:pt x="732" y="138"/>
                    </a:lnTo>
                    <a:lnTo>
                      <a:pt x="728" y="138"/>
                    </a:lnTo>
                    <a:lnTo>
                      <a:pt x="726" y="138"/>
                    </a:lnTo>
                    <a:lnTo>
                      <a:pt x="726" y="142"/>
                    </a:lnTo>
                    <a:lnTo>
                      <a:pt x="720" y="142"/>
                    </a:lnTo>
                    <a:lnTo>
                      <a:pt x="720" y="136"/>
                    </a:lnTo>
                    <a:lnTo>
                      <a:pt x="712" y="134"/>
                    </a:lnTo>
                    <a:lnTo>
                      <a:pt x="704" y="134"/>
                    </a:lnTo>
                    <a:lnTo>
                      <a:pt x="696" y="136"/>
                    </a:lnTo>
                    <a:lnTo>
                      <a:pt x="682" y="142"/>
                    </a:lnTo>
                    <a:lnTo>
                      <a:pt x="682" y="138"/>
                    </a:lnTo>
                    <a:lnTo>
                      <a:pt x="686" y="138"/>
                    </a:lnTo>
                    <a:lnTo>
                      <a:pt x="686" y="134"/>
                    </a:lnTo>
                    <a:lnTo>
                      <a:pt x="678" y="128"/>
                    </a:lnTo>
                    <a:lnTo>
                      <a:pt x="702" y="130"/>
                    </a:lnTo>
                    <a:lnTo>
                      <a:pt x="712" y="130"/>
                    </a:lnTo>
                    <a:lnTo>
                      <a:pt x="712" y="128"/>
                    </a:lnTo>
                    <a:lnTo>
                      <a:pt x="710" y="126"/>
                    </a:lnTo>
                    <a:lnTo>
                      <a:pt x="700" y="124"/>
                    </a:lnTo>
                    <a:lnTo>
                      <a:pt x="720" y="124"/>
                    </a:lnTo>
                    <a:lnTo>
                      <a:pt x="718" y="120"/>
                    </a:lnTo>
                    <a:lnTo>
                      <a:pt x="708" y="118"/>
                    </a:lnTo>
                    <a:lnTo>
                      <a:pt x="694" y="118"/>
                    </a:lnTo>
                    <a:lnTo>
                      <a:pt x="694" y="112"/>
                    </a:lnTo>
                    <a:lnTo>
                      <a:pt x="696" y="112"/>
                    </a:lnTo>
                    <a:lnTo>
                      <a:pt x="700" y="116"/>
                    </a:lnTo>
                    <a:lnTo>
                      <a:pt x="702" y="116"/>
                    </a:lnTo>
                    <a:lnTo>
                      <a:pt x="704" y="116"/>
                    </a:lnTo>
                    <a:lnTo>
                      <a:pt x="708" y="112"/>
                    </a:lnTo>
                    <a:lnTo>
                      <a:pt x="708" y="110"/>
                    </a:lnTo>
                    <a:lnTo>
                      <a:pt x="710" y="110"/>
                    </a:lnTo>
                    <a:lnTo>
                      <a:pt x="714" y="116"/>
                    </a:lnTo>
                    <a:lnTo>
                      <a:pt x="720" y="120"/>
                    </a:lnTo>
                    <a:lnTo>
                      <a:pt x="722" y="120"/>
                    </a:lnTo>
                    <a:lnTo>
                      <a:pt x="722" y="118"/>
                    </a:lnTo>
                    <a:lnTo>
                      <a:pt x="722" y="116"/>
                    </a:lnTo>
                    <a:lnTo>
                      <a:pt x="746" y="116"/>
                    </a:lnTo>
                    <a:lnTo>
                      <a:pt x="750" y="116"/>
                    </a:lnTo>
                    <a:lnTo>
                      <a:pt x="758" y="116"/>
                    </a:lnTo>
                    <a:lnTo>
                      <a:pt x="764" y="116"/>
                    </a:lnTo>
                    <a:lnTo>
                      <a:pt x="764" y="112"/>
                    </a:lnTo>
                    <a:lnTo>
                      <a:pt x="760" y="108"/>
                    </a:lnTo>
                    <a:lnTo>
                      <a:pt x="776" y="106"/>
                    </a:lnTo>
                    <a:lnTo>
                      <a:pt x="778" y="102"/>
                    </a:lnTo>
                    <a:lnTo>
                      <a:pt x="772" y="98"/>
                    </a:lnTo>
                    <a:lnTo>
                      <a:pt x="774" y="98"/>
                    </a:lnTo>
                    <a:lnTo>
                      <a:pt x="776" y="98"/>
                    </a:lnTo>
                    <a:lnTo>
                      <a:pt x="774" y="96"/>
                    </a:lnTo>
                    <a:lnTo>
                      <a:pt x="786" y="98"/>
                    </a:lnTo>
                    <a:lnTo>
                      <a:pt x="800" y="90"/>
                    </a:lnTo>
                    <a:lnTo>
                      <a:pt x="796" y="90"/>
                    </a:lnTo>
                    <a:lnTo>
                      <a:pt x="796" y="88"/>
                    </a:lnTo>
                    <a:lnTo>
                      <a:pt x="800" y="84"/>
                    </a:lnTo>
                    <a:lnTo>
                      <a:pt x="804" y="90"/>
                    </a:lnTo>
                    <a:lnTo>
                      <a:pt x="818" y="82"/>
                    </a:lnTo>
                    <a:lnTo>
                      <a:pt x="830" y="72"/>
                    </a:lnTo>
                    <a:lnTo>
                      <a:pt x="840" y="72"/>
                    </a:lnTo>
                    <a:lnTo>
                      <a:pt x="854" y="70"/>
                    </a:lnTo>
                    <a:lnTo>
                      <a:pt x="864" y="70"/>
                    </a:lnTo>
                    <a:lnTo>
                      <a:pt x="874" y="66"/>
                    </a:lnTo>
                    <a:lnTo>
                      <a:pt x="880" y="64"/>
                    </a:lnTo>
                    <a:lnTo>
                      <a:pt x="880" y="60"/>
                    </a:lnTo>
                    <a:lnTo>
                      <a:pt x="880" y="56"/>
                    </a:lnTo>
                    <a:lnTo>
                      <a:pt x="874" y="54"/>
                    </a:lnTo>
                    <a:lnTo>
                      <a:pt x="886" y="48"/>
                    </a:lnTo>
                    <a:lnTo>
                      <a:pt x="900" y="44"/>
                    </a:lnTo>
                    <a:lnTo>
                      <a:pt x="908" y="42"/>
                    </a:lnTo>
                    <a:lnTo>
                      <a:pt x="908" y="36"/>
                    </a:lnTo>
                    <a:lnTo>
                      <a:pt x="912" y="36"/>
                    </a:lnTo>
                    <a:lnTo>
                      <a:pt x="920" y="36"/>
                    </a:lnTo>
                    <a:lnTo>
                      <a:pt x="920" y="34"/>
                    </a:lnTo>
                    <a:lnTo>
                      <a:pt x="922" y="30"/>
                    </a:lnTo>
                    <a:lnTo>
                      <a:pt x="922" y="28"/>
                    </a:lnTo>
                    <a:lnTo>
                      <a:pt x="922" y="26"/>
                    </a:lnTo>
                    <a:lnTo>
                      <a:pt x="908" y="26"/>
                    </a:lnTo>
                    <a:lnTo>
                      <a:pt x="904" y="24"/>
                    </a:lnTo>
                    <a:lnTo>
                      <a:pt x="902" y="20"/>
                    </a:lnTo>
                    <a:lnTo>
                      <a:pt x="900" y="24"/>
                    </a:lnTo>
                    <a:lnTo>
                      <a:pt x="894" y="24"/>
                    </a:lnTo>
                    <a:lnTo>
                      <a:pt x="892" y="18"/>
                    </a:lnTo>
                    <a:lnTo>
                      <a:pt x="884" y="12"/>
                    </a:lnTo>
                    <a:lnTo>
                      <a:pt x="876" y="12"/>
                    </a:lnTo>
                    <a:lnTo>
                      <a:pt x="856" y="10"/>
                    </a:lnTo>
                    <a:lnTo>
                      <a:pt x="850" y="10"/>
                    </a:lnTo>
                    <a:lnTo>
                      <a:pt x="850" y="8"/>
                    </a:lnTo>
                    <a:lnTo>
                      <a:pt x="848" y="8"/>
                    </a:lnTo>
                    <a:lnTo>
                      <a:pt x="846" y="8"/>
                    </a:lnTo>
                    <a:lnTo>
                      <a:pt x="844" y="16"/>
                    </a:lnTo>
                    <a:lnTo>
                      <a:pt x="822" y="26"/>
                    </a:lnTo>
                    <a:lnTo>
                      <a:pt x="820" y="24"/>
                    </a:lnTo>
                    <a:lnTo>
                      <a:pt x="836" y="16"/>
                    </a:lnTo>
                    <a:lnTo>
                      <a:pt x="836" y="10"/>
                    </a:lnTo>
                    <a:lnTo>
                      <a:pt x="836" y="8"/>
                    </a:lnTo>
                    <a:lnTo>
                      <a:pt x="832" y="6"/>
                    </a:lnTo>
                    <a:lnTo>
                      <a:pt x="828" y="6"/>
                    </a:lnTo>
                    <a:lnTo>
                      <a:pt x="820" y="6"/>
                    </a:lnTo>
                    <a:lnTo>
                      <a:pt x="808" y="8"/>
                    </a:lnTo>
                    <a:lnTo>
                      <a:pt x="800" y="6"/>
                    </a:lnTo>
                    <a:lnTo>
                      <a:pt x="792" y="2"/>
                    </a:lnTo>
                    <a:lnTo>
                      <a:pt x="786" y="0"/>
                    </a:lnTo>
                    <a:lnTo>
                      <a:pt x="778" y="2"/>
                    </a:lnTo>
                    <a:lnTo>
                      <a:pt x="768" y="8"/>
                    </a:lnTo>
                    <a:lnTo>
                      <a:pt x="772" y="12"/>
                    </a:lnTo>
                    <a:lnTo>
                      <a:pt x="766" y="12"/>
                    </a:lnTo>
                    <a:lnTo>
                      <a:pt x="768" y="12"/>
                    </a:lnTo>
                    <a:lnTo>
                      <a:pt x="766" y="10"/>
                    </a:lnTo>
                    <a:lnTo>
                      <a:pt x="760" y="10"/>
                    </a:lnTo>
                    <a:lnTo>
                      <a:pt x="754" y="16"/>
                    </a:lnTo>
                    <a:lnTo>
                      <a:pt x="748" y="18"/>
                    </a:lnTo>
                    <a:lnTo>
                      <a:pt x="744" y="18"/>
                    </a:lnTo>
                    <a:lnTo>
                      <a:pt x="740" y="16"/>
                    </a:lnTo>
                    <a:lnTo>
                      <a:pt x="740" y="12"/>
                    </a:lnTo>
                    <a:lnTo>
                      <a:pt x="738" y="12"/>
                    </a:lnTo>
                    <a:lnTo>
                      <a:pt x="700" y="12"/>
                    </a:lnTo>
                    <a:lnTo>
                      <a:pt x="700" y="16"/>
                    </a:lnTo>
                    <a:lnTo>
                      <a:pt x="696" y="16"/>
                    </a:lnTo>
                    <a:lnTo>
                      <a:pt x="694" y="12"/>
                    </a:lnTo>
                    <a:lnTo>
                      <a:pt x="696" y="12"/>
                    </a:lnTo>
                    <a:lnTo>
                      <a:pt x="694" y="12"/>
                    </a:lnTo>
                    <a:lnTo>
                      <a:pt x="690" y="16"/>
                    </a:lnTo>
                    <a:lnTo>
                      <a:pt x="686" y="18"/>
                    </a:lnTo>
                    <a:lnTo>
                      <a:pt x="686" y="20"/>
                    </a:lnTo>
                    <a:lnTo>
                      <a:pt x="690" y="18"/>
                    </a:lnTo>
                    <a:lnTo>
                      <a:pt x="690" y="24"/>
                    </a:lnTo>
                    <a:lnTo>
                      <a:pt x="696" y="24"/>
                    </a:lnTo>
                    <a:lnTo>
                      <a:pt x="700" y="28"/>
                    </a:lnTo>
                    <a:lnTo>
                      <a:pt x="694" y="28"/>
                    </a:lnTo>
                    <a:lnTo>
                      <a:pt x="686" y="26"/>
                    </a:lnTo>
                    <a:lnTo>
                      <a:pt x="686" y="20"/>
                    </a:lnTo>
                    <a:lnTo>
                      <a:pt x="678" y="24"/>
                    </a:lnTo>
                    <a:lnTo>
                      <a:pt x="666" y="24"/>
                    </a:lnTo>
                    <a:lnTo>
                      <a:pt x="666" y="20"/>
                    </a:lnTo>
                    <a:lnTo>
                      <a:pt x="666" y="18"/>
                    </a:lnTo>
                    <a:lnTo>
                      <a:pt x="664" y="18"/>
                    </a:lnTo>
                    <a:lnTo>
                      <a:pt x="660" y="30"/>
                    </a:lnTo>
                    <a:lnTo>
                      <a:pt x="650" y="30"/>
                    </a:lnTo>
                    <a:lnTo>
                      <a:pt x="654" y="28"/>
                    </a:lnTo>
                    <a:lnTo>
                      <a:pt x="650" y="28"/>
                    </a:lnTo>
                    <a:lnTo>
                      <a:pt x="646" y="26"/>
                    </a:lnTo>
                    <a:lnTo>
                      <a:pt x="646" y="34"/>
                    </a:lnTo>
                    <a:lnTo>
                      <a:pt x="620" y="26"/>
                    </a:lnTo>
                    <a:lnTo>
                      <a:pt x="622" y="42"/>
                    </a:lnTo>
                    <a:lnTo>
                      <a:pt x="620" y="42"/>
                    </a:lnTo>
                    <a:lnTo>
                      <a:pt x="614" y="38"/>
                    </a:lnTo>
                    <a:lnTo>
                      <a:pt x="614" y="46"/>
                    </a:lnTo>
                    <a:lnTo>
                      <a:pt x="610" y="38"/>
                    </a:lnTo>
                    <a:lnTo>
                      <a:pt x="604" y="34"/>
                    </a:lnTo>
                    <a:lnTo>
                      <a:pt x="596" y="30"/>
                    </a:lnTo>
                    <a:lnTo>
                      <a:pt x="586" y="30"/>
                    </a:lnTo>
                    <a:lnTo>
                      <a:pt x="578" y="26"/>
                    </a:lnTo>
                    <a:lnTo>
                      <a:pt x="574" y="20"/>
                    </a:lnTo>
                    <a:lnTo>
                      <a:pt x="560" y="20"/>
                    </a:lnTo>
                    <a:lnTo>
                      <a:pt x="560" y="26"/>
                    </a:lnTo>
                    <a:lnTo>
                      <a:pt x="564" y="26"/>
                    </a:lnTo>
                    <a:lnTo>
                      <a:pt x="566" y="28"/>
                    </a:lnTo>
                    <a:lnTo>
                      <a:pt x="566" y="34"/>
                    </a:lnTo>
                    <a:lnTo>
                      <a:pt x="540" y="34"/>
                    </a:lnTo>
                    <a:lnTo>
                      <a:pt x="542" y="36"/>
                    </a:lnTo>
                    <a:lnTo>
                      <a:pt x="542" y="42"/>
                    </a:lnTo>
                    <a:lnTo>
                      <a:pt x="546" y="42"/>
                    </a:lnTo>
                    <a:lnTo>
                      <a:pt x="548" y="42"/>
                    </a:lnTo>
                    <a:lnTo>
                      <a:pt x="550" y="38"/>
                    </a:lnTo>
                    <a:lnTo>
                      <a:pt x="556" y="44"/>
                    </a:lnTo>
                    <a:lnTo>
                      <a:pt x="566" y="44"/>
                    </a:lnTo>
                    <a:lnTo>
                      <a:pt x="582" y="42"/>
                    </a:lnTo>
                    <a:lnTo>
                      <a:pt x="574" y="54"/>
                    </a:lnTo>
                    <a:lnTo>
                      <a:pt x="574" y="46"/>
                    </a:lnTo>
                    <a:lnTo>
                      <a:pt x="566" y="48"/>
                    </a:lnTo>
                    <a:lnTo>
                      <a:pt x="560" y="52"/>
                    </a:lnTo>
                    <a:lnTo>
                      <a:pt x="556" y="46"/>
                    </a:lnTo>
                    <a:lnTo>
                      <a:pt x="548" y="44"/>
                    </a:lnTo>
                    <a:lnTo>
                      <a:pt x="546" y="46"/>
                    </a:lnTo>
                    <a:lnTo>
                      <a:pt x="548" y="48"/>
                    </a:lnTo>
                    <a:lnTo>
                      <a:pt x="548" y="52"/>
                    </a:lnTo>
                    <a:lnTo>
                      <a:pt x="546" y="54"/>
                    </a:lnTo>
                    <a:lnTo>
                      <a:pt x="536" y="42"/>
                    </a:lnTo>
                    <a:lnTo>
                      <a:pt x="530" y="38"/>
                    </a:lnTo>
                    <a:lnTo>
                      <a:pt x="522" y="42"/>
                    </a:lnTo>
                    <a:lnTo>
                      <a:pt x="514" y="48"/>
                    </a:lnTo>
                    <a:lnTo>
                      <a:pt x="512" y="54"/>
                    </a:lnTo>
                    <a:lnTo>
                      <a:pt x="510" y="54"/>
                    </a:lnTo>
                    <a:lnTo>
                      <a:pt x="502" y="52"/>
                    </a:lnTo>
                    <a:lnTo>
                      <a:pt x="494" y="52"/>
                    </a:lnTo>
                    <a:lnTo>
                      <a:pt x="486" y="52"/>
                    </a:lnTo>
                    <a:lnTo>
                      <a:pt x="478" y="54"/>
                    </a:lnTo>
                    <a:lnTo>
                      <a:pt x="478" y="56"/>
                    </a:lnTo>
                    <a:lnTo>
                      <a:pt x="500" y="54"/>
                    </a:lnTo>
                    <a:lnTo>
                      <a:pt x="486" y="60"/>
                    </a:lnTo>
                    <a:lnTo>
                      <a:pt x="486" y="62"/>
                    </a:lnTo>
                    <a:lnTo>
                      <a:pt x="492" y="62"/>
                    </a:lnTo>
                    <a:lnTo>
                      <a:pt x="520" y="60"/>
                    </a:lnTo>
                    <a:lnTo>
                      <a:pt x="490" y="66"/>
                    </a:lnTo>
                    <a:lnTo>
                      <a:pt x="486" y="72"/>
                    </a:lnTo>
                    <a:lnTo>
                      <a:pt x="508" y="66"/>
                    </a:lnTo>
                    <a:lnTo>
                      <a:pt x="528" y="64"/>
                    </a:lnTo>
                    <a:lnTo>
                      <a:pt x="522" y="70"/>
                    </a:lnTo>
                    <a:lnTo>
                      <a:pt x="512" y="70"/>
                    </a:lnTo>
                    <a:lnTo>
                      <a:pt x="504" y="72"/>
                    </a:lnTo>
                    <a:lnTo>
                      <a:pt x="496" y="74"/>
                    </a:lnTo>
                    <a:lnTo>
                      <a:pt x="494" y="80"/>
                    </a:lnTo>
                    <a:lnTo>
                      <a:pt x="518" y="78"/>
                    </a:lnTo>
                    <a:lnTo>
                      <a:pt x="540" y="78"/>
                    </a:lnTo>
                    <a:lnTo>
                      <a:pt x="542" y="80"/>
                    </a:lnTo>
                    <a:lnTo>
                      <a:pt x="542" y="82"/>
                    </a:lnTo>
                    <a:lnTo>
                      <a:pt x="548" y="82"/>
                    </a:lnTo>
                    <a:lnTo>
                      <a:pt x="550" y="78"/>
                    </a:lnTo>
                    <a:lnTo>
                      <a:pt x="554" y="78"/>
                    </a:lnTo>
                    <a:lnTo>
                      <a:pt x="556" y="74"/>
                    </a:lnTo>
                    <a:lnTo>
                      <a:pt x="556" y="84"/>
                    </a:lnTo>
                    <a:lnTo>
                      <a:pt x="576" y="88"/>
                    </a:lnTo>
                    <a:lnTo>
                      <a:pt x="578" y="88"/>
                    </a:lnTo>
                    <a:lnTo>
                      <a:pt x="582" y="80"/>
                    </a:lnTo>
                    <a:lnTo>
                      <a:pt x="586" y="80"/>
                    </a:lnTo>
                    <a:lnTo>
                      <a:pt x="586" y="78"/>
                    </a:lnTo>
                    <a:lnTo>
                      <a:pt x="586" y="72"/>
                    </a:lnTo>
                    <a:lnTo>
                      <a:pt x="590" y="78"/>
                    </a:lnTo>
                    <a:lnTo>
                      <a:pt x="592" y="80"/>
                    </a:lnTo>
                    <a:lnTo>
                      <a:pt x="596" y="80"/>
                    </a:lnTo>
                    <a:lnTo>
                      <a:pt x="604" y="80"/>
                    </a:lnTo>
                    <a:lnTo>
                      <a:pt x="618" y="74"/>
                    </a:lnTo>
                    <a:lnTo>
                      <a:pt x="638" y="74"/>
                    </a:lnTo>
                    <a:lnTo>
                      <a:pt x="660" y="72"/>
                    </a:lnTo>
                    <a:lnTo>
                      <a:pt x="676" y="70"/>
                    </a:lnTo>
                    <a:lnTo>
                      <a:pt x="696" y="64"/>
                    </a:lnTo>
                    <a:lnTo>
                      <a:pt x="692" y="66"/>
                    </a:lnTo>
                    <a:lnTo>
                      <a:pt x="686" y="66"/>
                    </a:lnTo>
                    <a:lnTo>
                      <a:pt x="686" y="72"/>
                    </a:lnTo>
                    <a:lnTo>
                      <a:pt x="702" y="72"/>
                    </a:lnTo>
                    <a:lnTo>
                      <a:pt x="684" y="74"/>
                    </a:lnTo>
                    <a:lnTo>
                      <a:pt x="666" y="78"/>
                    </a:lnTo>
                    <a:lnTo>
                      <a:pt x="664" y="82"/>
                    </a:lnTo>
                    <a:lnTo>
                      <a:pt x="678" y="82"/>
                    </a:lnTo>
                    <a:lnTo>
                      <a:pt x="690" y="80"/>
                    </a:lnTo>
                    <a:lnTo>
                      <a:pt x="684" y="82"/>
                    </a:lnTo>
                    <a:lnTo>
                      <a:pt x="678" y="88"/>
                    </a:lnTo>
                    <a:lnTo>
                      <a:pt x="672" y="88"/>
                    </a:lnTo>
                    <a:lnTo>
                      <a:pt x="664" y="88"/>
                    </a:lnTo>
                    <a:lnTo>
                      <a:pt x="648" y="88"/>
                    </a:lnTo>
                    <a:lnTo>
                      <a:pt x="648" y="88"/>
                    </a:lnTo>
                    <a:lnTo>
                      <a:pt x="648" y="88"/>
                    </a:lnTo>
                    <a:close/>
                    <a:moveTo>
                      <a:pt x="904" y="492"/>
                    </a:moveTo>
                    <a:lnTo>
                      <a:pt x="904" y="492"/>
                    </a:lnTo>
                    <a:lnTo>
                      <a:pt x="910" y="492"/>
                    </a:lnTo>
                    <a:lnTo>
                      <a:pt x="910" y="490"/>
                    </a:lnTo>
                    <a:lnTo>
                      <a:pt x="908" y="488"/>
                    </a:lnTo>
                    <a:lnTo>
                      <a:pt x="912" y="488"/>
                    </a:lnTo>
                    <a:lnTo>
                      <a:pt x="920" y="492"/>
                    </a:lnTo>
                    <a:lnTo>
                      <a:pt x="922" y="474"/>
                    </a:lnTo>
                    <a:lnTo>
                      <a:pt x="914" y="470"/>
                    </a:lnTo>
                    <a:lnTo>
                      <a:pt x="918" y="466"/>
                    </a:lnTo>
                    <a:lnTo>
                      <a:pt x="912" y="466"/>
                    </a:lnTo>
                    <a:lnTo>
                      <a:pt x="912" y="464"/>
                    </a:lnTo>
                    <a:lnTo>
                      <a:pt x="910" y="466"/>
                    </a:lnTo>
                    <a:lnTo>
                      <a:pt x="910" y="470"/>
                    </a:lnTo>
                    <a:lnTo>
                      <a:pt x="910" y="472"/>
                    </a:lnTo>
                    <a:lnTo>
                      <a:pt x="904" y="472"/>
                    </a:lnTo>
                    <a:lnTo>
                      <a:pt x="900" y="472"/>
                    </a:lnTo>
                    <a:lnTo>
                      <a:pt x="894" y="478"/>
                    </a:lnTo>
                    <a:lnTo>
                      <a:pt x="900" y="466"/>
                    </a:lnTo>
                    <a:lnTo>
                      <a:pt x="892" y="466"/>
                    </a:lnTo>
                    <a:lnTo>
                      <a:pt x="892" y="474"/>
                    </a:lnTo>
                    <a:lnTo>
                      <a:pt x="892" y="472"/>
                    </a:lnTo>
                    <a:lnTo>
                      <a:pt x="890" y="472"/>
                    </a:lnTo>
                    <a:lnTo>
                      <a:pt x="890" y="470"/>
                    </a:lnTo>
                    <a:lnTo>
                      <a:pt x="882" y="470"/>
                    </a:lnTo>
                    <a:lnTo>
                      <a:pt x="874" y="470"/>
                    </a:lnTo>
                    <a:lnTo>
                      <a:pt x="876" y="464"/>
                    </a:lnTo>
                    <a:lnTo>
                      <a:pt x="880" y="462"/>
                    </a:lnTo>
                    <a:lnTo>
                      <a:pt x="876" y="456"/>
                    </a:lnTo>
                    <a:lnTo>
                      <a:pt x="874" y="454"/>
                    </a:lnTo>
                    <a:lnTo>
                      <a:pt x="872" y="454"/>
                    </a:lnTo>
                    <a:lnTo>
                      <a:pt x="872" y="460"/>
                    </a:lnTo>
                    <a:lnTo>
                      <a:pt x="866" y="460"/>
                    </a:lnTo>
                    <a:lnTo>
                      <a:pt x="868" y="448"/>
                    </a:lnTo>
                    <a:lnTo>
                      <a:pt x="862" y="448"/>
                    </a:lnTo>
                    <a:lnTo>
                      <a:pt x="862" y="456"/>
                    </a:lnTo>
                    <a:lnTo>
                      <a:pt x="858" y="454"/>
                    </a:lnTo>
                    <a:lnTo>
                      <a:pt x="856" y="454"/>
                    </a:lnTo>
                    <a:lnTo>
                      <a:pt x="856" y="452"/>
                    </a:lnTo>
                    <a:lnTo>
                      <a:pt x="854" y="452"/>
                    </a:lnTo>
                    <a:lnTo>
                      <a:pt x="854" y="456"/>
                    </a:lnTo>
                    <a:lnTo>
                      <a:pt x="848" y="456"/>
                    </a:lnTo>
                    <a:lnTo>
                      <a:pt x="844" y="460"/>
                    </a:lnTo>
                    <a:lnTo>
                      <a:pt x="846" y="448"/>
                    </a:lnTo>
                    <a:lnTo>
                      <a:pt x="844" y="448"/>
                    </a:lnTo>
                    <a:lnTo>
                      <a:pt x="838" y="448"/>
                    </a:lnTo>
                    <a:lnTo>
                      <a:pt x="836" y="438"/>
                    </a:lnTo>
                    <a:lnTo>
                      <a:pt x="832" y="438"/>
                    </a:lnTo>
                    <a:lnTo>
                      <a:pt x="828" y="438"/>
                    </a:lnTo>
                    <a:lnTo>
                      <a:pt x="818" y="436"/>
                    </a:lnTo>
                    <a:lnTo>
                      <a:pt x="812" y="428"/>
                    </a:lnTo>
                    <a:lnTo>
                      <a:pt x="822" y="426"/>
                    </a:lnTo>
                    <a:lnTo>
                      <a:pt x="822" y="424"/>
                    </a:lnTo>
                    <a:lnTo>
                      <a:pt x="826" y="420"/>
                    </a:lnTo>
                    <a:lnTo>
                      <a:pt x="820" y="412"/>
                    </a:lnTo>
                    <a:lnTo>
                      <a:pt x="836" y="412"/>
                    </a:lnTo>
                    <a:lnTo>
                      <a:pt x="830" y="408"/>
                    </a:lnTo>
                    <a:lnTo>
                      <a:pt x="822" y="402"/>
                    </a:lnTo>
                    <a:lnTo>
                      <a:pt x="820" y="406"/>
                    </a:lnTo>
                    <a:lnTo>
                      <a:pt x="818" y="406"/>
                    </a:lnTo>
                    <a:lnTo>
                      <a:pt x="812" y="400"/>
                    </a:lnTo>
                    <a:lnTo>
                      <a:pt x="818" y="400"/>
                    </a:lnTo>
                    <a:lnTo>
                      <a:pt x="820" y="398"/>
                    </a:lnTo>
                    <a:lnTo>
                      <a:pt x="826" y="396"/>
                    </a:lnTo>
                    <a:lnTo>
                      <a:pt x="828" y="396"/>
                    </a:lnTo>
                    <a:lnTo>
                      <a:pt x="828" y="390"/>
                    </a:lnTo>
                    <a:lnTo>
                      <a:pt x="828" y="384"/>
                    </a:lnTo>
                    <a:lnTo>
                      <a:pt x="826" y="388"/>
                    </a:lnTo>
                    <a:lnTo>
                      <a:pt x="826" y="382"/>
                    </a:lnTo>
                    <a:lnTo>
                      <a:pt x="822" y="382"/>
                    </a:lnTo>
                    <a:lnTo>
                      <a:pt x="820" y="380"/>
                    </a:lnTo>
                    <a:lnTo>
                      <a:pt x="818" y="388"/>
                    </a:lnTo>
                    <a:lnTo>
                      <a:pt x="812" y="390"/>
                    </a:lnTo>
                    <a:lnTo>
                      <a:pt x="810" y="390"/>
                    </a:lnTo>
                    <a:lnTo>
                      <a:pt x="810" y="384"/>
                    </a:lnTo>
                    <a:lnTo>
                      <a:pt x="808" y="384"/>
                    </a:lnTo>
                    <a:lnTo>
                      <a:pt x="808" y="382"/>
                    </a:lnTo>
                    <a:lnTo>
                      <a:pt x="810" y="378"/>
                    </a:lnTo>
                    <a:lnTo>
                      <a:pt x="812" y="378"/>
                    </a:lnTo>
                    <a:lnTo>
                      <a:pt x="812" y="380"/>
                    </a:lnTo>
                    <a:lnTo>
                      <a:pt x="814" y="380"/>
                    </a:lnTo>
                    <a:lnTo>
                      <a:pt x="814" y="374"/>
                    </a:lnTo>
                    <a:lnTo>
                      <a:pt x="810" y="374"/>
                    </a:lnTo>
                    <a:lnTo>
                      <a:pt x="808" y="374"/>
                    </a:lnTo>
                    <a:lnTo>
                      <a:pt x="804" y="372"/>
                    </a:lnTo>
                    <a:lnTo>
                      <a:pt x="804" y="370"/>
                    </a:lnTo>
                    <a:lnTo>
                      <a:pt x="802" y="370"/>
                    </a:lnTo>
                    <a:lnTo>
                      <a:pt x="800" y="370"/>
                    </a:lnTo>
                    <a:lnTo>
                      <a:pt x="796" y="372"/>
                    </a:lnTo>
                    <a:lnTo>
                      <a:pt x="794" y="372"/>
                    </a:lnTo>
                    <a:lnTo>
                      <a:pt x="792" y="372"/>
                    </a:lnTo>
                    <a:lnTo>
                      <a:pt x="794" y="370"/>
                    </a:lnTo>
                    <a:lnTo>
                      <a:pt x="786" y="366"/>
                    </a:lnTo>
                    <a:lnTo>
                      <a:pt x="784" y="364"/>
                    </a:lnTo>
                    <a:lnTo>
                      <a:pt x="782" y="364"/>
                    </a:lnTo>
                    <a:lnTo>
                      <a:pt x="782" y="362"/>
                    </a:lnTo>
                    <a:lnTo>
                      <a:pt x="778" y="360"/>
                    </a:lnTo>
                    <a:lnTo>
                      <a:pt x="778" y="366"/>
                    </a:lnTo>
                    <a:lnTo>
                      <a:pt x="774" y="366"/>
                    </a:lnTo>
                    <a:lnTo>
                      <a:pt x="768" y="366"/>
                    </a:lnTo>
                    <a:lnTo>
                      <a:pt x="772" y="362"/>
                    </a:lnTo>
                    <a:lnTo>
                      <a:pt x="774" y="362"/>
                    </a:lnTo>
                    <a:lnTo>
                      <a:pt x="776" y="362"/>
                    </a:lnTo>
                    <a:lnTo>
                      <a:pt x="776" y="356"/>
                    </a:lnTo>
                    <a:lnTo>
                      <a:pt x="766" y="354"/>
                    </a:lnTo>
                    <a:lnTo>
                      <a:pt x="768" y="354"/>
                    </a:lnTo>
                    <a:lnTo>
                      <a:pt x="766" y="352"/>
                    </a:lnTo>
                    <a:lnTo>
                      <a:pt x="764" y="352"/>
                    </a:lnTo>
                    <a:lnTo>
                      <a:pt x="758" y="352"/>
                    </a:lnTo>
                    <a:lnTo>
                      <a:pt x="756" y="360"/>
                    </a:lnTo>
                    <a:lnTo>
                      <a:pt x="754" y="360"/>
                    </a:lnTo>
                    <a:lnTo>
                      <a:pt x="748" y="360"/>
                    </a:lnTo>
                    <a:lnTo>
                      <a:pt x="748" y="352"/>
                    </a:lnTo>
                    <a:lnTo>
                      <a:pt x="748" y="348"/>
                    </a:lnTo>
                    <a:lnTo>
                      <a:pt x="746" y="352"/>
                    </a:lnTo>
                    <a:lnTo>
                      <a:pt x="738" y="360"/>
                    </a:lnTo>
                    <a:lnTo>
                      <a:pt x="736" y="352"/>
                    </a:lnTo>
                    <a:lnTo>
                      <a:pt x="736" y="346"/>
                    </a:lnTo>
                    <a:lnTo>
                      <a:pt x="740" y="346"/>
                    </a:lnTo>
                    <a:lnTo>
                      <a:pt x="740" y="342"/>
                    </a:lnTo>
                    <a:lnTo>
                      <a:pt x="744" y="336"/>
                    </a:lnTo>
                    <a:lnTo>
                      <a:pt x="732" y="334"/>
                    </a:lnTo>
                    <a:lnTo>
                      <a:pt x="736" y="330"/>
                    </a:lnTo>
                    <a:lnTo>
                      <a:pt x="736" y="328"/>
                    </a:lnTo>
                    <a:lnTo>
                      <a:pt x="736" y="326"/>
                    </a:lnTo>
                    <a:lnTo>
                      <a:pt x="732" y="324"/>
                    </a:lnTo>
                    <a:lnTo>
                      <a:pt x="732" y="318"/>
                    </a:lnTo>
                    <a:lnTo>
                      <a:pt x="726" y="318"/>
                    </a:lnTo>
                    <a:lnTo>
                      <a:pt x="720" y="320"/>
                    </a:lnTo>
                    <a:lnTo>
                      <a:pt x="714" y="324"/>
                    </a:lnTo>
                    <a:lnTo>
                      <a:pt x="710" y="324"/>
                    </a:lnTo>
                    <a:lnTo>
                      <a:pt x="704" y="318"/>
                    </a:lnTo>
                    <a:lnTo>
                      <a:pt x="690" y="316"/>
                    </a:lnTo>
                    <a:lnTo>
                      <a:pt x="668" y="312"/>
                    </a:lnTo>
                    <a:lnTo>
                      <a:pt x="672" y="308"/>
                    </a:lnTo>
                    <a:lnTo>
                      <a:pt x="684" y="306"/>
                    </a:lnTo>
                    <a:lnTo>
                      <a:pt x="690" y="302"/>
                    </a:lnTo>
                    <a:lnTo>
                      <a:pt x="692" y="300"/>
                    </a:lnTo>
                    <a:lnTo>
                      <a:pt x="692" y="298"/>
                    </a:lnTo>
                    <a:lnTo>
                      <a:pt x="682" y="284"/>
                    </a:lnTo>
                    <a:lnTo>
                      <a:pt x="678" y="282"/>
                    </a:lnTo>
                    <a:lnTo>
                      <a:pt x="674" y="280"/>
                    </a:lnTo>
                    <a:lnTo>
                      <a:pt x="660" y="284"/>
                    </a:lnTo>
                    <a:lnTo>
                      <a:pt x="658" y="284"/>
                    </a:lnTo>
                    <a:lnTo>
                      <a:pt x="656" y="284"/>
                    </a:lnTo>
                    <a:lnTo>
                      <a:pt x="654" y="282"/>
                    </a:lnTo>
                    <a:lnTo>
                      <a:pt x="646" y="280"/>
                    </a:lnTo>
                    <a:lnTo>
                      <a:pt x="640" y="282"/>
                    </a:lnTo>
                    <a:lnTo>
                      <a:pt x="630" y="288"/>
                    </a:lnTo>
                    <a:lnTo>
                      <a:pt x="630" y="292"/>
                    </a:lnTo>
                    <a:lnTo>
                      <a:pt x="628" y="290"/>
                    </a:lnTo>
                    <a:lnTo>
                      <a:pt x="628" y="284"/>
                    </a:lnTo>
                    <a:lnTo>
                      <a:pt x="614" y="282"/>
                    </a:lnTo>
                    <a:lnTo>
                      <a:pt x="602" y="284"/>
                    </a:lnTo>
                    <a:lnTo>
                      <a:pt x="578" y="298"/>
                    </a:lnTo>
                    <a:lnTo>
                      <a:pt x="582" y="300"/>
                    </a:lnTo>
                    <a:lnTo>
                      <a:pt x="578" y="300"/>
                    </a:lnTo>
                    <a:lnTo>
                      <a:pt x="582" y="306"/>
                    </a:lnTo>
                    <a:lnTo>
                      <a:pt x="578" y="306"/>
                    </a:lnTo>
                    <a:lnTo>
                      <a:pt x="576" y="306"/>
                    </a:lnTo>
                    <a:lnTo>
                      <a:pt x="576" y="302"/>
                    </a:lnTo>
                    <a:lnTo>
                      <a:pt x="568" y="308"/>
                    </a:lnTo>
                    <a:lnTo>
                      <a:pt x="568" y="316"/>
                    </a:lnTo>
                    <a:lnTo>
                      <a:pt x="572" y="318"/>
                    </a:lnTo>
                    <a:lnTo>
                      <a:pt x="572" y="320"/>
                    </a:lnTo>
                    <a:lnTo>
                      <a:pt x="576" y="320"/>
                    </a:lnTo>
                    <a:lnTo>
                      <a:pt x="584" y="320"/>
                    </a:lnTo>
                    <a:lnTo>
                      <a:pt x="584" y="330"/>
                    </a:lnTo>
                    <a:lnTo>
                      <a:pt x="582" y="328"/>
                    </a:lnTo>
                    <a:lnTo>
                      <a:pt x="578" y="326"/>
                    </a:lnTo>
                    <a:lnTo>
                      <a:pt x="574" y="326"/>
                    </a:lnTo>
                    <a:lnTo>
                      <a:pt x="568" y="326"/>
                    </a:lnTo>
                    <a:lnTo>
                      <a:pt x="568" y="328"/>
                    </a:lnTo>
                    <a:lnTo>
                      <a:pt x="566" y="330"/>
                    </a:lnTo>
                    <a:lnTo>
                      <a:pt x="568" y="334"/>
                    </a:lnTo>
                    <a:lnTo>
                      <a:pt x="574" y="336"/>
                    </a:lnTo>
                    <a:lnTo>
                      <a:pt x="578" y="336"/>
                    </a:lnTo>
                    <a:lnTo>
                      <a:pt x="578" y="342"/>
                    </a:lnTo>
                    <a:lnTo>
                      <a:pt x="576" y="344"/>
                    </a:lnTo>
                    <a:lnTo>
                      <a:pt x="576" y="348"/>
                    </a:lnTo>
                    <a:lnTo>
                      <a:pt x="576" y="354"/>
                    </a:lnTo>
                    <a:lnTo>
                      <a:pt x="576" y="356"/>
                    </a:lnTo>
                    <a:lnTo>
                      <a:pt x="574" y="354"/>
                    </a:lnTo>
                    <a:lnTo>
                      <a:pt x="572" y="352"/>
                    </a:lnTo>
                    <a:lnTo>
                      <a:pt x="564" y="354"/>
                    </a:lnTo>
                    <a:lnTo>
                      <a:pt x="556" y="354"/>
                    </a:lnTo>
                    <a:lnTo>
                      <a:pt x="568" y="348"/>
                    </a:lnTo>
                    <a:lnTo>
                      <a:pt x="566" y="342"/>
                    </a:lnTo>
                    <a:lnTo>
                      <a:pt x="560" y="338"/>
                    </a:lnTo>
                    <a:lnTo>
                      <a:pt x="556" y="336"/>
                    </a:lnTo>
                    <a:lnTo>
                      <a:pt x="556" y="328"/>
                    </a:lnTo>
                    <a:lnTo>
                      <a:pt x="556" y="312"/>
                    </a:lnTo>
                    <a:lnTo>
                      <a:pt x="558" y="302"/>
                    </a:lnTo>
                    <a:lnTo>
                      <a:pt x="564" y="296"/>
                    </a:lnTo>
                    <a:lnTo>
                      <a:pt x="572" y="292"/>
                    </a:lnTo>
                    <a:lnTo>
                      <a:pt x="576" y="290"/>
                    </a:lnTo>
                    <a:lnTo>
                      <a:pt x="592" y="288"/>
                    </a:lnTo>
                    <a:lnTo>
                      <a:pt x="592" y="282"/>
                    </a:lnTo>
                    <a:lnTo>
                      <a:pt x="586" y="282"/>
                    </a:lnTo>
                    <a:lnTo>
                      <a:pt x="556" y="282"/>
                    </a:lnTo>
                    <a:lnTo>
                      <a:pt x="522" y="290"/>
                    </a:lnTo>
                    <a:lnTo>
                      <a:pt x="522" y="298"/>
                    </a:lnTo>
                    <a:lnTo>
                      <a:pt x="518" y="300"/>
                    </a:lnTo>
                    <a:lnTo>
                      <a:pt x="518" y="306"/>
                    </a:lnTo>
                    <a:lnTo>
                      <a:pt x="518" y="310"/>
                    </a:lnTo>
                    <a:lnTo>
                      <a:pt x="510" y="316"/>
                    </a:lnTo>
                    <a:lnTo>
                      <a:pt x="508" y="328"/>
                    </a:lnTo>
                    <a:lnTo>
                      <a:pt x="502" y="342"/>
                    </a:lnTo>
                    <a:lnTo>
                      <a:pt x="508" y="344"/>
                    </a:lnTo>
                    <a:lnTo>
                      <a:pt x="510" y="346"/>
                    </a:lnTo>
                    <a:lnTo>
                      <a:pt x="510" y="348"/>
                    </a:lnTo>
                    <a:lnTo>
                      <a:pt x="508" y="352"/>
                    </a:lnTo>
                    <a:lnTo>
                      <a:pt x="520" y="356"/>
                    </a:lnTo>
                    <a:lnTo>
                      <a:pt x="538" y="356"/>
                    </a:lnTo>
                    <a:lnTo>
                      <a:pt x="538" y="362"/>
                    </a:lnTo>
                    <a:lnTo>
                      <a:pt x="530" y="362"/>
                    </a:lnTo>
                    <a:lnTo>
                      <a:pt x="524" y="360"/>
                    </a:lnTo>
                    <a:lnTo>
                      <a:pt x="532" y="370"/>
                    </a:lnTo>
                    <a:lnTo>
                      <a:pt x="540" y="374"/>
                    </a:lnTo>
                    <a:lnTo>
                      <a:pt x="538" y="374"/>
                    </a:lnTo>
                    <a:lnTo>
                      <a:pt x="538" y="378"/>
                    </a:lnTo>
                    <a:lnTo>
                      <a:pt x="540" y="380"/>
                    </a:lnTo>
                    <a:lnTo>
                      <a:pt x="542" y="380"/>
                    </a:lnTo>
                    <a:lnTo>
                      <a:pt x="546" y="378"/>
                    </a:lnTo>
                    <a:lnTo>
                      <a:pt x="546" y="372"/>
                    </a:lnTo>
                    <a:lnTo>
                      <a:pt x="550" y="372"/>
                    </a:lnTo>
                    <a:lnTo>
                      <a:pt x="558" y="380"/>
                    </a:lnTo>
                    <a:lnTo>
                      <a:pt x="564" y="388"/>
                    </a:lnTo>
                    <a:lnTo>
                      <a:pt x="574" y="388"/>
                    </a:lnTo>
                    <a:lnTo>
                      <a:pt x="574" y="384"/>
                    </a:lnTo>
                    <a:lnTo>
                      <a:pt x="576" y="384"/>
                    </a:lnTo>
                    <a:lnTo>
                      <a:pt x="578" y="388"/>
                    </a:lnTo>
                    <a:lnTo>
                      <a:pt x="586" y="390"/>
                    </a:lnTo>
                    <a:lnTo>
                      <a:pt x="594" y="390"/>
                    </a:lnTo>
                    <a:lnTo>
                      <a:pt x="610" y="388"/>
                    </a:lnTo>
                    <a:lnTo>
                      <a:pt x="610" y="392"/>
                    </a:lnTo>
                    <a:lnTo>
                      <a:pt x="620" y="396"/>
                    </a:lnTo>
                    <a:lnTo>
                      <a:pt x="628" y="396"/>
                    </a:lnTo>
                    <a:lnTo>
                      <a:pt x="620" y="388"/>
                    </a:lnTo>
                    <a:lnTo>
                      <a:pt x="620" y="382"/>
                    </a:lnTo>
                    <a:lnTo>
                      <a:pt x="622" y="382"/>
                    </a:lnTo>
                    <a:lnTo>
                      <a:pt x="628" y="388"/>
                    </a:lnTo>
                    <a:lnTo>
                      <a:pt x="646" y="400"/>
                    </a:lnTo>
                    <a:lnTo>
                      <a:pt x="642" y="396"/>
                    </a:lnTo>
                    <a:lnTo>
                      <a:pt x="646" y="392"/>
                    </a:lnTo>
                    <a:lnTo>
                      <a:pt x="638" y="388"/>
                    </a:lnTo>
                    <a:lnTo>
                      <a:pt x="636" y="384"/>
                    </a:lnTo>
                    <a:lnTo>
                      <a:pt x="632" y="382"/>
                    </a:lnTo>
                    <a:lnTo>
                      <a:pt x="648" y="382"/>
                    </a:lnTo>
                    <a:lnTo>
                      <a:pt x="660" y="390"/>
                    </a:lnTo>
                    <a:lnTo>
                      <a:pt x="666" y="390"/>
                    </a:lnTo>
                    <a:lnTo>
                      <a:pt x="674" y="388"/>
                    </a:lnTo>
                    <a:lnTo>
                      <a:pt x="672" y="378"/>
                    </a:lnTo>
                    <a:lnTo>
                      <a:pt x="668" y="378"/>
                    </a:lnTo>
                    <a:lnTo>
                      <a:pt x="668" y="380"/>
                    </a:lnTo>
                    <a:lnTo>
                      <a:pt x="666" y="382"/>
                    </a:lnTo>
                    <a:lnTo>
                      <a:pt x="666" y="380"/>
                    </a:lnTo>
                    <a:lnTo>
                      <a:pt x="664" y="378"/>
                    </a:lnTo>
                    <a:lnTo>
                      <a:pt x="674" y="372"/>
                    </a:lnTo>
                    <a:lnTo>
                      <a:pt x="676" y="378"/>
                    </a:lnTo>
                    <a:lnTo>
                      <a:pt x="678" y="384"/>
                    </a:lnTo>
                    <a:lnTo>
                      <a:pt x="682" y="382"/>
                    </a:lnTo>
                    <a:lnTo>
                      <a:pt x="678" y="380"/>
                    </a:lnTo>
                    <a:lnTo>
                      <a:pt x="684" y="380"/>
                    </a:lnTo>
                    <a:lnTo>
                      <a:pt x="690" y="398"/>
                    </a:lnTo>
                    <a:lnTo>
                      <a:pt x="692" y="396"/>
                    </a:lnTo>
                    <a:lnTo>
                      <a:pt x="692" y="390"/>
                    </a:lnTo>
                    <a:lnTo>
                      <a:pt x="694" y="390"/>
                    </a:lnTo>
                    <a:lnTo>
                      <a:pt x="696" y="390"/>
                    </a:lnTo>
                    <a:lnTo>
                      <a:pt x="700" y="388"/>
                    </a:lnTo>
                    <a:lnTo>
                      <a:pt x="702" y="392"/>
                    </a:lnTo>
                    <a:lnTo>
                      <a:pt x="708" y="396"/>
                    </a:lnTo>
                    <a:lnTo>
                      <a:pt x="704" y="398"/>
                    </a:lnTo>
                    <a:lnTo>
                      <a:pt x="704" y="402"/>
                    </a:lnTo>
                    <a:lnTo>
                      <a:pt x="714" y="396"/>
                    </a:lnTo>
                    <a:lnTo>
                      <a:pt x="718" y="398"/>
                    </a:lnTo>
                    <a:lnTo>
                      <a:pt x="714" y="408"/>
                    </a:lnTo>
                    <a:lnTo>
                      <a:pt x="722" y="412"/>
                    </a:lnTo>
                    <a:lnTo>
                      <a:pt x="714" y="416"/>
                    </a:lnTo>
                    <a:lnTo>
                      <a:pt x="714" y="420"/>
                    </a:lnTo>
                    <a:lnTo>
                      <a:pt x="712" y="424"/>
                    </a:lnTo>
                    <a:lnTo>
                      <a:pt x="714" y="426"/>
                    </a:lnTo>
                    <a:lnTo>
                      <a:pt x="720" y="426"/>
                    </a:lnTo>
                    <a:lnTo>
                      <a:pt x="720" y="428"/>
                    </a:lnTo>
                    <a:lnTo>
                      <a:pt x="720" y="430"/>
                    </a:lnTo>
                    <a:lnTo>
                      <a:pt x="720" y="434"/>
                    </a:lnTo>
                    <a:lnTo>
                      <a:pt x="732" y="426"/>
                    </a:lnTo>
                    <a:lnTo>
                      <a:pt x="740" y="420"/>
                    </a:lnTo>
                    <a:lnTo>
                      <a:pt x="740" y="418"/>
                    </a:lnTo>
                    <a:lnTo>
                      <a:pt x="744" y="418"/>
                    </a:lnTo>
                    <a:lnTo>
                      <a:pt x="744" y="420"/>
                    </a:lnTo>
                    <a:lnTo>
                      <a:pt x="746" y="420"/>
                    </a:lnTo>
                    <a:lnTo>
                      <a:pt x="744" y="434"/>
                    </a:lnTo>
                    <a:lnTo>
                      <a:pt x="744" y="438"/>
                    </a:lnTo>
                    <a:lnTo>
                      <a:pt x="746" y="436"/>
                    </a:lnTo>
                    <a:lnTo>
                      <a:pt x="748" y="436"/>
                    </a:lnTo>
                    <a:lnTo>
                      <a:pt x="748" y="442"/>
                    </a:lnTo>
                    <a:lnTo>
                      <a:pt x="756" y="442"/>
                    </a:lnTo>
                    <a:lnTo>
                      <a:pt x="756" y="446"/>
                    </a:lnTo>
                    <a:lnTo>
                      <a:pt x="754" y="454"/>
                    </a:lnTo>
                    <a:lnTo>
                      <a:pt x="760" y="466"/>
                    </a:lnTo>
                    <a:lnTo>
                      <a:pt x="750" y="466"/>
                    </a:lnTo>
                    <a:lnTo>
                      <a:pt x="754" y="470"/>
                    </a:lnTo>
                    <a:lnTo>
                      <a:pt x="750" y="472"/>
                    </a:lnTo>
                    <a:lnTo>
                      <a:pt x="748" y="478"/>
                    </a:lnTo>
                    <a:lnTo>
                      <a:pt x="758" y="482"/>
                    </a:lnTo>
                    <a:lnTo>
                      <a:pt x="754" y="482"/>
                    </a:lnTo>
                    <a:lnTo>
                      <a:pt x="748" y="482"/>
                    </a:lnTo>
                    <a:lnTo>
                      <a:pt x="744" y="492"/>
                    </a:lnTo>
                    <a:lnTo>
                      <a:pt x="732" y="506"/>
                    </a:lnTo>
                    <a:lnTo>
                      <a:pt x="750" y="526"/>
                    </a:lnTo>
                    <a:lnTo>
                      <a:pt x="718" y="534"/>
                    </a:lnTo>
                    <a:lnTo>
                      <a:pt x="700" y="536"/>
                    </a:lnTo>
                    <a:lnTo>
                      <a:pt x="682" y="536"/>
                    </a:lnTo>
                    <a:lnTo>
                      <a:pt x="682" y="548"/>
                    </a:lnTo>
                    <a:lnTo>
                      <a:pt x="678" y="560"/>
                    </a:lnTo>
                    <a:lnTo>
                      <a:pt x="676" y="556"/>
                    </a:lnTo>
                    <a:lnTo>
                      <a:pt x="676" y="560"/>
                    </a:lnTo>
                    <a:lnTo>
                      <a:pt x="676" y="562"/>
                    </a:lnTo>
                    <a:lnTo>
                      <a:pt x="686" y="566"/>
                    </a:lnTo>
                    <a:lnTo>
                      <a:pt x="694" y="570"/>
                    </a:lnTo>
                    <a:lnTo>
                      <a:pt x="702" y="566"/>
                    </a:lnTo>
                    <a:lnTo>
                      <a:pt x="704" y="564"/>
                    </a:lnTo>
                    <a:lnTo>
                      <a:pt x="708" y="562"/>
                    </a:lnTo>
                    <a:lnTo>
                      <a:pt x="712" y="556"/>
                    </a:lnTo>
                    <a:lnTo>
                      <a:pt x="714" y="556"/>
                    </a:lnTo>
                    <a:lnTo>
                      <a:pt x="726" y="562"/>
                    </a:lnTo>
                    <a:lnTo>
                      <a:pt x="726" y="560"/>
                    </a:lnTo>
                    <a:lnTo>
                      <a:pt x="728" y="556"/>
                    </a:lnTo>
                    <a:lnTo>
                      <a:pt x="718" y="552"/>
                    </a:lnTo>
                    <a:lnTo>
                      <a:pt x="720" y="548"/>
                    </a:lnTo>
                    <a:lnTo>
                      <a:pt x="722" y="548"/>
                    </a:lnTo>
                    <a:lnTo>
                      <a:pt x="722" y="546"/>
                    </a:lnTo>
                    <a:lnTo>
                      <a:pt x="722" y="544"/>
                    </a:lnTo>
                    <a:lnTo>
                      <a:pt x="726" y="544"/>
                    </a:lnTo>
                    <a:lnTo>
                      <a:pt x="728" y="554"/>
                    </a:lnTo>
                    <a:lnTo>
                      <a:pt x="732" y="552"/>
                    </a:lnTo>
                    <a:lnTo>
                      <a:pt x="736" y="548"/>
                    </a:lnTo>
                    <a:lnTo>
                      <a:pt x="740" y="560"/>
                    </a:lnTo>
                    <a:lnTo>
                      <a:pt x="748" y="556"/>
                    </a:lnTo>
                    <a:lnTo>
                      <a:pt x="750" y="562"/>
                    </a:lnTo>
                    <a:lnTo>
                      <a:pt x="750" y="566"/>
                    </a:lnTo>
                    <a:lnTo>
                      <a:pt x="756" y="566"/>
                    </a:lnTo>
                    <a:lnTo>
                      <a:pt x="758" y="578"/>
                    </a:lnTo>
                    <a:lnTo>
                      <a:pt x="764" y="574"/>
                    </a:lnTo>
                    <a:lnTo>
                      <a:pt x="766" y="580"/>
                    </a:lnTo>
                    <a:lnTo>
                      <a:pt x="766" y="578"/>
                    </a:lnTo>
                    <a:lnTo>
                      <a:pt x="766" y="574"/>
                    </a:lnTo>
                    <a:lnTo>
                      <a:pt x="768" y="574"/>
                    </a:lnTo>
                    <a:lnTo>
                      <a:pt x="774" y="578"/>
                    </a:lnTo>
                    <a:lnTo>
                      <a:pt x="774" y="582"/>
                    </a:lnTo>
                    <a:lnTo>
                      <a:pt x="766" y="582"/>
                    </a:lnTo>
                    <a:lnTo>
                      <a:pt x="766" y="588"/>
                    </a:lnTo>
                    <a:lnTo>
                      <a:pt x="772" y="590"/>
                    </a:lnTo>
                    <a:lnTo>
                      <a:pt x="774" y="592"/>
                    </a:lnTo>
                    <a:lnTo>
                      <a:pt x="784" y="590"/>
                    </a:lnTo>
                    <a:lnTo>
                      <a:pt x="794" y="590"/>
                    </a:lnTo>
                    <a:lnTo>
                      <a:pt x="794" y="588"/>
                    </a:lnTo>
                    <a:lnTo>
                      <a:pt x="802" y="588"/>
                    </a:lnTo>
                    <a:lnTo>
                      <a:pt x="814" y="592"/>
                    </a:lnTo>
                    <a:lnTo>
                      <a:pt x="814" y="588"/>
                    </a:lnTo>
                    <a:lnTo>
                      <a:pt x="818" y="588"/>
                    </a:lnTo>
                    <a:lnTo>
                      <a:pt x="820" y="592"/>
                    </a:lnTo>
                    <a:lnTo>
                      <a:pt x="826" y="592"/>
                    </a:lnTo>
                    <a:lnTo>
                      <a:pt x="828" y="590"/>
                    </a:lnTo>
                    <a:lnTo>
                      <a:pt x="832" y="590"/>
                    </a:lnTo>
                    <a:lnTo>
                      <a:pt x="836" y="596"/>
                    </a:lnTo>
                    <a:lnTo>
                      <a:pt x="844" y="596"/>
                    </a:lnTo>
                    <a:lnTo>
                      <a:pt x="854" y="596"/>
                    </a:lnTo>
                    <a:lnTo>
                      <a:pt x="850" y="590"/>
                    </a:lnTo>
                    <a:lnTo>
                      <a:pt x="854" y="584"/>
                    </a:lnTo>
                    <a:lnTo>
                      <a:pt x="846" y="584"/>
                    </a:lnTo>
                    <a:lnTo>
                      <a:pt x="840" y="584"/>
                    </a:lnTo>
                    <a:lnTo>
                      <a:pt x="836" y="578"/>
                    </a:lnTo>
                    <a:lnTo>
                      <a:pt x="830" y="578"/>
                    </a:lnTo>
                    <a:lnTo>
                      <a:pt x="826" y="578"/>
                    </a:lnTo>
                    <a:lnTo>
                      <a:pt x="808" y="564"/>
                    </a:lnTo>
                    <a:lnTo>
                      <a:pt x="808" y="562"/>
                    </a:lnTo>
                    <a:lnTo>
                      <a:pt x="804" y="556"/>
                    </a:lnTo>
                    <a:lnTo>
                      <a:pt x="820" y="562"/>
                    </a:lnTo>
                    <a:lnTo>
                      <a:pt x="822" y="562"/>
                    </a:lnTo>
                    <a:lnTo>
                      <a:pt x="826" y="562"/>
                    </a:lnTo>
                    <a:lnTo>
                      <a:pt x="826" y="560"/>
                    </a:lnTo>
                    <a:lnTo>
                      <a:pt x="826" y="556"/>
                    </a:lnTo>
                    <a:lnTo>
                      <a:pt x="830" y="556"/>
                    </a:lnTo>
                    <a:lnTo>
                      <a:pt x="836" y="562"/>
                    </a:lnTo>
                    <a:lnTo>
                      <a:pt x="846" y="562"/>
                    </a:lnTo>
                    <a:lnTo>
                      <a:pt x="856" y="562"/>
                    </a:lnTo>
                    <a:lnTo>
                      <a:pt x="858" y="566"/>
                    </a:lnTo>
                    <a:lnTo>
                      <a:pt x="862" y="572"/>
                    </a:lnTo>
                    <a:lnTo>
                      <a:pt x="864" y="572"/>
                    </a:lnTo>
                    <a:lnTo>
                      <a:pt x="868" y="572"/>
                    </a:lnTo>
                    <a:lnTo>
                      <a:pt x="854" y="562"/>
                    </a:lnTo>
                    <a:lnTo>
                      <a:pt x="862" y="556"/>
                    </a:lnTo>
                    <a:lnTo>
                      <a:pt x="864" y="556"/>
                    </a:lnTo>
                    <a:lnTo>
                      <a:pt x="862" y="556"/>
                    </a:lnTo>
                    <a:lnTo>
                      <a:pt x="862" y="548"/>
                    </a:lnTo>
                    <a:lnTo>
                      <a:pt x="864" y="548"/>
                    </a:lnTo>
                    <a:lnTo>
                      <a:pt x="868" y="548"/>
                    </a:lnTo>
                    <a:lnTo>
                      <a:pt x="868" y="544"/>
                    </a:lnTo>
                    <a:lnTo>
                      <a:pt x="864" y="542"/>
                    </a:lnTo>
                    <a:lnTo>
                      <a:pt x="864" y="536"/>
                    </a:lnTo>
                    <a:lnTo>
                      <a:pt x="858" y="536"/>
                    </a:lnTo>
                    <a:lnTo>
                      <a:pt x="856" y="542"/>
                    </a:lnTo>
                    <a:lnTo>
                      <a:pt x="836" y="524"/>
                    </a:lnTo>
                    <a:lnTo>
                      <a:pt x="832" y="516"/>
                    </a:lnTo>
                    <a:lnTo>
                      <a:pt x="832" y="510"/>
                    </a:lnTo>
                    <a:lnTo>
                      <a:pt x="830" y="510"/>
                    </a:lnTo>
                    <a:lnTo>
                      <a:pt x="826" y="510"/>
                    </a:lnTo>
                    <a:lnTo>
                      <a:pt x="822" y="506"/>
                    </a:lnTo>
                    <a:lnTo>
                      <a:pt x="822" y="500"/>
                    </a:lnTo>
                    <a:lnTo>
                      <a:pt x="826" y="500"/>
                    </a:lnTo>
                    <a:lnTo>
                      <a:pt x="826" y="502"/>
                    </a:lnTo>
                    <a:lnTo>
                      <a:pt x="828" y="502"/>
                    </a:lnTo>
                    <a:lnTo>
                      <a:pt x="830" y="506"/>
                    </a:lnTo>
                    <a:lnTo>
                      <a:pt x="826" y="492"/>
                    </a:lnTo>
                    <a:lnTo>
                      <a:pt x="826" y="488"/>
                    </a:lnTo>
                    <a:lnTo>
                      <a:pt x="828" y="488"/>
                    </a:lnTo>
                    <a:lnTo>
                      <a:pt x="832" y="496"/>
                    </a:lnTo>
                    <a:lnTo>
                      <a:pt x="832" y="492"/>
                    </a:lnTo>
                    <a:lnTo>
                      <a:pt x="832" y="490"/>
                    </a:lnTo>
                    <a:lnTo>
                      <a:pt x="838" y="484"/>
                    </a:lnTo>
                    <a:lnTo>
                      <a:pt x="844" y="498"/>
                    </a:lnTo>
                    <a:lnTo>
                      <a:pt x="848" y="502"/>
                    </a:lnTo>
                    <a:lnTo>
                      <a:pt x="856" y="506"/>
                    </a:lnTo>
                    <a:lnTo>
                      <a:pt x="858" y="502"/>
                    </a:lnTo>
                    <a:lnTo>
                      <a:pt x="864" y="502"/>
                    </a:lnTo>
                    <a:lnTo>
                      <a:pt x="858" y="508"/>
                    </a:lnTo>
                    <a:lnTo>
                      <a:pt x="864" y="510"/>
                    </a:lnTo>
                    <a:lnTo>
                      <a:pt x="872" y="510"/>
                    </a:lnTo>
                    <a:lnTo>
                      <a:pt x="868" y="516"/>
                    </a:lnTo>
                    <a:lnTo>
                      <a:pt x="872" y="518"/>
                    </a:lnTo>
                    <a:lnTo>
                      <a:pt x="880" y="516"/>
                    </a:lnTo>
                    <a:lnTo>
                      <a:pt x="874" y="520"/>
                    </a:lnTo>
                    <a:lnTo>
                      <a:pt x="874" y="524"/>
                    </a:lnTo>
                    <a:lnTo>
                      <a:pt x="876" y="524"/>
                    </a:lnTo>
                    <a:lnTo>
                      <a:pt x="892" y="528"/>
                    </a:lnTo>
                    <a:lnTo>
                      <a:pt x="892" y="518"/>
                    </a:lnTo>
                    <a:lnTo>
                      <a:pt x="890" y="508"/>
                    </a:lnTo>
                    <a:lnTo>
                      <a:pt x="892" y="508"/>
                    </a:lnTo>
                    <a:lnTo>
                      <a:pt x="892" y="510"/>
                    </a:lnTo>
                    <a:lnTo>
                      <a:pt x="904" y="510"/>
                    </a:lnTo>
                    <a:lnTo>
                      <a:pt x="902" y="508"/>
                    </a:lnTo>
                    <a:lnTo>
                      <a:pt x="902" y="502"/>
                    </a:lnTo>
                    <a:lnTo>
                      <a:pt x="904" y="492"/>
                    </a:lnTo>
                    <a:lnTo>
                      <a:pt x="904" y="492"/>
                    </a:lnTo>
                    <a:lnTo>
                      <a:pt x="904" y="492"/>
                    </a:lnTo>
                    <a:close/>
                    <a:moveTo>
                      <a:pt x="364" y="98"/>
                    </a:moveTo>
                    <a:lnTo>
                      <a:pt x="364" y="98"/>
                    </a:lnTo>
                    <a:lnTo>
                      <a:pt x="364" y="106"/>
                    </a:lnTo>
                    <a:lnTo>
                      <a:pt x="366" y="110"/>
                    </a:lnTo>
                    <a:lnTo>
                      <a:pt x="372" y="116"/>
                    </a:lnTo>
                    <a:lnTo>
                      <a:pt x="376" y="116"/>
                    </a:lnTo>
                    <a:lnTo>
                      <a:pt x="374" y="112"/>
                    </a:lnTo>
                    <a:lnTo>
                      <a:pt x="368" y="100"/>
                    </a:lnTo>
                    <a:lnTo>
                      <a:pt x="366" y="98"/>
                    </a:lnTo>
                    <a:lnTo>
                      <a:pt x="364" y="98"/>
                    </a:lnTo>
                    <a:lnTo>
                      <a:pt x="364" y="98"/>
                    </a:lnTo>
                    <a:lnTo>
                      <a:pt x="364" y="9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70" name="Freeform 1765"/>
              <p:cNvSpPr>
                <a:spLocks noEditPoints="1"/>
              </p:cNvSpPr>
              <p:nvPr/>
            </p:nvSpPr>
            <p:spPr bwMode="auto">
              <a:xfrm>
                <a:off x="7435850" y="4305300"/>
                <a:ext cx="920749" cy="1136651"/>
              </a:xfrm>
              <a:custGeom>
                <a:gdLst>
                  <a:gd fmla="*/ 360 w 580" name="T0"/>
                  <a:gd fmla="*/ 64 h 716" name="T1"/>
                  <a:gd fmla="*/ 364 w 580" name="T2"/>
                  <a:gd fmla="*/ 92 h 716" name="T3"/>
                  <a:gd fmla="*/ 378 w 580" name="T4"/>
                  <a:gd fmla="*/ 110 h 716" name="T5"/>
                  <a:gd fmla="*/ 432 w 580" name="T6"/>
                  <a:gd fmla="*/ 120 h 716" name="T7"/>
                  <a:gd fmla="*/ 448 w 580" name="T8"/>
                  <a:gd fmla="*/ 146 h 716" name="T9"/>
                  <a:gd fmla="*/ 486 w 580" name="T10"/>
                  <a:gd fmla="*/ 148 h 716" name="T11"/>
                  <a:gd fmla="*/ 548 w 580" name="T12"/>
                  <a:gd fmla="*/ 182 h 716" name="T13"/>
                  <a:gd fmla="*/ 580 w 580" name="T14"/>
                  <a:gd fmla="*/ 224 h 716" name="T15"/>
                  <a:gd fmla="*/ 542 w 580" name="T16"/>
                  <a:gd fmla="*/ 294 h 716" name="T17"/>
                  <a:gd fmla="*/ 516 w 580" name="T18"/>
                  <a:gd fmla="*/ 334 h 716" name="T19"/>
                  <a:gd fmla="*/ 512 w 580" name="T20"/>
                  <a:gd fmla="*/ 400 h 716" name="T21"/>
                  <a:gd fmla="*/ 502 w 580" name="T22"/>
                  <a:gd fmla="*/ 448 h 716" name="T23"/>
                  <a:gd fmla="*/ 468 w 580" name="T24"/>
                  <a:gd fmla="*/ 508 h 716" name="T25"/>
                  <a:gd fmla="*/ 424 w 580" name="T26"/>
                  <a:gd fmla="*/ 526 h 716" name="T27"/>
                  <a:gd fmla="*/ 378 w 580" name="T28"/>
                  <a:gd fmla="*/ 556 h 716" name="T29"/>
                  <a:gd fmla="*/ 378 w 580" name="T30"/>
                  <a:gd fmla="*/ 602 h 716" name="T31"/>
                  <a:gd fmla="*/ 350 w 580" name="T32"/>
                  <a:gd fmla="*/ 666 h 716" name="T33"/>
                  <a:gd fmla="*/ 336 w 580" name="T34"/>
                  <a:gd fmla="*/ 656 h 716" name="T35"/>
                  <a:gd fmla="*/ 308 w 580" name="T36"/>
                  <a:gd fmla="*/ 716 h 716" name="T37"/>
                  <a:gd fmla="*/ 290 w 580" name="T38"/>
                  <a:gd fmla="*/ 676 h 716" name="T39"/>
                  <a:gd fmla="*/ 246 w 580" name="T40"/>
                  <a:gd fmla="*/ 652 h 716" name="T41"/>
                  <a:gd fmla="*/ 268 w 580" name="T42"/>
                  <a:gd fmla="*/ 616 h 716" name="T43"/>
                  <a:gd fmla="*/ 292 w 580" name="T44"/>
                  <a:gd fmla="*/ 594 h 716" name="T45"/>
                  <a:gd fmla="*/ 292 w 580" name="T46"/>
                  <a:gd fmla="*/ 562 h 716" name="T47"/>
                  <a:gd fmla="*/ 282 w 580" name="T48"/>
                  <a:gd fmla="*/ 528 h 716" name="T49"/>
                  <a:gd fmla="*/ 268 w 580" name="T50"/>
                  <a:gd fmla="*/ 492 h 716" name="T51"/>
                  <a:gd fmla="*/ 242 w 580" name="T52"/>
                  <a:gd fmla="*/ 472 h 716" name="T53"/>
                  <a:gd fmla="*/ 242 w 580" name="T54"/>
                  <a:gd fmla="*/ 424 h 716" name="T55"/>
                  <a:gd fmla="*/ 232 w 580" name="T56"/>
                  <a:gd fmla="*/ 388 h 716" name="T57"/>
                  <a:gd fmla="*/ 202 w 580" name="T58"/>
                  <a:gd fmla="*/ 344 h 716" name="T59"/>
                  <a:gd fmla="*/ 170 w 580" name="T60"/>
                  <a:gd fmla="*/ 328 h 716" name="T61"/>
                  <a:gd fmla="*/ 134 w 580" name="T62"/>
                  <a:gd fmla="*/ 310 h 716" name="T63"/>
                  <a:gd fmla="*/ 114 w 580" name="T64"/>
                  <a:gd fmla="*/ 284 h 716" name="T65"/>
                  <a:gd fmla="*/ 82 w 580" name="T66"/>
                  <a:gd fmla="*/ 312 h 716" name="T67"/>
                  <a:gd fmla="*/ 52 w 580" name="T68"/>
                  <a:gd fmla="*/ 262 h 716" name="T69"/>
                  <a:gd fmla="*/ 18 w 580" name="T70"/>
                  <a:gd fmla="*/ 256 h 716" name="T71"/>
                  <a:gd fmla="*/ 2 w 580" name="T72"/>
                  <a:gd fmla="*/ 226 h 716" name="T73"/>
                  <a:gd fmla="*/ 16 w 580" name="T74"/>
                  <a:gd fmla="*/ 194 h 716" name="T75"/>
                  <a:gd fmla="*/ 56 w 580" name="T76"/>
                  <a:gd fmla="*/ 170 h 716" name="T77"/>
                  <a:gd fmla="*/ 74 w 580" name="T78"/>
                  <a:gd fmla="*/ 102 h 716" name="T79"/>
                  <a:gd fmla="*/ 98 w 580" name="T80"/>
                  <a:gd fmla="*/ 80 h 716" name="T81"/>
                  <a:gd fmla="*/ 134 w 580" name="T82"/>
                  <a:gd fmla="*/ 80 h 716" name="T83"/>
                  <a:gd fmla="*/ 154 w 580" name="T84"/>
                  <a:gd fmla="*/ 64 h 716" name="T85"/>
                  <a:gd fmla="*/ 146 w 580" name="T86"/>
                  <a:gd fmla="*/ 56 h 716" name="T87"/>
                  <a:gd fmla="*/ 136 w 580" name="T88"/>
                  <a:gd fmla="*/ 20 h 716" name="T89"/>
                  <a:gd fmla="*/ 168 w 580" name="T90"/>
                  <a:gd fmla="*/ 28 h 716" name="T91"/>
                  <a:gd fmla="*/ 188 w 580" name="T92"/>
                  <a:gd fmla="*/ 18 h 716" name="T93"/>
                  <a:gd fmla="*/ 214 w 580" name="T94"/>
                  <a:gd fmla="*/ 6 h 716" name="T95"/>
                  <a:gd fmla="*/ 218 w 580" name="T96"/>
                  <a:gd fmla="*/ 26 h 716" name="T97"/>
                  <a:gd fmla="*/ 216 w 580" name="T98"/>
                  <a:gd fmla="*/ 70 h 716" name="T99"/>
                  <a:gd fmla="*/ 234 w 580" name="T100"/>
                  <a:gd fmla="*/ 70 h 716" name="T101"/>
                  <a:gd fmla="*/ 264 w 580" name="T102"/>
                  <a:gd fmla="*/ 66 h 716" name="T103"/>
                  <a:gd fmla="*/ 290 w 580" name="T104"/>
                  <a:gd fmla="*/ 56 h 716" name="T105"/>
                  <a:gd fmla="*/ 326 w 580" name="T106"/>
                  <a:gd fmla="*/ 48 h 716" name="T107"/>
                  <a:gd fmla="*/ 378 w 580" name="T108"/>
                  <a:gd fmla="*/ 120 h 716" name="T109"/>
                  <a:gd fmla="*/ 372 w 580" name="T110"/>
                  <a:gd fmla="*/ 126 h 716" name="T111"/>
                  <a:gd fmla="*/ 344 w 580" name="T112"/>
                  <a:gd fmla="*/ 88 h 716" name="T113"/>
                  <a:gd fmla="*/ 352 w 580" name="T114"/>
                  <a:gd fmla="*/ 128 h 716" name="T115"/>
                  <a:gd fmla="*/ 326 w 580" name="T116"/>
                  <a:gd fmla="*/ 116 h 716" name="T117"/>
                  <a:gd fmla="*/ 344 w 580" name="T118"/>
                  <a:gd fmla="*/ 88 h 716" name="T119"/>
                  <a:gd fmla="*/ 352 w 580" name="T120"/>
                  <a:gd fmla="*/ 78 h 7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16" w="580">
                    <a:moveTo>
                      <a:pt x="334" y="18"/>
                    </a:moveTo>
                    <a:lnTo>
                      <a:pt x="340" y="16"/>
                    </a:lnTo>
                    <a:lnTo>
                      <a:pt x="342" y="26"/>
                    </a:lnTo>
                    <a:lnTo>
                      <a:pt x="346" y="42"/>
                    </a:lnTo>
                    <a:lnTo>
                      <a:pt x="350" y="56"/>
                    </a:lnTo>
                    <a:lnTo>
                      <a:pt x="360" y="56"/>
                    </a:lnTo>
                    <a:lnTo>
                      <a:pt x="360" y="60"/>
                    </a:lnTo>
                    <a:lnTo>
                      <a:pt x="360" y="64"/>
                    </a:lnTo>
                    <a:lnTo>
                      <a:pt x="346" y="70"/>
                    </a:lnTo>
                    <a:lnTo>
                      <a:pt x="360" y="78"/>
                    </a:lnTo>
                    <a:lnTo>
                      <a:pt x="360" y="80"/>
                    </a:lnTo>
                    <a:lnTo>
                      <a:pt x="354" y="88"/>
                    </a:lnTo>
                    <a:lnTo>
                      <a:pt x="358" y="90"/>
                    </a:lnTo>
                    <a:lnTo>
                      <a:pt x="360" y="92"/>
                    </a:lnTo>
                    <a:lnTo>
                      <a:pt x="362" y="92"/>
                    </a:lnTo>
                    <a:lnTo>
                      <a:pt x="364" y="92"/>
                    </a:lnTo>
                    <a:lnTo>
                      <a:pt x="364" y="90"/>
                    </a:lnTo>
                    <a:lnTo>
                      <a:pt x="370" y="90"/>
                    </a:lnTo>
                    <a:lnTo>
                      <a:pt x="368" y="98"/>
                    </a:lnTo>
                    <a:lnTo>
                      <a:pt x="376" y="98"/>
                    </a:lnTo>
                    <a:lnTo>
                      <a:pt x="380" y="98"/>
                    </a:lnTo>
                    <a:lnTo>
                      <a:pt x="380" y="100"/>
                    </a:lnTo>
                    <a:lnTo>
                      <a:pt x="380" y="106"/>
                    </a:lnTo>
                    <a:lnTo>
                      <a:pt x="378" y="110"/>
                    </a:lnTo>
                    <a:lnTo>
                      <a:pt x="380" y="112"/>
                    </a:lnTo>
                    <a:lnTo>
                      <a:pt x="386" y="112"/>
                    </a:lnTo>
                    <a:lnTo>
                      <a:pt x="388" y="106"/>
                    </a:lnTo>
                    <a:lnTo>
                      <a:pt x="398" y="106"/>
                    </a:lnTo>
                    <a:lnTo>
                      <a:pt x="408" y="108"/>
                    </a:lnTo>
                    <a:lnTo>
                      <a:pt x="426" y="118"/>
                    </a:lnTo>
                    <a:lnTo>
                      <a:pt x="426" y="120"/>
                    </a:lnTo>
                    <a:lnTo>
                      <a:pt x="432" y="120"/>
                    </a:lnTo>
                    <a:lnTo>
                      <a:pt x="434" y="128"/>
                    </a:lnTo>
                    <a:lnTo>
                      <a:pt x="440" y="128"/>
                    </a:lnTo>
                    <a:lnTo>
                      <a:pt x="440" y="130"/>
                    </a:lnTo>
                    <a:lnTo>
                      <a:pt x="440" y="134"/>
                    </a:lnTo>
                    <a:lnTo>
                      <a:pt x="436" y="138"/>
                    </a:lnTo>
                    <a:lnTo>
                      <a:pt x="442" y="142"/>
                    </a:lnTo>
                    <a:lnTo>
                      <a:pt x="442" y="146"/>
                    </a:lnTo>
                    <a:lnTo>
                      <a:pt x="448" y="146"/>
                    </a:lnTo>
                    <a:lnTo>
                      <a:pt x="450" y="138"/>
                    </a:lnTo>
                    <a:lnTo>
                      <a:pt x="458" y="136"/>
                    </a:lnTo>
                    <a:lnTo>
                      <a:pt x="462" y="138"/>
                    </a:lnTo>
                    <a:lnTo>
                      <a:pt x="468" y="144"/>
                    </a:lnTo>
                    <a:lnTo>
                      <a:pt x="472" y="144"/>
                    </a:lnTo>
                    <a:lnTo>
                      <a:pt x="478" y="142"/>
                    </a:lnTo>
                    <a:lnTo>
                      <a:pt x="480" y="146"/>
                    </a:lnTo>
                    <a:lnTo>
                      <a:pt x="486" y="148"/>
                    </a:lnTo>
                    <a:lnTo>
                      <a:pt x="490" y="146"/>
                    </a:lnTo>
                    <a:lnTo>
                      <a:pt x="502" y="146"/>
                    </a:lnTo>
                    <a:lnTo>
                      <a:pt x="516" y="154"/>
                    </a:lnTo>
                    <a:lnTo>
                      <a:pt x="530" y="162"/>
                    </a:lnTo>
                    <a:lnTo>
                      <a:pt x="538" y="172"/>
                    </a:lnTo>
                    <a:lnTo>
                      <a:pt x="542" y="182"/>
                    </a:lnTo>
                    <a:lnTo>
                      <a:pt x="544" y="182"/>
                    </a:lnTo>
                    <a:lnTo>
                      <a:pt x="548" y="182"/>
                    </a:lnTo>
                    <a:lnTo>
                      <a:pt x="550" y="180"/>
                    </a:lnTo>
                    <a:lnTo>
                      <a:pt x="552" y="180"/>
                    </a:lnTo>
                    <a:lnTo>
                      <a:pt x="552" y="188"/>
                    </a:lnTo>
                    <a:lnTo>
                      <a:pt x="566" y="184"/>
                    </a:lnTo>
                    <a:lnTo>
                      <a:pt x="568" y="192"/>
                    </a:lnTo>
                    <a:lnTo>
                      <a:pt x="570" y="202"/>
                    </a:lnTo>
                    <a:lnTo>
                      <a:pt x="578" y="208"/>
                    </a:lnTo>
                    <a:lnTo>
                      <a:pt x="580" y="224"/>
                    </a:lnTo>
                    <a:lnTo>
                      <a:pt x="578" y="242"/>
                    </a:lnTo>
                    <a:lnTo>
                      <a:pt x="576" y="256"/>
                    </a:lnTo>
                    <a:lnTo>
                      <a:pt x="568" y="270"/>
                    </a:lnTo>
                    <a:lnTo>
                      <a:pt x="566" y="274"/>
                    </a:lnTo>
                    <a:lnTo>
                      <a:pt x="558" y="280"/>
                    </a:lnTo>
                    <a:lnTo>
                      <a:pt x="552" y="282"/>
                    </a:lnTo>
                    <a:lnTo>
                      <a:pt x="548" y="288"/>
                    </a:lnTo>
                    <a:lnTo>
                      <a:pt x="542" y="294"/>
                    </a:lnTo>
                    <a:lnTo>
                      <a:pt x="538" y="306"/>
                    </a:lnTo>
                    <a:lnTo>
                      <a:pt x="532" y="326"/>
                    </a:lnTo>
                    <a:lnTo>
                      <a:pt x="520" y="318"/>
                    </a:lnTo>
                    <a:lnTo>
                      <a:pt x="520" y="320"/>
                    </a:lnTo>
                    <a:lnTo>
                      <a:pt x="522" y="324"/>
                    </a:lnTo>
                    <a:lnTo>
                      <a:pt x="522" y="326"/>
                    </a:lnTo>
                    <a:lnTo>
                      <a:pt x="516" y="330"/>
                    </a:lnTo>
                    <a:lnTo>
                      <a:pt x="516" y="334"/>
                    </a:lnTo>
                    <a:lnTo>
                      <a:pt x="516" y="344"/>
                    </a:lnTo>
                    <a:lnTo>
                      <a:pt x="512" y="344"/>
                    </a:lnTo>
                    <a:lnTo>
                      <a:pt x="512" y="346"/>
                    </a:lnTo>
                    <a:lnTo>
                      <a:pt x="516" y="348"/>
                    </a:lnTo>
                    <a:lnTo>
                      <a:pt x="516" y="362"/>
                    </a:lnTo>
                    <a:lnTo>
                      <a:pt x="516" y="382"/>
                    </a:lnTo>
                    <a:lnTo>
                      <a:pt x="516" y="398"/>
                    </a:lnTo>
                    <a:lnTo>
                      <a:pt x="512" y="400"/>
                    </a:lnTo>
                    <a:lnTo>
                      <a:pt x="512" y="406"/>
                    </a:lnTo>
                    <a:lnTo>
                      <a:pt x="514" y="410"/>
                    </a:lnTo>
                    <a:lnTo>
                      <a:pt x="516" y="418"/>
                    </a:lnTo>
                    <a:lnTo>
                      <a:pt x="512" y="420"/>
                    </a:lnTo>
                    <a:lnTo>
                      <a:pt x="506" y="424"/>
                    </a:lnTo>
                    <a:lnTo>
                      <a:pt x="506" y="434"/>
                    </a:lnTo>
                    <a:lnTo>
                      <a:pt x="506" y="442"/>
                    </a:lnTo>
                    <a:lnTo>
                      <a:pt x="502" y="448"/>
                    </a:lnTo>
                    <a:lnTo>
                      <a:pt x="494" y="460"/>
                    </a:lnTo>
                    <a:lnTo>
                      <a:pt x="486" y="470"/>
                    </a:lnTo>
                    <a:lnTo>
                      <a:pt x="480" y="476"/>
                    </a:lnTo>
                    <a:lnTo>
                      <a:pt x="484" y="488"/>
                    </a:lnTo>
                    <a:lnTo>
                      <a:pt x="484" y="494"/>
                    </a:lnTo>
                    <a:lnTo>
                      <a:pt x="476" y="500"/>
                    </a:lnTo>
                    <a:lnTo>
                      <a:pt x="476" y="506"/>
                    </a:lnTo>
                    <a:lnTo>
                      <a:pt x="468" y="508"/>
                    </a:lnTo>
                    <a:lnTo>
                      <a:pt x="466" y="508"/>
                    </a:lnTo>
                    <a:lnTo>
                      <a:pt x="460" y="506"/>
                    </a:lnTo>
                    <a:lnTo>
                      <a:pt x="460" y="510"/>
                    </a:lnTo>
                    <a:lnTo>
                      <a:pt x="436" y="512"/>
                    </a:lnTo>
                    <a:lnTo>
                      <a:pt x="436" y="516"/>
                    </a:lnTo>
                    <a:lnTo>
                      <a:pt x="432" y="516"/>
                    </a:lnTo>
                    <a:lnTo>
                      <a:pt x="434" y="524"/>
                    </a:lnTo>
                    <a:lnTo>
                      <a:pt x="424" y="526"/>
                    </a:lnTo>
                    <a:lnTo>
                      <a:pt x="412" y="528"/>
                    </a:lnTo>
                    <a:lnTo>
                      <a:pt x="412" y="530"/>
                    </a:lnTo>
                    <a:lnTo>
                      <a:pt x="412" y="536"/>
                    </a:lnTo>
                    <a:lnTo>
                      <a:pt x="406" y="542"/>
                    </a:lnTo>
                    <a:lnTo>
                      <a:pt x="398" y="544"/>
                    </a:lnTo>
                    <a:lnTo>
                      <a:pt x="382" y="552"/>
                    </a:lnTo>
                    <a:lnTo>
                      <a:pt x="382" y="556"/>
                    </a:lnTo>
                    <a:lnTo>
                      <a:pt x="378" y="556"/>
                    </a:lnTo>
                    <a:lnTo>
                      <a:pt x="376" y="556"/>
                    </a:lnTo>
                    <a:lnTo>
                      <a:pt x="376" y="558"/>
                    </a:lnTo>
                    <a:lnTo>
                      <a:pt x="376" y="562"/>
                    </a:lnTo>
                    <a:lnTo>
                      <a:pt x="378" y="562"/>
                    </a:lnTo>
                    <a:lnTo>
                      <a:pt x="372" y="566"/>
                    </a:lnTo>
                    <a:lnTo>
                      <a:pt x="372" y="572"/>
                    </a:lnTo>
                    <a:lnTo>
                      <a:pt x="372" y="588"/>
                    </a:lnTo>
                    <a:lnTo>
                      <a:pt x="378" y="602"/>
                    </a:lnTo>
                    <a:lnTo>
                      <a:pt x="378" y="616"/>
                    </a:lnTo>
                    <a:lnTo>
                      <a:pt x="372" y="620"/>
                    </a:lnTo>
                    <a:lnTo>
                      <a:pt x="368" y="626"/>
                    </a:lnTo>
                    <a:lnTo>
                      <a:pt x="362" y="630"/>
                    </a:lnTo>
                    <a:lnTo>
                      <a:pt x="360" y="636"/>
                    </a:lnTo>
                    <a:lnTo>
                      <a:pt x="354" y="644"/>
                    </a:lnTo>
                    <a:lnTo>
                      <a:pt x="354" y="652"/>
                    </a:lnTo>
                    <a:lnTo>
                      <a:pt x="350" y="666"/>
                    </a:lnTo>
                    <a:lnTo>
                      <a:pt x="344" y="672"/>
                    </a:lnTo>
                    <a:lnTo>
                      <a:pt x="342" y="676"/>
                    </a:lnTo>
                    <a:lnTo>
                      <a:pt x="350" y="654"/>
                    </a:lnTo>
                    <a:lnTo>
                      <a:pt x="346" y="654"/>
                    </a:lnTo>
                    <a:lnTo>
                      <a:pt x="346" y="656"/>
                    </a:lnTo>
                    <a:lnTo>
                      <a:pt x="342" y="656"/>
                    </a:lnTo>
                    <a:lnTo>
                      <a:pt x="336" y="652"/>
                    </a:lnTo>
                    <a:lnTo>
                      <a:pt x="336" y="656"/>
                    </a:lnTo>
                    <a:lnTo>
                      <a:pt x="336" y="664"/>
                    </a:lnTo>
                    <a:lnTo>
                      <a:pt x="316" y="688"/>
                    </a:lnTo>
                    <a:lnTo>
                      <a:pt x="316" y="690"/>
                    </a:lnTo>
                    <a:lnTo>
                      <a:pt x="316" y="692"/>
                    </a:lnTo>
                    <a:lnTo>
                      <a:pt x="318" y="694"/>
                    </a:lnTo>
                    <a:lnTo>
                      <a:pt x="318" y="700"/>
                    </a:lnTo>
                    <a:lnTo>
                      <a:pt x="310" y="712"/>
                    </a:lnTo>
                    <a:lnTo>
                      <a:pt x="308" y="716"/>
                    </a:lnTo>
                    <a:lnTo>
                      <a:pt x="306" y="708"/>
                    </a:lnTo>
                    <a:lnTo>
                      <a:pt x="314" y="698"/>
                    </a:lnTo>
                    <a:lnTo>
                      <a:pt x="306" y="694"/>
                    </a:lnTo>
                    <a:lnTo>
                      <a:pt x="304" y="690"/>
                    </a:lnTo>
                    <a:lnTo>
                      <a:pt x="300" y="684"/>
                    </a:lnTo>
                    <a:lnTo>
                      <a:pt x="298" y="682"/>
                    </a:lnTo>
                    <a:lnTo>
                      <a:pt x="298" y="680"/>
                    </a:lnTo>
                    <a:lnTo>
                      <a:pt x="290" y="676"/>
                    </a:lnTo>
                    <a:lnTo>
                      <a:pt x="286" y="674"/>
                    </a:lnTo>
                    <a:lnTo>
                      <a:pt x="282" y="670"/>
                    </a:lnTo>
                    <a:lnTo>
                      <a:pt x="278" y="666"/>
                    </a:lnTo>
                    <a:lnTo>
                      <a:pt x="274" y="666"/>
                    </a:lnTo>
                    <a:lnTo>
                      <a:pt x="272" y="664"/>
                    </a:lnTo>
                    <a:lnTo>
                      <a:pt x="270" y="656"/>
                    </a:lnTo>
                    <a:lnTo>
                      <a:pt x="256" y="648"/>
                    </a:lnTo>
                    <a:lnTo>
                      <a:pt x="246" y="652"/>
                    </a:lnTo>
                    <a:lnTo>
                      <a:pt x="250" y="642"/>
                    </a:lnTo>
                    <a:lnTo>
                      <a:pt x="252" y="636"/>
                    </a:lnTo>
                    <a:lnTo>
                      <a:pt x="254" y="634"/>
                    </a:lnTo>
                    <a:lnTo>
                      <a:pt x="260" y="628"/>
                    </a:lnTo>
                    <a:lnTo>
                      <a:pt x="260" y="624"/>
                    </a:lnTo>
                    <a:lnTo>
                      <a:pt x="262" y="620"/>
                    </a:lnTo>
                    <a:lnTo>
                      <a:pt x="264" y="618"/>
                    </a:lnTo>
                    <a:lnTo>
                      <a:pt x="268" y="616"/>
                    </a:lnTo>
                    <a:lnTo>
                      <a:pt x="270" y="616"/>
                    </a:lnTo>
                    <a:lnTo>
                      <a:pt x="272" y="610"/>
                    </a:lnTo>
                    <a:lnTo>
                      <a:pt x="278" y="608"/>
                    </a:lnTo>
                    <a:lnTo>
                      <a:pt x="280" y="602"/>
                    </a:lnTo>
                    <a:lnTo>
                      <a:pt x="286" y="598"/>
                    </a:lnTo>
                    <a:lnTo>
                      <a:pt x="286" y="594"/>
                    </a:lnTo>
                    <a:lnTo>
                      <a:pt x="290" y="594"/>
                    </a:lnTo>
                    <a:lnTo>
                      <a:pt x="292" y="594"/>
                    </a:lnTo>
                    <a:lnTo>
                      <a:pt x="296" y="592"/>
                    </a:lnTo>
                    <a:lnTo>
                      <a:pt x="300" y="590"/>
                    </a:lnTo>
                    <a:lnTo>
                      <a:pt x="300" y="588"/>
                    </a:lnTo>
                    <a:lnTo>
                      <a:pt x="300" y="572"/>
                    </a:lnTo>
                    <a:lnTo>
                      <a:pt x="300" y="558"/>
                    </a:lnTo>
                    <a:lnTo>
                      <a:pt x="298" y="558"/>
                    </a:lnTo>
                    <a:lnTo>
                      <a:pt x="296" y="558"/>
                    </a:lnTo>
                    <a:lnTo>
                      <a:pt x="292" y="562"/>
                    </a:lnTo>
                    <a:lnTo>
                      <a:pt x="290" y="558"/>
                    </a:lnTo>
                    <a:lnTo>
                      <a:pt x="288" y="558"/>
                    </a:lnTo>
                    <a:lnTo>
                      <a:pt x="288" y="552"/>
                    </a:lnTo>
                    <a:lnTo>
                      <a:pt x="288" y="542"/>
                    </a:lnTo>
                    <a:lnTo>
                      <a:pt x="290" y="534"/>
                    </a:lnTo>
                    <a:lnTo>
                      <a:pt x="290" y="526"/>
                    </a:lnTo>
                    <a:lnTo>
                      <a:pt x="288" y="526"/>
                    </a:lnTo>
                    <a:lnTo>
                      <a:pt x="282" y="528"/>
                    </a:lnTo>
                    <a:lnTo>
                      <a:pt x="280" y="528"/>
                    </a:lnTo>
                    <a:lnTo>
                      <a:pt x="280" y="526"/>
                    </a:lnTo>
                    <a:lnTo>
                      <a:pt x="280" y="520"/>
                    </a:lnTo>
                    <a:lnTo>
                      <a:pt x="280" y="502"/>
                    </a:lnTo>
                    <a:lnTo>
                      <a:pt x="278" y="498"/>
                    </a:lnTo>
                    <a:lnTo>
                      <a:pt x="272" y="494"/>
                    </a:lnTo>
                    <a:lnTo>
                      <a:pt x="270" y="494"/>
                    </a:lnTo>
                    <a:lnTo>
                      <a:pt x="268" y="492"/>
                    </a:lnTo>
                    <a:lnTo>
                      <a:pt x="268" y="490"/>
                    </a:lnTo>
                    <a:lnTo>
                      <a:pt x="264" y="488"/>
                    </a:lnTo>
                    <a:lnTo>
                      <a:pt x="262" y="490"/>
                    </a:lnTo>
                    <a:lnTo>
                      <a:pt x="252" y="490"/>
                    </a:lnTo>
                    <a:lnTo>
                      <a:pt x="246" y="488"/>
                    </a:lnTo>
                    <a:lnTo>
                      <a:pt x="244" y="484"/>
                    </a:lnTo>
                    <a:lnTo>
                      <a:pt x="244" y="480"/>
                    </a:lnTo>
                    <a:lnTo>
                      <a:pt x="242" y="472"/>
                    </a:lnTo>
                    <a:lnTo>
                      <a:pt x="244" y="464"/>
                    </a:lnTo>
                    <a:lnTo>
                      <a:pt x="242" y="460"/>
                    </a:lnTo>
                    <a:lnTo>
                      <a:pt x="238" y="454"/>
                    </a:lnTo>
                    <a:lnTo>
                      <a:pt x="236" y="448"/>
                    </a:lnTo>
                    <a:lnTo>
                      <a:pt x="242" y="446"/>
                    </a:lnTo>
                    <a:lnTo>
                      <a:pt x="236" y="444"/>
                    </a:lnTo>
                    <a:lnTo>
                      <a:pt x="238" y="436"/>
                    </a:lnTo>
                    <a:lnTo>
                      <a:pt x="242" y="424"/>
                    </a:lnTo>
                    <a:lnTo>
                      <a:pt x="242" y="418"/>
                    </a:lnTo>
                    <a:lnTo>
                      <a:pt x="242" y="416"/>
                    </a:lnTo>
                    <a:lnTo>
                      <a:pt x="238" y="410"/>
                    </a:lnTo>
                    <a:lnTo>
                      <a:pt x="234" y="406"/>
                    </a:lnTo>
                    <a:lnTo>
                      <a:pt x="232" y="402"/>
                    </a:lnTo>
                    <a:lnTo>
                      <a:pt x="228" y="394"/>
                    </a:lnTo>
                    <a:lnTo>
                      <a:pt x="228" y="390"/>
                    </a:lnTo>
                    <a:lnTo>
                      <a:pt x="232" y="388"/>
                    </a:lnTo>
                    <a:lnTo>
                      <a:pt x="208" y="388"/>
                    </a:lnTo>
                    <a:lnTo>
                      <a:pt x="208" y="384"/>
                    </a:lnTo>
                    <a:lnTo>
                      <a:pt x="206" y="380"/>
                    </a:lnTo>
                    <a:lnTo>
                      <a:pt x="202" y="372"/>
                    </a:lnTo>
                    <a:lnTo>
                      <a:pt x="202" y="366"/>
                    </a:lnTo>
                    <a:lnTo>
                      <a:pt x="208" y="360"/>
                    </a:lnTo>
                    <a:lnTo>
                      <a:pt x="206" y="352"/>
                    </a:lnTo>
                    <a:lnTo>
                      <a:pt x="202" y="344"/>
                    </a:lnTo>
                    <a:lnTo>
                      <a:pt x="200" y="338"/>
                    </a:lnTo>
                    <a:lnTo>
                      <a:pt x="198" y="336"/>
                    </a:lnTo>
                    <a:lnTo>
                      <a:pt x="196" y="336"/>
                    </a:lnTo>
                    <a:lnTo>
                      <a:pt x="190" y="338"/>
                    </a:lnTo>
                    <a:lnTo>
                      <a:pt x="186" y="336"/>
                    </a:lnTo>
                    <a:lnTo>
                      <a:pt x="180" y="336"/>
                    </a:lnTo>
                    <a:lnTo>
                      <a:pt x="172" y="334"/>
                    </a:lnTo>
                    <a:lnTo>
                      <a:pt x="170" y="328"/>
                    </a:lnTo>
                    <a:lnTo>
                      <a:pt x="164" y="326"/>
                    </a:lnTo>
                    <a:lnTo>
                      <a:pt x="162" y="324"/>
                    </a:lnTo>
                    <a:lnTo>
                      <a:pt x="154" y="318"/>
                    </a:lnTo>
                    <a:lnTo>
                      <a:pt x="150" y="312"/>
                    </a:lnTo>
                    <a:lnTo>
                      <a:pt x="146" y="310"/>
                    </a:lnTo>
                    <a:lnTo>
                      <a:pt x="144" y="312"/>
                    </a:lnTo>
                    <a:lnTo>
                      <a:pt x="142" y="312"/>
                    </a:lnTo>
                    <a:lnTo>
                      <a:pt x="134" y="310"/>
                    </a:lnTo>
                    <a:lnTo>
                      <a:pt x="128" y="308"/>
                    </a:lnTo>
                    <a:lnTo>
                      <a:pt x="126" y="302"/>
                    </a:lnTo>
                    <a:lnTo>
                      <a:pt x="126" y="298"/>
                    </a:lnTo>
                    <a:lnTo>
                      <a:pt x="128" y="292"/>
                    </a:lnTo>
                    <a:lnTo>
                      <a:pt x="132" y="288"/>
                    </a:lnTo>
                    <a:lnTo>
                      <a:pt x="128" y="282"/>
                    </a:lnTo>
                    <a:lnTo>
                      <a:pt x="120" y="282"/>
                    </a:lnTo>
                    <a:lnTo>
                      <a:pt x="114" y="284"/>
                    </a:lnTo>
                    <a:lnTo>
                      <a:pt x="106" y="288"/>
                    </a:lnTo>
                    <a:lnTo>
                      <a:pt x="100" y="290"/>
                    </a:lnTo>
                    <a:lnTo>
                      <a:pt x="96" y="298"/>
                    </a:lnTo>
                    <a:lnTo>
                      <a:pt x="90" y="306"/>
                    </a:lnTo>
                    <a:lnTo>
                      <a:pt x="84" y="306"/>
                    </a:lnTo>
                    <a:lnTo>
                      <a:pt x="82" y="308"/>
                    </a:lnTo>
                    <a:lnTo>
                      <a:pt x="82" y="310"/>
                    </a:lnTo>
                    <a:lnTo>
                      <a:pt x="82" y="312"/>
                    </a:lnTo>
                    <a:lnTo>
                      <a:pt x="80" y="312"/>
                    </a:lnTo>
                    <a:lnTo>
                      <a:pt x="74" y="316"/>
                    </a:lnTo>
                    <a:lnTo>
                      <a:pt x="72" y="312"/>
                    </a:lnTo>
                    <a:lnTo>
                      <a:pt x="70" y="312"/>
                    </a:lnTo>
                    <a:lnTo>
                      <a:pt x="66" y="312"/>
                    </a:lnTo>
                    <a:lnTo>
                      <a:pt x="48" y="308"/>
                    </a:lnTo>
                    <a:lnTo>
                      <a:pt x="52" y="264"/>
                    </a:lnTo>
                    <a:lnTo>
                      <a:pt x="52" y="262"/>
                    </a:lnTo>
                    <a:lnTo>
                      <a:pt x="52" y="260"/>
                    </a:lnTo>
                    <a:lnTo>
                      <a:pt x="52" y="262"/>
                    </a:lnTo>
                    <a:lnTo>
                      <a:pt x="38" y="266"/>
                    </a:lnTo>
                    <a:lnTo>
                      <a:pt x="26" y="266"/>
                    </a:lnTo>
                    <a:lnTo>
                      <a:pt x="24" y="266"/>
                    </a:lnTo>
                    <a:lnTo>
                      <a:pt x="24" y="262"/>
                    </a:lnTo>
                    <a:lnTo>
                      <a:pt x="20" y="260"/>
                    </a:lnTo>
                    <a:lnTo>
                      <a:pt x="18" y="256"/>
                    </a:lnTo>
                    <a:lnTo>
                      <a:pt x="16" y="254"/>
                    </a:lnTo>
                    <a:lnTo>
                      <a:pt x="12" y="252"/>
                    </a:lnTo>
                    <a:lnTo>
                      <a:pt x="8" y="246"/>
                    </a:lnTo>
                    <a:lnTo>
                      <a:pt x="6" y="244"/>
                    </a:lnTo>
                    <a:lnTo>
                      <a:pt x="6" y="236"/>
                    </a:lnTo>
                    <a:lnTo>
                      <a:pt x="6" y="234"/>
                    </a:lnTo>
                    <a:lnTo>
                      <a:pt x="6" y="230"/>
                    </a:lnTo>
                    <a:lnTo>
                      <a:pt x="2" y="226"/>
                    </a:lnTo>
                    <a:lnTo>
                      <a:pt x="0" y="218"/>
                    </a:lnTo>
                    <a:lnTo>
                      <a:pt x="2" y="218"/>
                    </a:lnTo>
                    <a:lnTo>
                      <a:pt x="6" y="218"/>
                    </a:lnTo>
                    <a:lnTo>
                      <a:pt x="8" y="218"/>
                    </a:lnTo>
                    <a:lnTo>
                      <a:pt x="8" y="210"/>
                    </a:lnTo>
                    <a:lnTo>
                      <a:pt x="10" y="208"/>
                    </a:lnTo>
                    <a:lnTo>
                      <a:pt x="12" y="202"/>
                    </a:lnTo>
                    <a:lnTo>
                      <a:pt x="16" y="194"/>
                    </a:lnTo>
                    <a:lnTo>
                      <a:pt x="16" y="190"/>
                    </a:lnTo>
                    <a:lnTo>
                      <a:pt x="20" y="184"/>
                    </a:lnTo>
                    <a:lnTo>
                      <a:pt x="28" y="180"/>
                    </a:lnTo>
                    <a:lnTo>
                      <a:pt x="34" y="178"/>
                    </a:lnTo>
                    <a:lnTo>
                      <a:pt x="42" y="174"/>
                    </a:lnTo>
                    <a:lnTo>
                      <a:pt x="52" y="172"/>
                    </a:lnTo>
                    <a:lnTo>
                      <a:pt x="54" y="172"/>
                    </a:lnTo>
                    <a:lnTo>
                      <a:pt x="56" y="170"/>
                    </a:lnTo>
                    <a:lnTo>
                      <a:pt x="56" y="166"/>
                    </a:lnTo>
                    <a:lnTo>
                      <a:pt x="72" y="126"/>
                    </a:lnTo>
                    <a:lnTo>
                      <a:pt x="74" y="120"/>
                    </a:lnTo>
                    <a:lnTo>
                      <a:pt x="72" y="116"/>
                    </a:lnTo>
                    <a:lnTo>
                      <a:pt x="66" y="110"/>
                    </a:lnTo>
                    <a:lnTo>
                      <a:pt x="64" y="110"/>
                    </a:lnTo>
                    <a:lnTo>
                      <a:pt x="64" y="106"/>
                    </a:lnTo>
                    <a:lnTo>
                      <a:pt x="74" y="102"/>
                    </a:lnTo>
                    <a:lnTo>
                      <a:pt x="74" y="98"/>
                    </a:lnTo>
                    <a:lnTo>
                      <a:pt x="72" y="94"/>
                    </a:lnTo>
                    <a:lnTo>
                      <a:pt x="66" y="94"/>
                    </a:lnTo>
                    <a:lnTo>
                      <a:pt x="66" y="88"/>
                    </a:lnTo>
                    <a:lnTo>
                      <a:pt x="74" y="84"/>
                    </a:lnTo>
                    <a:lnTo>
                      <a:pt x="96" y="82"/>
                    </a:lnTo>
                    <a:lnTo>
                      <a:pt x="96" y="78"/>
                    </a:lnTo>
                    <a:lnTo>
                      <a:pt x="98" y="80"/>
                    </a:lnTo>
                    <a:lnTo>
                      <a:pt x="102" y="78"/>
                    </a:lnTo>
                    <a:lnTo>
                      <a:pt x="106" y="72"/>
                    </a:lnTo>
                    <a:lnTo>
                      <a:pt x="110" y="72"/>
                    </a:lnTo>
                    <a:lnTo>
                      <a:pt x="114" y="80"/>
                    </a:lnTo>
                    <a:lnTo>
                      <a:pt x="116" y="80"/>
                    </a:lnTo>
                    <a:lnTo>
                      <a:pt x="124" y="84"/>
                    </a:lnTo>
                    <a:lnTo>
                      <a:pt x="128" y="82"/>
                    </a:lnTo>
                    <a:lnTo>
                      <a:pt x="134" y="80"/>
                    </a:lnTo>
                    <a:lnTo>
                      <a:pt x="136" y="80"/>
                    </a:lnTo>
                    <a:lnTo>
                      <a:pt x="138" y="78"/>
                    </a:lnTo>
                    <a:lnTo>
                      <a:pt x="138" y="74"/>
                    </a:lnTo>
                    <a:lnTo>
                      <a:pt x="142" y="74"/>
                    </a:lnTo>
                    <a:lnTo>
                      <a:pt x="146" y="72"/>
                    </a:lnTo>
                    <a:lnTo>
                      <a:pt x="150" y="70"/>
                    </a:lnTo>
                    <a:lnTo>
                      <a:pt x="152" y="70"/>
                    </a:lnTo>
                    <a:lnTo>
                      <a:pt x="154" y="64"/>
                    </a:lnTo>
                    <a:lnTo>
                      <a:pt x="154" y="62"/>
                    </a:lnTo>
                    <a:lnTo>
                      <a:pt x="156" y="62"/>
                    </a:lnTo>
                    <a:lnTo>
                      <a:pt x="162" y="60"/>
                    </a:lnTo>
                    <a:lnTo>
                      <a:pt x="162" y="56"/>
                    </a:lnTo>
                    <a:lnTo>
                      <a:pt x="160" y="54"/>
                    </a:lnTo>
                    <a:lnTo>
                      <a:pt x="156" y="54"/>
                    </a:lnTo>
                    <a:lnTo>
                      <a:pt x="152" y="56"/>
                    </a:lnTo>
                    <a:lnTo>
                      <a:pt x="146" y="56"/>
                    </a:lnTo>
                    <a:lnTo>
                      <a:pt x="144" y="54"/>
                    </a:lnTo>
                    <a:lnTo>
                      <a:pt x="142" y="48"/>
                    </a:lnTo>
                    <a:lnTo>
                      <a:pt x="142" y="44"/>
                    </a:lnTo>
                    <a:lnTo>
                      <a:pt x="144" y="38"/>
                    </a:lnTo>
                    <a:lnTo>
                      <a:pt x="138" y="30"/>
                    </a:lnTo>
                    <a:lnTo>
                      <a:pt x="136" y="26"/>
                    </a:lnTo>
                    <a:lnTo>
                      <a:pt x="136" y="24"/>
                    </a:lnTo>
                    <a:lnTo>
                      <a:pt x="136" y="20"/>
                    </a:lnTo>
                    <a:lnTo>
                      <a:pt x="134" y="20"/>
                    </a:lnTo>
                    <a:lnTo>
                      <a:pt x="138" y="18"/>
                    </a:lnTo>
                    <a:lnTo>
                      <a:pt x="144" y="20"/>
                    </a:lnTo>
                    <a:lnTo>
                      <a:pt x="150" y="24"/>
                    </a:lnTo>
                    <a:lnTo>
                      <a:pt x="152" y="24"/>
                    </a:lnTo>
                    <a:lnTo>
                      <a:pt x="156" y="26"/>
                    </a:lnTo>
                    <a:lnTo>
                      <a:pt x="162" y="28"/>
                    </a:lnTo>
                    <a:lnTo>
                      <a:pt x="168" y="28"/>
                    </a:lnTo>
                    <a:lnTo>
                      <a:pt x="164" y="26"/>
                    </a:lnTo>
                    <a:lnTo>
                      <a:pt x="164" y="24"/>
                    </a:lnTo>
                    <a:lnTo>
                      <a:pt x="168" y="20"/>
                    </a:lnTo>
                    <a:lnTo>
                      <a:pt x="170" y="20"/>
                    </a:lnTo>
                    <a:lnTo>
                      <a:pt x="178" y="24"/>
                    </a:lnTo>
                    <a:lnTo>
                      <a:pt x="182" y="20"/>
                    </a:lnTo>
                    <a:lnTo>
                      <a:pt x="186" y="18"/>
                    </a:lnTo>
                    <a:lnTo>
                      <a:pt x="188" y="18"/>
                    </a:lnTo>
                    <a:lnTo>
                      <a:pt x="188" y="16"/>
                    </a:lnTo>
                    <a:lnTo>
                      <a:pt x="190" y="12"/>
                    </a:lnTo>
                    <a:lnTo>
                      <a:pt x="198" y="10"/>
                    </a:lnTo>
                    <a:lnTo>
                      <a:pt x="200" y="6"/>
                    </a:lnTo>
                    <a:lnTo>
                      <a:pt x="198" y="0"/>
                    </a:lnTo>
                    <a:lnTo>
                      <a:pt x="202" y="2"/>
                    </a:lnTo>
                    <a:lnTo>
                      <a:pt x="210" y="2"/>
                    </a:lnTo>
                    <a:lnTo>
                      <a:pt x="214" y="6"/>
                    </a:lnTo>
                    <a:lnTo>
                      <a:pt x="214" y="8"/>
                    </a:lnTo>
                    <a:lnTo>
                      <a:pt x="208" y="12"/>
                    </a:lnTo>
                    <a:lnTo>
                      <a:pt x="216" y="16"/>
                    </a:lnTo>
                    <a:lnTo>
                      <a:pt x="218" y="16"/>
                    </a:lnTo>
                    <a:lnTo>
                      <a:pt x="216" y="18"/>
                    </a:lnTo>
                    <a:lnTo>
                      <a:pt x="216" y="20"/>
                    </a:lnTo>
                    <a:lnTo>
                      <a:pt x="216" y="24"/>
                    </a:lnTo>
                    <a:lnTo>
                      <a:pt x="218" y="26"/>
                    </a:lnTo>
                    <a:lnTo>
                      <a:pt x="216" y="28"/>
                    </a:lnTo>
                    <a:lnTo>
                      <a:pt x="208" y="34"/>
                    </a:lnTo>
                    <a:lnTo>
                      <a:pt x="208" y="44"/>
                    </a:lnTo>
                    <a:lnTo>
                      <a:pt x="208" y="56"/>
                    </a:lnTo>
                    <a:lnTo>
                      <a:pt x="208" y="60"/>
                    </a:lnTo>
                    <a:lnTo>
                      <a:pt x="208" y="62"/>
                    </a:lnTo>
                    <a:lnTo>
                      <a:pt x="210" y="66"/>
                    </a:lnTo>
                    <a:lnTo>
                      <a:pt x="216" y="70"/>
                    </a:lnTo>
                    <a:lnTo>
                      <a:pt x="218" y="72"/>
                    </a:lnTo>
                    <a:lnTo>
                      <a:pt x="220" y="74"/>
                    </a:lnTo>
                    <a:lnTo>
                      <a:pt x="224" y="78"/>
                    </a:lnTo>
                    <a:lnTo>
                      <a:pt x="228" y="74"/>
                    </a:lnTo>
                    <a:lnTo>
                      <a:pt x="228" y="72"/>
                    </a:lnTo>
                    <a:lnTo>
                      <a:pt x="232" y="72"/>
                    </a:lnTo>
                    <a:lnTo>
                      <a:pt x="234" y="72"/>
                    </a:lnTo>
                    <a:lnTo>
                      <a:pt x="234" y="70"/>
                    </a:lnTo>
                    <a:lnTo>
                      <a:pt x="234" y="66"/>
                    </a:lnTo>
                    <a:lnTo>
                      <a:pt x="236" y="66"/>
                    </a:lnTo>
                    <a:lnTo>
                      <a:pt x="238" y="64"/>
                    </a:lnTo>
                    <a:lnTo>
                      <a:pt x="242" y="64"/>
                    </a:lnTo>
                    <a:lnTo>
                      <a:pt x="246" y="64"/>
                    </a:lnTo>
                    <a:lnTo>
                      <a:pt x="250" y="64"/>
                    </a:lnTo>
                    <a:lnTo>
                      <a:pt x="254" y="64"/>
                    </a:lnTo>
                    <a:lnTo>
                      <a:pt x="264" y="66"/>
                    </a:lnTo>
                    <a:lnTo>
                      <a:pt x="270" y="62"/>
                    </a:lnTo>
                    <a:lnTo>
                      <a:pt x="264" y="56"/>
                    </a:lnTo>
                    <a:lnTo>
                      <a:pt x="268" y="48"/>
                    </a:lnTo>
                    <a:lnTo>
                      <a:pt x="274" y="52"/>
                    </a:lnTo>
                    <a:lnTo>
                      <a:pt x="280" y="48"/>
                    </a:lnTo>
                    <a:lnTo>
                      <a:pt x="282" y="54"/>
                    </a:lnTo>
                    <a:lnTo>
                      <a:pt x="290" y="54"/>
                    </a:lnTo>
                    <a:lnTo>
                      <a:pt x="290" y="56"/>
                    </a:lnTo>
                    <a:lnTo>
                      <a:pt x="292" y="62"/>
                    </a:lnTo>
                    <a:lnTo>
                      <a:pt x="298" y="62"/>
                    </a:lnTo>
                    <a:lnTo>
                      <a:pt x="300" y="62"/>
                    </a:lnTo>
                    <a:lnTo>
                      <a:pt x="304" y="60"/>
                    </a:lnTo>
                    <a:lnTo>
                      <a:pt x="310" y="56"/>
                    </a:lnTo>
                    <a:lnTo>
                      <a:pt x="316" y="62"/>
                    </a:lnTo>
                    <a:lnTo>
                      <a:pt x="322" y="56"/>
                    </a:lnTo>
                    <a:lnTo>
                      <a:pt x="326" y="48"/>
                    </a:lnTo>
                    <a:lnTo>
                      <a:pt x="326" y="34"/>
                    </a:lnTo>
                    <a:lnTo>
                      <a:pt x="332" y="24"/>
                    </a:lnTo>
                    <a:lnTo>
                      <a:pt x="334" y="18"/>
                    </a:lnTo>
                    <a:lnTo>
                      <a:pt x="334" y="18"/>
                    </a:lnTo>
                    <a:lnTo>
                      <a:pt x="334" y="18"/>
                    </a:lnTo>
                    <a:close/>
                    <a:moveTo>
                      <a:pt x="380" y="112"/>
                    </a:moveTo>
                    <a:lnTo>
                      <a:pt x="380" y="118"/>
                    </a:lnTo>
                    <a:lnTo>
                      <a:pt x="378" y="120"/>
                    </a:lnTo>
                    <a:lnTo>
                      <a:pt x="378" y="116"/>
                    </a:lnTo>
                    <a:lnTo>
                      <a:pt x="378" y="112"/>
                    </a:lnTo>
                    <a:lnTo>
                      <a:pt x="380" y="112"/>
                    </a:lnTo>
                    <a:lnTo>
                      <a:pt x="380" y="112"/>
                    </a:lnTo>
                    <a:lnTo>
                      <a:pt x="380" y="112"/>
                    </a:lnTo>
                    <a:close/>
                    <a:moveTo>
                      <a:pt x="378" y="120"/>
                    </a:moveTo>
                    <a:lnTo>
                      <a:pt x="378" y="124"/>
                    </a:lnTo>
                    <a:lnTo>
                      <a:pt x="372" y="126"/>
                    </a:lnTo>
                    <a:lnTo>
                      <a:pt x="372" y="128"/>
                    </a:lnTo>
                    <a:lnTo>
                      <a:pt x="368" y="128"/>
                    </a:lnTo>
                    <a:lnTo>
                      <a:pt x="370" y="126"/>
                    </a:lnTo>
                    <a:lnTo>
                      <a:pt x="378" y="120"/>
                    </a:lnTo>
                    <a:lnTo>
                      <a:pt x="378" y="120"/>
                    </a:lnTo>
                    <a:lnTo>
                      <a:pt x="378" y="120"/>
                    </a:lnTo>
                    <a:close/>
                    <a:moveTo>
                      <a:pt x="344" y="88"/>
                    </a:moveTo>
                    <a:lnTo>
                      <a:pt x="344" y="88"/>
                    </a:lnTo>
                    <a:lnTo>
                      <a:pt x="346" y="90"/>
                    </a:lnTo>
                    <a:lnTo>
                      <a:pt x="346" y="94"/>
                    </a:lnTo>
                    <a:lnTo>
                      <a:pt x="360" y="92"/>
                    </a:lnTo>
                    <a:lnTo>
                      <a:pt x="352" y="102"/>
                    </a:lnTo>
                    <a:lnTo>
                      <a:pt x="346" y="110"/>
                    </a:lnTo>
                    <a:lnTo>
                      <a:pt x="350" y="118"/>
                    </a:lnTo>
                    <a:lnTo>
                      <a:pt x="360" y="128"/>
                    </a:lnTo>
                    <a:lnTo>
                      <a:pt x="352" y="128"/>
                    </a:lnTo>
                    <a:lnTo>
                      <a:pt x="342" y="112"/>
                    </a:lnTo>
                    <a:lnTo>
                      <a:pt x="340" y="112"/>
                    </a:lnTo>
                    <a:lnTo>
                      <a:pt x="336" y="112"/>
                    </a:lnTo>
                    <a:lnTo>
                      <a:pt x="340" y="116"/>
                    </a:lnTo>
                    <a:lnTo>
                      <a:pt x="334" y="116"/>
                    </a:lnTo>
                    <a:lnTo>
                      <a:pt x="336" y="126"/>
                    </a:lnTo>
                    <a:lnTo>
                      <a:pt x="332" y="116"/>
                    </a:lnTo>
                    <a:lnTo>
                      <a:pt x="326" y="116"/>
                    </a:lnTo>
                    <a:lnTo>
                      <a:pt x="322" y="118"/>
                    </a:lnTo>
                    <a:lnTo>
                      <a:pt x="324" y="112"/>
                    </a:lnTo>
                    <a:lnTo>
                      <a:pt x="332" y="108"/>
                    </a:lnTo>
                    <a:lnTo>
                      <a:pt x="336" y="94"/>
                    </a:lnTo>
                    <a:lnTo>
                      <a:pt x="340" y="90"/>
                    </a:lnTo>
                    <a:lnTo>
                      <a:pt x="344" y="88"/>
                    </a:lnTo>
                    <a:lnTo>
                      <a:pt x="344" y="88"/>
                    </a:lnTo>
                    <a:lnTo>
                      <a:pt x="344" y="88"/>
                    </a:lnTo>
                    <a:close/>
                    <a:moveTo>
                      <a:pt x="352" y="78"/>
                    </a:moveTo>
                    <a:lnTo>
                      <a:pt x="352" y="78"/>
                    </a:lnTo>
                    <a:lnTo>
                      <a:pt x="354" y="80"/>
                    </a:lnTo>
                    <a:lnTo>
                      <a:pt x="350" y="82"/>
                    </a:lnTo>
                    <a:lnTo>
                      <a:pt x="350" y="78"/>
                    </a:lnTo>
                    <a:lnTo>
                      <a:pt x="352" y="78"/>
                    </a:lnTo>
                    <a:lnTo>
                      <a:pt x="352" y="78"/>
                    </a:lnTo>
                    <a:lnTo>
                      <a:pt x="352" y="7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71" name="Freeform 1766"/>
              <p:cNvSpPr>
                <a:spLocks noEditPoints="1"/>
              </p:cNvSpPr>
              <p:nvPr/>
            </p:nvSpPr>
            <p:spPr bwMode="auto">
              <a:xfrm>
                <a:off x="7543800" y="4752975"/>
                <a:ext cx="273050" cy="346075"/>
              </a:xfrm>
              <a:custGeom>
                <a:gdLst>
                  <a:gd fmla="*/ 12 w 172" name="T0"/>
                  <a:gd fmla="*/ 98 h 218" name="T1"/>
                  <a:gd fmla="*/ 10 w 172" name="T2"/>
                  <a:gd fmla="*/ 100 h 218" name="T3"/>
                  <a:gd fmla="*/ 10 w 172" name="T4"/>
                  <a:gd fmla="*/ 108 h 218" name="T5"/>
                  <a:gd fmla="*/ 4 w 172" name="T6"/>
                  <a:gd fmla="*/ 128 h 218" name="T7"/>
                  <a:gd fmla="*/ 10 w 172" name="T8"/>
                  <a:gd fmla="*/ 146 h 218" name="T9"/>
                  <a:gd fmla="*/ 18 w 172" name="T10"/>
                  <a:gd fmla="*/ 154 h 218" name="T11"/>
                  <a:gd fmla="*/ 22 w 172" name="T12"/>
                  <a:gd fmla="*/ 174 h 218" name="T13"/>
                  <a:gd fmla="*/ 28 w 172" name="T14"/>
                  <a:gd fmla="*/ 190 h 218" name="T15"/>
                  <a:gd fmla="*/ 28 w 172" name="T16"/>
                  <a:gd fmla="*/ 210 h 218" name="T17"/>
                  <a:gd fmla="*/ 48 w 172" name="T18"/>
                  <a:gd fmla="*/ 206 h 218" name="T19"/>
                  <a:gd fmla="*/ 60 w 172" name="T20"/>
                  <a:gd fmla="*/ 208 h 218" name="T21"/>
                  <a:gd fmla="*/ 76 w 172" name="T22"/>
                  <a:gd fmla="*/ 216 h 218" name="T23"/>
                  <a:gd fmla="*/ 80 w 172" name="T24"/>
                  <a:gd fmla="*/ 210 h 218" name="T25"/>
                  <a:gd fmla="*/ 86 w 172" name="T26"/>
                  <a:gd fmla="*/ 208 h 218" name="T27"/>
                  <a:gd fmla="*/ 116 w 172" name="T28"/>
                  <a:gd fmla="*/ 188 h 218" name="T29"/>
                  <a:gd fmla="*/ 120 w 172" name="T30"/>
                  <a:gd fmla="*/ 178 h 218" name="T31"/>
                  <a:gd fmla="*/ 124 w 172" name="T32"/>
                  <a:gd fmla="*/ 164 h 218" name="T33"/>
                  <a:gd fmla="*/ 148 w 172" name="T34"/>
                  <a:gd fmla="*/ 156 h 218" name="T35"/>
                  <a:gd fmla="*/ 168 w 172" name="T36"/>
                  <a:gd fmla="*/ 168 h 218" name="T37"/>
                  <a:gd fmla="*/ 168 w 172" name="T38"/>
                  <a:gd fmla="*/ 162 h 218" name="T39"/>
                  <a:gd fmla="*/ 172 w 172" name="T40"/>
                  <a:gd fmla="*/ 142 h 218" name="T41"/>
                  <a:gd fmla="*/ 172 w 172" name="T42"/>
                  <a:gd fmla="*/ 134 h 218" name="T43"/>
                  <a:gd fmla="*/ 166 w 172" name="T44"/>
                  <a:gd fmla="*/ 124 h 218" name="T45"/>
                  <a:gd fmla="*/ 160 w 172" name="T46"/>
                  <a:gd fmla="*/ 114 h 218" name="T47"/>
                  <a:gd fmla="*/ 162 w 172" name="T48"/>
                  <a:gd fmla="*/ 106 h 218" name="T49"/>
                  <a:gd fmla="*/ 140 w 172" name="T50"/>
                  <a:gd fmla="*/ 102 h 218" name="T51"/>
                  <a:gd fmla="*/ 134 w 172" name="T52"/>
                  <a:gd fmla="*/ 90 h 218" name="T53"/>
                  <a:gd fmla="*/ 140 w 172" name="T54"/>
                  <a:gd fmla="*/ 78 h 218" name="T55"/>
                  <a:gd fmla="*/ 134 w 172" name="T56"/>
                  <a:gd fmla="*/ 62 h 218" name="T57"/>
                  <a:gd fmla="*/ 130 w 172" name="T58"/>
                  <a:gd fmla="*/ 54 h 218" name="T59"/>
                  <a:gd fmla="*/ 122 w 172" name="T60"/>
                  <a:gd fmla="*/ 56 h 218" name="T61"/>
                  <a:gd fmla="*/ 112 w 172" name="T62"/>
                  <a:gd fmla="*/ 54 h 218" name="T63"/>
                  <a:gd fmla="*/ 102 w 172" name="T64"/>
                  <a:gd fmla="*/ 46 h 218" name="T65"/>
                  <a:gd fmla="*/ 94 w 172" name="T66"/>
                  <a:gd fmla="*/ 42 h 218" name="T67"/>
                  <a:gd fmla="*/ 80 w 172" name="T68"/>
                  <a:gd fmla="*/ 32 h 218" name="T69"/>
                  <a:gd fmla="*/ 76 w 172" name="T70"/>
                  <a:gd fmla="*/ 32 h 218" name="T71"/>
                  <a:gd fmla="*/ 66 w 172" name="T72"/>
                  <a:gd fmla="*/ 28 h 218" name="T73"/>
                  <a:gd fmla="*/ 58 w 172" name="T74"/>
                  <a:gd fmla="*/ 20 h 218" name="T75"/>
                  <a:gd fmla="*/ 60 w 172" name="T76"/>
                  <a:gd fmla="*/ 10 h 218" name="T77"/>
                  <a:gd fmla="*/ 60 w 172" name="T78"/>
                  <a:gd fmla="*/ 0 h 218" name="T79"/>
                  <a:gd fmla="*/ 46 w 172" name="T80"/>
                  <a:gd fmla="*/ 2 h 218" name="T81"/>
                  <a:gd fmla="*/ 32 w 172" name="T82"/>
                  <a:gd fmla="*/ 8 h 218" name="T83"/>
                  <a:gd fmla="*/ 22 w 172" name="T84"/>
                  <a:gd fmla="*/ 24 h 218" name="T85"/>
                  <a:gd fmla="*/ 14 w 172" name="T86"/>
                  <a:gd fmla="*/ 26 h 218" name="T87"/>
                  <a:gd fmla="*/ 14 w 172" name="T88"/>
                  <a:gd fmla="*/ 32 h 218" name="T89"/>
                  <a:gd fmla="*/ 6 w 172" name="T90"/>
                  <a:gd fmla="*/ 34 h 218" name="T91"/>
                  <a:gd fmla="*/ 2 w 172" name="T92"/>
                  <a:gd fmla="*/ 32 h 218" name="T93"/>
                  <a:gd fmla="*/ 6 w 172" name="T94"/>
                  <a:gd fmla="*/ 50 h 218" name="T95"/>
                  <a:gd fmla="*/ 2 w 172" name="T96"/>
                  <a:gd fmla="*/ 64 h 218" name="T97"/>
                  <a:gd fmla="*/ 6 w 172" name="T98"/>
                  <a:gd fmla="*/ 82 h 218" name="T99"/>
                  <a:gd fmla="*/ 4 w 172" name="T100"/>
                  <a:gd fmla="*/ 88 h 218" name="T101"/>
                  <a:gd fmla="*/ 6 w 172" name="T102"/>
                  <a:gd fmla="*/ 92 h 218" name="T103"/>
                  <a:gd fmla="*/ 40 w 172" name="T104"/>
                  <a:gd fmla="*/ 150 h 218" name="T105"/>
                  <a:gd fmla="*/ 42 w 172" name="T106"/>
                  <a:gd fmla="*/ 154 h 218" name="T107"/>
                  <a:gd fmla="*/ 40 w 172" name="T108"/>
                  <a:gd fmla="*/ 156 h 218" name="T109"/>
                  <a:gd fmla="*/ 38 w 172" name="T110"/>
                  <a:gd fmla="*/ 150 h 218" name="T111"/>
                  <a:gd fmla="*/ 40 w 172" name="T112"/>
                  <a:gd fmla="*/ 150 h 21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18" w="172">
                    <a:moveTo>
                      <a:pt x="6" y="92"/>
                    </a:moveTo>
                    <a:lnTo>
                      <a:pt x="12" y="98"/>
                    </a:lnTo>
                    <a:lnTo>
                      <a:pt x="18" y="102"/>
                    </a:lnTo>
                    <a:lnTo>
                      <a:pt x="10" y="100"/>
                    </a:lnTo>
                    <a:lnTo>
                      <a:pt x="10" y="102"/>
                    </a:lnTo>
                    <a:lnTo>
                      <a:pt x="10" y="108"/>
                    </a:lnTo>
                    <a:lnTo>
                      <a:pt x="2" y="120"/>
                    </a:lnTo>
                    <a:lnTo>
                      <a:pt x="4" y="128"/>
                    </a:lnTo>
                    <a:lnTo>
                      <a:pt x="6" y="136"/>
                    </a:lnTo>
                    <a:lnTo>
                      <a:pt x="10" y="146"/>
                    </a:lnTo>
                    <a:lnTo>
                      <a:pt x="14" y="152"/>
                    </a:lnTo>
                    <a:lnTo>
                      <a:pt x="18" y="154"/>
                    </a:lnTo>
                    <a:lnTo>
                      <a:pt x="22" y="168"/>
                    </a:lnTo>
                    <a:lnTo>
                      <a:pt x="22" y="174"/>
                    </a:lnTo>
                    <a:lnTo>
                      <a:pt x="24" y="182"/>
                    </a:lnTo>
                    <a:lnTo>
                      <a:pt x="28" y="190"/>
                    </a:lnTo>
                    <a:lnTo>
                      <a:pt x="28" y="198"/>
                    </a:lnTo>
                    <a:lnTo>
                      <a:pt x="28" y="210"/>
                    </a:lnTo>
                    <a:lnTo>
                      <a:pt x="38" y="214"/>
                    </a:lnTo>
                    <a:lnTo>
                      <a:pt x="48" y="206"/>
                    </a:lnTo>
                    <a:lnTo>
                      <a:pt x="52" y="206"/>
                    </a:lnTo>
                    <a:lnTo>
                      <a:pt x="60" y="208"/>
                    </a:lnTo>
                    <a:lnTo>
                      <a:pt x="70" y="208"/>
                    </a:lnTo>
                    <a:lnTo>
                      <a:pt x="76" y="216"/>
                    </a:lnTo>
                    <a:lnTo>
                      <a:pt x="76" y="218"/>
                    </a:lnTo>
                    <a:lnTo>
                      <a:pt x="80" y="210"/>
                    </a:lnTo>
                    <a:lnTo>
                      <a:pt x="84" y="206"/>
                    </a:lnTo>
                    <a:lnTo>
                      <a:pt x="86" y="208"/>
                    </a:lnTo>
                    <a:lnTo>
                      <a:pt x="106" y="208"/>
                    </a:lnTo>
                    <a:lnTo>
                      <a:pt x="116" y="188"/>
                    </a:lnTo>
                    <a:lnTo>
                      <a:pt x="116" y="182"/>
                    </a:lnTo>
                    <a:lnTo>
                      <a:pt x="120" y="178"/>
                    </a:lnTo>
                    <a:lnTo>
                      <a:pt x="122" y="172"/>
                    </a:lnTo>
                    <a:lnTo>
                      <a:pt x="124" y="164"/>
                    </a:lnTo>
                    <a:lnTo>
                      <a:pt x="130" y="160"/>
                    </a:lnTo>
                    <a:lnTo>
                      <a:pt x="148" y="156"/>
                    </a:lnTo>
                    <a:lnTo>
                      <a:pt x="160" y="160"/>
                    </a:lnTo>
                    <a:lnTo>
                      <a:pt x="168" y="168"/>
                    </a:lnTo>
                    <a:lnTo>
                      <a:pt x="172" y="164"/>
                    </a:lnTo>
                    <a:lnTo>
                      <a:pt x="168" y="162"/>
                    </a:lnTo>
                    <a:lnTo>
                      <a:pt x="170" y="154"/>
                    </a:lnTo>
                    <a:lnTo>
                      <a:pt x="172" y="142"/>
                    </a:lnTo>
                    <a:lnTo>
                      <a:pt x="172" y="136"/>
                    </a:lnTo>
                    <a:lnTo>
                      <a:pt x="172" y="134"/>
                    </a:lnTo>
                    <a:lnTo>
                      <a:pt x="170" y="128"/>
                    </a:lnTo>
                    <a:lnTo>
                      <a:pt x="166" y="124"/>
                    </a:lnTo>
                    <a:lnTo>
                      <a:pt x="162" y="120"/>
                    </a:lnTo>
                    <a:lnTo>
                      <a:pt x="160" y="114"/>
                    </a:lnTo>
                    <a:lnTo>
                      <a:pt x="160" y="108"/>
                    </a:lnTo>
                    <a:lnTo>
                      <a:pt x="162" y="106"/>
                    </a:lnTo>
                    <a:lnTo>
                      <a:pt x="140" y="106"/>
                    </a:lnTo>
                    <a:lnTo>
                      <a:pt x="140" y="102"/>
                    </a:lnTo>
                    <a:lnTo>
                      <a:pt x="138" y="98"/>
                    </a:lnTo>
                    <a:lnTo>
                      <a:pt x="134" y="90"/>
                    </a:lnTo>
                    <a:lnTo>
                      <a:pt x="134" y="84"/>
                    </a:lnTo>
                    <a:lnTo>
                      <a:pt x="140" y="78"/>
                    </a:lnTo>
                    <a:lnTo>
                      <a:pt x="138" y="70"/>
                    </a:lnTo>
                    <a:lnTo>
                      <a:pt x="134" y="62"/>
                    </a:lnTo>
                    <a:lnTo>
                      <a:pt x="132" y="56"/>
                    </a:lnTo>
                    <a:lnTo>
                      <a:pt x="130" y="54"/>
                    </a:lnTo>
                    <a:lnTo>
                      <a:pt x="126" y="54"/>
                    </a:lnTo>
                    <a:lnTo>
                      <a:pt x="122" y="56"/>
                    </a:lnTo>
                    <a:lnTo>
                      <a:pt x="116" y="54"/>
                    </a:lnTo>
                    <a:lnTo>
                      <a:pt x="112" y="54"/>
                    </a:lnTo>
                    <a:lnTo>
                      <a:pt x="104" y="52"/>
                    </a:lnTo>
                    <a:lnTo>
                      <a:pt x="102" y="46"/>
                    </a:lnTo>
                    <a:lnTo>
                      <a:pt x="96" y="44"/>
                    </a:lnTo>
                    <a:lnTo>
                      <a:pt x="94" y="42"/>
                    </a:lnTo>
                    <a:lnTo>
                      <a:pt x="86" y="36"/>
                    </a:lnTo>
                    <a:lnTo>
                      <a:pt x="80" y="32"/>
                    </a:lnTo>
                    <a:lnTo>
                      <a:pt x="78" y="28"/>
                    </a:lnTo>
                    <a:lnTo>
                      <a:pt x="76" y="32"/>
                    </a:lnTo>
                    <a:lnTo>
                      <a:pt x="74" y="32"/>
                    </a:lnTo>
                    <a:lnTo>
                      <a:pt x="66" y="28"/>
                    </a:lnTo>
                    <a:lnTo>
                      <a:pt x="60" y="26"/>
                    </a:lnTo>
                    <a:lnTo>
                      <a:pt x="58" y="20"/>
                    </a:lnTo>
                    <a:lnTo>
                      <a:pt x="58" y="16"/>
                    </a:lnTo>
                    <a:lnTo>
                      <a:pt x="60" y="10"/>
                    </a:lnTo>
                    <a:lnTo>
                      <a:pt x="64" y="6"/>
                    </a:lnTo>
                    <a:lnTo>
                      <a:pt x="60" y="0"/>
                    </a:lnTo>
                    <a:lnTo>
                      <a:pt x="52" y="0"/>
                    </a:lnTo>
                    <a:lnTo>
                      <a:pt x="46" y="2"/>
                    </a:lnTo>
                    <a:lnTo>
                      <a:pt x="38" y="6"/>
                    </a:lnTo>
                    <a:lnTo>
                      <a:pt x="32" y="8"/>
                    </a:lnTo>
                    <a:lnTo>
                      <a:pt x="28" y="16"/>
                    </a:lnTo>
                    <a:lnTo>
                      <a:pt x="22" y="24"/>
                    </a:lnTo>
                    <a:lnTo>
                      <a:pt x="18" y="24"/>
                    </a:lnTo>
                    <a:lnTo>
                      <a:pt x="14" y="26"/>
                    </a:lnTo>
                    <a:lnTo>
                      <a:pt x="14" y="28"/>
                    </a:lnTo>
                    <a:lnTo>
                      <a:pt x="14" y="32"/>
                    </a:lnTo>
                    <a:lnTo>
                      <a:pt x="12" y="32"/>
                    </a:lnTo>
                    <a:lnTo>
                      <a:pt x="6" y="34"/>
                    </a:lnTo>
                    <a:lnTo>
                      <a:pt x="4" y="32"/>
                    </a:lnTo>
                    <a:lnTo>
                      <a:pt x="2" y="32"/>
                    </a:lnTo>
                    <a:lnTo>
                      <a:pt x="0" y="32"/>
                    </a:lnTo>
                    <a:lnTo>
                      <a:pt x="6" y="50"/>
                    </a:lnTo>
                    <a:lnTo>
                      <a:pt x="4" y="62"/>
                    </a:lnTo>
                    <a:lnTo>
                      <a:pt x="2" y="64"/>
                    </a:lnTo>
                    <a:lnTo>
                      <a:pt x="2" y="72"/>
                    </a:lnTo>
                    <a:lnTo>
                      <a:pt x="6" y="82"/>
                    </a:lnTo>
                    <a:lnTo>
                      <a:pt x="4" y="84"/>
                    </a:lnTo>
                    <a:lnTo>
                      <a:pt x="4" y="88"/>
                    </a:lnTo>
                    <a:lnTo>
                      <a:pt x="6" y="92"/>
                    </a:lnTo>
                    <a:lnTo>
                      <a:pt x="6" y="92"/>
                    </a:lnTo>
                    <a:lnTo>
                      <a:pt x="6" y="92"/>
                    </a:lnTo>
                    <a:close/>
                    <a:moveTo>
                      <a:pt x="40" y="150"/>
                    </a:moveTo>
                    <a:lnTo>
                      <a:pt x="40" y="150"/>
                    </a:lnTo>
                    <a:lnTo>
                      <a:pt x="42" y="154"/>
                    </a:lnTo>
                    <a:lnTo>
                      <a:pt x="42" y="160"/>
                    </a:lnTo>
                    <a:lnTo>
                      <a:pt x="40" y="156"/>
                    </a:lnTo>
                    <a:lnTo>
                      <a:pt x="38" y="152"/>
                    </a:lnTo>
                    <a:lnTo>
                      <a:pt x="38" y="150"/>
                    </a:lnTo>
                    <a:lnTo>
                      <a:pt x="40" y="150"/>
                    </a:lnTo>
                    <a:lnTo>
                      <a:pt x="40" y="150"/>
                    </a:lnTo>
                    <a:lnTo>
                      <a:pt x="40" y="15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72" name="Freeform 1767"/>
              <p:cNvSpPr/>
              <p:nvPr/>
            </p:nvSpPr>
            <p:spPr bwMode="auto">
              <a:xfrm>
                <a:off x="7102475" y="3917950"/>
                <a:ext cx="25400" cy="73025"/>
              </a:xfrm>
              <a:custGeom>
                <a:gdLst>
                  <a:gd fmla="*/ 10 w 16" name="T0"/>
                  <a:gd fmla="*/ 0 h 46" name="T1"/>
                  <a:gd fmla="*/ 10 w 16" name="T2"/>
                  <a:gd fmla="*/ 0 h 46" name="T3"/>
                  <a:gd fmla="*/ 8 w 16" name="T4"/>
                  <a:gd fmla="*/ 0 h 46" name="T5"/>
                  <a:gd fmla="*/ 6 w 16" name="T6"/>
                  <a:gd fmla="*/ 0 h 46" name="T7"/>
                  <a:gd fmla="*/ 6 w 16" name="T8"/>
                  <a:gd fmla="*/ 2 h 46" name="T9"/>
                  <a:gd fmla="*/ 0 w 16" name="T10"/>
                  <a:gd fmla="*/ 4 h 46" name="T11"/>
                  <a:gd fmla="*/ 0 w 16" name="T12"/>
                  <a:gd fmla="*/ 46 h 46" name="T13"/>
                  <a:gd fmla="*/ 8 w 16" name="T14"/>
                  <a:gd fmla="*/ 46 h 46" name="T15"/>
                  <a:gd fmla="*/ 14 w 16" name="T16"/>
                  <a:gd fmla="*/ 22 h 46" name="T17"/>
                  <a:gd fmla="*/ 16 w 16" name="T18"/>
                  <a:gd fmla="*/ 12 h 46" name="T19"/>
                  <a:gd fmla="*/ 16 w 16" name="T20"/>
                  <a:gd fmla="*/ 4 h 46" name="T21"/>
                  <a:gd fmla="*/ 14 w 16" name="T22"/>
                  <a:gd fmla="*/ 0 h 46" name="T23"/>
                  <a:gd fmla="*/ 10 w 16" name="T24"/>
                  <a:gd fmla="*/ 0 h 46" name="T25"/>
                  <a:gd fmla="*/ 10 w 16" name="T26"/>
                  <a:gd fmla="*/ 0 h 46" name="T27"/>
                  <a:gd fmla="*/ 10 w 16" name="T28"/>
                  <a:gd fmla="*/ 0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16">
                    <a:moveTo>
                      <a:pt x="10" y="0"/>
                    </a:moveTo>
                    <a:lnTo>
                      <a:pt x="10" y="0"/>
                    </a:lnTo>
                    <a:lnTo>
                      <a:pt x="8" y="0"/>
                    </a:lnTo>
                    <a:lnTo>
                      <a:pt x="6" y="0"/>
                    </a:lnTo>
                    <a:lnTo>
                      <a:pt x="6" y="2"/>
                    </a:lnTo>
                    <a:lnTo>
                      <a:pt x="0" y="4"/>
                    </a:lnTo>
                    <a:lnTo>
                      <a:pt x="0" y="46"/>
                    </a:lnTo>
                    <a:lnTo>
                      <a:pt x="8" y="46"/>
                    </a:lnTo>
                    <a:lnTo>
                      <a:pt x="14" y="22"/>
                    </a:lnTo>
                    <a:lnTo>
                      <a:pt x="16" y="12"/>
                    </a:lnTo>
                    <a:lnTo>
                      <a:pt x="16" y="4"/>
                    </a:lnTo>
                    <a:lnTo>
                      <a:pt x="14" y="0"/>
                    </a:lnTo>
                    <a:lnTo>
                      <a:pt x="10" y="0"/>
                    </a:lnTo>
                    <a:lnTo>
                      <a:pt x="10" y="0"/>
                    </a:lnTo>
                    <a:lnTo>
                      <a:pt x="1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73" name="Freeform 1768"/>
              <p:cNvSpPr/>
              <p:nvPr/>
            </p:nvSpPr>
            <p:spPr bwMode="auto">
              <a:xfrm>
                <a:off x="7350125" y="3721100"/>
                <a:ext cx="12700" cy="19050"/>
              </a:xfrm>
              <a:custGeom>
                <a:gdLst>
                  <a:gd fmla="*/ 0 w 8" name="T0"/>
                  <a:gd fmla="*/ 0 h 12" name="T1"/>
                  <a:gd fmla="*/ 0 w 8" name="T2"/>
                  <a:gd fmla="*/ 0 h 12" name="T3"/>
                  <a:gd fmla="*/ 0 w 8" name="T4"/>
                  <a:gd fmla="*/ 12 h 12" name="T5"/>
                  <a:gd fmla="*/ 8 w 8" name="T6"/>
                  <a:gd fmla="*/ 8 h 12" name="T7"/>
                  <a:gd fmla="*/ 8 w 8" name="T8"/>
                  <a:gd fmla="*/ 6 h 12" name="T9"/>
                  <a:gd fmla="*/ 0 w 8" name="T10"/>
                  <a:gd fmla="*/ 0 h 12" name="T11"/>
                  <a:gd fmla="*/ 0 w 8" name="T12"/>
                  <a:gd fmla="*/ 0 h 12" name="T13"/>
                  <a:gd fmla="*/ 0 w 8"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8">
                    <a:moveTo>
                      <a:pt x="0" y="0"/>
                    </a:moveTo>
                    <a:lnTo>
                      <a:pt x="0" y="0"/>
                    </a:lnTo>
                    <a:lnTo>
                      <a:pt x="0" y="12"/>
                    </a:lnTo>
                    <a:lnTo>
                      <a:pt x="8" y="8"/>
                    </a:lnTo>
                    <a:lnTo>
                      <a:pt x="8" y="6"/>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74" name="Freeform 1769"/>
              <p:cNvSpPr>
                <a:spLocks noEditPoints="1"/>
              </p:cNvSpPr>
              <p:nvPr/>
            </p:nvSpPr>
            <p:spPr bwMode="auto">
              <a:xfrm>
                <a:off x="7464425" y="5080000"/>
                <a:ext cx="447675" cy="1066800"/>
              </a:xfrm>
              <a:custGeom>
                <a:gdLst>
                  <a:gd fmla="*/ 114 w 282" name="T0"/>
                  <a:gd fmla="*/ 666 h 672" name="T1"/>
                  <a:gd fmla="*/ 72 w 282" name="T2"/>
                  <a:gd fmla="*/ 630 h 672" name="T3"/>
                  <a:gd fmla="*/ 134 w 282" name="T4"/>
                  <a:gd fmla="*/ 0 h 672" name="T5"/>
                  <a:gd fmla="*/ 102 w 282" name="T6"/>
                  <a:gd fmla="*/ 0 h 672" name="T7"/>
                  <a:gd fmla="*/ 92 w 282" name="T8"/>
                  <a:gd fmla="*/ 22 h 672" name="T9"/>
                  <a:gd fmla="*/ 82 w 282" name="T10"/>
                  <a:gd fmla="*/ 44 h 672" name="T11"/>
                  <a:gd fmla="*/ 74 w 282" name="T12"/>
                  <a:gd fmla="*/ 76 h 672" name="T13"/>
                  <a:gd fmla="*/ 72 w 282" name="T14"/>
                  <a:gd fmla="*/ 104 h 672" name="T15"/>
                  <a:gd fmla="*/ 56 w 282" name="T16"/>
                  <a:gd fmla="*/ 158 h 672" name="T17"/>
                  <a:gd fmla="*/ 52 w 282" name="T18"/>
                  <a:gd fmla="*/ 202 h 672" name="T19"/>
                  <a:gd fmla="*/ 46 w 282" name="T20"/>
                  <a:gd fmla="*/ 246 h 672" name="T21"/>
                  <a:gd fmla="*/ 38 w 282" name="T22"/>
                  <a:gd fmla="*/ 278 h 672" name="T23"/>
                  <a:gd fmla="*/ 32 w 282" name="T24"/>
                  <a:gd fmla="*/ 310 h 672" name="T25"/>
                  <a:gd fmla="*/ 18 w 282" name="T26"/>
                  <a:gd fmla="*/ 352 h 672" name="T27"/>
                  <a:gd fmla="*/ 20 w 282" name="T28"/>
                  <a:gd fmla="*/ 382 h 672" name="T29"/>
                  <a:gd fmla="*/ 18 w 282" name="T30"/>
                  <a:gd fmla="*/ 414 h 672" name="T31"/>
                  <a:gd fmla="*/ 26 w 282" name="T32"/>
                  <a:gd fmla="*/ 440 h 672" name="T33"/>
                  <a:gd fmla="*/ 26 w 282" name="T34"/>
                  <a:gd fmla="*/ 460 h 672" name="T35"/>
                  <a:gd fmla="*/ 24 w 282" name="T36"/>
                  <a:gd fmla="*/ 480 h 672" name="T37"/>
                  <a:gd fmla="*/ 14 w 282" name="T38"/>
                  <a:gd fmla="*/ 516 h 672" name="T39"/>
                  <a:gd fmla="*/ 0 w 282" name="T40"/>
                  <a:gd fmla="*/ 542 h 672" name="T41"/>
                  <a:gd fmla="*/ 0 w 282" name="T42"/>
                  <a:gd fmla="*/ 576 h 672" name="T43"/>
                  <a:gd fmla="*/ 8 w 282" name="T44"/>
                  <a:gd fmla="*/ 586 h 672" name="T45"/>
                  <a:gd fmla="*/ 66 w 282" name="T46"/>
                  <a:gd fmla="*/ 612 h 672" name="T47"/>
                  <a:gd fmla="*/ 62 w 282" name="T48"/>
                  <a:gd fmla="*/ 580 h 672" name="T49"/>
                  <a:gd fmla="*/ 66 w 282" name="T50"/>
                  <a:gd fmla="*/ 560 h 672" name="T51"/>
                  <a:gd fmla="*/ 84 w 282" name="T52"/>
                  <a:gd fmla="*/ 552 h 672" name="T53"/>
                  <a:gd fmla="*/ 108 w 282" name="T54"/>
                  <a:gd fmla="*/ 510 h 672" name="T55"/>
                  <a:gd fmla="*/ 82 w 282" name="T56"/>
                  <a:gd fmla="*/ 484 h 672" name="T57"/>
                  <a:gd fmla="*/ 114 w 282" name="T58"/>
                  <a:gd fmla="*/ 460 h 672" name="T59"/>
                  <a:gd fmla="*/ 118 w 282" name="T60"/>
                  <a:gd fmla="*/ 432 h 672" name="T61"/>
                  <a:gd fmla="*/ 124 w 282" name="T62"/>
                  <a:gd fmla="*/ 412 h 672" name="T63"/>
                  <a:gd fmla="*/ 138 w 282" name="T64"/>
                  <a:gd fmla="*/ 414 h 672" name="T65"/>
                  <a:gd fmla="*/ 126 w 282" name="T66"/>
                  <a:gd fmla="*/ 402 h 672" name="T67"/>
                  <a:gd fmla="*/ 132 w 282" name="T68"/>
                  <a:gd fmla="*/ 374 h 672" name="T69"/>
                  <a:gd fmla="*/ 164 w 282" name="T70"/>
                  <a:gd fmla="*/ 342 h 672" name="T71"/>
                  <a:gd fmla="*/ 166 w 282" name="T72"/>
                  <a:gd fmla="*/ 336 h 672" name="T73"/>
                  <a:gd fmla="*/ 234 w 282" name="T74"/>
                  <a:gd fmla="*/ 304 h 672" name="T75"/>
                  <a:gd fmla="*/ 228 w 282" name="T76"/>
                  <a:gd fmla="*/ 268 h 672" name="T77"/>
                  <a:gd fmla="*/ 214 w 282" name="T78"/>
                  <a:gd fmla="*/ 230 h 672" name="T79"/>
                  <a:gd fmla="*/ 218 w 282" name="T80"/>
                  <a:gd fmla="*/ 210 h 672" name="T81"/>
                  <a:gd fmla="*/ 220 w 282" name="T82"/>
                  <a:gd fmla="*/ 186 h 672" name="T83"/>
                  <a:gd fmla="*/ 226 w 282" name="T84"/>
                  <a:gd fmla="*/ 166 h 672" name="T85"/>
                  <a:gd fmla="*/ 242 w 282" name="T86"/>
                  <a:gd fmla="*/ 136 h 672" name="T87"/>
                  <a:gd fmla="*/ 260 w 282" name="T88"/>
                  <a:gd fmla="*/ 120 h 672" name="T89"/>
                  <a:gd fmla="*/ 278 w 282" name="T90"/>
                  <a:gd fmla="*/ 104 h 672" name="T91"/>
                  <a:gd fmla="*/ 278 w 282" name="T92"/>
                  <a:gd fmla="*/ 72 h 672" name="T93"/>
                  <a:gd fmla="*/ 268 w 282" name="T94"/>
                  <a:gd fmla="*/ 86 h 672" name="T95"/>
                  <a:gd fmla="*/ 250 w 282" name="T96"/>
                  <a:gd fmla="*/ 104 h 672" name="T97"/>
                  <a:gd fmla="*/ 210 w 282" name="T98"/>
                  <a:gd fmla="*/ 102 h 672" name="T99"/>
                  <a:gd fmla="*/ 224 w 282" name="T100"/>
                  <a:gd fmla="*/ 66 h 672" name="T101"/>
                  <a:gd fmla="*/ 200 w 282" name="T102"/>
                  <a:gd fmla="*/ 48 h 672" name="T103"/>
                  <a:gd fmla="*/ 182 w 282" name="T104"/>
                  <a:gd fmla="*/ 28 h 672" name="T105"/>
                  <a:gd fmla="*/ 156 w 282" name="T106"/>
                  <a:gd fmla="*/ 2 h 672" name="T107"/>
                  <a:gd fmla="*/ 132 w 282" name="T108"/>
                  <a:gd fmla="*/ 670 h 672" name="T109"/>
                  <a:gd fmla="*/ 132 w 282" name="T110"/>
                  <a:gd fmla="*/ 666 h 6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72" w="282">
                    <a:moveTo>
                      <a:pt x="66" y="626"/>
                    </a:moveTo>
                    <a:lnTo>
                      <a:pt x="66" y="670"/>
                    </a:lnTo>
                    <a:lnTo>
                      <a:pt x="70" y="668"/>
                    </a:lnTo>
                    <a:lnTo>
                      <a:pt x="80" y="670"/>
                    </a:lnTo>
                    <a:lnTo>
                      <a:pt x="114" y="672"/>
                    </a:lnTo>
                    <a:lnTo>
                      <a:pt x="114" y="666"/>
                    </a:lnTo>
                    <a:lnTo>
                      <a:pt x="108" y="666"/>
                    </a:lnTo>
                    <a:lnTo>
                      <a:pt x="102" y="666"/>
                    </a:lnTo>
                    <a:lnTo>
                      <a:pt x="96" y="666"/>
                    </a:lnTo>
                    <a:lnTo>
                      <a:pt x="72" y="644"/>
                    </a:lnTo>
                    <a:lnTo>
                      <a:pt x="72" y="634"/>
                    </a:lnTo>
                    <a:lnTo>
                      <a:pt x="72" y="630"/>
                    </a:lnTo>
                    <a:lnTo>
                      <a:pt x="66" y="626"/>
                    </a:lnTo>
                    <a:lnTo>
                      <a:pt x="66" y="626"/>
                    </a:lnTo>
                    <a:lnTo>
                      <a:pt x="66" y="626"/>
                    </a:lnTo>
                    <a:close/>
                    <a:moveTo>
                      <a:pt x="156" y="2"/>
                    </a:moveTo>
                    <a:lnTo>
                      <a:pt x="136" y="2"/>
                    </a:lnTo>
                    <a:lnTo>
                      <a:pt x="134" y="0"/>
                    </a:lnTo>
                    <a:lnTo>
                      <a:pt x="132" y="4"/>
                    </a:lnTo>
                    <a:lnTo>
                      <a:pt x="126" y="12"/>
                    </a:lnTo>
                    <a:lnTo>
                      <a:pt x="126" y="10"/>
                    </a:lnTo>
                    <a:lnTo>
                      <a:pt x="120" y="2"/>
                    </a:lnTo>
                    <a:lnTo>
                      <a:pt x="110" y="2"/>
                    </a:lnTo>
                    <a:lnTo>
                      <a:pt x="102" y="0"/>
                    </a:lnTo>
                    <a:lnTo>
                      <a:pt x="98" y="0"/>
                    </a:lnTo>
                    <a:lnTo>
                      <a:pt x="88" y="8"/>
                    </a:lnTo>
                    <a:lnTo>
                      <a:pt x="88" y="12"/>
                    </a:lnTo>
                    <a:lnTo>
                      <a:pt x="88" y="18"/>
                    </a:lnTo>
                    <a:lnTo>
                      <a:pt x="90" y="20"/>
                    </a:lnTo>
                    <a:lnTo>
                      <a:pt x="92" y="22"/>
                    </a:lnTo>
                    <a:lnTo>
                      <a:pt x="92" y="26"/>
                    </a:lnTo>
                    <a:lnTo>
                      <a:pt x="92" y="36"/>
                    </a:lnTo>
                    <a:lnTo>
                      <a:pt x="90" y="38"/>
                    </a:lnTo>
                    <a:lnTo>
                      <a:pt x="88" y="38"/>
                    </a:lnTo>
                    <a:lnTo>
                      <a:pt x="84" y="40"/>
                    </a:lnTo>
                    <a:lnTo>
                      <a:pt x="82" y="44"/>
                    </a:lnTo>
                    <a:lnTo>
                      <a:pt x="80" y="46"/>
                    </a:lnTo>
                    <a:lnTo>
                      <a:pt x="78" y="48"/>
                    </a:lnTo>
                    <a:lnTo>
                      <a:pt x="74" y="52"/>
                    </a:lnTo>
                    <a:lnTo>
                      <a:pt x="72" y="54"/>
                    </a:lnTo>
                    <a:lnTo>
                      <a:pt x="72" y="68"/>
                    </a:lnTo>
                    <a:lnTo>
                      <a:pt x="74" y="76"/>
                    </a:lnTo>
                    <a:lnTo>
                      <a:pt x="74" y="80"/>
                    </a:lnTo>
                    <a:lnTo>
                      <a:pt x="74" y="82"/>
                    </a:lnTo>
                    <a:lnTo>
                      <a:pt x="72" y="84"/>
                    </a:lnTo>
                    <a:lnTo>
                      <a:pt x="72" y="92"/>
                    </a:lnTo>
                    <a:lnTo>
                      <a:pt x="74" y="98"/>
                    </a:lnTo>
                    <a:lnTo>
                      <a:pt x="72" y="104"/>
                    </a:lnTo>
                    <a:lnTo>
                      <a:pt x="64" y="118"/>
                    </a:lnTo>
                    <a:lnTo>
                      <a:pt x="60" y="122"/>
                    </a:lnTo>
                    <a:lnTo>
                      <a:pt x="60" y="126"/>
                    </a:lnTo>
                    <a:lnTo>
                      <a:pt x="56" y="130"/>
                    </a:lnTo>
                    <a:lnTo>
                      <a:pt x="54" y="150"/>
                    </a:lnTo>
                    <a:lnTo>
                      <a:pt x="56" y="158"/>
                    </a:lnTo>
                    <a:lnTo>
                      <a:pt x="54" y="166"/>
                    </a:lnTo>
                    <a:lnTo>
                      <a:pt x="52" y="172"/>
                    </a:lnTo>
                    <a:lnTo>
                      <a:pt x="52" y="178"/>
                    </a:lnTo>
                    <a:lnTo>
                      <a:pt x="48" y="186"/>
                    </a:lnTo>
                    <a:lnTo>
                      <a:pt x="48" y="194"/>
                    </a:lnTo>
                    <a:lnTo>
                      <a:pt x="52" y="202"/>
                    </a:lnTo>
                    <a:lnTo>
                      <a:pt x="48" y="208"/>
                    </a:lnTo>
                    <a:lnTo>
                      <a:pt x="46" y="214"/>
                    </a:lnTo>
                    <a:lnTo>
                      <a:pt x="46" y="220"/>
                    </a:lnTo>
                    <a:lnTo>
                      <a:pt x="48" y="228"/>
                    </a:lnTo>
                    <a:lnTo>
                      <a:pt x="48" y="232"/>
                    </a:lnTo>
                    <a:lnTo>
                      <a:pt x="46" y="246"/>
                    </a:lnTo>
                    <a:lnTo>
                      <a:pt x="42" y="256"/>
                    </a:lnTo>
                    <a:lnTo>
                      <a:pt x="42" y="260"/>
                    </a:lnTo>
                    <a:lnTo>
                      <a:pt x="42" y="266"/>
                    </a:lnTo>
                    <a:lnTo>
                      <a:pt x="42" y="272"/>
                    </a:lnTo>
                    <a:lnTo>
                      <a:pt x="42" y="276"/>
                    </a:lnTo>
                    <a:lnTo>
                      <a:pt x="38" y="278"/>
                    </a:lnTo>
                    <a:lnTo>
                      <a:pt x="36" y="278"/>
                    </a:lnTo>
                    <a:lnTo>
                      <a:pt x="32" y="284"/>
                    </a:lnTo>
                    <a:lnTo>
                      <a:pt x="32" y="286"/>
                    </a:lnTo>
                    <a:lnTo>
                      <a:pt x="28" y="292"/>
                    </a:lnTo>
                    <a:lnTo>
                      <a:pt x="28" y="304"/>
                    </a:lnTo>
                    <a:lnTo>
                      <a:pt x="32" y="310"/>
                    </a:lnTo>
                    <a:lnTo>
                      <a:pt x="32" y="318"/>
                    </a:lnTo>
                    <a:lnTo>
                      <a:pt x="28" y="320"/>
                    </a:lnTo>
                    <a:lnTo>
                      <a:pt x="24" y="332"/>
                    </a:lnTo>
                    <a:lnTo>
                      <a:pt x="24" y="342"/>
                    </a:lnTo>
                    <a:lnTo>
                      <a:pt x="20" y="348"/>
                    </a:lnTo>
                    <a:lnTo>
                      <a:pt x="18" y="352"/>
                    </a:lnTo>
                    <a:lnTo>
                      <a:pt x="16" y="356"/>
                    </a:lnTo>
                    <a:lnTo>
                      <a:pt x="18" y="360"/>
                    </a:lnTo>
                    <a:lnTo>
                      <a:pt x="20" y="368"/>
                    </a:lnTo>
                    <a:lnTo>
                      <a:pt x="18" y="376"/>
                    </a:lnTo>
                    <a:lnTo>
                      <a:pt x="18" y="378"/>
                    </a:lnTo>
                    <a:lnTo>
                      <a:pt x="20" y="382"/>
                    </a:lnTo>
                    <a:lnTo>
                      <a:pt x="24" y="382"/>
                    </a:lnTo>
                    <a:lnTo>
                      <a:pt x="24" y="386"/>
                    </a:lnTo>
                    <a:lnTo>
                      <a:pt x="24" y="400"/>
                    </a:lnTo>
                    <a:lnTo>
                      <a:pt x="20" y="406"/>
                    </a:lnTo>
                    <a:lnTo>
                      <a:pt x="18" y="412"/>
                    </a:lnTo>
                    <a:lnTo>
                      <a:pt x="18" y="414"/>
                    </a:lnTo>
                    <a:lnTo>
                      <a:pt x="24" y="420"/>
                    </a:lnTo>
                    <a:lnTo>
                      <a:pt x="24" y="422"/>
                    </a:lnTo>
                    <a:lnTo>
                      <a:pt x="24" y="424"/>
                    </a:lnTo>
                    <a:lnTo>
                      <a:pt x="24" y="430"/>
                    </a:lnTo>
                    <a:lnTo>
                      <a:pt x="26" y="434"/>
                    </a:lnTo>
                    <a:lnTo>
                      <a:pt x="26" y="440"/>
                    </a:lnTo>
                    <a:lnTo>
                      <a:pt x="28" y="442"/>
                    </a:lnTo>
                    <a:lnTo>
                      <a:pt x="26" y="446"/>
                    </a:lnTo>
                    <a:lnTo>
                      <a:pt x="24" y="450"/>
                    </a:lnTo>
                    <a:lnTo>
                      <a:pt x="24" y="456"/>
                    </a:lnTo>
                    <a:lnTo>
                      <a:pt x="26" y="458"/>
                    </a:lnTo>
                    <a:lnTo>
                      <a:pt x="26" y="460"/>
                    </a:lnTo>
                    <a:lnTo>
                      <a:pt x="24" y="462"/>
                    </a:lnTo>
                    <a:lnTo>
                      <a:pt x="20" y="462"/>
                    </a:lnTo>
                    <a:lnTo>
                      <a:pt x="20" y="468"/>
                    </a:lnTo>
                    <a:lnTo>
                      <a:pt x="18" y="470"/>
                    </a:lnTo>
                    <a:lnTo>
                      <a:pt x="20" y="476"/>
                    </a:lnTo>
                    <a:lnTo>
                      <a:pt x="24" y="480"/>
                    </a:lnTo>
                    <a:lnTo>
                      <a:pt x="20" y="486"/>
                    </a:lnTo>
                    <a:lnTo>
                      <a:pt x="20" y="494"/>
                    </a:lnTo>
                    <a:lnTo>
                      <a:pt x="20" y="502"/>
                    </a:lnTo>
                    <a:lnTo>
                      <a:pt x="20" y="506"/>
                    </a:lnTo>
                    <a:lnTo>
                      <a:pt x="16" y="512"/>
                    </a:lnTo>
                    <a:lnTo>
                      <a:pt x="14" y="516"/>
                    </a:lnTo>
                    <a:lnTo>
                      <a:pt x="14" y="522"/>
                    </a:lnTo>
                    <a:lnTo>
                      <a:pt x="16" y="526"/>
                    </a:lnTo>
                    <a:lnTo>
                      <a:pt x="14" y="532"/>
                    </a:lnTo>
                    <a:lnTo>
                      <a:pt x="6" y="538"/>
                    </a:lnTo>
                    <a:lnTo>
                      <a:pt x="2" y="538"/>
                    </a:lnTo>
                    <a:lnTo>
                      <a:pt x="0" y="542"/>
                    </a:lnTo>
                    <a:lnTo>
                      <a:pt x="2" y="550"/>
                    </a:lnTo>
                    <a:lnTo>
                      <a:pt x="2" y="556"/>
                    </a:lnTo>
                    <a:lnTo>
                      <a:pt x="0" y="560"/>
                    </a:lnTo>
                    <a:lnTo>
                      <a:pt x="0" y="566"/>
                    </a:lnTo>
                    <a:lnTo>
                      <a:pt x="0" y="572"/>
                    </a:lnTo>
                    <a:lnTo>
                      <a:pt x="0" y="576"/>
                    </a:lnTo>
                    <a:lnTo>
                      <a:pt x="2" y="576"/>
                    </a:lnTo>
                    <a:lnTo>
                      <a:pt x="8" y="572"/>
                    </a:lnTo>
                    <a:lnTo>
                      <a:pt x="10" y="576"/>
                    </a:lnTo>
                    <a:lnTo>
                      <a:pt x="14" y="580"/>
                    </a:lnTo>
                    <a:lnTo>
                      <a:pt x="10" y="584"/>
                    </a:lnTo>
                    <a:lnTo>
                      <a:pt x="8" y="586"/>
                    </a:lnTo>
                    <a:lnTo>
                      <a:pt x="8" y="588"/>
                    </a:lnTo>
                    <a:lnTo>
                      <a:pt x="14" y="596"/>
                    </a:lnTo>
                    <a:lnTo>
                      <a:pt x="18" y="604"/>
                    </a:lnTo>
                    <a:lnTo>
                      <a:pt x="24" y="612"/>
                    </a:lnTo>
                    <a:lnTo>
                      <a:pt x="44" y="608"/>
                    </a:lnTo>
                    <a:lnTo>
                      <a:pt x="66" y="612"/>
                    </a:lnTo>
                    <a:lnTo>
                      <a:pt x="66" y="604"/>
                    </a:lnTo>
                    <a:lnTo>
                      <a:pt x="60" y="604"/>
                    </a:lnTo>
                    <a:lnTo>
                      <a:pt x="62" y="602"/>
                    </a:lnTo>
                    <a:lnTo>
                      <a:pt x="62" y="594"/>
                    </a:lnTo>
                    <a:lnTo>
                      <a:pt x="62" y="588"/>
                    </a:lnTo>
                    <a:lnTo>
                      <a:pt x="62" y="580"/>
                    </a:lnTo>
                    <a:lnTo>
                      <a:pt x="66" y="578"/>
                    </a:lnTo>
                    <a:lnTo>
                      <a:pt x="72" y="578"/>
                    </a:lnTo>
                    <a:lnTo>
                      <a:pt x="70" y="572"/>
                    </a:lnTo>
                    <a:lnTo>
                      <a:pt x="64" y="570"/>
                    </a:lnTo>
                    <a:lnTo>
                      <a:pt x="66" y="566"/>
                    </a:lnTo>
                    <a:lnTo>
                      <a:pt x="66" y="560"/>
                    </a:lnTo>
                    <a:lnTo>
                      <a:pt x="72" y="566"/>
                    </a:lnTo>
                    <a:lnTo>
                      <a:pt x="72" y="570"/>
                    </a:lnTo>
                    <a:lnTo>
                      <a:pt x="78" y="568"/>
                    </a:lnTo>
                    <a:lnTo>
                      <a:pt x="82" y="568"/>
                    </a:lnTo>
                    <a:lnTo>
                      <a:pt x="82" y="560"/>
                    </a:lnTo>
                    <a:lnTo>
                      <a:pt x="84" y="552"/>
                    </a:lnTo>
                    <a:lnTo>
                      <a:pt x="90" y="542"/>
                    </a:lnTo>
                    <a:lnTo>
                      <a:pt x="100" y="532"/>
                    </a:lnTo>
                    <a:lnTo>
                      <a:pt x="114" y="524"/>
                    </a:lnTo>
                    <a:lnTo>
                      <a:pt x="108" y="516"/>
                    </a:lnTo>
                    <a:lnTo>
                      <a:pt x="108" y="514"/>
                    </a:lnTo>
                    <a:lnTo>
                      <a:pt x="108" y="510"/>
                    </a:lnTo>
                    <a:lnTo>
                      <a:pt x="106" y="504"/>
                    </a:lnTo>
                    <a:lnTo>
                      <a:pt x="100" y="504"/>
                    </a:lnTo>
                    <a:lnTo>
                      <a:pt x="96" y="504"/>
                    </a:lnTo>
                    <a:lnTo>
                      <a:pt x="92" y="496"/>
                    </a:lnTo>
                    <a:lnTo>
                      <a:pt x="84" y="488"/>
                    </a:lnTo>
                    <a:lnTo>
                      <a:pt x="82" y="484"/>
                    </a:lnTo>
                    <a:lnTo>
                      <a:pt x="84" y="478"/>
                    </a:lnTo>
                    <a:lnTo>
                      <a:pt x="92" y="474"/>
                    </a:lnTo>
                    <a:lnTo>
                      <a:pt x="102" y="458"/>
                    </a:lnTo>
                    <a:lnTo>
                      <a:pt x="106" y="458"/>
                    </a:lnTo>
                    <a:lnTo>
                      <a:pt x="110" y="460"/>
                    </a:lnTo>
                    <a:lnTo>
                      <a:pt x="114" y="460"/>
                    </a:lnTo>
                    <a:lnTo>
                      <a:pt x="114" y="456"/>
                    </a:lnTo>
                    <a:lnTo>
                      <a:pt x="114" y="452"/>
                    </a:lnTo>
                    <a:lnTo>
                      <a:pt x="114" y="450"/>
                    </a:lnTo>
                    <a:lnTo>
                      <a:pt x="116" y="448"/>
                    </a:lnTo>
                    <a:lnTo>
                      <a:pt x="118" y="448"/>
                    </a:lnTo>
                    <a:lnTo>
                      <a:pt x="118" y="432"/>
                    </a:lnTo>
                    <a:lnTo>
                      <a:pt x="120" y="420"/>
                    </a:lnTo>
                    <a:lnTo>
                      <a:pt x="126" y="420"/>
                    </a:lnTo>
                    <a:lnTo>
                      <a:pt x="128" y="416"/>
                    </a:lnTo>
                    <a:lnTo>
                      <a:pt x="132" y="414"/>
                    </a:lnTo>
                    <a:lnTo>
                      <a:pt x="128" y="412"/>
                    </a:lnTo>
                    <a:lnTo>
                      <a:pt x="124" y="412"/>
                    </a:lnTo>
                    <a:lnTo>
                      <a:pt x="126" y="406"/>
                    </a:lnTo>
                    <a:lnTo>
                      <a:pt x="132" y="406"/>
                    </a:lnTo>
                    <a:lnTo>
                      <a:pt x="134" y="406"/>
                    </a:lnTo>
                    <a:lnTo>
                      <a:pt x="136" y="410"/>
                    </a:lnTo>
                    <a:lnTo>
                      <a:pt x="138" y="412"/>
                    </a:lnTo>
                    <a:lnTo>
                      <a:pt x="138" y="414"/>
                    </a:lnTo>
                    <a:lnTo>
                      <a:pt x="144" y="412"/>
                    </a:lnTo>
                    <a:lnTo>
                      <a:pt x="144" y="410"/>
                    </a:lnTo>
                    <a:lnTo>
                      <a:pt x="144" y="406"/>
                    </a:lnTo>
                    <a:lnTo>
                      <a:pt x="144" y="402"/>
                    </a:lnTo>
                    <a:lnTo>
                      <a:pt x="134" y="404"/>
                    </a:lnTo>
                    <a:lnTo>
                      <a:pt x="126" y="402"/>
                    </a:lnTo>
                    <a:lnTo>
                      <a:pt x="126" y="388"/>
                    </a:lnTo>
                    <a:lnTo>
                      <a:pt x="124" y="388"/>
                    </a:lnTo>
                    <a:lnTo>
                      <a:pt x="118" y="386"/>
                    </a:lnTo>
                    <a:lnTo>
                      <a:pt x="124" y="370"/>
                    </a:lnTo>
                    <a:lnTo>
                      <a:pt x="128" y="374"/>
                    </a:lnTo>
                    <a:lnTo>
                      <a:pt x="132" y="374"/>
                    </a:lnTo>
                    <a:lnTo>
                      <a:pt x="134" y="376"/>
                    </a:lnTo>
                    <a:lnTo>
                      <a:pt x="134" y="382"/>
                    </a:lnTo>
                    <a:lnTo>
                      <a:pt x="146" y="382"/>
                    </a:lnTo>
                    <a:lnTo>
                      <a:pt x="154" y="376"/>
                    </a:lnTo>
                    <a:lnTo>
                      <a:pt x="162" y="370"/>
                    </a:lnTo>
                    <a:lnTo>
                      <a:pt x="164" y="342"/>
                    </a:lnTo>
                    <a:lnTo>
                      <a:pt x="156" y="338"/>
                    </a:lnTo>
                    <a:lnTo>
                      <a:pt x="156" y="336"/>
                    </a:lnTo>
                    <a:lnTo>
                      <a:pt x="156" y="332"/>
                    </a:lnTo>
                    <a:lnTo>
                      <a:pt x="160" y="330"/>
                    </a:lnTo>
                    <a:lnTo>
                      <a:pt x="162" y="332"/>
                    </a:lnTo>
                    <a:lnTo>
                      <a:pt x="166" y="336"/>
                    </a:lnTo>
                    <a:lnTo>
                      <a:pt x="172" y="332"/>
                    </a:lnTo>
                    <a:lnTo>
                      <a:pt x="198" y="328"/>
                    </a:lnTo>
                    <a:lnTo>
                      <a:pt x="208" y="324"/>
                    </a:lnTo>
                    <a:lnTo>
                      <a:pt x="218" y="320"/>
                    </a:lnTo>
                    <a:lnTo>
                      <a:pt x="228" y="312"/>
                    </a:lnTo>
                    <a:lnTo>
                      <a:pt x="234" y="304"/>
                    </a:lnTo>
                    <a:lnTo>
                      <a:pt x="238" y="282"/>
                    </a:lnTo>
                    <a:lnTo>
                      <a:pt x="234" y="278"/>
                    </a:lnTo>
                    <a:lnTo>
                      <a:pt x="232" y="278"/>
                    </a:lnTo>
                    <a:lnTo>
                      <a:pt x="228" y="276"/>
                    </a:lnTo>
                    <a:lnTo>
                      <a:pt x="228" y="272"/>
                    </a:lnTo>
                    <a:lnTo>
                      <a:pt x="228" y="268"/>
                    </a:lnTo>
                    <a:lnTo>
                      <a:pt x="232" y="266"/>
                    </a:lnTo>
                    <a:lnTo>
                      <a:pt x="232" y="264"/>
                    </a:lnTo>
                    <a:lnTo>
                      <a:pt x="224" y="256"/>
                    </a:lnTo>
                    <a:lnTo>
                      <a:pt x="218" y="246"/>
                    </a:lnTo>
                    <a:lnTo>
                      <a:pt x="210" y="230"/>
                    </a:lnTo>
                    <a:lnTo>
                      <a:pt x="214" y="230"/>
                    </a:lnTo>
                    <a:lnTo>
                      <a:pt x="214" y="228"/>
                    </a:lnTo>
                    <a:lnTo>
                      <a:pt x="214" y="220"/>
                    </a:lnTo>
                    <a:lnTo>
                      <a:pt x="216" y="214"/>
                    </a:lnTo>
                    <a:lnTo>
                      <a:pt x="214" y="214"/>
                    </a:lnTo>
                    <a:lnTo>
                      <a:pt x="216" y="212"/>
                    </a:lnTo>
                    <a:lnTo>
                      <a:pt x="218" y="210"/>
                    </a:lnTo>
                    <a:lnTo>
                      <a:pt x="218" y="204"/>
                    </a:lnTo>
                    <a:lnTo>
                      <a:pt x="218" y="200"/>
                    </a:lnTo>
                    <a:lnTo>
                      <a:pt x="218" y="196"/>
                    </a:lnTo>
                    <a:lnTo>
                      <a:pt x="218" y="194"/>
                    </a:lnTo>
                    <a:lnTo>
                      <a:pt x="220" y="192"/>
                    </a:lnTo>
                    <a:lnTo>
                      <a:pt x="220" y="186"/>
                    </a:lnTo>
                    <a:lnTo>
                      <a:pt x="220" y="184"/>
                    </a:lnTo>
                    <a:lnTo>
                      <a:pt x="224" y="182"/>
                    </a:lnTo>
                    <a:lnTo>
                      <a:pt x="224" y="178"/>
                    </a:lnTo>
                    <a:lnTo>
                      <a:pt x="224" y="176"/>
                    </a:lnTo>
                    <a:lnTo>
                      <a:pt x="224" y="172"/>
                    </a:lnTo>
                    <a:lnTo>
                      <a:pt x="226" y="166"/>
                    </a:lnTo>
                    <a:lnTo>
                      <a:pt x="228" y="164"/>
                    </a:lnTo>
                    <a:lnTo>
                      <a:pt x="232" y="154"/>
                    </a:lnTo>
                    <a:lnTo>
                      <a:pt x="234" y="148"/>
                    </a:lnTo>
                    <a:lnTo>
                      <a:pt x="236" y="146"/>
                    </a:lnTo>
                    <a:lnTo>
                      <a:pt x="242" y="140"/>
                    </a:lnTo>
                    <a:lnTo>
                      <a:pt x="242" y="136"/>
                    </a:lnTo>
                    <a:lnTo>
                      <a:pt x="244" y="132"/>
                    </a:lnTo>
                    <a:lnTo>
                      <a:pt x="246" y="130"/>
                    </a:lnTo>
                    <a:lnTo>
                      <a:pt x="250" y="128"/>
                    </a:lnTo>
                    <a:lnTo>
                      <a:pt x="252" y="128"/>
                    </a:lnTo>
                    <a:lnTo>
                      <a:pt x="254" y="122"/>
                    </a:lnTo>
                    <a:lnTo>
                      <a:pt x="260" y="120"/>
                    </a:lnTo>
                    <a:lnTo>
                      <a:pt x="262" y="114"/>
                    </a:lnTo>
                    <a:lnTo>
                      <a:pt x="268" y="110"/>
                    </a:lnTo>
                    <a:lnTo>
                      <a:pt x="268" y="108"/>
                    </a:lnTo>
                    <a:lnTo>
                      <a:pt x="272" y="108"/>
                    </a:lnTo>
                    <a:lnTo>
                      <a:pt x="274" y="108"/>
                    </a:lnTo>
                    <a:lnTo>
                      <a:pt x="278" y="104"/>
                    </a:lnTo>
                    <a:lnTo>
                      <a:pt x="282" y="102"/>
                    </a:lnTo>
                    <a:lnTo>
                      <a:pt x="282" y="100"/>
                    </a:lnTo>
                    <a:lnTo>
                      <a:pt x="282" y="84"/>
                    </a:lnTo>
                    <a:lnTo>
                      <a:pt x="282" y="72"/>
                    </a:lnTo>
                    <a:lnTo>
                      <a:pt x="280" y="72"/>
                    </a:lnTo>
                    <a:lnTo>
                      <a:pt x="278" y="72"/>
                    </a:lnTo>
                    <a:lnTo>
                      <a:pt x="274" y="74"/>
                    </a:lnTo>
                    <a:lnTo>
                      <a:pt x="272" y="72"/>
                    </a:lnTo>
                    <a:lnTo>
                      <a:pt x="270" y="72"/>
                    </a:lnTo>
                    <a:lnTo>
                      <a:pt x="268" y="74"/>
                    </a:lnTo>
                    <a:lnTo>
                      <a:pt x="268" y="80"/>
                    </a:lnTo>
                    <a:lnTo>
                      <a:pt x="268" y="86"/>
                    </a:lnTo>
                    <a:lnTo>
                      <a:pt x="264" y="92"/>
                    </a:lnTo>
                    <a:lnTo>
                      <a:pt x="262" y="98"/>
                    </a:lnTo>
                    <a:lnTo>
                      <a:pt x="260" y="102"/>
                    </a:lnTo>
                    <a:lnTo>
                      <a:pt x="256" y="104"/>
                    </a:lnTo>
                    <a:lnTo>
                      <a:pt x="254" y="104"/>
                    </a:lnTo>
                    <a:lnTo>
                      <a:pt x="250" y="104"/>
                    </a:lnTo>
                    <a:lnTo>
                      <a:pt x="236" y="104"/>
                    </a:lnTo>
                    <a:lnTo>
                      <a:pt x="232" y="104"/>
                    </a:lnTo>
                    <a:lnTo>
                      <a:pt x="226" y="102"/>
                    </a:lnTo>
                    <a:lnTo>
                      <a:pt x="220" y="102"/>
                    </a:lnTo>
                    <a:lnTo>
                      <a:pt x="216" y="102"/>
                    </a:lnTo>
                    <a:lnTo>
                      <a:pt x="210" y="102"/>
                    </a:lnTo>
                    <a:lnTo>
                      <a:pt x="210" y="100"/>
                    </a:lnTo>
                    <a:lnTo>
                      <a:pt x="216" y="90"/>
                    </a:lnTo>
                    <a:lnTo>
                      <a:pt x="220" y="84"/>
                    </a:lnTo>
                    <a:lnTo>
                      <a:pt x="224" y="76"/>
                    </a:lnTo>
                    <a:lnTo>
                      <a:pt x="224" y="68"/>
                    </a:lnTo>
                    <a:lnTo>
                      <a:pt x="224" y="66"/>
                    </a:lnTo>
                    <a:lnTo>
                      <a:pt x="220" y="64"/>
                    </a:lnTo>
                    <a:lnTo>
                      <a:pt x="216" y="58"/>
                    </a:lnTo>
                    <a:lnTo>
                      <a:pt x="214" y="54"/>
                    </a:lnTo>
                    <a:lnTo>
                      <a:pt x="206" y="48"/>
                    </a:lnTo>
                    <a:lnTo>
                      <a:pt x="202" y="48"/>
                    </a:lnTo>
                    <a:lnTo>
                      <a:pt x="200" y="48"/>
                    </a:lnTo>
                    <a:lnTo>
                      <a:pt x="198" y="46"/>
                    </a:lnTo>
                    <a:lnTo>
                      <a:pt x="192" y="40"/>
                    </a:lnTo>
                    <a:lnTo>
                      <a:pt x="188" y="38"/>
                    </a:lnTo>
                    <a:lnTo>
                      <a:pt x="184" y="36"/>
                    </a:lnTo>
                    <a:lnTo>
                      <a:pt x="184" y="34"/>
                    </a:lnTo>
                    <a:lnTo>
                      <a:pt x="182" y="28"/>
                    </a:lnTo>
                    <a:lnTo>
                      <a:pt x="180" y="22"/>
                    </a:lnTo>
                    <a:lnTo>
                      <a:pt x="174" y="20"/>
                    </a:lnTo>
                    <a:lnTo>
                      <a:pt x="172" y="18"/>
                    </a:lnTo>
                    <a:lnTo>
                      <a:pt x="170" y="16"/>
                    </a:lnTo>
                    <a:lnTo>
                      <a:pt x="166" y="8"/>
                    </a:lnTo>
                    <a:lnTo>
                      <a:pt x="156" y="2"/>
                    </a:lnTo>
                    <a:lnTo>
                      <a:pt x="156" y="2"/>
                    </a:lnTo>
                    <a:lnTo>
                      <a:pt x="156" y="2"/>
                    </a:lnTo>
                    <a:close/>
                    <a:moveTo>
                      <a:pt x="132" y="666"/>
                    </a:moveTo>
                    <a:lnTo>
                      <a:pt x="132" y="666"/>
                    </a:lnTo>
                    <a:lnTo>
                      <a:pt x="128" y="668"/>
                    </a:lnTo>
                    <a:lnTo>
                      <a:pt x="132" y="670"/>
                    </a:lnTo>
                    <a:lnTo>
                      <a:pt x="134" y="670"/>
                    </a:lnTo>
                    <a:lnTo>
                      <a:pt x="132" y="670"/>
                    </a:lnTo>
                    <a:lnTo>
                      <a:pt x="138" y="670"/>
                    </a:lnTo>
                    <a:lnTo>
                      <a:pt x="138" y="668"/>
                    </a:lnTo>
                    <a:lnTo>
                      <a:pt x="132" y="666"/>
                    </a:lnTo>
                    <a:lnTo>
                      <a:pt x="132" y="666"/>
                    </a:lnTo>
                    <a:lnTo>
                      <a:pt x="132" y="666"/>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75" name="Freeform 1770"/>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76" name="Freeform 1771"/>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77" name="Freeform 1774"/>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0" y="0"/>
                    </a:lnTo>
                    <a:lnTo>
                      <a:pt x="4" y="2"/>
                    </a:lnTo>
                    <a:lnTo>
                      <a:pt x="0" y="2"/>
                    </a:lnTo>
                    <a:lnTo>
                      <a:pt x="0" y="2"/>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78" name="Freeform 1775"/>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0" y="0"/>
                    </a:lnTo>
                    <a:lnTo>
                      <a:pt x="4" y="2"/>
                    </a:lnTo>
                    <a:lnTo>
                      <a:pt x="0" y="2"/>
                    </a:lnTo>
                    <a:lnTo>
                      <a:pt x="0" y="2"/>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79" name="Freeform 1776"/>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80" name="Freeform 1777"/>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81" name="Freeform 1778"/>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82" name="Freeform 1779"/>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83" name="Freeform 1780"/>
              <p:cNvSpPr/>
              <p:nvPr/>
            </p:nvSpPr>
            <p:spPr bwMode="auto">
              <a:xfrm flipH="1">
                <a:off x="7705725" y="3930650"/>
                <a:ext cx="0" cy="3175"/>
              </a:xfrm>
              <a:custGeom>
                <a:gdLst>
                  <a:gd fmla="*/ 0 h 2" name="T0"/>
                  <a:gd fmla="*/ 0 h 2" name="T1"/>
                  <a:gd fmla="*/ 2 h 2" name="T2"/>
                  <a:gd fmla="*/ 2 h 2" name="T3"/>
                  <a:gd fmla="*/ 0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2"/>
                    </a:lnTo>
                    <a:lnTo>
                      <a:pt x="0" y="2"/>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84" name="Freeform 1781"/>
              <p:cNvSpPr/>
              <p:nvPr/>
            </p:nvSpPr>
            <p:spPr bwMode="auto">
              <a:xfrm flipH="1">
                <a:off x="7705725" y="3930650"/>
                <a:ext cx="0" cy="3175"/>
              </a:xfrm>
              <a:custGeom>
                <a:gdLst>
                  <a:gd fmla="*/ 0 h 2" name="T0"/>
                  <a:gd fmla="*/ 0 h 2" name="T1"/>
                  <a:gd fmla="*/ 2 h 2" name="T2"/>
                  <a:gd fmla="*/ 2 h 2" name="T3"/>
                  <a:gd fmla="*/ 0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2"/>
                    </a:lnTo>
                    <a:lnTo>
                      <a:pt x="0" y="2"/>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85" name="Freeform 1782"/>
              <p:cNvSpPr/>
              <p:nvPr/>
            </p:nvSpPr>
            <p:spPr bwMode="auto">
              <a:xfrm flipH="1">
                <a:off x="7705725" y="3930650"/>
                <a:ext cx="0" cy="3175"/>
              </a:xfrm>
              <a:custGeom>
                <a:gdLst>
                  <a:gd fmla="*/ 0 h 2" name="T0"/>
                  <a:gd fmla="*/ 2 h 2" name="T1"/>
                  <a:gd fmla="*/ 0 h 2" name="T2"/>
                </a:gdLst>
                <a:cxnLst>
                  <a:cxn ang="0">
                    <a:pos x="0" y="T0"/>
                  </a:cxn>
                  <a:cxn ang="0">
                    <a:pos x="0" y="T1"/>
                  </a:cxn>
                  <a:cxn ang="0">
                    <a:pos x="0" y="T2"/>
                  </a:cxn>
                </a:cxnLst>
                <a:rect b="b" l="0" r="r" t="0"/>
                <a:pathLst>
                  <a:path h="2">
                    <a:moveTo>
                      <a:pt x="0" y="0"/>
                    </a:moveTo>
                    <a:lnTo>
                      <a:pt x="0" y="2"/>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86" name="Freeform 1783"/>
              <p:cNvSpPr/>
              <p:nvPr/>
            </p:nvSpPr>
            <p:spPr bwMode="auto">
              <a:xfrm flipH="1">
                <a:off x="7705725" y="3930650"/>
                <a:ext cx="0" cy="3175"/>
              </a:xfrm>
              <a:custGeom>
                <a:gdLst>
                  <a:gd fmla="*/ 0 h 2" name="T0"/>
                  <a:gd fmla="*/ 2 h 2" name="T1"/>
                  <a:gd fmla="*/ 0 h 2" name="T2"/>
                </a:gdLst>
                <a:cxnLst>
                  <a:cxn ang="0">
                    <a:pos x="0" y="T0"/>
                  </a:cxn>
                  <a:cxn ang="0">
                    <a:pos x="0" y="T1"/>
                  </a:cxn>
                  <a:cxn ang="0">
                    <a:pos x="0" y="T2"/>
                  </a:cxn>
                </a:cxnLst>
                <a:rect b="b" l="0" r="r" t="0"/>
                <a:pathLst>
                  <a:path h="2">
                    <a:moveTo>
                      <a:pt x="0" y="0"/>
                    </a:moveTo>
                    <a:lnTo>
                      <a:pt x="0" y="2"/>
                    </a:lnTo>
                    <a:lnTo>
                      <a:pt x="0" y="0"/>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87" name="Freeform 1784"/>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 fmla="*/ 0 w 2" name="T16"/>
                  <a:gd fmla="*/ 8 h 8" name="T17"/>
                  <a:gd fmla="*/ 0 w 2"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8"/>
                    </a:moveTo>
                    <a:lnTo>
                      <a:pt x="0" y="2"/>
                    </a:lnTo>
                    <a:lnTo>
                      <a:pt x="0" y="0"/>
                    </a:lnTo>
                    <a:lnTo>
                      <a:pt x="0" y="2"/>
                    </a:lnTo>
                    <a:lnTo>
                      <a:pt x="2" y="2"/>
                    </a:lnTo>
                    <a:lnTo>
                      <a:pt x="2" y="6"/>
                    </a:lnTo>
                    <a:lnTo>
                      <a:pt x="2" y="8"/>
                    </a:lnTo>
                    <a:lnTo>
                      <a:pt x="0" y="8"/>
                    </a:lnTo>
                    <a:lnTo>
                      <a:pt x="0" y="8"/>
                    </a:lnTo>
                    <a:lnTo>
                      <a:pt x="0" y="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88" name="Freeform 1785"/>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 fmla="*/ 0 w 2" name="T16"/>
                  <a:gd fmla="*/ 8 h 8" name="T17"/>
                  <a:gd fmla="*/ 0 w 2"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8"/>
                    </a:moveTo>
                    <a:lnTo>
                      <a:pt x="0" y="2"/>
                    </a:lnTo>
                    <a:lnTo>
                      <a:pt x="0" y="0"/>
                    </a:lnTo>
                    <a:lnTo>
                      <a:pt x="0" y="2"/>
                    </a:lnTo>
                    <a:lnTo>
                      <a:pt x="2" y="2"/>
                    </a:lnTo>
                    <a:lnTo>
                      <a:pt x="2" y="6"/>
                    </a:lnTo>
                    <a:lnTo>
                      <a:pt x="2" y="8"/>
                    </a:lnTo>
                    <a:lnTo>
                      <a:pt x="0" y="8"/>
                    </a:lnTo>
                    <a:lnTo>
                      <a:pt x="0" y="8"/>
                    </a:lnTo>
                    <a:lnTo>
                      <a:pt x="0" y="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89" name="Freeform 1786"/>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90" name="Freeform 1787"/>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91" name="Freeform 1788"/>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92" name="Freeform 1789"/>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93" name="Freeform 1790"/>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 fmla="*/ 0 w 2" name="T12"/>
                  <a:gd fmla="*/ 4 h 4" name="T13"/>
                  <a:gd fmla="*/ 0 w 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0" y="4"/>
                    </a:moveTo>
                    <a:lnTo>
                      <a:pt x="0" y="0"/>
                    </a:lnTo>
                    <a:lnTo>
                      <a:pt x="2" y="0"/>
                    </a:lnTo>
                    <a:lnTo>
                      <a:pt x="2" y="2"/>
                    </a:lnTo>
                    <a:lnTo>
                      <a:pt x="2" y="4"/>
                    </a:lnTo>
                    <a:lnTo>
                      <a:pt x="0" y="4"/>
                    </a:lnTo>
                    <a:lnTo>
                      <a:pt x="0" y="4"/>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94" name="Freeform 1791"/>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 fmla="*/ 0 w 2" name="T12"/>
                  <a:gd fmla="*/ 4 h 4" name="T13"/>
                  <a:gd fmla="*/ 0 w 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0" y="4"/>
                    </a:moveTo>
                    <a:lnTo>
                      <a:pt x="0" y="0"/>
                    </a:lnTo>
                    <a:lnTo>
                      <a:pt x="2" y="0"/>
                    </a:lnTo>
                    <a:lnTo>
                      <a:pt x="2" y="2"/>
                    </a:lnTo>
                    <a:lnTo>
                      <a:pt x="2" y="4"/>
                    </a:lnTo>
                    <a:lnTo>
                      <a:pt x="0" y="4"/>
                    </a:lnTo>
                    <a:lnTo>
                      <a:pt x="0" y="4"/>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95" name="Freeform 1792"/>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96" name="Freeform 1793"/>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97" name="Freeform 1794"/>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98" name="Freeform 1795"/>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99" name="Freeform 1796"/>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 fmla="*/ 0 w 4" name="T18"/>
                  <a:gd fmla="*/ 2 h 4" name="T19"/>
                  <a:gd fmla="*/ 0 w 4" name="T20"/>
                  <a:gd fmla="*/ 2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0" y="2"/>
                    </a:moveTo>
                    <a:lnTo>
                      <a:pt x="0" y="0"/>
                    </a:lnTo>
                    <a:lnTo>
                      <a:pt x="2" y="0"/>
                    </a:lnTo>
                    <a:lnTo>
                      <a:pt x="4" y="0"/>
                    </a:lnTo>
                    <a:lnTo>
                      <a:pt x="4" y="2"/>
                    </a:lnTo>
                    <a:lnTo>
                      <a:pt x="2" y="2"/>
                    </a:lnTo>
                    <a:lnTo>
                      <a:pt x="2" y="4"/>
                    </a:lnTo>
                    <a:lnTo>
                      <a:pt x="0" y="4"/>
                    </a:lnTo>
                    <a:lnTo>
                      <a:pt x="0" y="2"/>
                    </a:lnTo>
                    <a:lnTo>
                      <a:pt x="0" y="2"/>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00" name="Freeform 1797"/>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 fmla="*/ 0 w 4" name="T18"/>
                  <a:gd fmla="*/ 2 h 4" name="T19"/>
                  <a:gd fmla="*/ 0 w 4" name="T20"/>
                  <a:gd fmla="*/ 2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0" y="2"/>
                    </a:moveTo>
                    <a:lnTo>
                      <a:pt x="0" y="0"/>
                    </a:lnTo>
                    <a:lnTo>
                      <a:pt x="2" y="0"/>
                    </a:lnTo>
                    <a:lnTo>
                      <a:pt x="4" y="0"/>
                    </a:lnTo>
                    <a:lnTo>
                      <a:pt x="4" y="2"/>
                    </a:lnTo>
                    <a:lnTo>
                      <a:pt x="2" y="2"/>
                    </a:lnTo>
                    <a:lnTo>
                      <a:pt x="2" y="4"/>
                    </a:lnTo>
                    <a:lnTo>
                      <a:pt x="0" y="4"/>
                    </a:lnTo>
                    <a:lnTo>
                      <a:pt x="0" y="2"/>
                    </a:lnTo>
                    <a:lnTo>
                      <a:pt x="0" y="2"/>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01" name="Freeform 1798"/>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0" y="2"/>
                    </a:moveTo>
                    <a:lnTo>
                      <a:pt x="0" y="0"/>
                    </a:lnTo>
                    <a:lnTo>
                      <a:pt x="2" y="0"/>
                    </a:lnTo>
                    <a:lnTo>
                      <a:pt x="4" y="0"/>
                    </a:lnTo>
                    <a:lnTo>
                      <a:pt x="4" y="2"/>
                    </a:lnTo>
                    <a:lnTo>
                      <a:pt x="2" y="2"/>
                    </a:lnTo>
                    <a:lnTo>
                      <a:pt x="2" y="4"/>
                    </a:lnTo>
                    <a:lnTo>
                      <a:pt x="0" y="4"/>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02" name="Freeform 1799"/>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0" y="2"/>
                    </a:moveTo>
                    <a:lnTo>
                      <a:pt x="0" y="0"/>
                    </a:lnTo>
                    <a:lnTo>
                      <a:pt x="2" y="0"/>
                    </a:lnTo>
                    <a:lnTo>
                      <a:pt x="4" y="0"/>
                    </a:lnTo>
                    <a:lnTo>
                      <a:pt x="4" y="2"/>
                    </a:lnTo>
                    <a:lnTo>
                      <a:pt x="2" y="2"/>
                    </a:lnTo>
                    <a:lnTo>
                      <a:pt x="2" y="4"/>
                    </a:lnTo>
                    <a:lnTo>
                      <a:pt x="0" y="4"/>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03" name="Freeform 1800"/>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0" y="2"/>
                    </a:moveTo>
                    <a:lnTo>
                      <a:pt x="0" y="0"/>
                    </a:lnTo>
                    <a:lnTo>
                      <a:pt x="2" y="0"/>
                    </a:lnTo>
                    <a:lnTo>
                      <a:pt x="4" y="0"/>
                    </a:lnTo>
                    <a:lnTo>
                      <a:pt x="4" y="2"/>
                    </a:lnTo>
                    <a:lnTo>
                      <a:pt x="2" y="2"/>
                    </a:lnTo>
                    <a:lnTo>
                      <a:pt x="2" y="4"/>
                    </a:lnTo>
                    <a:lnTo>
                      <a:pt x="0" y="4"/>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04" name="Freeform 1801"/>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0" y="2"/>
                    </a:moveTo>
                    <a:lnTo>
                      <a:pt x="0" y="0"/>
                    </a:lnTo>
                    <a:lnTo>
                      <a:pt x="2" y="0"/>
                    </a:lnTo>
                    <a:lnTo>
                      <a:pt x="4" y="0"/>
                    </a:lnTo>
                    <a:lnTo>
                      <a:pt x="4" y="2"/>
                    </a:lnTo>
                    <a:lnTo>
                      <a:pt x="2" y="2"/>
                    </a:lnTo>
                    <a:lnTo>
                      <a:pt x="2" y="4"/>
                    </a:lnTo>
                    <a:lnTo>
                      <a:pt x="0" y="4"/>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05" name="Freeform 1802"/>
              <p:cNvSpPr/>
              <p:nvPr/>
            </p:nvSpPr>
            <p:spPr bwMode="auto">
              <a:xfrm>
                <a:off x="7705725" y="3946525"/>
                <a:ext cx="3175" cy="9525"/>
              </a:xfrm>
              <a:custGeom>
                <a:gdLst>
                  <a:gd fmla="*/ 0 w 2" name="T0"/>
                  <a:gd fmla="*/ 0 h 6" name="T1"/>
                  <a:gd fmla="*/ 2 w 2" name="T2"/>
                  <a:gd fmla="*/ 0 h 6" name="T3"/>
                  <a:gd fmla="*/ 2 w 2" name="T4"/>
                  <a:gd fmla="*/ 2 h 6" name="T5"/>
                  <a:gd fmla="*/ 2 w 2" name="T6"/>
                  <a:gd fmla="*/ 6 h 6" name="T7"/>
                  <a:gd fmla="*/ 0 w 2" name="T8"/>
                  <a:gd fmla="*/ 2 h 6" name="T9"/>
                  <a:gd fmla="*/ 0 w 2" name="T10"/>
                  <a:gd fmla="*/ 0 h 6" name="T11"/>
                  <a:gd fmla="*/ 0 w 2" name="T12"/>
                  <a:gd fmla="*/ 0 h 6" name="T13"/>
                  <a:gd fmla="*/ 0 w 2" name="T14"/>
                  <a:gd fmla="*/ 0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2">
                    <a:moveTo>
                      <a:pt x="0" y="0"/>
                    </a:moveTo>
                    <a:lnTo>
                      <a:pt x="2" y="0"/>
                    </a:lnTo>
                    <a:lnTo>
                      <a:pt x="2" y="2"/>
                    </a:lnTo>
                    <a:lnTo>
                      <a:pt x="2" y="6"/>
                    </a:lnTo>
                    <a:lnTo>
                      <a:pt x="0"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06" name="Freeform 1803"/>
              <p:cNvSpPr/>
              <p:nvPr/>
            </p:nvSpPr>
            <p:spPr bwMode="auto">
              <a:xfrm>
                <a:off x="7705725" y="3946525"/>
                <a:ext cx="3175" cy="9525"/>
              </a:xfrm>
              <a:custGeom>
                <a:gdLst>
                  <a:gd fmla="*/ 0 w 2" name="T0"/>
                  <a:gd fmla="*/ 0 h 6" name="T1"/>
                  <a:gd fmla="*/ 2 w 2" name="T2"/>
                  <a:gd fmla="*/ 0 h 6" name="T3"/>
                  <a:gd fmla="*/ 2 w 2" name="T4"/>
                  <a:gd fmla="*/ 2 h 6" name="T5"/>
                  <a:gd fmla="*/ 2 w 2" name="T6"/>
                  <a:gd fmla="*/ 6 h 6" name="T7"/>
                  <a:gd fmla="*/ 0 w 2" name="T8"/>
                  <a:gd fmla="*/ 2 h 6" name="T9"/>
                  <a:gd fmla="*/ 0 w 2" name="T10"/>
                  <a:gd fmla="*/ 0 h 6" name="T11"/>
                </a:gdLst>
                <a:cxnLst>
                  <a:cxn ang="0">
                    <a:pos x="T0" y="T1"/>
                  </a:cxn>
                  <a:cxn ang="0">
                    <a:pos x="T2" y="T3"/>
                  </a:cxn>
                  <a:cxn ang="0">
                    <a:pos x="T4" y="T5"/>
                  </a:cxn>
                  <a:cxn ang="0">
                    <a:pos x="T6" y="T7"/>
                  </a:cxn>
                  <a:cxn ang="0">
                    <a:pos x="T8" y="T9"/>
                  </a:cxn>
                  <a:cxn ang="0">
                    <a:pos x="T10" y="T11"/>
                  </a:cxn>
                </a:cxnLst>
                <a:rect b="b" l="0" r="r" t="0"/>
                <a:pathLst>
                  <a:path h="6" w="2">
                    <a:moveTo>
                      <a:pt x="0" y="0"/>
                    </a:moveTo>
                    <a:lnTo>
                      <a:pt x="2" y="0"/>
                    </a:lnTo>
                    <a:lnTo>
                      <a:pt x="2" y="2"/>
                    </a:lnTo>
                    <a:lnTo>
                      <a:pt x="2" y="6"/>
                    </a:lnTo>
                    <a:lnTo>
                      <a:pt x="0" y="2"/>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07" name="Freeform 1804"/>
              <p:cNvSpPr/>
              <p:nvPr/>
            </p:nvSpPr>
            <p:spPr bwMode="auto">
              <a:xfrm>
                <a:off x="7705725" y="3946525"/>
                <a:ext cx="3175" cy="9525"/>
              </a:xfrm>
              <a:custGeom>
                <a:gdLst>
                  <a:gd fmla="*/ 0 w 2" name="T0"/>
                  <a:gd fmla="*/ 0 h 6" name="T1"/>
                  <a:gd fmla="*/ 2 w 2" name="T2"/>
                  <a:gd fmla="*/ 0 h 6" name="T3"/>
                  <a:gd fmla="*/ 2 w 2" name="T4"/>
                  <a:gd fmla="*/ 2 h 6" name="T5"/>
                  <a:gd fmla="*/ 2 w 2" name="T6"/>
                  <a:gd fmla="*/ 6 h 6" name="T7"/>
                  <a:gd fmla="*/ 0 w 2" name="T8"/>
                  <a:gd fmla="*/ 2 h 6" name="T9"/>
                </a:gdLst>
                <a:cxnLst>
                  <a:cxn ang="0">
                    <a:pos x="T0" y="T1"/>
                  </a:cxn>
                  <a:cxn ang="0">
                    <a:pos x="T2" y="T3"/>
                  </a:cxn>
                  <a:cxn ang="0">
                    <a:pos x="T4" y="T5"/>
                  </a:cxn>
                  <a:cxn ang="0">
                    <a:pos x="T6" y="T7"/>
                  </a:cxn>
                  <a:cxn ang="0">
                    <a:pos x="T8" y="T9"/>
                  </a:cxn>
                </a:cxnLst>
                <a:rect b="b" l="0" r="r" t="0"/>
                <a:pathLst>
                  <a:path h="6" w="2">
                    <a:moveTo>
                      <a:pt x="0" y="0"/>
                    </a:moveTo>
                    <a:lnTo>
                      <a:pt x="2" y="0"/>
                    </a:lnTo>
                    <a:lnTo>
                      <a:pt x="2" y="2"/>
                    </a:lnTo>
                    <a:lnTo>
                      <a:pt x="2" y="6"/>
                    </a:lnTo>
                    <a:lnTo>
                      <a:pt x="0" y="2"/>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08" name="Freeform 1805"/>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 fmla="*/ 2 w 2" name="T10"/>
                  <a:gd fmla="*/ 0 h 2" name="T11"/>
                  <a:gd fmla="*/ 2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2" y="0"/>
                    </a:moveTo>
                    <a:lnTo>
                      <a:pt x="2" y="0"/>
                    </a:lnTo>
                    <a:lnTo>
                      <a:pt x="2" y="2"/>
                    </a:lnTo>
                    <a:lnTo>
                      <a:pt x="0" y="0"/>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09" name="Freeform 1806"/>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 fmla="*/ 2 w 2" name="T10"/>
                  <a:gd fmla="*/ 0 h 2" name="T11"/>
                  <a:gd fmla="*/ 2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2" y="0"/>
                    </a:moveTo>
                    <a:lnTo>
                      <a:pt x="2" y="0"/>
                    </a:lnTo>
                    <a:lnTo>
                      <a:pt x="2" y="2"/>
                    </a:lnTo>
                    <a:lnTo>
                      <a:pt x="0" y="0"/>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10" name="Freeform 1807"/>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Lst>
                <a:cxnLst>
                  <a:cxn ang="0">
                    <a:pos x="T0" y="T1"/>
                  </a:cxn>
                  <a:cxn ang="0">
                    <a:pos x="T2" y="T3"/>
                  </a:cxn>
                  <a:cxn ang="0">
                    <a:pos x="T4" y="T5"/>
                  </a:cxn>
                  <a:cxn ang="0">
                    <a:pos x="T6" y="T7"/>
                  </a:cxn>
                  <a:cxn ang="0">
                    <a:pos x="T8" y="T9"/>
                  </a:cxn>
                </a:cxnLst>
                <a:rect b="b" l="0" r="r" t="0"/>
                <a:pathLst>
                  <a:path h="2" w="2">
                    <a:moveTo>
                      <a:pt x="2" y="0"/>
                    </a:moveTo>
                    <a:lnTo>
                      <a:pt x="2" y="0"/>
                    </a:lnTo>
                    <a:lnTo>
                      <a:pt x="2" y="2"/>
                    </a:lnTo>
                    <a:lnTo>
                      <a:pt x="0"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11" name="Freeform 1808"/>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Lst>
                <a:cxnLst>
                  <a:cxn ang="0">
                    <a:pos x="T0" y="T1"/>
                  </a:cxn>
                  <a:cxn ang="0">
                    <a:pos x="T2" y="T3"/>
                  </a:cxn>
                  <a:cxn ang="0">
                    <a:pos x="T4" y="T5"/>
                  </a:cxn>
                  <a:cxn ang="0">
                    <a:pos x="T6" y="T7"/>
                  </a:cxn>
                </a:cxnLst>
                <a:rect b="b" l="0" r="r" t="0"/>
                <a:pathLst>
                  <a:path h="2" w="2">
                    <a:moveTo>
                      <a:pt x="2" y="0"/>
                    </a:moveTo>
                    <a:lnTo>
                      <a:pt x="2" y="0"/>
                    </a:lnTo>
                    <a:lnTo>
                      <a:pt x="2" y="2"/>
                    </a:lnTo>
                    <a:lnTo>
                      <a:pt x="0" y="0"/>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12" name="Freeform 1809"/>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Lst>
                <a:cxnLst>
                  <a:cxn ang="0">
                    <a:pos x="T0" y="T1"/>
                  </a:cxn>
                  <a:cxn ang="0">
                    <a:pos x="T2" y="T3"/>
                  </a:cxn>
                  <a:cxn ang="0">
                    <a:pos x="T4" y="T5"/>
                  </a:cxn>
                  <a:cxn ang="0">
                    <a:pos x="T6" y="T7"/>
                  </a:cxn>
                  <a:cxn ang="0">
                    <a:pos x="T8" y="T9"/>
                  </a:cxn>
                </a:cxnLst>
                <a:rect b="b" l="0" r="r" t="0"/>
                <a:pathLst>
                  <a:path h="2" w="2">
                    <a:moveTo>
                      <a:pt x="2" y="0"/>
                    </a:moveTo>
                    <a:lnTo>
                      <a:pt x="2" y="0"/>
                    </a:lnTo>
                    <a:lnTo>
                      <a:pt x="2" y="2"/>
                    </a:lnTo>
                    <a:lnTo>
                      <a:pt x="0"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13" name="Freeform 1810"/>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Lst>
                <a:cxnLst>
                  <a:cxn ang="0">
                    <a:pos x="T0" y="T1"/>
                  </a:cxn>
                  <a:cxn ang="0">
                    <a:pos x="T2" y="T3"/>
                  </a:cxn>
                  <a:cxn ang="0">
                    <a:pos x="T4" y="T5"/>
                  </a:cxn>
                  <a:cxn ang="0">
                    <a:pos x="T6" y="T7"/>
                  </a:cxn>
                </a:cxnLst>
                <a:rect b="b" l="0" r="r" t="0"/>
                <a:pathLst>
                  <a:path h="2" w="2">
                    <a:moveTo>
                      <a:pt x="2" y="0"/>
                    </a:moveTo>
                    <a:lnTo>
                      <a:pt x="2" y="0"/>
                    </a:lnTo>
                    <a:lnTo>
                      <a:pt x="2" y="2"/>
                    </a:lnTo>
                    <a:lnTo>
                      <a:pt x="0" y="0"/>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14" name="Freeform 1811"/>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 fmla="*/ 0 w 4" name="T16"/>
                  <a:gd fmla="*/ 4 h 8" name="T17"/>
                  <a:gd fmla="*/ 0 w 4" name="T18"/>
                  <a:gd fmla="*/ 4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4">
                    <a:moveTo>
                      <a:pt x="0" y="4"/>
                    </a:moveTo>
                    <a:lnTo>
                      <a:pt x="0" y="2"/>
                    </a:lnTo>
                    <a:lnTo>
                      <a:pt x="0" y="0"/>
                    </a:lnTo>
                    <a:lnTo>
                      <a:pt x="2" y="0"/>
                    </a:lnTo>
                    <a:lnTo>
                      <a:pt x="4" y="2"/>
                    </a:lnTo>
                    <a:lnTo>
                      <a:pt x="2" y="4"/>
                    </a:lnTo>
                    <a:lnTo>
                      <a:pt x="2" y="8"/>
                    </a:lnTo>
                    <a:lnTo>
                      <a:pt x="0" y="4"/>
                    </a:lnTo>
                    <a:lnTo>
                      <a:pt x="0" y="4"/>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15" name="Freeform 1812"/>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 fmla="*/ 0 w 4" name="T16"/>
                  <a:gd fmla="*/ 4 h 8" name="T17"/>
                  <a:gd fmla="*/ 0 w 4" name="T18"/>
                  <a:gd fmla="*/ 4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4">
                    <a:moveTo>
                      <a:pt x="0" y="4"/>
                    </a:moveTo>
                    <a:lnTo>
                      <a:pt x="0" y="2"/>
                    </a:lnTo>
                    <a:lnTo>
                      <a:pt x="0" y="0"/>
                    </a:lnTo>
                    <a:lnTo>
                      <a:pt x="2" y="0"/>
                    </a:lnTo>
                    <a:lnTo>
                      <a:pt x="4" y="2"/>
                    </a:lnTo>
                    <a:lnTo>
                      <a:pt x="2" y="4"/>
                    </a:lnTo>
                    <a:lnTo>
                      <a:pt x="2" y="8"/>
                    </a:lnTo>
                    <a:lnTo>
                      <a:pt x="0" y="4"/>
                    </a:lnTo>
                    <a:lnTo>
                      <a:pt x="0" y="4"/>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16" name="Freeform 1813"/>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4">
                    <a:moveTo>
                      <a:pt x="0" y="4"/>
                    </a:moveTo>
                    <a:lnTo>
                      <a:pt x="0" y="2"/>
                    </a:lnTo>
                    <a:lnTo>
                      <a:pt x="0" y="0"/>
                    </a:lnTo>
                    <a:lnTo>
                      <a:pt x="2" y="0"/>
                    </a:lnTo>
                    <a:lnTo>
                      <a:pt x="4" y="2"/>
                    </a:lnTo>
                    <a:lnTo>
                      <a:pt x="2" y="4"/>
                    </a:lnTo>
                    <a:lnTo>
                      <a:pt x="2" y="8"/>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17" name="Freeform 1814"/>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4">
                    <a:moveTo>
                      <a:pt x="0" y="4"/>
                    </a:moveTo>
                    <a:lnTo>
                      <a:pt x="0" y="2"/>
                    </a:lnTo>
                    <a:lnTo>
                      <a:pt x="0" y="0"/>
                    </a:lnTo>
                    <a:lnTo>
                      <a:pt x="2" y="0"/>
                    </a:lnTo>
                    <a:lnTo>
                      <a:pt x="4" y="2"/>
                    </a:lnTo>
                    <a:lnTo>
                      <a:pt x="2" y="4"/>
                    </a:lnTo>
                    <a:lnTo>
                      <a:pt x="2" y="8"/>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18" name="Freeform 1815"/>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4">
                    <a:moveTo>
                      <a:pt x="0" y="4"/>
                    </a:moveTo>
                    <a:lnTo>
                      <a:pt x="0" y="2"/>
                    </a:lnTo>
                    <a:lnTo>
                      <a:pt x="0" y="0"/>
                    </a:lnTo>
                    <a:lnTo>
                      <a:pt x="2" y="0"/>
                    </a:lnTo>
                    <a:lnTo>
                      <a:pt x="4" y="2"/>
                    </a:lnTo>
                    <a:lnTo>
                      <a:pt x="2" y="4"/>
                    </a:lnTo>
                    <a:lnTo>
                      <a:pt x="2" y="8"/>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19" name="Freeform 1816"/>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4">
                    <a:moveTo>
                      <a:pt x="0" y="4"/>
                    </a:moveTo>
                    <a:lnTo>
                      <a:pt x="0" y="2"/>
                    </a:lnTo>
                    <a:lnTo>
                      <a:pt x="0" y="0"/>
                    </a:lnTo>
                    <a:lnTo>
                      <a:pt x="2" y="0"/>
                    </a:lnTo>
                    <a:lnTo>
                      <a:pt x="4" y="2"/>
                    </a:lnTo>
                    <a:lnTo>
                      <a:pt x="2" y="4"/>
                    </a:lnTo>
                    <a:lnTo>
                      <a:pt x="2" y="8"/>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20" name="Freeform 1817"/>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 fmla="*/ 0 w 2" name="T16"/>
                  <a:gd fmla="*/ 2 h 8" name="T17"/>
                  <a:gd fmla="*/ 0 w 2" name="T18"/>
                  <a:gd fmla="*/ 2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2"/>
                    </a:moveTo>
                    <a:lnTo>
                      <a:pt x="0" y="2"/>
                    </a:lnTo>
                    <a:lnTo>
                      <a:pt x="0" y="6"/>
                    </a:lnTo>
                    <a:lnTo>
                      <a:pt x="0" y="8"/>
                    </a:lnTo>
                    <a:lnTo>
                      <a:pt x="2" y="6"/>
                    </a:lnTo>
                    <a:lnTo>
                      <a:pt x="2" y="2"/>
                    </a:lnTo>
                    <a:lnTo>
                      <a:pt x="2" y="0"/>
                    </a:lnTo>
                    <a:lnTo>
                      <a:pt x="0" y="2"/>
                    </a:lnTo>
                    <a:lnTo>
                      <a:pt x="0" y="2"/>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21" name="Freeform 1818"/>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 fmla="*/ 0 w 2" name="T16"/>
                  <a:gd fmla="*/ 2 h 8" name="T17"/>
                  <a:gd fmla="*/ 0 w 2" name="T18"/>
                  <a:gd fmla="*/ 2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2"/>
                    </a:moveTo>
                    <a:lnTo>
                      <a:pt x="0" y="2"/>
                    </a:lnTo>
                    <a:lnTo>
                      <a:pt x="0" y="6"/>
                    </a:lnTo>
                    <a:lnTo>
                      <a:pt x="0" y="8"/>
                    </a:lnTo>
                    <a:lnTo>
                      <a:pt x="2" y="6"/>
                    </a:lnTo>
                    <a:lnTo>
                      <a:pt x="2" y="2"/>
                    </a:lnTo>
                    <a:lnTo>
                      <a:pt x="2" y="0"/>
                    </a:lnTo>
                    <a:lnTo>
                      <a:pt x="0" y="2"/>
                    </a:lnTo>
                    <a:lnTo>
                      <a:pt x="0" y="2"/>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22" name="Freeform 1819"/>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2"/>
                    </a:moveTo>
                    <a:lnTo>
                      <a:pt x="0" y="2"/>
                    </a:lnTo>
                    <a:lnTo>
                      <a:pt x="0" y="6"/>
                    </a:lnTo>
                    <a:lnTo>
                      <a:pt x="0" y="8"/>
                    </a:lnTo>
                    <a:lnTo>
                      <a:pt x="2" y="6"/>
                    </a:lnTo>
                    <a:lnTo>
                      <a:pt x="2" y="2"/>
                    </a:lnTo>
                    <a:lnTo>
                      <a:pt x="2" y="0"/>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23" name="Freeform 1820"/>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2">
                    <a:moveTo>
                      <a:pt x="0" y="2"/>
                    </a:moveTo>
                    <a:lnTo>
                      <a:pt x="0" y="2"/>
                    </a:lnTo>
                    <a:lnTo>
                      <a:pt x="0" y="6"/>
                    </a:lnTo>
                    <a:lnTo>
                      <a:pt x="0" y="8"/>
                    </a:lnTo>
                    <a:lnTo>
                      <a:pt x="2" y="6"/>
                    </a:lnTo>
                    <a:lnTo>
                      <a:pt x="2" y="2"/>
                    </a:lnTo>
                    <a:lnTo>
                      <a:pt x="2" y="0"/>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24" name="Freeform 1821"/>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2"/>
                    </a:moveTo>
                    <a:lnTo>
                      <a:pt x="0" y="2"/>
                    </a:lnTo>
                    <a:lnTo>
                      <a:pt x="0" y="6"/>
                    </a:lnTo>
                    <a:lnTo>
                      <a:pt x="0" y="8"/>
                    </a:lnTo>
                    <a:lnTo>
                      <a:pt x="2" y="6"/>
                    </a:lnTo>
                    <a:lnTo>
                      <a:pt x="2" y="2"/>
                    </a:lnTo>
                    <a:lnTo>
                      <a:pt x="2" y="0"/>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25" name="Freeform 1822"/>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2">
                    <a:moveTo>
                      <a:pt x="0" y="2"/>
                    </a:moveTo>
                    <a:lnTo>
                      <a:pt x="0" y="2"/>
                    </a:lnTo>
                    <a:lnTo>
                      <a:pt x="0" y="6"/>
                    </a:lnTo>
                    <a:lnTo>
                      <a:pt x="0" y="8"/>
                    </a:lnTo>
                    <a:lnTo>
                      <a:pt x="2" y="6"/>
                    </a:lnTo>
                    <a:lnTo>
                      <a:pt x="2" y="2"/>
                    </a:lnTo>
                    <a:lnTo>
                      <a:pt x="2" y="0"/>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26" name="Freeform 1823"/>
              <p:cNvSpPr/>
              <p:nvPr/>
            </p:nvSpPr>
            <p:spPr bwMode="auto">
              <a:xfrm>
                <a:off x="7724775" y="3937000"/>
                <a:ext cx="3175" cy="6350"/>
              </a:xfrm>
              <a:custGeom>
                <a:gdLst>
                  <a:gd fmla="*/ 2 w 2" name="T0"/>
                  <a:gd fmla="*/ 4 h 4" name="T1"/>
                  <a:gd fmla="*/ 2 w 2" name="T2"/>
                  <a:gd fmla="*/ 4 h 4" name="T3"/>
                  <a:gd fmla="*/ 0 w 2" name="T4"/>
                  <a:gd fmla="*/ 4 h 4" name="T5"/>
                  <a:gd fmla="*/ 0 w 2" name="T6"/>
                  <a:gd fmla="*/ 0 h 4" name="T7"/>
                  <a:gd fmla="*/ 2 w 2" name="T8"/>
                  <a:gd fmla="*/ 0 h 4" name="T9"/>
                  <a:gd fmla="*/ 2 w 2" name="T10"/>
                  <a:gd fmla="*/ 4 h 4" name="T11"/>
                  <a:gd fmla="*/ 2 w 2" name="T12"/>
                  <a:gd fmla="*/ 4 h 4" name="T13"/>
                  <a:gd fmla="*/ 2 w 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2" y="4"/>
                    </a:moveTo>
                    <a:lnTo>
                      <a:pt x="2" y="4"/>
                    </a:lnTo>
                    <a:lnTo>
                      <a:pt x="0" y="4"/>
                    </a:lnTo>
                    <a:lnTo>
                      <a:pt x="0" y="0"/>
                    </a:lnTo>
                    <a:lnTo>
                      <a:pt x="2" y="0"/>
                    </a:lnTo>
                    <a:lnTo>
                      <a:pt x="2" y="4"/>
                    </a:lnTo>
                    <a:lnTo>
                      <a:pt x="2" y="4"/>
                    </a:lnTo>
                    <a:lnTo>
                      <a:pt x="2"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27" name="Freeform 1824"/>
              <p:cNvSpPr/>
              <p:nvPr/>
            </p:nvSpPr>
            <p:spPr bwMode="auto">
              <a:xfrm>
                <a:off x="7699375" y="3921125"/>
                <a:ext cx="6350" cy="6350"/>
              </a:xfrm>
              <a:custGeom>
                <a:gdLst>
                  <a:gd fmla="*/ 2 w 4" name="T0"/>
                  <a:gd fmla="*/ 0 h 4" name="T1"/>
                  <a:gd fmla="*/ 2 w 4" name="T2"/>
                  <a:gd fmla="*/ 0 h 4" name="T3"/>
                  <a:gd fmla="*/ 0 w 4" name="T4"/>
                  <a:gd fmla="*/ 4 h 4" name="T5"/>
                  <a:gd fmla="*/ 2 w 4" name="T6"/>
                  <a:gd fmla="*/ 4 h 4" name="T7"/>
                  <a:gd fmla="*/ 4 w 4" name="T8"/>
                  <a:gd fmla="*/ 4 h 4" name="T9"/>
                  <a:gd fmla="*/ 2 w 4" name="T10"/>
                  <a:gd fmla="*/ 0 h 4" name="T11"/>
                  <a:gd fmla="*/ 2 w 4" name="T12"/>
                  <a:gd fmla="*/ 0 h 4" name="T13"/>
                  <a:gd fmla="*/ 2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2" y="0"/>
                    </a:moveTo>
                    <a:lnTo>
                      <a:pt x="2" y="0"/>
                    </a:lnTo>
                    <a:lnTo>
                      <a:pt x="0" y="4"/>
                    </a:lnTo>
                    <a:lnTo>
                      <a:pt x="2" y="4"/>
                    </a:lnTo>
                    <a:lnTo>
                      <a:pt x="4" y="4"/>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28" name="Freeform 1825"/>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 fmla="*/ 0 w 6" name="T16"/>
                  <a:gd fmla="*/ 4 h 4" name="T17"/>
                  <a:gd fmla="*/ 0 w 6" name="T18"/>
                  <a:gd fmla="*/ 4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6">
                    <a:moveTo>
                      <a:pt x="0" y="4"/>
                    </a:moveTo>
                    <a:lnTo>
                      <a:pt x="0" y="4"/>
                    </a:lnTo>
                    <a:lnTo>
                      <a:pt x="2" y="4"/>
                    </a:lnTo>
                    <a:lnTo>
                      <a:pt x="4" y="2"/>
                    </a:lnTo>
                    <a:lnTo>
                      <a:pt x="6" y="2"/>
                    </a:lnTo>
                    <a:lnTo>
                      <a:pt x="4" y="0"/>
                    </a:lnTo>
                    <a:lnTo>
                      <a:pt x="2" y="2"/>
                    </a:lnTo>
                    <a:lnTo>
                      <a:pt x="0" y="4"/>
                    </a:lnTo>
                    <a:lnTo>
                      <a:pt x="0" y="4"/>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29" name="Freeform 1826"/>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 fmla="*/ 0 w 6" name="T16"/>
                  <a:gd fmla="*/ 4 h 4" name="T17"/>
                  <a:gd fmla="*/ 0 w 6" name="T18"/>
                  <a:gd fmla="*/ 4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6">
                    <a:moveTo>
                      <a:pt x="0" y="4"/>
                    </a:moveTo>
                    <a:lnTo>
                      <a:pt x="0" y="4"/>
                    </a:lnTo>
                    <a:lnTo>
                      <a:pt x="2" y="4"/>
                    </a:lnTo>
                    <a:lnTo>
                      <a:pt x="4" y="2"/>
                    </a:lnTo>
                    <a:lnTo>
                      <a:pt x="6" y="2"/>
                    </a:lnTo>
                    <a:lnTo>
                      <a:pt x="4" y="0"/>
                    </a:lnTo>
                    <a:lnTo>
                      <a:pt x="2" y="2"/>
                    </a:lnTo>
                    <a:lnTo>
                      <a:pt x="0" y="4"/>
                    </a:lnTo>
                    <a:lnTo>
                      <a:pt x="0" y="4"/>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30" name="Freeform 1827"/>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31" name="Freeform 1828"/>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32" name="Freeform 1829"/>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33" name="Freeform 1830"/>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34" name="Freeform 1831"/>
              <p:cNvSpPr/>
              <p:nvPr/>
            </p:nvSpPr>
            <p:spPr bwMode="auto">
              <a:xfrm>
                <a:off x="7483475" y="3810000"/>
                <a:ext cx="22225" cy="9525"/>
              </a:xfrm>
              <a:custGeom>
                <a:gdLst>
                  <a:gd fmla="*/ 0 w 14" name="T0"/>
                  <a:gd fmla="*/ 2 h 6" name="T1"/>
                  <a:gd fmla="*/ 0 w 14" name="T2"/>
                  <a:gd fmla="*/ 0 h 6" name="T3"/>
                  <a:gd fmla="*/ 4 w 14" name="T4"/>
                  <a:gd fmla="*/ 2 h 6" name="T5"/>
                  <a:gd fmla="*/ 6 w 14" name="T6"/>
                  <a:gd fmla="*/ 0 h 6" name="T7"/>
                  <a:gd fmla="*/ 8 w 14" name="T8"/>
                  <a:gd fmla="*/ 2 h 6" name="T9"/>
                  <a:gd fmla="*/ 12 w 14" name="T10"/>
                  <a:gd fmla="*/ 2 h 6" name="T11"/>
                  <a:gd fmla="*/ 14 w 14" name="T12"/>
                  <a:gd fmla="*/ 2 h 6" name="T13"/>
                  <a:gd fmla="*/ 14 w 14" name="T14"/>
                  <a:gd fmla="*/ 4 h 6" name="T15"/>
                  <a:gd fmla="*/ 14 w 14" name="T16"/>
                  <a:gd fmla="*/ 6 h 6" name="T17"/>
                  <a:gd fmla="*/ 12 w 14" name="T18"/>
                  <a:gd fmla="*/ 4 h 6" name="T19"/>
                  <a:gd fmla="*/ 12 w 14" name="T20"/>
                  <a:gd fmla="*/ 2 h 6" name="T21"/>
                  <a:gd fmla="*/ 6 w 14" name="T22"/>
                  <a:gd fmla="*/ 2 h 6" name="T23"/>
                  <a:gd fmla="*/ 4 w 14" name="T24"/>
                  <a:gd fmla="*/ 2 h 6" name="T25"/>
                  <a:gd fmla="*/ 0 w 14" name="T26"/>
                  <a:gd fmla="*/ 2 h 6" name="T27"/>
                  <a:gd fmla="*/ 0 w 14" name="T28"/>
                  <a:gd fmla="*/ 2 h 6" name="T29"/>
                  <a:gd fmla="*/ 0 w 14" name="T30"/>
                  <a:gd fmla="*/ 2 h 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 w="14">
                    <a:moveTo>
                      <a:pt x="0" y="2"/>
                    </a:moveTo>
                    <a:lnTo>
                      <a:pt x="0" y="0"/>
                    </a:lnTo>
                    <a:lnTo>
                      <a:pt x="4" y="2"/>
                    </a:lnTo>
                    <a:lnTo>
                      <a:pt x="6" y="0"/>
                    </a:lnTo>
                    <a:lnTo>
                      <a:pt x="8" y="2"/>
                    </a:lnTo>
                    <a:lnTo>
                      <a:pt x="12" y="2"/>
                    </a:lnTo>
                    <a:lnTo>
                      <a:pt x="14" y="2"/>
                    </a:lnTo>
                    <a:lnTo>
                      <a:pt x="14" y="4"/>
                    </a:lnTo>
                    <a:lnTo>
                      <a:pt x="14" y="6"/>
                    </a:lnTo>
                    <a:lnTo>
                      <a:pt x="12" y="4"/>
                    </a:lnTo>
                    <a:lnTo>
                      <a:pt x="12" y="2"/>
                    </a:lnTo>
                    <a:lnTo>
                      <a:pt x="6" y="2"/>
                    </a:lnTo>
                    <a:lnTo>
                      <a:pt x="4" y="2"/>
                    </a:lnTo>
                    <a:lnTo>
                      <a:pt x="0" y="2"/>
                    </a:lnTo>
                    <a:lnTo>
                      <a:pt x="0" y="2"/>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35" name="Freeform 1832"/>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 fmla="*/ 2 w 4" name="T18"/>
                  <a:gd fmla="*/ 0 h 4" name="T19"/>
                  <a:gd fmla="*/ 2 w 4"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2" y="0"/>
                    </a:moveTo>
                    <a:lnTo>
                      <a:pt x="2" y="2"/>
                    </a:lnTo>
                    <a:lnTo>
                      <a:pt x="4" y="0"/>
                    </a:lnTo>
                    <a:lnTo>
                      <a:pt x="4" y="2"/>
                    </a:lnTo>
                    <a:lnTo>
                      <a:pt x="4" y="4"/>
                    </a:lnTo>
                    <a:lnTo>
                      <a:pt x="2" y="4"/>
                    </a:lnTo>
                    <a:lnTo>
                      <a:pt x="2" y="2"/>
                    </a:lnTo>
                    <a:lnTo>
                      <a:pt x="0" y="2"/>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36" name="Freeform 1833"/>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 fmla="*/ 2 w 4" name="T18"/>
                  <a:gd fmla="*/ 0 h 4" name="T19"/>
                  <a:gd fmla="*/ 2 w 4"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2" y="0"/>
                    </a:moveTo>
                    <a:lnTo>
                      <a:pt x="2" y="2"/>
                    </a:lnTo>
                    <a:lnTo>
                      <a:pt x="4" y="0"/>
                    </a:lnTo>
                    <a:lnTo>
                      <a:pt x="4" y="2"/>
                    </a:lnTo>
                    <a:lnTo>
                      <a:pt x="4" y="4"/>
                    </a:lnTo>
                    <a:lnTo>
                      <a:pt x="2" y="4"/>
                    </a:lnTo>
                    <a:lnTo>
                      <a:pt x="2" y="2"/>
                    </a:lnTo>
                    <a:lnTo>
                      <a:pt x="0" y="2"/>
                    </a:lnTo>
                    <a:lnTo>
                      <a:pt x="2" y="0"/>
                    </a:lnTo>
                    <a:lnTo>
                      <a:pt x="2" y="0"/>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37" name="Freeform 1834"/>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2" y="0"/>
                    </a:moveTo>
                    <a:lnTo>
                      <a:pt x="2" y="2"/>
                    </a:lnTo>
                    <a:lnTo>
                      <a:pt x="4" y="0"/>
                    </a:lnTo>
                    <a:lnTo>
                      <a:pt x="4" y="2"/>
                    </a:lnTo>
                    <a:lnTo>
                      <a:pt x="4" y="4"/>
                    </a:lnTo>
                    <a:lnTo>
                      <a:pt x="2" y="4"/>
                    </a:lnTo>
                    <a:lnTo>
                      <a:pt x="2" y="2"/>
                    </a:lnTo>
                    <a:lnTo>
                      <a:pt x="0" y="2"/>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38" name="Freeform 1835"/>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2" y="0"/>
                    </a:moveTo>
                    <a:lnTo>
                      <a:pt x="2" y="2"/>
                    </a:lnTo>
                    <a:lnTo>
                      <a:pt x="4" y="0"/>
                    </a:lnTo>
                    <a:lnTo>
                      <a:pt x="4" y="2"/>
                    </a:lnTo>
                    <a:lnTo>
                      <a:pt x="4" y="4"/>
                    </a:lnTo>
                    <a:lnTo>
                      <a:pt x="2" y="4"/>
                    </a:lnTo>
                    <a:lnTo>
                      <a:pt x="2" y="2"/>
                    </a:lnTo>
                    <a:lnTo>
                      <a:pt x="0" y="2"/>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39" name="Freeform 1836"/>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2" y="0"/>
                    </a:moveTo>
                    <a:lnTo>
                      <a:pt x="2" y="2"/>
                    </a:lnTo>
                    <a:lnTo>
                      <a:pt x="4" y="0"/>
                    </a:lnTo>
                    <a:lnTo>
                      <a:pt x="4" y="2"/>
                    </a:lnTo>
                    <a:lnTo>
                      <a:pt x="4" y="4"/>
                    </a:lnTo>
                    <a:lnTo>
                      <a:pt x="2" y="4"/>
                    </a:lnTo>
                    <a:lnTo>
                      <a:pt x="2" y="2"/>
                    </a:lnTo>
                    <a:lnTo>
                      <a:pt x="0" y="2"/>
                    </a:lnTo>
                    <a:lnTo>
                      <a:pt x="2"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40" name="Freeform 1837"/>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2" y="0"/>
                    </a:moveTo>
                    <a:lnTo>
                      <a:pt x="2" y="2"/>
                    </a:lnTo>
                    <a:lnTo>
                      <a:pt x="4" y="0"/>
                    </a:lnTo>
                    <a:lnTo>
                      <a:pt x="4" y="2"/>
                    </a:lnTo>
                    <a:lnTo>
                      <a:pt x="4" y="4"/>
                    </a:lnTo>
                    <a:lnTo>
                      <a:pt x="2" y="4"/>
                    </a:lnTo>
                    <a:lnTo>
                      <a:pt x="2" y="2"/>
                    </a:lnTo>
                    <a:lnTo>
                      <a:pt x="0" y="2"/>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41" name="Freeform 1838"/>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 fmla="*/ 0 w 4" name="T10"/>
                  <a:gd fmla="*/ 2 h 2" name="T11"/>
                  <a:gd fmla="*/ 0 w 4"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2"/>
                    </a:moveTo>
                    <a:lnTo>
                      <a:pt x="0" y="0"/>
                    </a:lnTo>
                    <a:lnTo>
                      <a:pt x="4" y="0"/>
                    </a:lnTo>
                    <a:lnTo>
                      <a:pt x="0" y="0"/>
                    </a:lnTo>
                    <a:lnTo>
                      <a:pt x="0" y="2"/>
                    </a:lnTo>
                    <a:lnTo>
                      <a:pt x="0" y="2"/>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42" name="Freeform 1839"/>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 fmla="*/ 0 w 4" name="T10"/>
                  <a:gd fmla="*/ 2 h 2" name="T11"/>
                  <a:gd fmla="*/ 0 w 4"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2"/>
                    </a:moveTo>
                    <a:lnTo>
                      <a:pt x="0" y="0"/>
                    </a:lnTo>
                    <a:lnTo>
                      <a:pt x="4" y="0"/>
                    </a:lnTo>
                    <a:lnTo>
                      <a:pt x="0" y="0"/>
                    </a:lnTo>
                    <a:lnTo>
                      <a:pt x="0" y="2"/>
                    </a:lnTo>
                    <a:lnTo>
                      <a:pt x="0" y="2"/>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43" name="Freeform 1840"/>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Lst>
                <a:cxnLst>
                  <a:cxn ang="0">
                    <a:pos x="T0" y="T1"/>
                  </a:cxn>
                  <a:cxn ang="0">
                    <a:pos x="T2" y="T3"/>
                  </a:cxn>
                  <a:cxn ang="0">
                    <a:pos x="T4" y="T5"/>
                  </a:cxn>
                  <a:cxn ang="0">
                    <a:pos x="T6" y="T7"/>
                  </a:cxn>
                  <a:cxn ang="0">
                    <a:pos x="T8" y="T9"/>
                  </a:cxn>
                </a:cxnLst>
                <a:rect b="b" l="0" r="r" t="0"/>
                <a:pathLst>
                  <a:path h="2" w="4">
                    <a:moveTo>
                      <a:pt x="0" y="2"/>
                    </a:moveTo>
                    <a:lnTo>
                      <a:pt x="0" y="0"/>
                    </a:lnTo>
                    <a:lnTo>
                      <a:pt x="4" y="0"/>
                    </a:lnTo>
                    <a:lnTo>
                      <a:pt x="0" y="0"/>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44" name="Freeform 1841"/>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Lst>
                <a:cxnLst>
                  <a:cxn ang="0">
                    <a:pos x="T0" y="T1"/>
                  </a:cxn>
                  <a:cxn ang="0">
                    <a:pos x="T2" y="T3"/>
                  </a:cxn>
                  <a:cxn ang="0">
                    <a:pos x="T4" y="T5"/>
                  </a:cxn>
                  <a:cxn ang="0">
                    <a:pos x="T6" y="T7"/>
                  </a:cxn>
                </a:cxnLst>
                <a:rect b="b" l="0" r="r" t="0"/>
                <a:pathLst>
                  <a:path h="2" w="4">
                    <a:moveTo>
                      <a:pt x="0" y="2"/>
                    </a:moveTo>
                    <a:lnTo>
                      <a:pt x="0" y="0"/>
                    </a:lnTo>
                    <a:lnTo>
                      <a:pt x="4" y="0"/>
                    </a:lnTo>
                    <a:lnTo>
                      <a:pt x="0" y="0"/>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45" name="Freeform 1842"/>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Lst>
                <a:cxnLst>
                  <a:cxn ang="0">
                    <a:pos x="T0" y="T1"/>
                  </a:cxn>
                  <a:cxn ang="0">
                    <a:pos x="T2" y="T3"/>
                  </a:cxn>
                  <a:cxn ang="0">
                    <a:pos x="T4" y="T5"/>
                  </a:cxn>
                  <a:cxn ang="0">
                    <a:pos x="T6" y="T7"/>
                  </a:cxn>
                  <a:cxn ang="0">
                    <a:pos x="T8" y="T9"/>
                  </a:cxn>
                </a:cxnLst>
                <a:rect b="b" l="0" r="r" t="0"/>
                <a:pathLst>
                  <a:path h="2" w="4">
                    <a:moveTo>
                      <a:pt x="0" y="2"/>
                    </a:moveTo>
                    <a:lnTo>
                      <a:pt x="0" y="0"/>
                    </a:lnTo>
                    <a:lnTo>
                      <a:pt x="4" y="0"/>
                    </a:lnTo>
                    <a:lnTo>
                      <a:pt x="0" y="0"/>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46" name="Freeform 1843"/>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Lst>
                <a:cxnLst>
                  <a:cxn ang="0">
                    <a:pos x="T0" y="T1"/>
                  </a:cxn>
                  <a:cxn ang="0">
                    <a:pos x="T2" y="T3"/>
                  </a:cxn>
                  <a:cxn ang="0">
                    <a:pos x="T4" y="T5"/>
                  </a:cxn>
                  <a:cxn ang="0">
                    <a:pos x="T6" y="T7"/>
                  </a:cxn>
                </a:cxnLst>
                <a:rect b="b" l="0" r="r" t="0"/>
                <a:pathLst>
                  <a:path h="2" w="4">
                    <a:moveTo>
                      <a:pt x="0" y="2"/>
                    </a:moveTo>
                    <a:lnTo>
                      <a:pt x="0" y="0"/>
                    </a:lnTo>
                    <a:lnTo>
                      <a:pt x="4" y="0"/>
                    </a:lnTo>
                    <a:lnTo>
                      <a:pt x="0" y="0"/>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47" name="Freeform 1844"/>
              <p:cNvSpPr/>
              <p:nvPr/>
            </p:nvSpPr>
            <p:spPr bwMode="auto">
              <a:xfrm>
                <a:off x="7534275" y="4105275"/>
                <a:ext cx="6350" cy="3175"/>
              </a:xfrm>
              <a:custGeom>
                <a:gdLst>
                  <a:gd fmla="*/ 4 w 4" name="T0"/>
                  <a:gd fmla="*/ 2 h 2" name="T1"/>
                  <a:gd fmla="*/ 0 w 4" name="T2"/>
                  <a:gd fmla="*/ 0 h 2" name="T3"/>
                  <a:gd fmla="*/ 4 w 4" name="T4"/>
                  <a:gd fmla="*/ 0 h 2" name="T5"/>
                  <a:gd fmla="*/ 4 w 4" name="T6"/>
                  <a:gd fmla="*/ 2 h 2" name="T7"/>
                  <a:gd fmla="*/ 4 w 4" name="T8"/>
                  <a:gd fmla="*/ 2 h 2" name="T9"/>
                  <a:gd fmla="*/ 4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4" y="2"/>
                    </a:moveTo>
                    <a:lnTo>
                      <a:pt x="0" y="0"/>
                    </a:lnTo>
                    <a:lnTo>
                      <a:pt x="4" y="0"/>
                    </a:lnTo>
                    <a:lnTo>
                      <a:pt x="4" y="2"/>
                    </a:lnTo>
                    <a:lnTo>
                      <a:pt x="4" y="2"/>
                    </a:lnTo>
                    <a:lnTo>
                      <a:pt x="4"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48" name="Freeform 1845"/>
              <p:cNvSpPr/>
              <p:nvPr/>
            </p:nvSpPr>
            <p:spPr bwMode="auto">
              <a:xfrm>
                <a:off x="7534275" y="4105275"/>
                <a:ext cx="6350" cy="3175"/>
              </a:xfrm>
              <a:custGeom>
                <a:gdLst>
                  <a:gd fmla="*/ 4 w 4" name="T0"/>
                  <a:gd fmla="*/ 2 h 2" name="T1"/>
                  <a:gd fmla="*/ 0 w 4" name="T2"/>
                  <a:gd fmla="*/ 0 h 2" name="T3"/>
                  <a:gd fmla="*/ 4 w 4" name="T4"/>
                  <a:gd fmla="*/ 0 h 2" name="T5"/>
                  <a:gd fmla="*/ 4 w 4" name="T6"/>
                  <a:gd fmla="*/ 2 h 2" name="T7"/>
                  <a:gd fmla="*/ 4 w 4" name="T8"/>
                  <a:gd fmla="*/ 2 h 2" name="T9"/>
                  <a:gd fmla="*/ 4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4" y="2"/>
                    </a:moveTo>
                    <a:lnTo>
                      <a:pt x="0" y="0"/>
                    </a:lnTo>
                    <a:lnTo>
                      <a:pt x="4" y="0"/>
                    </a:lnTo>
                    <a:lnTo>
                      <a:pt x="4" y="2"/>
                    </a:lnTo>
                    <a:lnTo>
                      <a:pt x="4" y="2"/>
                    </a:lnTo>
                    <a:lnTo>
                      <a:pt x="4"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49" name="Freeform 1846"/>
              <p:cNvSpPr/>
              <p:nvPr/>
            </p:nvSpPr>
            <p:spPr bwMode="auto">
              <a:xfrm>
                <a:off x="7553325" y="4114800"/>
                <a:ext cx="3175" cy="3175"/>
              </a:xfrm>
              <a:custGeom>
                <a:gdLst>
                  <a:gd fmla="*/ 2 w 2" name="T0"/>
                  <a:gd fmla="*/ 2 h 2" name="T1"/>
                  <a:gd fmla="*/ 2 w 2" name="T2"/>
                  <a:gd fmla="*/ 2 h 2" name="T3"/>
                  <a:gd fmla="*/ 0 w 2" name="T4"/>
                  <a:gd fmla="*/ 0 h 2" name="T5"/>
                  <a:gd fmla="*/ 2 w 2" name="T6"/>
                  <a:gd fmla="*/ 2 h 2" name="T7"/>
                  <a:gd fmla="*/ 2 w 2" name="T8"/>
                  <a:gd fmla="*/ 2 h 2" name="T9"/>
                  <a:gd fmla="*/ 2 w 2" name="T10"/>
                  <a:gd fmla="*/ 2 h 2" name="T11"/>
                </a:gdLst>
                <a:cxnLst>
                  <a:cxn ang="0">
                    <a:pos x="T0" y="T1"/>
                  </a:cxn>
                  <a:cxn ang="0">
                    <a:pos x="T2" y="T3"/>
                  </a:cxn>
                  <a:cxn ang="0">
                    <a:pos x="T4" y="T5"/>
                  </a:cxn>
                  <a:cxn ang="0">
                    <a:pos x="T6" y="T7"/>
                  </a:cxn>
                  <a:cxn ang="0">
                    <a:pos x="T8" y="T9"/>
                  </a:cxn>
                  <a:cxn ang="0">
                    <a:pos x="T10" y="T11"/>
                  </a:cxn>
                </a:cxnLst>
                <a:rect b="b" l="0" r="r" t="0"/>
                <a:pathLst>
                  <a:path h="2" w="2">
                    <a:moveTo>
                      <a:pt x="2" y="2"/>
                    </a:moveTo>
                    <a:lnTo>
                      <a:pt x="2" y="2"/>
                    </a:lnTo>
                    <a:lnTo>
                      <a:pt x="0" y="0"/>
                    </a:lnTo>
                    <a:lnTo>
                      <a:pt x="2" y="2"/>
                    </a:lnTo>
                    <a:lnTo>
                      <a:pt x="2" y="2"/>
                    </a:lnTo>
                    <a:lnTo>
                      <a:pt x="2"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50" name="Freeform 1847"/>
              <p:cNvSpPr/>
              <p:nvPr/>
            </p:nvSpPr>
            <p:spPr bwMode="auto">
              <a:xfrm>
                <a:off x="7553325" y="4114800"/>
                <a:ext cx="3175" cy="3175"/>
              </a:xfrm>
              <a:custGeom>
                <a:gdLst>
                  <a:gd fmla="*/ 2 w 2" name="T0"/>
                  <a:gd fmla="*/ 2 h 2" name="T1"/>
                  <a:gd fmla="*/ 2 w 2" name="T2"/>
                  <a:gd fmla="*/ 2 h 2" name="T3"/>
                  <a:gd fmla="*/ 0 w 2" name="T4"/>
                  <a:gd fmla="*/ 0 h 2" name="T5"/>
                  <a:gd fmla="*/ 2 w 2" name="T6"/>
                  <a:gd fmla="*/ 2 h 2" name="T7"/>
                </a:gdLst>
                <a:cxnLst>
                  <a:cxn ang="0">
                    <a:pos x="T0" y="T1"/>
                  </a:cxn>
                  <a:cxn ang="0">
                    <a:pos x="T2" y="T3"/>
                  </a:cxn>
                  <a:cxn ang="0">
                    <a:pos x="T4" y="T5"/>
                  </a:cxn>
                  <a:cxn ang="0">
                    <a:pos x="T6" y="T7"/>
                  </a:cxn>
                </a:cxnLst>
                <a:rect b="b" l="0" r="r" t="0"/>
                <a:pathLst>
                  <a:path h="2" w="2">
                    <a:moveTo>
                      <a:pt x="2" y="2"/>
                    </a:moveTo>
                    <a:lnTo>
                      <a:pt x="2" y="2"/>
                    </a:lnTo>
                    <a:lnTo>
                      <a:pt x="0" y="0"/>
                    </a:lnTo>
                    <a:lnTo>
                      <a:pt x="2"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51" name="Freeform 1848"/>
              <p:cNvSpPr/>
              <p:nvPr/>
            </p:nvSpPr>
            <p:spPr bwMode="auto">
              <a:xfrm>
                <a:off x="7553325" y="4114800"/>
                <a:ext cx="3175" cy="3175"/>
              </a:xfrm>
              <a:custGeom>
                <a:gdLst>
                  <a:gd fmla="*/ 2 w 2" name="T0"/>
                  <a:gd fmla="*/ 2 h 2" name="T1"/>
                  <a:gd fmla="*/ 2 w 2" name="T2"/>
                  <a:gd fmla="*/ 2 h 2" name="T3"/>
                  <a:gd fmla="*/ 0 w 2" name="T4"/>
                  <a:gd fmla="*/ 0 h 2" name="T5"/>
                  <a:gd fmla="*/ 2 w 2" name="T6"/>
                  <a:gd fmla="*/ 2 h 2" name="T7"/>
                </a:gdLst>
                <a:cxnLst>
                  <a:cxn ang="0">
                    <a:pos x="T0" y="T1"/>
                  </a:cxn>
                  <a:cxn ang="0">
                    <a:pos x="T2" y="T3"/>
                  </a:cxn>
                  <a:cxn ang="0">
                    <a:pos x="T4" y="T5"/>
                  </a:cxn>
                  <a:cxn ang="0">
                    <a:pos x="T6" y="T7"/>
                  </a:cxn>
                </a:cxnLst>
                <a:rect b="b" l="0" r="r" t="0"/>
                <a:pathLst>
                  <a:path h="2" w="2">
                    <a:moveTo>
                      <a:pt x="2" y="2"/>
                    </a:moveTo>
                    <a:lnTo>
                      <a:pt x="2" y="2"/>
                    </a:lnTo>
                    <a:lnTo>
                      <a:pt x="0" y="0"/>
                    </a:lnTo>
                    <a:lnTo>
                      <a:pt x="2" y="2"/>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52" name="Freeform 1849"/>
              <p:cNvSpPr/>
              <p:nvPr/>
            </p:nvSpPr>
            <p:spPr bwMode="auto">
              <a:xfrm>
                <a:off x="7321550" y="3879850"/>
                <a:ext cx="6350" cy="6350"/>
              </a:xfrm>
              <a:custGeom>
                <a:gdLst>
                  <a:gd fmla="*/ 0 w 4" name="T0"/>
                  <a:gd fmla="*/ 0 h 4" name="T1"/>
                  <a:gd fmla="*/ 4 w 4" name="T2"/>
                  <a:gd fmla="*/ 0 h 4" name="T3"/>
                  <a:gd fmla="*/ 0 w 4" name="T4"/>
                  <a:gd fmla="*/ 4 h 4" name="T5"/>
                  <a:gd fmla="*/ 0 w 4" name="T6"/>
                  <a:gd fmla="*/ 0 h 4" name="T7"/>
                  <a:gd fmla="*/ 0 w 4" name="T8"/>
                  <a:gd fmla="*/ 0 h 4" name="T9"/>
                  <a:gd fmla="*/ 0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0" y="0"/>
                    </a:moveTo>
                    <a:lnTo>
                      <a:pt x="4" y="0"/>
                    </a:lnTo>
                    <a:lnTo>
                      <a:pt x="0" y="4"/>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53" name="Freeform 1850"/>
              <p:cNvSpPr/>
              <p:nvPr/>
            </p:nvSpPr>
            <p:spPr bwMode="auto">
              <a:xfrm>
                <a:off x="7321550" y="3879850"/>
                <a:ext cx="6350" cy="6350"/>
              </a:xfrm>
              <a:custGeom>
                <a:gdLst>
                  <a:gd fmla="*/ 0 w 4" name="T0"/>
                  <a:gd fmla="*/ 0 h 4" name="T1"/>
                  <a:gd fmla="*/ 4 w 4" name="T2"/>
                  <a:gd fmla="*/ 0 h 4" name="T3"/>
                  <a:gd fmla="*/ 0 w 4" name="T4"/>
                  <a:gd fmla="*/ 4 h 4" name="T5"/>
                  <a:gd fmla="*/ 0 w 4" name="T6"/>
                  <a:gd fmla="*/ 0 h 4" name="T7"/>
                  <a:gd fmla="*/ 0 w 4" name="T8"/>
                  <a:gd fmla="*/ 0 h 4" name="T9"/>
                  <a:gd fmla="*/ 0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0" y="0"/>
                    </a:moveTo>
                    <a:lnTo>
                      <a:pt x="4" y="0"/>
                    </a:lnTo>
                    <a:lnTo>
                      <a:pt x="0" y="4"/>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54" name="Freeform 1851"/>
              <p:cNvSpPr/>
              <p:nvPr/>
            </p:nvSpPr>
            <p:spPr bwMode="auto">
              <a:xfrm flipH="1">
                <a:off x="7327900" y="3886200"/>
                <a:ext cx="0" cy="3175"/>
              </a:xfrm>
              <a:custGeom>
                <a:gdLst>
                  <a:gd fmla="*/ 0 h 2" name="T0"/>
                  <a:gd fmla="*/ 0 h 2" name="T1"/>
                  <a:gd fmla="*/ 0 h 2" name="T2"/>
                  <a:gd fmla="*/ 2 h 2" name="T3"/>
                  <a:gd fmla="*/ 2 h 2" name="T4"/>
                  <a:gd fmla="*/ 0 h 2" name="T5"/>
                  <a:gd fmla="*/ 0 h 2" name="T6"/>
                  <a:gd fmla="*/ 0 h 2"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2">
                    <a:moveTo>
                      <a:pt x="0" y="0"/>
                    </a:moveTo>
                    <a:lnTo>
                      <a:pt x="0" y="0"/>
                    </a:lnTo>
                    <a:lnTo>
                      <a:pt x="0" y="0"/>
                    </a:lnTo>
                    <a:lnTo>
                      <a:pt x="0" y="2"/>
                    </a:lnTo>
                    <a:lnTo>
                      <a:pt x="0"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55" name="Freeform 1852"/>
              <p:cNvSpPr/>
              <p:nvPr/>
            </p:nvSpPr>
            <p:spPr bwMode="auto">
              <a:xfrm flipH="1">
                <a:off x="7327900" y="3886200"/>
                <a:ext cx="0" cy="3175"/>
              </a:xfrm>
              <a:custGeom>
                <a:gdLst>
                  <a:gd fmla="*/ 0 h 2" name="T0"/>
                  <a:gd fmla="*/ 0 h 2" name="T1"/>
                  <a:gd fmla="*/ 0 h 2" name="T2"/>
                  <a:gd fmla="*/ 2 h 2" name="T3"/>
                  <a:gd fmla="*/ 2 h 2" name="T4"/>
                  <a:gd fmla="*/ 0 h 2" name="T5"/>
                  <a:gd fmla="*/ 0 h 2" name="T6"/>
                  <a:gd fmla="*/ 0 h 2"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2">
                    <a:moveTo>
                      <a:pt x="0" y="0"/>
                    </a:moveTo>
                    <a:lnTo>
                      <a:pt x="0" y="0"/>
                    </a:lnTo>
                    <a:lnTo>
                      <a:pt x="0" y="0"/>
                    </a:lnTo>
                    <a:lnTo>
                      <a:pt x="0" y="2"/>
                    </a:lnTo>
                    <a:lnTo>
                      <a:pt x="0"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56" name="Freeform 1854"/>
              <p:cNvSpPr/>
              <p:nvPr/>
            </p:nvSpPr>
            <p:spPr bwMode="auto">
              <a:xfrm flipH="1">
                <a:off x="7327900" y="3886200"/>
                <a:ext cx="0" cy="3175"/>
              </a:xfrm>
              <a:custGeom>
                <a:gdLst>
                  <a:gd fmla="*/ 0 h 2" name="T0"/>
                  <a:gd fmla="*/ 0 h 2" name="T1"/>
                  <a:gd fmla="*/ 0 h 2" name="T2"/>
                  <a:gd fmla="*/ 2 h 2" name="T3"/>
                  <a:gd fmla="*/ 2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0"/>
                    </a:lnTo>
                    <a:lnTo>
                      <a:pt x="0" y="2"/>
                    </a:lnTo>
                    <a:lnTo>
                      <a:pt x="0" y="2"/>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57" name="Freeform 1855"/>
              <p:cNvSpPr/>
              <p:nvPr/>
            </p:nvSpPr>
            <p:spPr bwMode="auto">
              <a:xfrm flipH="1">
                <a:off x="7327900" y="3886200"/>
                <a:ext cx="0" cy="3175"/>
              </a:xfrm>
              <a:custGeom>
                <a:gdLst>
                  <a:gd fmla="*/ 0 h 2" name="T0"/>
                  <a:gd fmla="*/ 0 h 2" name="T1"/>
                  <a:gd fmla="*/ 0 h 2" name="T2"/>
                  <a:gd fmla="*/ 2 h 2" name="T3"/>
                  <a:gd fmla="*/ 2 h 2" name="T4"/>
                </a:gdLst>
                <a:cxnLst>
                  <a:cxn ang="0">
                    <a:pos x="0" y="T0"/>
                  </a:cxn>
                  <a:cxn ang="0">
                    <a:pos x="0" y="T1"/>
                  </a:cxn>
                  <a:cxn ang="0">
                    <a:pos x="0" y="T2"/>
                  </a:cxn>
                  <a:cxn ang="0">
                    <a:pos x="0" y="T3"/>
                  </a:cxn>
                  <a:cxn ang="0">
                    <a:pos x="0" y="T4"/>
                  </a:cxn>
                </a:cxnLst>
                <a:rect b="b" l="0" r="r" t="0"/>
                <a:pathLst>
                  <a:path h="2">
                    <a:moveTo>
                      <a:pt x="0" y="0"/>
                    </a:moveTo>
                    <a:lnTo>
                      <a:pt x="0" y="0"/>
                    </a:lnTo>
                    <a:lnTo>
                      <a:pt x="0" y="0"/>
                    </a:lnTo>
                    <a:lnTo>
                      <a:pt x="0" y="2"/>
                    </a:lnTo>
                    <a:lnTo>
                      <a:pt x="0" y="2"/>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58" name="Freeform 1856"/>
              <p:cNvSpPr/>
              <p:nvPr/>
            </p:nvSpPr>
            <p:spPr bwMode="auto">
              <a:xfrm flipH="1">
                <a:off x="7327900" y="3886200"/>
                <a:ext cx="0" cy="3175"/>
              </a:xfrm>
              <a:custGeom>
                <a:gdLst>
                  <a:gd fmla="*/ 0 h 2" name="T0"/>
                  <a:gd fmla="*/ 0 h 2" name="T1"/>
                  <a:gd fmla="*/ 0 h 2" name="T2"/>
                  <a:gd fmla="*/ 2 h 2" name="T3"/>
                  <a:gd fmla="*/ 2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0"/>
                    </a:lnTo>
                    <a:lnTo>
                      <a:pt x="0" y="2"/>
                    </a:lnTo>
                    <a:lnTo>
                      <a:pt x="0" y="2"/>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59" name="Freeform 1857"/>
              <p:cNvSpPr/>
              <p:nvPr/>
            </p:nvSpPr>
            <p:spPr bwMode="auto">
              <a:xfrm flipH="1">
                <a:off x="7327900" y="3886200"/>
                <a:ext cx="0" cy="3175"/>
              </a:xfrm>
              <a:custGeom>
                <a:gdLst>
                  <a:gd fmla="*/ 0 h 2" name="T0"/>
                  <a:gd fmla="*/ 0 h 2" name="T1"/>
                  <a:gd fmla="*/ 0 h 2" name="T2"/>
                  <a:gd fmla="*/ 2 h 2" name="T3"/>
                  <a:gd fmla="*/ 2 h 2" name="T4"/>
                </a:gdLst>
                <a:cxnLst>
                  <a:cxn ang="0">
                    <a:pos x="0" y="T0"/>
                  </a:cxn>
                  <a:cxn ang="0">
                    <a:pos x="0" y="T1"/>
                  </a:cxn>
                  <a:cxn ang="0">
                    <a:pos x="0" y="T2"/>
                  </a:cxn>
                  <a:cxn ang="0">
                    <a:pos x="0" y="T3"/>
                  </a:cxn>
                  <a:cxn ang="0">
                    <a:pos x="0" y="T4"/>
                  </a:cxn>
                </a:cxnLst>
                <a:rect b="b" l="0" r="r" t="0"/>
                <a:pathLst>
                  <a:path h="2">
                    <a:moveTo>
                      <a:pt x="0" y="0"/>
                    </a:moveTo>
                    <a:lnTo>
                      <a:pt x="0" y="0"/>
                    </a:lnTo>
                    <a:lnTo>
                      <a:pt x="0" y="0"/>
                    </a:lnTo>
                    <a:lnTo>
                      <a:pt x="0" y="2"/>
                    </a:lnTo>
                    <a:lnTo>
                      <a:pt x="0" y="2"/>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60" name="Freeform 1858"/>
              <p:cNvSpPr/>
              <p:nvPr/>
            </p:nvSpPr>
            <p:spPr bwMode="auto">
              <a:xfrm>
                <a:off x="7280275" y="3886200"/>
                <a:ext cx="12700" cy="6350"/>
              </a:xfrm>
              <a:custGeom>
                <a:gdLst>
                  <a:gd fmla="*/ 8 w 8" name="T0"/>
                  <a:gd fmla="*/ 2 h 4" name="T1"/>
                  <a:gd fmla="*/ 8 w 8" name="T2"/>
                  <a:gd fmla="*/ 2 h 4" name="T3"/>
                  <a:gd fmla="*/ 6 w 8" name="T4"/>
                  <a:gd fmla="*/ 0 h 4" name="T5"/>
                  <a:gd fmla="*/ 2 w 8" name="T6"/>
                  <a:gd fmla="*/ 2 h 4" name="T7"/>
                  <a:gd fmla="*/ 0 w 8" name="T8"/>
                  <a:gd fmla="*/ 2 h 4" name="T9"/>
                  <a:gd fmla="*/ 2 w 8" name="T10"/>
                  <a:gd fmla="*/ 2 h 4" name="T11"/>
                  <a:gd fmla="*/ 6 w 8" name="T12"/>
                  <a:gd fmla="*/ 4 h 4" name="T13"/>
                  <a:gd fmla="*/ 8 w 8" name="T14"/>
                  <a:gd fmla="*/ 2 h 4" name="T15"/>
                  <a:gd fmla="*/ 8 w 8" name="T16"/>
                  <a:gd fmla="*/ 2 h 4" name="T17"/>
                  <a:gd fmla="*/ 8 w 8" name="T18"/>
                  <a:gd fmla="*/ 2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8">
                    <a:moveTo>
                      <a:pt x="8" y="2"/>
                    </a:moveTo>
                    <a:lnTo>
                      <a:pt x="8" y="2"/>
                    </a:lnTo>
                    <a:lnTo>
                      <a:pt x="6" y="0"/>
                    </a:lnTo>
                    <a:lnTo>
                      <a:pt x="2" y="2"/>
                    </a:lnTo>
                    <a:lnTo>
                      <a:pt x="0" y="2"/>
                    </a:lnTo>
                    <a:lnTo>
                      <a:pt x="2" y="2"/>
                    </a:lnTo>
                    <a:lnTo>
                      <a:pt x="6" y="4"/>
                    </a:lnTo>
                    <a:lnTo>
                      <a:pt x="8" y="2"/>
                    </a:lnTo>
                    <a:lnTo>
                      <a:pt x="8" y="2"/>
                    </a:lnTo>
                    <a:lnTo>
                      <a:pt x="8"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61" name="Freeform 1859"/>
              <p:cNvSpPr/>
              <p:nvPr/>
            </p:nvSpPr>
            <p:spPr bwMode="auto">
              <a:xfrm>
                <a:off x="7280275" y="3886200"/>
                <a:ext cx="12700" cy="6350"/>
              </a:xfrm>
              <a:custGeom>
                <a:gdLst>
                  <a:gd fmla="*/ 8 w 8" name="T0"/>
                  <a:gd fmla="*/ 2 h 4" name="T1"/>
                  <a:gd fmla="*/ 8 w 8" name="T2"/>
                  <a:gd fmla="*/ 2 h 4" name="T3"/>
                  <a:gd fmla="*/ 6 w 8" name="T4"/>
                  <a:gd fmla="*/ 0 h 4" name="T5"/>
                  <a:gd fmla="*/ 2 w 8" name="T6"/>
                  <a:gd fmla="*/ 2 h 4" name="T7"/>
                  <a:gd fmla="*/ 0 w 8" name="T8"/>
                  <a:gd fmla="*/ 2 h 4" name="T9"/>
                  <a:gd fmla="*/ 2 w 8" name="T10"/>
                  <a:gd fmla="*/ 2 h 4" name="T11"/>
                  <a:gd fmla="*/ 6 w 8" name="T12"/>
                  <a:gd fmla="*/ 4 h 4" name="T13"/>
                  <a:gd fmla="*/ 8 w 8"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8">
                    <a:moveTo>
                      <a:pt x="8" y="2"/>
                    </a:moveTo>
                    <a:lnTo>
                      <a:pt x="8" y="2"/>
                    </a:lnTo>
                    <a:lnTo>
                      <a:pt x="6" y="0"/>
                    </a:lnTo>
                    <a:lnTo>
                      <a:pt x="2" y="2"/>
                    </a:lnTo>
                    <a:lnTo>
                      <a:pt x="0" y="2"/>
                    </a:lnTo>
                    <a:lnTo>
                      <a:pt x="2" y="2"/>
                    </a:lnTo>
                    <a:lnTo>
                      <a:pt x="6" y="4"/>
                    </a:lnTo>
                    <a:lnTo>
                      <a:pt x="8"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62" name="Freeform 1860"/>
              <p:cNvSpPr/>
              <p:nvPr/>
            </p:nvSpPr>
            <p:spPr bwMode="auto">
              <a:xfrm>
                <a:off x="7280275" y="3886200"/>
                <a:ext cx="12700" cy="6350"/>
              </a:xfrm>
              <a:custGeom>
                <a:gdLst>
                  <a:gd fmla="*/ 8 w 8" name="T0"/>
                  <a:gd fmla="*/ 2 h 4" name="T1"/>
                  <a:gd fmla="*/ 8 w 8" name="T2"/>
                  <a:gd fmla="*/ 2 h 4" name="T3"/>
                  <a:gd fmla="*/ 6 w 8" name="T4"/>
                  <a:gd fmla="*/ 0 h 4" name="T5"/>
                  <a:gd fmla="*/ 2 w 8" name="T6"/>
                  <a:gd fmla="*/ 2 h 4" name="T7"/>
                  <a:gd fmla="*/ 0 w 8" name="T8"/>
                  <a:gd fmla="*/ 2 h 4" name="T9"/>
                  <a:gd fmla="*/ 2 w 8" name="T10"/>
                  <a:gd fmla="*/ 2 h 4" name="T11"/>
                  <a:gd fmla="*/ 6 w 8"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8">
                    <a:moveTo>
                      <a:pt x="8" y="2"/>
                    </a:moveTo>
                    <a:lnTo>
                      <a:pt x="8" y="2"/>
                    </a:lnTo>
                    <a:lnTo>
                      <a:pt x="6" y="0"/>
                    </a:lnTo>
                    <a:lnTo>
                      <a:pt x="2" y="2"/>
                    </a:lnTo>
                    <a:lnTo>
                      <a:pt x="0" y="2"/>
                    </a:lnTo>
                    <a:lnTo>
                      <a:pt x="2" y="2"/>
                    </a:lnTo>
                    <a:lnTo>
                      <a:pt x="6" y="4"/>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63" name="Freeform 1861"/>
              <p:cNvSpPr/>
              <p:nvPr/>
            </p:nvSpPr>
            <p:spPr bwMode="auto">
              <a:xfrm>
                <a:off x="7727950" y="3971925"/>
                <a:ext cx="19050" cy="15875"/>
              </a:xfrm>
              <a:custGeom>
                <a:gdLst>
                  <a:gd fmla="*/ 6 w 12" name="T0"/>
                  <a:gd fmla="*/ 4 h 10" name="T1"/>
                  <a:gd fmla="*/ 6 w 12" name="T2"/>
                  <a:gd fmla="*/ 2 h 10" name="T3"/>
                  <a:gd fmla="*/ 6 w 12" name="T4"/>
                  <a:gd fmla="*/ 0 h 10" name="T5"/>
                  <a:gd fmla="*/ 8 w 12" name="T6"/>
                  <a:gd fmla="*/ 2 h 10" name="T7"/>
                  <a:gd fmla="*/ 12 w 12" name="T8"/>
                  <a:gd fmla="*/ 4 h 10" name="T9"/>
                  <a:gd fmla="*/ 8 w 12" name="T10"/>
                  <a:gd fmla="*/ 4 h 10" name="T11"/>
                  <a:gd fmla="*/ 6 w 12" name="T12"/>
                  <a:gd fmla="*/ 4 h 10" name="T13"/>
                  <a:gd fmla="*/ 4 w 12" name="T14"/>
                  <a:gd fmla="*/ 8 h 10" name="T15"/>
                  <a:gd fmla="*/ 6 w 12" name="T16"/>
                  <a:gd fmla="*/ 8 h 10" name="T17"/>
                  <a:gd fmla="*/ 6 w 12" name="T18"/>
                  <a:gd fmla="*/ 10 h 10" name="T19"/>
                  <a:gd fmla="*/ 4 w 12" name="T20"/>
                  <a:gd fmla="*/ 10 h 10" name="T21"/>
                  <a:gd fmla="*/ 4 w 12" name="T22"/>
                  <a:gd fmla="*/ 8 h 10" name="T23"/>
                  <a:gd fmla="*/ 4 w 12" name="T24"/>
                  <a:gd fmla="*/ 4 h 10" name="T25"/>
                  <a:gd fmla="*/ 0 w 12" name="T26"/>
                  <a:gd fmla="*/ 4 h 10" name="T27"/>
                  <a:gd fmla="*/ 0 w 12" name="T28"/>
                  <a:gd fmla="*/ 2 h 10" name="T29"/>
                  <a:gd fmla="*/ 4 w 12" name="T30"/>
                  <a:gd fmla="*/ 2 h 10" name="T31"/>
                  <a:gd fmla="*/ 4 w 12" name="T32"/>
                  <a:gd fmla="*/ 4 h 10" name="T33"/>
                  <a:gd fmla="*/ 6 w 12" name="T34"/>
                  <a:gd fmla="*/ 4 h 10" name="T35"/>
                  <a:gd fmla="*/ 6 w 12" name="T36"/>
                  <a:gd fmla="*/ 4 h 10" name="T37"/>
                  <a:gd fmla="*/ 6 w 12" name="T38"/>
                  <a:gd fmla="*/ 4 h 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 w="12">
                    <a:moveTo>
                      <a:pt x="6" y="4"/>
                    </a:moveTo>
                    <a:lnTo>
                      <a:pt x="6" y="2"/>
                    </a:lnTo>
                    <a:lnTo>
                      <a:pt x="6" y="0"/>
                    </a:lnTo>
                    <a:lnTo>
                      <a:pt x="8" y="2"/>
                    </a:lnTo>
                    <a:lnTo>
                      <a:pt x="12" y="4"/>
                    </a:lnTo>
                    <a:lnTo>
                      <a:pt x="8" y="4"/>
                    </a:lnTo>
                    <a:lnTo>
                      <a:pt x="6" y="4"/>
                    </a:lnTo>
                    <a:lnTo>
                      <a:pt x="4" y="8"/>
                    </a:lnTo>
                    <a:lnTo>
                      <a:pt x="6" y="8"/>
                    </a:lnTo>
                    <a:lnTo>
                      <a:pt x="6" y="10"/>
                    </a:lnTo>
                    <a:lnTo>
                      <a:pt x="4" y="10"/>
                    </a:lnTo>
                    <a:lnTo>
                      <a:pt x="4" y="8"/>
                    </a:lnTo>
                    <a:lnTo>
                      <a:pt x="4" y="4"/>
                    </a:lnTo>
                    <a:lnTo>
                      <a:pt x="0" y="4"/>
                    </a:lnTo>
                    <a:lnTo>
                      <a:pt x="0" y="2"/>
                    </a:lnTo>
                    <a:lnTo>
                      <a:pt x="4" y="2"/>
                    </a:lnTo>
                    <a:lnTo>
                      <a:pt x="4" y="4"/>
                    </a:lnTo>
                    <a:lnTo>
                      <a:pt x="6" y="4"/>
                    </a:lnTo>
                    <a:lnTo>
                      <a:pt x="6" y="4"/>
                    </a:lnTo>
                    <a:lnTo>
                      <a:pt x="6" y="4"/>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64" name="Freeform 1862"/>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 fmla="*/ 0 w 4" name="T24"/>
                  <a:gd fmla="*/ 0 h 8" name="T25"/>
                  <a:gd fmla="*/ 0 w 4" name="T26"/>
                  <a:gd fmla="*/ 0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65" name="Freeform 1863"/>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 fmla="*/ 0 w 4" name="T24"/>
                  <a:gd fmla="*/ 0 h 8" name="T25"/>
                  <a:gd fmla="*/ 0 w 4" name="T26"/>
                  <a:gd fmla="*/ 0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66" name="Freeform 1864"/>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67" name="Freeform 1865"/>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68" name="Freeform 1866"/>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69" name="Freeform 1867"/>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70" name="Freeform 1868"/>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 fmla="*/ 0 w 4" name="T10"/>
                  <a:gd fmla="*/ 0 h 2" name="T11"/>
                  <a:gd fmla="*/ 0 w 4"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0"/>
                    </a:moveTo>
                    <a:lnTo>
                      <a:pt x="0" y="0"/>
                    </a:lnTo>
                    <a:lnTo>
                      <a:pt x="4" y="0"/>
                    </a:lnTo>
                    <a:lnTo>
                      <a:pt x="0"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71" name="Freeform 1869"/>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 fmla="*/ 0 w 4" name="T10"/>
                  <a:gd fmla="*/ 0 h 2" name="T11"/>
                  <a:gd fmla="*/ 0 w 4"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0"/>
                    </a:moveTo>
                    <a:lnTo>
                      <a:pt x="0" y="0"/>
                    </a:lnTo>
                    <a:lnTo>
                      <a:pt x="4" y="0"/>
                    </a:lnTo>
                    <a:lnTo>
                      <a:pt x="0" y="2"/>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72" name="Freeform 1870"/>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73" name="Freeform 1871"/>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74" name="Freeform 1872"/>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75" name="Freeform 1873"/>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76" name="Freeform 1874"/>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4" y="0"/>
                    </a:lnTo>
                    <a:lnTo>
                      <a:pt x="4" y="2"/>
                    </a:lnTo>
                    <a:lnTo>
                      <a:pt x="0" y="2"/>
                    </a:lnTo>
                    <a:lnTo>
                      <a:pt x="0" y="2"/>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77" name="Freeform 1875"/>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4" y="0"/>
                    </a:lnTo>
                    <a:lnTo>
                      <a:pt x="4" y="2"/>
                    </a:lnTo>
                    <a:lnTo>
                      <a:pt x="0" y="2"/>
                    </a:lnTo>
                    <a:lnTo>
                      <a:pt x="0" y="2"/>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78" name="Freeform 1876"/>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4" y="0"/>
                    </a:lnTo>
                    <a:lnTo>
                      <a:pt x="4" y="2"/>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79" name="Freeform 1877"/>
              <p:cNvSpPr/>
              <p:nvPr/>
            </p:nvSpPr>
            <p:spPr bwMode="auto">
              <a:xfrm>
                <a:off x="7734300" y="3987800"/>
                <a:ext cx="6350" cy="3175"/>
              </a:xfrm>
              <a:custGeom>
                <a:gdLst>
                  <a:gd fmla="*/ 0 w 4" name="T0"/>
                  <a:gd fmla="*/ 2 h 2" name="T1"/>
                  <a:gd fmla="*/ 4 w 4" name="T2"/>
                  <a:gd fmla="*/ 0 h 2" name="T3"/>
                  <a:gd fmla="*/ 4 w 4" name="T4"/>
                  <a:gd fmla="*/ 2 h 2" name="T5"/>
                </a:gdLst>
                <a:cxnLst>
                  <a:cxn ang="0">
                    <a:pos x="T0" y="T1"/>
                  </a:cxn>
                  <a:cxn ang="0">
                    <a:pos x="T2" y="T3"/>
                  </a:cxn>
                  <a:cxn ang="0">
                    <a:pos x="T4" y="T5"/>
                  </a:cxn>
                </a:cxnLst>
                <a:rect b="b" l="0" r="r" t="0"/>
                <a:pathLst>
                  <a:path h="2" w="4">
                    <a:moveTo>
                      <a:pt x="0" y="2"/>
                    </a:moveTo>
                    <a:lnTo>
                      <a:pt x="4" y="0"/>
                    </a:lnTo>
                    <a:lnTo>
                      <a:pt x="4" y="2"/>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80" name="Freeform 1878"/>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4" y="0"/>
                    </a:lnTo>
                    <a:lnTo>
                      <a:pt x="4" y="2"/>
                    </a:lnTo>
                    <a:lnTo>
                      <a:pt x="0" y="2"/>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81" name="Freeform 1879"/>
              <p:cNvSpPr/>
              <p:nvPr/>
            </p:nvSpPr>
            <p:spPr bwMode="auto">
              <a:xfrm>
                <a:off x="7734300" y="3987800"/>
                <a:ext cx="6350" cy="3175"/>
              </a:xfrm>
              <a:custGeom>
                <a:gdLst>
                  <a:gd fmla="*/ 0 w 4" name="T0"/>
                  <a:gd fmla="*/ 2 h 2" name="T1"/>
                  <a:gd fmla="*/ 4 w 4" name="T2"/>
                  <a:gd fmla="*/ 0 h 2" name="T3"/>
                  <a:gd fmla="*/ 4 w 4" name="T4"/>
                  <a:gd fmla="*/ 2 h 2" name="T5"/>
                </a:gdLst>
                <a:cxnLst>
                  <a:cxn ang="0">
                    <a:pos x="T0" y="T1"/>
                  </a:cxn>
                  <a:cxn ang="0">
                    <a:pos x="T2" y="T3"/>
                  </a:cxn>
                  <a:cxn ang="0">
                    <a:pos x="T4" y="T5"/>
                  </a:cxn>
                </a:cxnLst>
                <a:rect b="b" l="0" r="r" t="0"/>
                <a:pathLst>
                  <a:path h="2" w="4">
                    <a:moveTo>
                      <a:pt x="0" y="2"/>
                    </a:moveTo>
                    <a:lnTo>
                      <a:pt x="4" y="0"/>
                    </a:lnTo>
                    <a:lnTo>
                      <a:pt x="4" y="2"/>
                    </a:lnTo>
                  </a:path>
                </a:pathLst>
              </a:custGeom>
              <a:grpFill/>
              <a:ln w="3175">
                <a:solidFill>
                  <a:schemeClr val="bg1">
                    <a:lumMod val="50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82" name="Freeform 1881"/>
              <p:cNvSpPr/>
              <p:nvPr/>
            </p:nvSpPr>
            <p:spPr bwMode="auto">
              <a:xfrm>
                <a:off x="5264150" y="3835400"/>
                <a:ext cx="9525" cy="9525"/>
              </a:xfrm>
              <a:custGeom>
                <a:gdLst>
                  <a:gd fmla="*/ 0 w 6" name="T0"/>
                  <a:gd fmla="*/ 0 h 6" name="T1"/>
                  <a:gd fmla="*/ 0 w 6" name="T2"/>
                  <a:gd fmla="*/ 0 h 6" name="T3"/>
                  <a:gd fmla="*/ 0 w 6" name="T4"/>
                  <a:gd fmla="*/ 4 h 6" name="T5"/>
                  <a:gd fmla="*/ 2 w 6" name="T6"/>
                  <a:gd fmla="*/ 6 h 6" name="T7"/>
                  <a:gd fmla="*/ 6 w 6" name="T8"/>
                  <a:gd fmla="*/ 4 h 6" name="T9"/>
                  <a:gd fmla="*/ 2 w 6" name="T10"/>
                  <a:gd fmla="*/ 0 h 6" name="T11"/>
                  <a:gd fmla="*/ 0 w 6" name="T12"/>
                  <a:gd fmla="*/ 0 h 6" name="T13"/>
                  <a:gd fmla="*/ 0 w 6" name="T14"/>
                  <a:gd fmla="*/ 0 h 6" name="T15"/>
                  <a:gd fmla="*/ 0 w 6" name="T16"/>
                  <a:gd fmla="*/ 0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6">
                    <a:moveTo>
                      <a:pt x="0" y="0"/>
                    </a:moveTo>
                    <a:lnTo>
                      <a:pt x="0" y="0"/>
                    </a:lnTo>
                    <a:lnTo>
                      <a:pt x="0" y="4"/>
                    </a:lnTo>
                    <a:lnTo>
                      <a:pt x="2" y="6"/>
                    </a:lnTo>
                    <a:lnTo>
                      <a:pt x="6" y="4"/>
                    </a:lnTo>
                    <a:lnTo>
                      <a:pt x="2" y="0"/>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83" name="Freeform 1882"/>
              <p:cNvSpPr/>
              <p:nvPr/>
            </p:nvSpPr>
            <p:spPr bwMode="auto">
              <a:xfrm>
                <a:off x="5264150" y="3835400"/>
                <a:ext cx="9525" cy="9525"/>
              </a:xfrm>
              <a:custGeom>
                <a:gdLst>
                  <a:gd fmla="*/ 0 w 6" name="T0"/>
                  <a:gd fmla="*/ 0 h 6" name="T1"/>
                  <a:gd fmla="*/ 0 w 6" name="T2"/>
                  <a:gd fmla="*/ 0 h 6" name="T3"/>
                  <a:gd fmla="*/ 0 w 6" name="T4"/>
                  <a:gd fmla="*/ 4 h 6" name="T5"/>
                  <a:gd fmla="*/ 2 w 6" name="T6"/>
                  <a:gd fmla="*/ 6 h 6" name="T7"/>
                  <a:gd fmla="*/ 6 w 6" name="T8"/>
                  <a:gd fmla="*/ 4 h 6" name="T9"/>
                  <a:gd fmla="*/ 2 w 6" name="T10"/>
                  <a:gd fmla="*/ 0 h 6" name="T11"/>
                  <a:gd fmla="*/ 0 w 6" name="T12"/>
                  <a:gd fmla="*/ 0 h 6" name="T13"/>
                  <a:gd fmla="*/ 0 w 6" name="T14"/>
                  <a:gd fmla="*/ 0 h 6" name="T15"/>
                  <a:gd fmla="*/ 0 w 6" name="T16"/>
                  <a:gd fmla="*/ 0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6">
                    <a:moveTo>
                      <a:pt x="0" y="0"/>
                    </a:moveTo>
                    <a:lnTo>
                      <a:pt x="0" y="0"/>
                    </a:lnTo>
                    <a:lnTo>
                      <a:pt x="0" y="4"/>
                    </a:lnTo>
                    <a:lnTo>
                      <a:pt x="2" y="6"/>
                    </a:lnTo>
                    <a:lnTo>
                      <a:pt x="6" y="4"/>
                    </a:lnTo>
                    <a:lnTo>
                      <a:pt x="2" y="0"/>
                    </a:lnTo>
                    <a:lnTo>
                      <a:pt x="0" y="0"/>
                    </a:lnTo>
                    <a:lnTo>
                      <a:pt x="0" y="0"/>
                    </a:lnTo>
                    <a:lnTo>
                      <a:pt x="0" y="0"/>
                    </a:lnTo>
                    <a:close/>
                  </a:path>
                </a:pathLst>
              </a:custGeom>
              <a:grpFill/>
              <a:ln w="3175">
                <a:solidFill>
                  <a:schemeClr val="bg1">
                    <a:lumMod val="50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sp>
            <p:nvSpPr>
              <p:cNvPr id="184" name="Freeform 1733"/>
              <p:cNvSpPr>
                <a:spLocks noEditPoints="1"/>
              </p:cNvSpPr>
              <p:nvPr/>
            </p:nvSpPr>
            <p:spPr bwMode="auto">
              <a:xfrm>
                <a:off x="6292849" y="2946400"/>
                <a:ext cx="1320800" cy="768349"/>
              </a:xfrm>
              <a:custGeom>
                <a:gdLst>
                  <a:gd fmla="*/ 704 w 832" name="T0"/>
                  <a:gd fmla="*/ 208 h 484" name="T1"/>
                  <a:gd fmla="*/ 498 w 832" name="T2"/>
                  <a:gd fmla="*/ 404 h 484" name="T3"/>
                  <a:gd fmla="*/ 478 w 832" name="T4"/>
                  <a:gd fmla="*/ 392 h 484" name="T5"/>
                  <a:gd fmla="*/ 758 w 832" name="T6"/>
                  <a:gd fmla="*/ 182 h 484" name="T7"/>
                  <a:gd fmla="*/ 186 w 832" name="T8"/>
                  <a:gd fmla="*/ 172 h 484" name="T9"/>
                  <a:gd fmla="*/ 788 w 832" name="T10"/>
                  <a:gd fmla="*/ 156 h 484" name="T11"/>
                  <a:gd fmla="*/ 742 w 832" name="T12"/>
                  <a:gd fmla="*/ 100 h 484" name="T13"/>
                  <a:gd fmla="*/ 550 w 832" name="T14"/>
                  <a:gd fmla="*/ 74 h 484" name="T15"/>
                  <a:gd fmla="*/ 32 w 832" name="T16"/>
                  <a:gd fmla="*/ 44 h 484" name="T17"/>
                  <a:gd fmla="*/ 830 w 832" name="T18"/>
                  <a:gd fmla="*/ 92 h 484" name="T19"/>
                  <a:gd fmla="*/ 820 w 832" name="T20"/>
                  <a:gd fmla="*/ 56 h 484" name="T21"/>
                  <a:gd fmla="*/ 796 w 832" name="T22"/>
                  <a:gd fmla="*/ 46 h 484" name="T23"/>
                  <a:gd fmla="*/ 730 w 832" name="T24"/>
                  <a:gd fmla="*/ 90 h 484" name="T25"/>
                  <a:gd fmla="*/ 686 w 832" name="T26"/>
                  <a:gd fmla="*/ 126 h 484" name="T27"/>
                  <a:gd fmla="*/ 622 w 832" name="T28"/>
                  <a:gd fmla="*/ 158 h 484" name="T29"/>
                  <a:gd fmla="*/ 596 w 832" name="T30"/>
                  <a:gd fmla="*/ 150 h 484" name="T31"/>
                  <a:gd fmla="*/ 592 w 832" name="T32"/>
                  <a:gd fmla="*/ 116 h 484" name="T33"/>
                  <a:gd fmla="*/ 566 w 832" name="T34"/>
                  <a:gd fmla="*/ 86 h 484" name="T35"/>
                  <a:gd fmla="*/ 540 w 832" name="T36"/>
                  <a:gd fmla="*/ 158 h 484" name="T37"/>
                  <a:gd fmla="*/ 532 w 832" name="T38"/>
                  <a:gd fmla="*/ 94 h 484" name="T39"/>
                  <a:gd fmla="*/ 566 w 832" name="T40"/>
                  <a:gd fmla="*/ 68 h 484" name="T41"/>
                  <a:gd fmla="*/ 584 w 832" name="T42"/>
                  <a:gd fmla="*/ 66 h 484" name="T43"/>
                  <a:gd fmla="*/ 534 w 832" name="T44"/>
                  <a:gd fmla="*/ 56 h 484" name="T45"/>
                  <a:gd fmla="*/ 528 w 832" name="T46"/>
                  <a:gd fmla="*/ 38 h 484" name="T47"/>
                  <a:gd fmla="*/ 478 w 832" name="T48"/>
                  <a:gd fmla="*/ 40 h 484" name="T49"/>
                  <a:gd fmla="*/ 470 w 832" name="T50"/>
                  <a:gd fmla="*/ 20 h 484" name="T51"/>
                  <a:gd fmla="*/ 432 w 832" name="T52"/>
                  <a:gd fmla="*/ 2 h 484" name="T53"/>
                  <a:gd fmla="*/ 30 w 832" name="T54"/>
                  <a:gd fmla="*/ 26 h 484" name="T55"/>
                  <a:gd fmla="*/ 10 w 832" name="T56"/>
                  <a:gd fmla="*/ 126 h 484" name="T57"/>
                  <a:gd fmla="*/ 16 w 832" name="T58"/>
                  <a:gd fmla="*/ 210 h 484" name="T59"/>
                  <a:gd fmla="*/ 38 w 832" name="T60"/>
                  <a:gd fmla="*/ 244 h 484" name="T61"/>
                  <a:gd fmla="*/ 58 w 832" name="T62"/>
                  <a:gd fmla="*/ 290 h 484" name="T63"/>
                  <a:gd fmla="*/ 88 w 832" name="T64"/>
                  <a:gd fmla="*/ 320 h 484" name="T65"/>
                  <a:gd fmla="*/ 230 w 832" name="T66"/>
                  <a:gd fmla="*/ 356 h 484" name="T67"/>
                  <a:gd fmla="*/ 288 w 832" name="T68"/>
                  <a:gd fmla="*/ 396 h 484" name="T69"/>
                  <a:gd fmla="*/ 332 w 832" name="T70"/>
                  <a:gd fmla="*/ 396 h 484" name="T71"/>
                  <a:gd fmla="*/ 364 w 832" name="T72"/>
                  <a:gd fmla="*/ 452 h 484" name="T73"/>
                  <a:gd fmla="*/ 386 w 832" name="T74"/>
                  <a:gd fmla="*/ 452 h 484" name="T75"/>
                  <a:gd fmla="*/ 404 w 832" name="T76"/>
                  <a:gd fmla="*/ 422 h 484" name="T77"/>
                  <a:gd fmla="*/ 478 w 832" name="T78"/>
                  <a:gd fmla="*/ 402 h 484" name="T79"/>
                  <a:gd fmla="*/ 506 w 832" name="T80"/>
                  <a:gd fmla="*/ 404 h 484" name="T81"/>
                  <a:gd fmla="*/ 502 w 832" name="T82"/>
                  <a:gd fmla="*/ 388 h 484" name="T83"/>
                  <a:gd fmla="*/ 532 w 832" name="T84"/>
                  <a:gd fmla="*/ 386 h 484" name="T85"/>
                  <a:gd fmla="*/ 566 w 832" name="T86"/>
                  <a:gd fmla="*/ 388 h 484" name="T87"/>
                  <a:gd fmla="*/ 602 w 832" name="T88"/>
                  <a:gd fmla="*/ 404 h 484" name="T89"/>
                  <a:gd fmla="*/ 616 w 832" name="T90"/>
                  <a:gd fmla="*/ 458 h 484" name="T91"/>
                  <a:gd fmla="*/ 632 w 832" name="T92"/>
                  <a:gd fmla="*/ 420 h 484" name="T93"/>
                  <a:gd fmla="*/ 622 w 832" name="T94"/>
                  <a:gd fmla="*/ 382 h 484" name="T95"/>
                  <a:gd fmla="*/ 630 w 832" name="T96"/>
                  <a:gd fmla="*/ 350 h 484" name="T97"/>
                  <a:gd fmla="*/ 666 w 832" name="T98"/>
                  <a:gd fmla="*/ 322 h 484" name="T99"/>
                  <a:gd fmla="*/ 698 w 832" name="T100"/>
                  <a:gd fmla="*/ 278 h 484" name="T101"/>
                  <a:gd fmla="*/ 694 w 832" name="T102"/>
                  <a:gd fmla="*/ 246 h 484" name="T103"/>
                  <a:gd fmla="*/ 686 w 832" name="T104"/>
                  <a:gd fmla="*/ 222 h 484" name="T105"/>
                  <a:gd fmla="*/ 694 w 832" name="T106"/>
                  <a:gd fmla="*/ 238 h 484" name="T107"/>
                  <a:gd fmla="*/ 728 w 832" name="T108"/>
                  <a:gd fmla="*/ 208 h 484" name="T109"/>
                  <a:gd fmla="*/ 758 w 832" name="T110"/>
                  <a:gd fmla="*/ 164 h 484" name="T111"/>
                  <a:gd fmla="*/ 784 w 832" name="T112"/>
                  <a:gd fmla="*/ 156 h 484" name="T113"/>
                  <a:gd fmla="*/ 794 w 832" name="T114"/>
                  <a:gd fmla="*/ 120 h 484" name="T115"/>
                  <a:gd fmla="*/ 828 w 832" name="T116"/>
                  <a:gd fmla="*/ 90 h 48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83" w="832">
                    <a:moveTo>
                      <a:pt x="706" y="244"/>
                    </a:moveTo>
                    <a:lnTo>
                      <a:pt x="710" y="246"/>
                    </a:lnTo>
                    <a:lnTo>
                      <a:pt x="710" y="244"/>
                    </a:lnTo>
                    <a:lnTo>
                      <a:pt x="706" y="244"/>
                    </a:lnTo>
                    <a:lnTo>
                      <a:pt x="706" y="244"/>
                    </a:lnTo>
                    <a:lnTo>
                      <a:pt x="706" y="244"/>
                    </a:lnTo>
                    <a:close/>
                    <a:moveTo>
                      <a:pt x="704" y="202"/>
                    </a:moveTo>
                    <a:lnTo>
                      <a:pt x="704" y="202"/>
                    </a:lnTo>
                    <a:lnTo>
                      <a:pt x="706" y="202"/>
                    </a:lnTo>
                    <a:lnTo>
                      <a:pt x="704" y="208"/>
                    </a:lnTo>
                    <a:lnTo>
                      <a:pt x="702" y="208"/>
                    </a:lnTo>
                    <a:lnTo>
                      <a:pt x="702" y="204"/>
                    </a:lnTo>
                    <a:lnTo>
                      <a:pt x="704" y="202"/>
                    </a:lnTo>
                    <a:lnTo>
                      <a:pt x="704" y="202"/>
                    </a:lnTo>
                    <a:lnTo>
                      <a:pt x="704" y="202"/>
                    </a:lnTo>
                    <a:close/>
                    <a:moveTo>
                      <a:pt x="494" y="402"/>
                    </a:moveTo>
                    <a:lnTo>
                      <a:pt x="496" y="410"/>
                    </a:lnTo>
                    <a:lnTo>
                      <a:pt x="498" y="410"/>
                    </a:lnTo>
                    <a:lnTo>
                      <a:pt x="502" y="406"/>
                    </a:lnTo>
                    <a:lnTo>
                      <a:pt x="498" y="404"/>
                    </a:lnTo>
                    <a:lnTo>
                      <a:pt x="494" y="402"/>
                    </a:lnTo>
                    <a:lnTo>
                      <a:pt x="494" y="402"/>
                    </a:lnTo>
                    <a:lnTo>
                      <a:pt x="494" y="402"/>
                    </a:lnTo>
                    <a:close/>
                    <a:moveTo>
                      <a:pt x="478" y="392"/>
                    </a:moveTo>
                    <a:lnTo>
                      <a:pt x="478" y="392"/>
                    </a:lnTo>
                    <a:lnTo>
                      <a:pt x="478" y="394"/>
                    </a:lnTo>
                    <a:lnTo>
                      <a:pt x="476" y="396"/>
                    </a:lnTo>
                    <a:lnTo>
                      <a:pt x="476" y="392"/>
                    </a:lnTo>
                    <a:lnTo>
                      <a:pt x="478" y="392"/>
                    </a:lnTo>
                    <a:lnTo>
                      <a:pt x="478" y="392"/>
                    </a:lnTo>
                    <a:lnTo>
                      <a:pt x="478" y="392"/>
                    </a:lnTo>
                    <a:close/>
                    <a:moveTo>
                      <a:pt x="746" y="174"/>
                    </a:moveTo>
                    <a:lnTo>
                      <a:pt x="742" y="180"/>
                    </a:lnTo>
                    <a:lnTo>
                      <a:pt x="738" y="180"/>
                    </a:lnTo>
                    <a:lnTo>
                      <a:pt x="734" y="180"/>
                    </a:lnTo>
                    <a:lnTo>
                      <a:pt x="732" y="182"/>
                    </a:lnTo>
                    <a:lnTo>
                      <a:pt x="734" y="182"/>
                    </a:lnTo>
                    <a:lnTo>
                      <a:pt x="742" y="184"/>
                    </a:lnTo>
                    <a:lnTo>
                      <a:pt x="758" y="184"/>
                    </a:lnTo>
                    <a:lnTo>
                      <a:pt x="758" y="182"/>
                    </a:lnTo>
                    <a:lnTo>
                      <a:pt x="760" y="176"/>
                    </a:lnTo>
                    <a:lnTo>
                      <a:pt x="756" y="176"/>
                    </a:lnTo>
                    <a:lnTo>
                      <a:pt x="746" y="174"/>
                    </a:lnTo>
                    <a:lnTo>
                      <a:pt x="746" y="174"/>
                    </a:lnTo>
                    <a:lnTo>
                      <a:pt x="746" y="174"/>
                    </a:lnTo>
                    <a:close/>
                    <a:moveTo>
                      <a:pt x="176" y="156"/>
                    </a:moveTo>
                    <a:lnTo>
                      <a:pt x="176" y="164"/>
                    </a:lnTo>
                    <a:lnTo>
                      <a:pt x="182" y="164"/>
                    </a:lnTo>
                    <a:lnTo>
                      <a:pt x="184" y="164"/>
                    </a:lnTo>
                    <a:lnTo>
                      <a:pt x="186" y="172"/>
                    </a:lnTo>
                    <a:lnTo>
                      <a:pt x="186" y="174"/>
                    </a:lnTo>
                    <a:lnTo>
                      <a:pt x="184" y="176"/>
                    </a:lnTo>
                    <a:lnTo>
                      <a:pt x="174" y="166"/>
                    </a:lnTo>
                    <a:lnTo>
                      <a:pt x="170" y="162"/>
                    </a:lnTo>
                    <a:lnTo>
                      <a:pt x="174" y="158"/>
                    </a:lnTo>
                    <a:lnTo>
                      <a:pt x="176" y="156"/>
                    </a:lnTo>
                    <a:lnTo>
                      <a:pt x="176" y="156"/>
                    </a:lnTo>
                    <a:lnTo>
                      <a:pt x="176" y="156"/>
                    </a:lnTo>
                    <a:close/>
                    <a:moveTo>
                      <a:pt x="788" y="156"/>
                    </a:moveTo>
                    <a:lnTo>
                      <a:pt x="788" y="156"/>
                    </a:lnTo>
                    <a:lnTo>
                      <a:pt x="786" y="158"/>
                    </a:lnTo>
                    <a:lnTo>
                      <a:pt x="788" y="158"/>
                    </a:lnTo>
                    <a:lnTo>
                      <a:pt x="792" y="156"/>
                    </a:lnTo>
                    <a:lnTo>
                      <a:pt x="792" y="154"/>
                    </a:lnTo>
                    <a:lnTo>
                      <a:pt x="788" y="156"/>
                    </a:lnTo>
                    <a:lnTo>
                      <a:pt x="788" y="156"/>
                    </a:lnTo>
                    <a:lnTo>
                      <a:pt x="788" y="156"/>
                    </a:lnTo>
                    <a:close/>
                    <a:moveTo>
                      <a:pt x="742" y="98"/>
                    </a:moveTo>
                    <a:lnTo>
                      <a:pt x="742" y="98"/>
                    </a:lnTo>
                    <a:lnTo>
                      <a:pt x="742" y="100"/>
                    </a:lnTo>
                    <a:lnTo>
                      <a:pt x="740" y="102"/>
                    </a:lnTo>
                    <a:lnTo>
                      <a:pt x="740" y="100"/>
                    </a:lnTo>
                    <a:lnTo>
                      <a:pt x="740" y="98"/>
                    </a:lnTo>
                    <a:lnTo>
                      <a:pt x="742" y="98"/>
                    </a:lnTo>
                    <a:lnTo>
                      <a:pt x="742" y="98"/>
                    </a:lnTo>
                    <a:lnTo>
                      <a:pt x="742" y="98"/>
                    </a:lnTo>
                    <a:close/>
                    <a:moveTo>
                      <a:pt x="550" y="74"/>
                    </a:moveTo>
                    <a:lnTo>
                      <a:pt x="552" y="80"/>
                    </a:lnTo>
                    <a:lnTo>
                      <a:pt x="552" y="76"/>
                    </a:lnTo>
                    <a:lnTo>
                      <a:pt x="550" y="74"/>
                    </a:lnTo>
                    <a:lnTo>
                      <a:pt x="550" y="74"/>
                    </a:lnTo>
                    <a:lnTo>
                      <a:pt x="550" y="74"/>
                    </a:lnTo>
                    <a:close/>
                    <a:moveTo>
                      <a:pt x="32" y="44"/>
                    </a:moveTo>
                    <a:lnTo>
                      <a:pt x="32" y="44"/>
                    </a:lnTo>
                    <a:lnTo>
                      <a:pt x="34" y="44"/>
                    </a:lnTo>
                    <a:lnTo>
                      <a:pt x="34" y="46"/>
                    </a:lnTo>
                    <a:lnTo>
                      <a:pt x="28" y="48"/>
                    </a:lnTo>
                    <a:lnTo>
                      <a:pt x="30" y="46"/>
                    </a:lnTo>
                    <a:lnTo>
                      <a:pt x="32" y="44"/>
                    </a:lnTo>
                    <a:lnTo>
                      <a:pt x="32" y="44"/>
                    </a:lnTo>
                    <a:lnTo>
                      <a:pt x="32" y="44"/>
                    </a:lnTo>
                    <a:close/>
                    <a:moveTo>
                      <a:pt x="38" y="22"/>
                    </a:moveTo>
                    <a:lnTo>
                      <a:pt x="38" y="22"/>
                    </a:lnTo>
                    <a:lnTo>
                      <a:pt x="34" y="36"/>
                    </a:lnTo>
                    <a:lnTo>
                      <a:pt x="34" y="28"/>
                    </a:lnTo>
                    <a:lnTo>
                      <a:pt x="34" y="26"/>
                    </a:lnTo>
                    <a:lnTo>
                      <a:pt x="38" y="22"/>
                    </a:lnTo>
                    <a:lnTo>
                      <a:pt x="38" y="22"/>
                    </a:lnTo>
                    <a:lnTo>
                      <a:pt x="38" y="22"/>
                    </a:lnTo>
                    <a:close/>
                    <a:moveTo>
                      <a:pt x="830" y="92"/>
                    </a:moveTo>
                    <a:lnTo>
                      <a:pt x="830" y="90"/>
                    </a:lnTo>
                    <a:lnTo>
                      <a:pt x="828" y="86"/>
                    </a:lnTo>
                    <a:lnTo>
                      <a:pt x="824" y="86"/>
                    </a:lnTo>
                    <a:lnTo>
                      <a:pt x="824" y="84"/>
                    </a:lnTo>
                    <a:lnTo>
                      <a:pt x="824" y="80"/>
                    </a:lnTo>
                    <a:lnTo>
                      <a:pt x="824" y="76"/>
                    </a:lnTo>
                    <a:lnTo>
                      <a:pt x="822" y="76"/>
                    </a:lnTo>
                    <a:lnTo>
                      <a:pt x="820" y="76"/>
                    </a:lnTo>
                    <a:lnTo>
                      <a:pt x="820" y="68"/>
                    </a:lnTo>
                    <a:lnTo>
                      <a:pt x="820" y="56"/>
                    </a:lnTo>
                    <a:lnTo>
                      <a:pt x="820" y="52"/>
                    </a:lnTo>
                    <a:lnTo>
                      <a:pt x="816" y="48"/>
                    </a:lnTo>
                    <a:lnTo>
                      <a:pt x="810" y="44"/>
                    </a:lnTo>
                    <a:lnTo>
                      <a:pt x="806" y="46"/>
                    </a:lnTo>
                    <a:lnTo>
                      <a:pt x="804" y="48"/>
                    </a:lnTo>
                    <a:lnTo>
                      <a:pt x="804" y="52"/>
                    </a:lnTo>
                    <a:lnTo>
                      <a:pt x="802" y="48"/>
                    </a:lnTo>
                    <a:lnTo>
                      <a:pt x="802" y="46"/>
                    </a:lnTo>
                    <a:lnTo>
                      <a:pt x="798" y="44"/>
                    </a:lnTo>
                    <a:lnTo>
                      <a:pt x="796" y="46"/>
                    </a:lnTo>
                    <a:lnTo>
                      <a:pt x="794" y="56"/>
                    </a:lnTo>
                    <a:lnTo>
                      <a:pt x="792" y="58"/>
                    </a:lnTo>
                    <a:lnTo>
                      <a:pt x="788" y="66"/>
                    </a:lnTo>
                    <a:lnTo>
                      <a:pt x="786" y="68"/>
                    </a:lnTo>
                    <a:lnTo>
                      <a:pt x="784" y="74"/>
                    </a:lnTo>
                    <a:lnTo>
                      <a:pt x="776" y="80"/>
                    </a:lnTo>
                    <a:lnTo>
                      <a:pt x="774" y="82"/>
                    </a:lnTo>
                    <a:lnTo>
                      <a:pt x="770" y="84"/>
                    </a:lnTo>
                    <a:lnTo>
                      <a:pt x="752" y="86"/>
                    </a:lnTo>
                    <a:lnTo>
                      <a:pt x="730" y="90"/>
                    </a:lnTo>
                    <a:lnTo>
                      <a:pt x="724" y="90"/>
                    </a:lnTo>
                    <a:lnTo>
                      <a:pt x="714" y="94"/>
                    </a:lnTo>
                    <a:lnTo>
                      <a:pt x="702" y="102"/>
                    </a:lnTo>
                    <a:lnTo>
                      <a:pt x="702" y="104"/>
                    </a:lnTo>
                    <a:lnTo>
                      <a:pt x="698" y="108"/>
                    </a:lnTo>
                    <a:lnTo>
                      <a:pt x="704" y="102"/>
                    </a:lnTo>
                    <a:lnTo>
                      <a:pt x="702" y="112"/>
                    </a:lnTo>
                    <a:lnTo>
                      <a:pt x="696" y="120"/>
                    </a:lnTo>
                    <a:lnTo>
                      <a:pt x="692" y="122"/>
                    </a:lnTo>
                    <a:lnTo>
                      <a:pt x="686" y="126"/>
                    </a:lnTo>
                    <a:lnTo>
                      <a:pt x="674" y="128"/>
                    </a:lnTo>
                    <a:lnTo>
                      <a:pt x="656" y="128"/>
                    </a:lnTo>
                    <a:lnTo>
                      <a:pt x="656" y="132"/>
                    </a:lnTo>
                    <a:lnTo>
                      <a:pt x="658" y="138"/>
                    </a:lnTo>
                    <a:lnTo>
                      <a:pt x="646" y="148"/>
                    </a:lnTo>
                    <a:lnTo>
                      <a:pt x="640" y="150"/>
                    </a:lnTo>
                    <a:lnTo>
                      <a:pt x="632" y="156"/>
                    </a:lnTo>
                    <a:lnTo>
                      <a:pt x="628" y="154"/>
                    </a:lnTo>
                    <a:lnTo>
                      <a:pt x="622" y="156"/>
                    </a:lnTo>
                    <a:lnTo>
                      <a:pt x="622" y="158"/>
                    </a:lnTo>
                    <a:lnTo>
                      <a:pt x="612" y="166"/>
                    </a:lnTo>
                    <a:lnTo>
                      <a:pt x="606" y="168"/>
                    </a:lnTo>
                    <a:lnTo>
                      <a:pt x="602" y="168"/>
                    </a:lnTo>
                    <a:lnTo>
                      <a:pt x="598" y="164"/>
                    </a:lnTo>
                    <a:lnTo>
                      <a:pt x="602" y="164"/>
                    </a:lnTo>
                    <a:lnTo>
                      <a:pt x="602" y="162"/>
                    </a:lnTo>
                    <a:lnTo>
                      <a:pt x="598" y="158"/>
                    </a:lnTo>
                    <a:lnTo>
                      <a:pt x="594" y="158"/>
                    </a:lnTo>
                    <a:lnTo>
                      <a:pt x="588" y="158"/>
                    </a:lnTo>
                    <a:lnTo>
                      <a:pt x="596" y="150"/>
                    </a:lnTo>
                    <a:lnTo>
                      <a:pt x="598" y="148"/>
                    </a:lnTo>
                    <a:lnTo>
                      <a:pt x="602" y="146"/>
                    </a:lnTo>
                    <a:lnTo>
                      <a:pt x="602" y="140"/>
                    </a:lnTo>
                    <a:lnTo>
                      <a:pt x="606" y="138"/>
                    </a:lnTo>
                    <a:lnTo>
                      <a:pt x="604" y="144"/>
                    </a:lnTo>
                    <a:lnTo>
                      <a:pt x="606" y="140"/>
                    </a:lnTo>
                    <a:lnTo>
                      <a:pt x="606" y="130"/>
                    </a:lnTo>
                    <a:lnTo>
                      <a:pt x="602" y="112"/>
                    </a:lnTo>
                    <a:lnTo>
                      <a:pt x="594" y="112"/>
                    </a:lnTo>
                    <a:lnTo>
                      <a:pt x="592" y="116"/>
                    </a:lnTo>
                    <a:lnTo>
                      <a:pt x="588" y="120"/>
                    </a:lnTo>
                    <a:lnTo>
                      <a:pt x="592" y="108"/>
                    </a:lnTo>
                    <a:lnTo>
                      <a:pt x="594" y="100"/>
                    </a:lnTo>
                    <a:lnTo>
                      <a:pt x="592" y="92"/>
                    </a:lnTo>
                    <a:lnTo>
                      <a:pt x="588" y="82"/>
                    </a:lnTo>
                    <a:lnTo>
                      <a:pt x="578" y="82"/>
                    </a:lnTo>
                    <a:lnTo>
                      <a:pt x="576" y="80"/>
                    </a:lnTo>
                    <a:lnTo>
                      <a:pt x="574" y="74"/>
                    </a:lnTo>
                    <a:lnTo>
                      <a:pt x="570" y="80"/>
                    </a:lnTo>
                    <a:lnTo>
                      <a:pt x="566" y="86"/>
                    </a:lnTo>
                    <a:lnTo>
                      <a:pt x="564" y="86"/>
                    </a:lnTo>
                    <a:lnTo>
                      <a:pt x="564" y="92"/>
                    </a:lnTo>
                    <a:lnTo>
                      <a:pt x="552" y="92"/>
                    </a:lnTo>
                    <a:lnTo>
                      <a:pt x="552" y="100"/>
                    </a:lnTo>
                    <a:lnTo>
                      <a:pt x="552" y="108"/>
                    </a:lnTo>
                    <a:lnTo>
                      <a:pt x="550" y="108"/>
                    </a:lnTo>
                    <a:lnTo>
                      <a:pt x="552" y="126"/>
                    </a:lnTo>
                    <a:lnTo>
                      <a:pt x="552" y="132"/>
                    </a:lnTo>
                    <a:lnTo>
                      <a:pt x="552" y="140"/>
                    </a:lnTo>
                    <a:lnTo>
                      <a:pt x="540" y="158"/>
                    </a:lnTo>
                    <a:lnTo>
                      <a:pt x="534" y="158"/>
                    </a:lnTo>
                    <a:lnTo>
                      <a:pt x="530" y="146"/>
                    </a:lnTo>
                    <a:lnTo>
                      <a:pt x="528" y="132"/>
                    </a:lnTo>
                    <a:lnTo>
                      <a:pt x="528" y="120"/>
                    </a:lnTo>
                    <a:lnTo>
                      <a:pt x="532" y="104"/>
                    </a:lnTo>
                    <a:lnTo>
                      <a:pt x="538" y="104"/>
                    </a:lnTo>
                    <a:lnTo>
                      <a:pt x="538" y="100"/>
                    </a:lnTo>
                    <a:lnTo>
                      <a:pt x="538" y="90"/>
                    </a:lnTo>
                    <a:lnTo>
                      <a:pt x="534" y="92"/>
                    </a:lnTo>
                    <a:lnTo>
                      <a:pt x="532" y="94"/>
                    </a:lnTo>
                    <a:lnTo>
                      <a:pt x="532" y="102"/>
                    </a:lnTo>
                    <a:lnTo>
                      <a:pt x="528" y="102"/>
                    </a:lnTo>
                    <a:lnTo>
                      <a:pt x="524" y="102"/>
                    </a:lnTo>
                    <a:lnTo>
                      <a:pt x="532" y="86"/>
                    </a:lnTo>
                    <a:lnTo>
                      <a:pt x="540" y="74"/>
                    </a:lnTo>
                    <a:lnTo>
                      <a:pt x="548" y="74"/>
                    </a:lnTo>
                    <a:lnTo>
                      <a:pt x="558" y="72"/>
                    </a:lnTo>
                    <a:lnTo>
                      <a:pt x="560" y="68"/>
                    </a:lnTo>
                    <a:lnTo>
                      <a:pt x="564" y="68"/>
                    </a:lnTo>
                    <a:lnTo>
                      <a:pt x="566" y="68"/>
                    </a:lnTo>
                    <a:lnTo>
                      <a:pt x="570" y="68"/>
                    </a:lnTo>
                    <a:lnTo>
                      <a:pt x="570" y="72"/>
                    </a:lnTo>
                    <a:lnTo>
                      <a:pt x="576" y="72"/>
                    </a:lnTo>
                    <a:lnTo>
                      <a:pt x="576" y="68"/>
                    </a:lnTo>
                    <a:lnTo>
                      <a:pt x="578" y="68"/>
                    </a:lnTo>
                    <a:lnTo>
                      <a:pt x="582" y="72"/>
                    </a:lnTo>
                    <a:lnTo>
                      <a:pt x="584" y="72"/>
                    </a:lnTo>
                    <a:lnTo>
                      <a:pt x="586" y="72"/>
                    </a:lnTo>
                    <a:lnTo>
                      <a:pt x="586" y="68"/>
                    </a:lnTo>
                    <a:lnTo>
                      <a:pt x="584" y="66"/>
                    </a:lnTo>
                    <a:lnTo>
                      <a:pt x="582" y="64"/>
                    </a:lnTo>
                    <a:lnTo>
                      <a:pt x="576" y="64"/>
                    </a:lnTo>
                    <a:lnTo>
                      <a:pt x="570" y="64"/>
                    </a:lnTo>
                    <a:lnTo>
                      <a:pt x="570" y="52"/>
                    </a:lnTo>
                    <a:lnTo>
                      <a:pt x="566" y="54"/>
                    </a:lnTo>
                    <a:lnTo>
                      <a:pt x="558" y="56"/>
                    </a:lnTo>
                    <a:lnTo>
                      <a:pt x="550" y="62"/>
                    </a:lnTo>
                    <a:lnTo>
                      <a:pt x="540" y="62"/>
                    </a:lnTo>
                    <a:lnTo>
                      <a:pt x="538" y="58"/>
                    </a:lnTo>
                    <a:lnTo>
                      <a:pt x="534" y="56"/>
                    </a:lnTo>
                    <a:lnTo>
                      <a:pt x="532" y="52"/>
                    </a:lnTo>
                    <a:lnTo>
                      <a:pt x="528" y="48"/>
                    </a:lnTo>
                    <a:lnTo>
                      <a:pt x="524" y="52"/>
                    </a:lnTo>
                    <a:lnTo>
                      <a:pt x="520" y="52"/>
                    </a:lnTo>
                    <a:lnTo>
                      <a:pt x="516" y="48"/>
                    </a:lnTo>
                    <a:lnTo>
                      <a:pt x="520" y="48"/>
                    </a:lnTo>
                    <a:lnTo>
                      <a:pt x="524" y="46"/>
                    </a:lnTo>
                    <a:lnTo>
                      <a:pt x="528" y="44"/>
                    </a:lnTo>
                    <a:lnTo>
                      <a:pt x="530" y="40"/>
                    </a:lnTo>
                    <a:lnTo>
                      <a:pt x="528" y="38"/>
                    </a:lnTo>
                    <a:lnTo>
                      <a:pt x="528" y="36"/>
                    </a:lnTo>
                    <a:lnTo>
                      <a:pt x="512" y="46"/>
                    </a:lnTo>
                    <a:lnTo>
                      <a:pt x="496" y="54"/>
                    </a:lnTo>
                    <a:lnTo>
                      <a:pt x="496" y="56"/>
                    </a:lnTo>
                    <a:lnTo>
                      <a:pt x="492" y="56"/>
                    </a:lnTo>
                    <a:lnTo>
                      <a:pt x="488" y="54"/>
                    </a:lnTo>
                    <a:lnTo>
                      <a:pt x="486" y="52"/>
                    </a:lnTo>
                    <a:lnTo>
                      <a:pt x="484" y="52"/>
                    </a:lnTo>
                    <a:lnTo>
                      <a:pt x="468" y="52"/>
                    </a:lnTo>
                    <a:lnTo>
                      <a:pt x="478" y="40"/>
                    </a:lnTo>
                    <a:lnTo>
                      <a:pt x="492" y="34"/>
                    </a:lnTo>
                    <a:lnTo>
                      <a:pt x="498" y="30"/>
                    </a:lnTo>
                    <a:lnTo>
                      <a:pt x="504" y="28"/>
                    </a:lnTo>
                    <a:lnTo>
                      <a:pt x="504" y="26"/>
                    </a:lnTo>
                    <a:lnTo>
                      <a:pt x="498" y="26"/>
                    </a:lnTo>
                    <a:lnTo>
                      <a:pt x="496" y="22"/>
                    </a:lnTo>
                    <a:lnTo>
                      <a:pt x="494" y="20"/>
                    </a:lnTo>
                    <a:lnTo>
                      <a:pt x="488" y="20"/>
                    </a:lnTo>
                    <a:lnTo>
                      <a:pt x="482" y="20"/>
                    </a:lnTo>
                    <a:lnTo>
                      <a:pt x="470" y="20"/>
                    </a:lnTo>
                    <a:lnTo>
                      <a:pt x="466" y="18"/>
                    </a:lnTo>
                    <a:lnTo>
                      <a:pt x="460" y="12"/>
                    </a:lnTo>
                    <a:lnTo>
                      <a:pt x="456" y="12"/>
                    </a:lnTo>
                    <a:lnTo>
                      <a:pt x="452" y="18"/>
                    </a:lnTo>
                    <a:lnTo>
                      <a:pt x="450" y="18"/>
                    </a:lnTo>
                    <a:lnTo>
                      <a:pt x="442" y="16"/>
                    </a:lnTo>
                    <a:lnTo>
                      <a:pt x="438" y="16"/>
                    </a:lnTo>
                    <a:lnTo>
                      <a:pt x="434" y="12"/>
                    </a:lnTo>
                    <a:lnTo>
                      <a:pt x="434" y="8"/>
                    </a:lnTo>
                    <a:lnTo>
                      <a:pt x="432" y="2"/>
                    </a:lnTo>
                    <a:lnTo>
                      <a:pt x="430" y="0"/>
                    </a:lnTo>
                    <a:lnTo>
                      <a:pt x="428" y="0"/>
                    </a:lnTo>
                    <a:lnTo>
                      <a:pt x="428" y="2"/>
                    </a:lnTo>
                    <a:lnTo>
                      <a:pt x="428" y="8"/>
                    </a:lnTo>
                    <a:lnTo>
                      <a:pt x="32" y="4"/>
                    </a:lnTo>
                    <a:lnTo>
                      <a:pt x="32" y="8"/>
                    </a:lnTo>
                    <a:lnTo>
                      <a:pt x="32" y="12"/>
                    </a:lnTo>
                    <a:lnTo>
                      <a:pt x="32" y="18"/>
                    </a:lnTo>
                    <a:lnTo>
                      <a:pt x="30" y="20"/>
                    </a:lnTo>
                    <a:lnTo>
                      <a:pt x="30" y="26"/>
                    </a:lnTo>
                    <a:lnTo>
                      <a:pt x="0" y="20"/>
                    </a:lnTo>
                    <a:lnTo>
                      <a:pt x="2" y="34"/>
                    </a:lnTo>
                    <a:lnTo>
                      <a:pt x="10" y="40"/>
                    </a:lnTo>
                    <a:lnTo>
                      <a:pt x="14" y="48"/>
                    </a:lnTo>
                    <a:lnTo>
                      <a:pt x="14" y="54"/>
                    </a:lnTo>
                    <a:lnTo>
                      <a:pt x="14" y="64"/>
                    </a:lnTo>
                    <a:lnTo>
                      <a:pt x="12" y="72"/>
                    </a:lnTo>
                    <a:lnTo>
                      <a:pt x="12" y="84"/>
                    </a:lnTo>
                    <a:lnTo>
                      <a:pt x="12" y="102"/>
                    </a:lnTo>
                    <a:lnTo>
                      <a:pt x="10" y="126"/>
                    </a:lnTo>
                    <a:lnTo>
                      <a:pt x="6" y="140"/>
                    </a:lnTo>
                    <a:lnTo>
                      <a:pt x="10" y="154"/>
                    </a:lnTo>
                    <a:lnTo>
                      <a:pt x="14" y="156"/>
                    </a:lnTo>
                    <a:lnTo>
                      <a:pt x="14" y="164"/>
                    </a:lnTo>
                    <a:lnTo>
                      <a:pt x="14" y="168"/>
                    </a:lnTo>
                    <a:lnTo>
                      <a:pt x="14" y="174"/>
                    </a:lnTo>
                    <a:lnTo>
                      <a:pt x="10" y="192"/>
                    </a:lnTo>
                    <a:lnTo>
                      <a:pt x="14" y="200"/>
                    </a:lnTo>
                    <a:lnTo>
                      <a:pt x="16" y="208"/>
                    </a:lnTo>
                    <a:lnTo>
                      <a:pt x="16" y="210"/>
                    </a:lnTo>
                    <a:lnTo>
                      <a:pt x="16" y="214"/>
                    </a:lnTo>
                    <a:lnTo>
                      <a:pt x="20" y="222"/>
                    </a:lnTo>
                    <a:lnTo>
                      <a:pt x="30" y="240"/>
                    </a:lnTo>
                    <a:lnTo>
                      <a:pt x="34" y="238"/>
                    </a:lnTo>
                    <a:lnTo>
                      <a:pt x="34" y="236"/>
                    </a:lnTo>
                    <a:lnTo>
                      <a:pt x="32" y="232"/>
                    </a:lnTo>
                    <a:lnTo>
                      <a:pt x="38" y="236"/>
                    </a:lnTo>
                    <a:lnTo>
                      <a:pt x="40" y="236"/>
                    </a:lnTo>
                    <a:lnTo>
                      <a:pt x="38" y="238"/>
                    </a:lnTo>
                    <a:lnTo>
                      <a:pt x="38" y="244"/>
                    </a:lnTo>
                    <a:lnTo>
                      <a:pt x="38" y="248"/>
                    </a:lnTo>
                    <a:lnTo>
                      <a:pt x="34" y="250"/>
                    </a:lnTo>
                    <a:lnTo>
                      <a:pt x="48" y="256"/>
                    </a:lnTo>
                    <a:lnTo>
                      <a:pt x="42" y="260"/>
                    </a:lnTo>
                    <a:lnTo>
                      <a:pt x="42" y="264"/>
                    </a:lnTo>
                    <a:lnTo>
                      <a:pt x="42" y="268"/>
                    </a:lnTo>
                    <a:lnTo>
                      <a:pt x="46" y="274"/>
                    </a:lnTo>
                    <a:lnTo>
                      <a:pt x="50" y="278"/>
                    </a:lnTo>
                    <a:lnTo>
                      <a:pt x="60" y="286"/>
                    </a:lnTo>
                    <a:lnTo>
                      <a:pt x="58" y="290"/>
                    </a:lnTo>
                    <a:lnTo>
                      <a:pt x="56" y="292"/>
                    </a:lnTo>
                    <a:lnTo>
                      <a:pt x="60" y="294"/>
                    </a:lnTo>
                    <a:lnTo>
                      <a:pt x="64" y="302"/>
                    </a:lnTo>
                    <a:lnTo>
                      <a:pt x="64" y="312"/>
                    </a:lnTo>
                    <a:lnTo>
                      <a:pt x="66" y="310"/>
                    </a:lnTo>
                    <a:lnTo>
                      <a:pt x="84" y="314"/>
                    </a:lnTo>
                    <a:lnTo>
                      <a:pt x="84" y="322"/>
                    </a:lnTo>
                    <a:lnTo>
                      <a:pt x="86" y="322"/>
                    </a:lnTo>
                    <a:lnTo>
                      <a:pt x="88" y="322"/>
                    </a:lnTo>
                    <a:lnTo>
                      <a:pt x="88" y="320"/>
                    </a:lnTo>
                    <a:lnTo>
                      <a:pt x="92" y="320"/>
                    </a:lnTo>
                    <a:lnTo>
                      <a:pt x="94" y="324"/>
                    </a:lnTo>
                    <a:lnTo>
                      <a:pt x="100" y="330"/>
                    </a:lnTo>
                    <a:lnTo>
                      <a:pt x="104" y="332"/>
                    </a:lnTo>
                    <a:lnTo>
                      <a:pt x="106" y="340"/>
                    </a:lnTo>
                    <a:lnTo>
                      <a:pt x="142" y="338"/>
                    </a:lnTo>
                    <a:lnTo>
                      <a:pt x="142" y="342"/>
                    </a:lnTo>
                    <a:lnTo>
                      <a:pt x="182" y="364"/>
                    </a:lnTo>
                    <a:lnTo>
                      <a:pt x="230" y="366"/>
                    </a:lnTo>
                    <a:lnTo>
                      <a:pt x="230" y="356"/>
                    </a:lnTo>
                    <a:lnTo>
                      <a:pt x="258" y="358"/>
                    </a:lnTo>
                    <a:lnTo>
                      <a:pt x="264" y="360"/>
                    </a:lnTo>
                    <a:lnTo>
                      <a:pt x="266" y="366"/>
                    </a:lnTo>
                    <a:lnTo>
                      <a:pt x="268" y="372"/>
                    </a:lnTo>
                    <a:lnTo>
                      <a:pt x="274" y="374"/>
                    </a:lnTo>
                    <a:lnTo>
                      <a:pt x="278" y="376"/>
                    </a:lnTo>
                    <a:lnTo>
                      <a:pt x="284" y="382"/>
                    </a:lnTo>
                    <a:lnTo>
                      <a:pt x="286" y="386"/>
                    </a:lnTo>
                    <a:lnTo>
                      <a:pt x="286" y="388"/>
                    </a:lnTo>
                    <a:lnTo>
                      <a:pt x="288" y="396"/>
                    </a:lnTo>
                    <a:lnTo>
                      <a:pt x="292" y="402"/>
                    </a:lnTo>
                    <a:lnTo>
                      <a:pt x="298" y="404"/>
                    </a:lnTo>
                    <a:lnTo>
                      <a:pt x="306" y="404"/>
                    </a:lnTo>
                    <a:lnTo>
                      <a:pt x="310" y="400"/>
                    </a:lnTo>
                    <a:lnTo>
                      <a:pt x="312" y="394"/>
                    </a:lnTo>
                    <a:lnTo>
                      <a:pt x="314" y="392"/>
                    </a:lnTo>
                    <a:lnTo>
                      <a:pt x="320" y="394"/>
                    </a:lnTo>
                    <a:lnTo>
                      <a:pt x="324" y="394"/>
                    </a:lnTo>
                    <a:lnTo>
                      <a:pt x="330" y="394"/>
                    </a:lnTo>
                    <a:lnTo>
                      <a:pt x="332" y="396"/>
                    </a:lnTo>
                    <a:lnTo>
                      <a:pt x="334" y="402"/>
                    </a:lnTo>
                    <a:lnTo>
                      <a:pt x="342" y="410"/>
                    </a:lnTo>
                    <a:lnTo>
                      <a:pt x="346" y="414"/>
                    </a:lnTo>
                    <a:lnTo>
                      <a:pt x="346" y="418"/>
                    </a:lnTo>
                    <a:lnTo>
                      <a:pt x="348" y="424"/>
                    </a:lnTo>
                    <a:lnTo>
                      <a:pt x="352" y="430"/>
                    </a:lnTo>
                    <a:lnTo>
                      <a:pt x="356" y="436"/>
                    </a:lnTo>
                    <a:lnTo>
                      <a:pt x="358" y="440"/>
                    </a:lnTo>
                    <a:lnTo>
                      <a:pt x="360" y="448"/>
                    </a:lnTo>
                    <a:lnTo>
                      <a:pt x="364" y="452"/>
                    </a:lnTo>
                    <a:lnTo>
                      <a:pt x="364" y="456"/>
                    </a:lnTo>
                    <a:lnTo>
                      <a:pt x="366" y="460"/>
                    </a:lnTo>
                    <a:lnTo>
                      <a:pt x="374" y="464"/>
                    </a:lnTo>
                    <a:lnTo>
                      <a:pt x="382" y="466"/>
                    </a:lnTo>
                    <a:lnTo>
                      <a:pt x="386" y="468"/>
                    </a:lnTo>
                    <a:lnTo>
                      <a:pt x="386" y="470"/>
                    </a:lnTo>
                    <a:lnTo>
                      <a:pt x="392" y="470"/>
                    </a:lnTo>
                    <a:lnTo>
                      <a:pt x="384" y="458"/>
                    </a:lnTo>
                    <a:lnTo>
                      <a:pt x="386" y="456"/>
                    </a:lnTo>
                    <a:lnTo>
                      <a:pt x="386" y="452"/>
                    </a:lnTo>
                    <a:lnTo>
                      <a:pt x="384" y="446"/>
                    </a:lnTo>
                    <a:lnTo>
                      <a:pt x="388" y="446"/>
                    </a:lnTo>
                    <a:lnTo>
                      <a:pt x="388" y="440"/>
                    </a:lnTo>
                    <a:lnTo>
                      <a:pt x="388" y="436"/>
                    </a:lnTo>
                    <a:lnTo>
                      <a:pt x="392" y="436"/>
                    </a:lnTo>
                    <a:lnTo>
                      <a:pt x="396" y="432"/>
                    </a:lnTo>
                    <a:lnTo>
                      <a:pt x="404" y="430"/>
                    </a:lnTo>
                    <a:lnTo>
                      <a:pt x="404" y="428"/>
                    </a:lnTo>
                    <a:lnTo>
                      <a:pt x="404" y="424"/>
                    </a:lnTo>
                    <a:lnTo>
                      <a:pt x="404" y="422"/>
                    </a:lnTo>
                    <a:lnTo>
                      <a:pt x="406" y="420"/>
                    </a:lnTo>
                    <a:lnTo>
                      <a:pt x="412" y="420"/>
                    </a:lnTo>
                    <a:lnTo>
                      <a:pt x="416" y="418"/>
                    </a:lnTo>
                    <a:lnTo>
                      <a:pt x="424" y="402"/>
                    </a:lnTo>
                    <a:lnTo>
                      <a:pt x="428" y="404"/>
                    </a:lnTo>
                    <a:lnTo>
                      <a:pt x="432" y="404"/>
                    </a:lnTo>
                    <a:lnTo>
                      <a:pt x="442" y="400"/>
                    </a:lnTo>
                    <a:lnTo>
                      <a:pt x="450" y="394"/>
                    </a:lnTo>
                    <a:lnTo>
                      <a:pt x="466" y="396"/>
                    </a:lnTo>
                    <a:lnTo>
                      <a:pt x="478" y="402"/>
                    </a:lnTo>
                    <a:lnTo>
                      <a:pt x="478" y="406"/>
                    </a:lnTo>
                    <a:lnTo>
                      <a:pt x="482" y="410"/>
                    </a:lnTo>
                    <a:lnTo>
                      <a:pt x="484" y="410"/>
                    </a:lnTo>
                    <a:lnTo>
                      <a:pt x="486" y="410"/>
                    </a:lnTo>
                    <a:lnTo>
                      <a:pt x="488" y="406"/>
                    </a:lnTo>
                    <a:lnTo>
                      <a:pt x="492" y="406"/>
                    </a:lnTo>
                    <a:lnTo>
                      <a:pt x="488" y="400"/>
                    </a:lnTo>
                    <a:lnTo>
                      <a:pt x="496" y="396"/>
                    </a:lnTo>
                    <a:lnTo>
                      <a:pt x="502" y="404"/>
                    </a:lnTo>
                    <a:lnTo>
                      <a:pt x="506" y="404"/>
                    </a:lnTo>
                    <a:lnTo>
                      <a:pt x="512" y="404"/>
                    </a:lnTo>
                    <a:lnTo>
                      <a:pt x="512" y="410"/>
                    </a:lnTo>
                    <a:lnTo>
                      <a:pt x="516" y="406"/>
                    </a:lnTo>
                    <a:lnTo>
                      <a:pt x="516" y="404"/>
                    </a:lnTo>
                    <a:lnTo>
                      <a:pt x="510" y="402"/>
                    </a:lnTo>
                    <a:lnTo>
                      <a:pt x="510" y="400"/>
                    </a:lnTo>
                    <a:lnTo>
                      <a:pt x="512" y="400"/>
                    </a:lnTo>
                    <a:lnTo>
                      <a:pt x="512" y="396"/>
                    </a:lnTo>
                    <a:lnTo>
                      <a:pt x="514" y="394"/>
                    </a:lnTo>
                    <a:lnTo>
                      <a:pt x="502" y="388"/>
                    </a:lnTo>
                    <a:lnTo>
                      <a:pt x="498" y="384"/>
                    </a:lnTo>
                    <a:lnTo>
                      <a:pt x="502" y="386"/>
                    </a:lnTo>
                    <a:lnTo>
                      <a:pt x="506" y="386"/>
                    </a:lnTo>
                    <a:lnTo>
                      <a:pt x="510" y="386"/>
                    </a:lnTo>
                    <a:lnTo>
                      <a:pt x="510" y="382"/>
                    </a:lnTo>
                    <a:lnTo>
                      <a:pt x="528" y="384"/>
                    </a:lnTo>
                    <a:lnTo>
                      <a:pt x="528" y="382"/>
                    </a:lnTo>
                    <a:lnTo>
                      <a:pt x="530" y="382"/>
                    </a:lnTo>
                    <a:lnTo>
                      <a:pt x="532" y="384"/>
                    </a:lnTo>
                    <a:lnTo>
                      <a:pt x="532" y="386"/>
                    </a:lnTo>
                    <a:lnTo>
                      <a:pt x="538" y="386"/>
                    </a:lnTo>
                    <a:lnTo>
                      <a:pt x="540" y="382"/>
                    </a:lnTo>
                    <a:lnTo>
                      <a:pt x="548" y="384"/>
                    </a:lnTo>
                    <a:lnTo>
                      <a:pt x="548" y="382"/>
                    </a:lnTo>
                    <a:lnTo>
                      <a:pt x="550" y="382"/>
                    </a:lnTo>
                    <a:lnTo>
                      <a:pt x="552" y="382"/>
                    </a:lnTo>
                    <a:lnTo>
                      <a:pt x="556" y="384"/>
                    </a:lnTo>
                    <a:lnTo>
                      <a:pt x="552" y="386"/>
                    </a:lnTo>
                    <a:lnTo>
                      <a:pt x="560" y="388"/>
                    </a:lnTo>
                    <a:lnTo>
                      <a:pt x="566" y="388"/>
                    </a:lnTo>
                    <a:lnTo>
                      <a:pt x="566" y="392"/>
                    </a:lnTo>
                    <a:lnTo>
                      <a:pt x="568" y="396"/>
                    </a:lnTo>
                    <a:lnTo>
                      <a:pt x="574" y="396"/>
                    </a:lnTo>
                    <a:lnTo>
                      <a:pt x="578" y="400"/>
                    </a:lnTo>
                    <a:lnTo>
                      <a:pt x="584" y="392"/>
                    </a:lnTo>
                    <a:lnTo>
                      <a:pt x="586" y="392"/>
                    </a:lnTo>
                    <a:lnTo>
                      <a:pt x="588" y="392"/>
                    </a:lnTo>
                    <a:lnTo>
                      <a:pt x="592" y="396"/>
                    </a:lnTo>
                    <a:lnTo>
                      <a:pt x="594" y="402"/>
                    </a:lnTo>
                    <a:lnTo>
                      <a:pt x="602" y="404"/>
                    </a:lnTo>
                    <a:lnTo>
                      <a:pt x="602" y="412"/>
                    </a:lnTo>
                    <a:lnTo>
                      <a:pt x="602" y="420"/>
                    </a:lnTo>
                    <a:lnTo>
                      <a:pt x="602" y="436"/>
                    </a:lnTo>
                    <a:lnTo>
                      <a:pt x="606" y="436"/>
                    </a:lnTo>
                    <a:lnTo>
                      <a:pt x="610" y="436"/>
                    </a:lnTo>
                    <a:lnTo>
                      <a:pt x="606" y="440"/>
                    </a:lnTo>
                    <a:lnTo>
                      <a:pt x="604" y="446"/>
                    </a:lnTo>
                    <a:lnTo>
                      <a:pt x="606" y="450"/>
                    </a:lnTo>
                    <a:lnTo>
                      <a:pt x="614" y="452"/>
                    </a:lnTo>
                    <a:lnTo>
                      <a:pt x="616" y="458"/>
                    </a:lnTo>
                    <a:lnTo>
                      <a:pt x="616" y="466"/>
                    </a:lnTo>
                    <a:lnTo>
                      <a:pt x="624" y="470"/>
                    </a:lnTo>
                    <a:lnTo>
                      <a:pt x="622" y="476"/>
                    </a:lnTo>
                    <a:lnTo>
                      <a:pt x="624" y="478"/>
                    </a:lnTo>
                    <a:lnTo>
                      <a:pt x="630" y="482"/>
                    </a:lnTo>
                    <a:lnTo>
                      <a:pt x="634" y="484"/>
                    </a:lnTo>
                    <a:lnTo>
                      <a:pt x="638" y="466"/>
                    </a:lnTo>
                    <a:lnTo>
                      <a:pt x="640" y="456"/>
                    </a:lnTo>
                    <a:lnTo>
                      <a:pt x="640" y="446"/>
                    </a:lnTo>
                    <a:lnTo>
                      <a:pt x="632" y="420"/>
                    </a:lnTo>
                    <a:lnTo>
                      <a:pt x="628" y="418"/>
                    </a:lnTo>
                    <a:lnTo>
                      <a:pt x="630" y="414"/>
                    </a:lnTo>
                    <a:lnTo>
                      <a:pt x="630" y="412"/>
                    </a:lnTo>
                    <a:lnTo>
                      <a:pt x="624" y="402"/>
                    </a:lnTo>
                    <a:lnTo>
                      <a:pt x="624" y="394"/>
                    </a:lnTo>
                    <a:lnTo>
                      <a:pt x="624" y="386"/>
                    </a:lnTo>
                    <a:lnTo>
                      <a:pt x="620" y="384"/>
                    </a:lnTo>
                    <a:lnTo>
                      <a:pt x="616" y="382"/>
                    </a:lnTo>
                    <a:lnTo>
                      <a:pt x="620" y="382"/>
                    </a:lnTo>
                    <a:lnTo>
                      <a:pt x="622" y="382"/>
                    </a:lnTo>
                    <a:lnTo>
                      <a:pt x="620" y="378"/>
                    </a:lnTo>
                    <a:lnTo>
                      <a:pt x="622" y="378"/>
                    </a:lnTo>
                    <a:lnTo>
                      <a:pt x="624" y="376"/>
                    </a:lnTo>
                    <a:lnTo>
                      <a:pt x="628" y="376"/>
                    </a:lnTo>
                    <a:lnTo>
                      <a:pt x="624" y="376"/>
                    </a:lnTo>
                    <a:lnTo>
                      <a:pt x="622" y="376"/>
                    </a:lnTo>
                    <a:lnTo>
                      <a:pt x="622" y="374"/>
                    </a:lnTo>
                    <a:lnTo>
                      <a:pt x="624" y="366"/>
                    </a:lnTo>
                    <a:lnTo>
                      <a:pt x="630" y="356"/>
                    </a:lnTo>
                    <a:lnTo>
                      <a:pt x="630" y="350"/>
                    </a:lnTo>
                    <a:lnTo>
                      <a:pt x="630" y="348"/>
                    </a:lnTo>
                    <a:lnTo>
                      <a:pt x="638" y="348"/>
                    </a:lnTo>
                    <a:lnTo>
                      <a:pt x="638" y="342"/>
                    </a:lnTo>
                    <a:lnTo>
                      <a:pt x="640" y="340"/>
                    </a:lnTo>
                    <a:lnTo>
                      <a:pt x="648" y="338"/>
                    </a:lnTo>
                    <a:lnTo>
                      <a:pt x="656" y="332"/>
                    </a:lnTo>
                    <a:lnTo>
                      <a:pt x="656" y="328"/>
                    </a:lnTo>
                    <a:lnTo>
                      <a:pt x="658" y="324"/>
                    </a:lnTo>
                    <a:lnTo>
                      <a:pt x="660" y="322"/>
                    </a:lnTo>
                    <a:lnTo>
                      <a:pt x="666" y="322"/>
                    </a:lnTo>
                    <a:lnTo>
                      <a:pt x="668" y="322"/>
                    </a:lnTo>
                    <a:lnTo>
                      <a:pt x="674" y="320"/>
                    </a:lnTo>
                    <a:lnTo>
                      <a:pt x="676" y="314"/>
                    </a:lnTo>
                    <a:lnTo>
                      <a:pt x="678" y="308"/>
                    </a:lnTo>
                    <a:lnTo>
                      <a:pt x="686" y="304"/>
                    </a:lnTo>
                    <a:lnTo>
                      <a:pt x="682" y="294"/>
                    </a:lnTo>
                    <a:lnTo>
                      <a:pt x="692" y="294"/>
                    </a:lnTo>
                    <a:lnTo>
                      <a:pt x="688" y="290"/>
                    </a:lnTo>
                    <a:lnTo>
                      <a:pt x="704" y="286"/>
                    </a:lnTo>
                    <a:lnTo>
                      <a:pt x="698" y="278"/>
                    </a:lnTo>
                    <a:lnTo>
                      <a:pt x="692" y="278"/>
                    </a:lnTo>
                    <a:lnTo>
                      <a:pt x="692" y="276"/>
                    </a:lnTo>
                    <a:lnTo>
                      <a:pt x="696" y="274"/>
                    </a:lnTo>
                    <a:lnTo>
                      <a:pt x="698" y="274"/>
                    </a:lnTo>
                    <a:lnTo>
                      <a:pt x="698" y="264"/>
                    </a:lnTo>
                    <a:lnTo>
                      <a:pt x="692" y="260"/>
                    </a:lnTo>
                    <a:lnTo>
                      <a:pt x="688" y="258"/>
                    </a:lnTo>
                    <a:lnTo>
                      <a:pt x="686" y="256"/>
                    </a:lnTo>
                    <a:lnTo>
                      <a:pt x="692" y="250"/>
                    </a:lnTo>
                    <a:lnTo>
                      <a:pt x="694" y="246"/>
                    </a:lnTo>
                    <a:lnTo>
                      <a:pt x="688" y="246"/>
                    </a:lnTo>
                    <a:lnTo>
                      <a:pt x="688" y="244"/>
                    </a:lnTo>
                    <a:lnTo>
                      <a:pt x="692" y="240"/>
                    </a:lnTo>
                    <a:lnTo>
                      <a:pt x="686" y="238"/>
                    </a:lnTo>
                    <a:lnTo>
                      <a:pt x="682" y="236"/>
                    </a:lnTo>
                    <a:lnTo>
                      <a:pt x="684" y="232"/>
                    </a:lnTo>
                    <a:lnTo>
                      <a:pt x="686" y="232"/>
                    </a:lnTo>
                    <a:lnTo>
                      <a:pt x="684" y="228"/>
                    </a:lnTo>
                    <a:lnTo>
                      <a:pt x="684" y="226"/>
                    </a:lnTo>
                    <a:lnTo>
                      <a:pt x="686" y="222"/>
                    </a:lnTo>
                    <a:lnTo>
                      <a:pt x="688" y="218"/>
                    </a:lnTo>
                    <a:lnTo>
                      <a:pt x="692" y="208"/>
                    </a:lnTo>
                    <a:lnTo>
                      <a:pt x="694" y="204"/>
                    </a:lnTo>
                    <a:lnTo>
                      <a:pt x="698" y="204"/>
                    </a:lnTo>
                    <a:lnTo>
                      <a:pt x="702" y="208"/>
                    </a:lnTo>
                    <a:lnTo>
                      <a:pt x="696" y="214"/>
                    </a:lnTo>
                    <a:lnTo>
                      <a:pt x="694" y="222"/>
                    </a:lnTo>
                    <a:lnTo>
                      <a:pt x="694" y="230"/>
                    </a:lnTo>
                    <a:lnTo>
                      <a:pt x="694" y="232"/>
                    </a:lnTo>
                    <a:lnTo>
                      <a:pt x="694" y="238"/>
                    </a:lnTo>
                    <a:lnTo>
                      <a:pt x="698" y="236"/>
                    </a:lnTo>
                    <a:lnTo>
                      <a:pt x="704" y="236"/>
                    </a:lnTo>
                    <a:lnTo>
                      <a:pt x="704" y="240"/>
                    </a:lnTo>
                    <a:lnTo>
                      <a:pt x="712" y="240"/>
                    </a:lnTo>
                    <a:lnTo>
                      <a:pt x="714" y="218"/>
                    </a:lnTo>
                    <a:lnTo>
                      <a:pt x="712" y="218"/>
                    </a:lnTo>
                    <a:lnTo>
                      <a:pt x="710" y="214"/>
                    </a:lnTo>
                    <a:lnTo>
                      <a:pt x="710" y="208"/>
                    </a:lnTo>
                    <a:lnTo>
                      <a:pt x="722" y="208"/>
                    </a:lnTo>
                    <a:lnTo>
                      <a:pt x="728" y="208"/>
                    </a:lnTo>
                    <a:lnTo>
                      <a:pt x="734" y="190"/>
                    </a:lnTo>
                    <a:lnTo>
                      <a:pt x="730" y="186"/>
                    </a:lnTo>
                    <a:lnTo>
                      <a:pt x="728" y="184"/>
                    </a:lnTo>
                    <a:lnTo>
                      <a:pt x="730" y="182"/>
                    </a:lnTo>
                    <a:lnTo>
                      <a:pt x="730" y="180"/>
                    </a:lnTo>
                    <a:lnTo>
                      <a:pt x="738" y="174"/>
                    </a:lnTo>
                    <a:lnTo>
                      <a:pt x="746" y="168"/>
                    </a:lnTo>
                    <a:lnTo>
                      <a:pt x="752" y="168"/>
                    </a:lnTo>
                    <a:lnTo>
                      <a:pt x="756" y="164"/>
                    </a:lnTo>
                    <a:lnTo>
                      <a:pt x="758" y="164"/>
                    </a:lnTo>
                    <a:lnTo>
                      <a:pt x="760" y="164"/>
                    </a:lnTo>
                    <a:lnTo>
                      <a:pt x="764" y="166"/>
                    </a:lnTo>
                    <a:lnTo>
                      <a:pt x="766" y="166"/>
                    </a:lnTo>
                    <a:lnTo>
                      <a:pt x="768" y="156"/>
                    </a:lnTo>
                    <a:lnTo>
                      <a:pt x="770" y="156"/>
                    </a:lnTo>
                    <a:lnTo>
                      <a:pt x="774" y="162"/>
                    </a:lnTo>
                    <a:lnTo>
                      <a:pt x="776" y="162"/>
                    </a:lnTo>
                    <a:lnTo>
                      <a:pt x="778" y="162"/>
                    </a:lnTo>
                    <a:lnTo>
                      <a:pt x="778" y="158"/>
                    </a:lnTo>
                    <a:lnTo>
                      <a:pt x="784" y="156"/>
                    </a:lnTo>
                    <a:lnTo>
                      <a:pt x="774" y="150"/>
                    </a:lnTo>
                    <a:lnTo>
                      <a:pt x="776" y="146"/>
                    </a:lnTo>
                    <a:lnTo>
                      <a:pt x="782" y="144"/>
                    </a:lnTo>
                    <a:lnTo>
                      <a:pt x="782" y="140"/>
                    </a:lnTo>
                    <a:lnTo>
                      <a:pt x="778" y="140"/>
                    </a:lnTo>
                    <a:lnTo>
                      <a:pt x="778" y="138"/>
                    </a:lnTo>
                    <a:lnTo>
                      <a:pt x="782" y="136"/>
                    </a:lnTo>
                    <a:lnTo>
                      <a:pt x="784" y="128"/>
                    </a:lnTo>
                    <a:lnTo>
                      <a:pt x="786" y="120"/>
                    </a:lnTo>
                    <a:lnTo>
                      <a:pt x="794" y="120"/>
                    </a:lnTo>
                    <a:lnTo>
                      <a:pt x="798" y="118"/>
                    </a:lnTo>
                    <a:lnTo>
                      <a:pt x="804" y="116"/>
                    </a:lnTo>
                    <a:lnTo>
                      <a:pt x="810" y="104"/>
                    </a:lnTo>
                    <a:lnTo>
                      <a:pt x="810" y="112"/>
                    </a:lnTo>
                    <a:lnTo>
                      <a:pt x="816" y="108"/>
                    </a:lnTo>
                    <a:lnTo>
                      <a:pt x="814" y="110"/>
                    </a:lnTo>
                    <a:lnTo>
                      <a:pt x="816" y="110"/>
                    </a:lnTo>
                    <a:lnTo>
                      <a:pt x="820" y="112"/>
                    </a:lnTo>
                    <a:lnTo>
                      <a:pt x="832" y="102"/>
                    </a:lnTo>
                    <a:lnTo>
                      <a:pt x="828" y="90"/>
                    </a:lnTo>
                    <a:lnTo>
                      <a:pt x="830" y="92"/>
                    </a:lnTo>
                    <a:lnTo>
                      <a:pt x="830" y="92"/>
                    </a:lnTo>
                    <a:lnTo>
                      <a:pt x="830" y="92"/>
                    </a:lnTo>
                    <a:close/>
                  </a:path>
                </a:pathLst>
              </a:custGeom>
              <a:grpFill/>
              <a:ln w="3175">
                <a:solidFill>
                  <a:schemeClr val="bg1">
                    <a:lumMod val="50000"/>
                  </a:schemeClr>
                </a:solidFill>
                <a:prstDash val="sysDash"/>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400"/>
              </a:p>
            </p:txBody>
          </p:sp>
        </p:grpSp>
      </p:grpSp>
      <p:grpSp>
        <p:nvGrpSpPr>
          <p:cNvPr id="431" name="그룹 430"/>
          <p:cNvGrpSpPr/>
          <p:nvPr/>
        </p:nvGrpSpPr>
        <p:grpSpPr>
          <a:xfrm>
            <a:off x="6716172" y="3485364"/>
            <a:ext cx="626355" cy="607632"/>
            <a:chOff x="7458690" y="4560380"/>
            <a:chExt cx="789960" cy="766346"/>
          </a:xfrm>
        </p:grpSpPr>
        <p:pic>
          <p:nvPicPr>
            <p:cNvPr id="432" name="그림 431"/>
            <p:cNvPicPr>
              <a:picLocks noChangeAspect="1"/>
            </p:cNvPicPr>
            <p:nvPr/>
          </p:nvPicPr>
          <p:blipFill>
            <a:blip r:embed="rId4">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6200000">
              <a:off x="7470497" y="4548573"/>
              <a:ext cx="766346" cy="789960"/>
            </a:xfrm>
            <a:prstGeom prst="rect">
              <a:avLst/>
            </a:prstGeom>
          </p:spPr>
        </p:pic>
        <p:sp>
          <p:nvSpPr>
            <p:cNvPr id="433" name="Rectangle 3"/>
            <p:cNvSpPr txBox="1">
              <a:spLocks noChangeArrowheads="1"/>
            </p:cNvSpPr>
            <p:nvPr/>
          </p:nvSpPr>
          <p:spPr bwMode="auto">
            <a:xfrm>
              <a:off x="7645132" y="4731660"/>
              <a:ext cx="566783" cy="345973"/>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800">
                  <a:solidFill>
                    <a:schemeClr val="bg1"/>
                  </a:solidFill>
                  <a:effectLst>
                    <a:outerShdw algn="tl" blurRad="38100" dir="2700000" dist="38100">
                      <a:srgbClr val="000000">
                        <a:alpha val="43137"/>
                      </a:srgbClr>
                    </a:outerShdw>
                  </a:effectLst>
                  <a:latin charset="0" panose="020f0502020204030204" pitchFamily="34" typeface="Calibri"/>
                  <a:ea charset="0" panose="020b0604030504040204" pitchFamily="34" typeface="Tahoma"/>
                  <a:cs charset="0" panose="020b0604030504040204" pitchFamily="34" typeface="Tahoma"/>
                </a:rPr>
                <a:t>45%</a:t>
              </a:r>
            </a:p>
          </p:txBody>
        </p:sp>
      </p:grpSp>
      <p:pic>
        <p:nvPicPr>
          <p:cNvPr id="434" name="그림 433"/>
          <p:cNvPicPr>
            <a:picLocks noChangeAspect="1"/>
          </p:cNvPicPr>
          <p:nvPr/>
        </p:nvPicPr>
        <p:blipFill>
          <a:blip r:embed="rId4">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6200000">
            <a:off x="978925" y="1467744"/>
            <a:ext cx="475440" cy="490090"/>
          </a:xfrm>
          <a:prstGeom prst="rect">
            <a:avLst/>
          </a:prstGeom>
        </p:spPr>
      </p:pic>
      <p:sp>
        <p:nvSpPr>
          <p:cNvPr id="435" name="Rectangle 3"/>
          <p:cNvSpPr txBox="1">
            <a:spLocks noChangeArrowheads="1"/>
          </p:cNvSpPr>
          <p:nvPr/>
        </p:nvSpPr>
        <p:spPr bwMode="auto">
          <a:xfrm>
            <a:off x="1558985" y="1436173"/>
            <a:ext cx="4161536" cy="24384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altLang="ko-KR" b="1" lang="en-US" smtClean="0" sz="1600">
                <a:solidFill>
                  <a:srgbClr val="402D1F"/>
                </a:solidFill>
                <a:latin charset="0" panose="020f0502020204030204" pitchFamily="34" typeface="Calibri"/>
                <a:ea charset="0" panose="020b0604030504040204" pitchFamily="34" typeface="Tahoma"/>
                <a:cs charset="0" panose="020b0604030504040204" pitchFamily="34" typeface="Tahoma"/>
              </a:rPr>
              <a:t>Presentation title</a:t>
            </a:r>
          </a:p>
        </p:txBody>
      </p:sp>
      <p:sp>
        <p:nvSpPr>
          <p:cNvPr id="436" name="Rectangle 3"/>
          <p:cNvSpPr txBox="1">
            <a:spLocks noChangeArrowheads="1"/>
          </p:cNvSpPr>
          <p:nvPr/>
        </p:nvSpPr>
        <p:spPr bwMode="auto">
          <a:xfrm>
            <a:off x="1558984" y="1667604"/>
            <a:ext cx="4008906" cy="30480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00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grpSp>
        <p:nvGrpSpPr>
          <p:cNvPr id="437" name="그룹 436"/>
          <p:cNvGrpSpPr/>
          <p:nvPr/>
        </p:nvGrpSpPr>
        <p:grpSpPr>
          <a:xfrm>
            <a:off x="5803182" y="2376833"/>
            <a:ext cx="525311" cy="507877"/>
            <a:chOff x="7497851" y="4598370"/>
            <a:chExt cx="714064" cy="690365"/>
          </a:xfrm>
        </p:grpSpPr>
        <p:pic>
          <p:nvPicPr>
            <p:cNvPr id="438" name="그림 437"/>
            <p:cNvPicPr>
              <a:picLocks noChangeAspect="1"/>
            </p:cNvPicPr>
            <p:nvPr/>
          </p:nvPicPr>
          <p:blipFill>
            <a:blip r:embed="rId4">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6200000">
              <a:off x="7508487" y="4587734"/>
              <a:ext cx="690365" cy="711638"/>
            </a:xfrm>
            <a:prstGeom prst="rect">
              <a:avLst/>
            </a:prstGeom>
          </p:spPr>
        </p:pic>
        <p:sp>
          <p:nvSpPr>
            <p:cNvPr id="439" name="Rectangle 3"/>
            <p:cNvSpPr txBox="1">
              <a:spLocks noChangeArrowheads="1"/>
            </p:cNvSpPr>
            <p:nvPr/>
          </p:nvSpPr>
          <p:spPr bwMode="auto">
            <a:xfrm>
              <a:off x="7645130" y="4759633"/>
              <a:ext cx="566783" cy="290024"/>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400">
                  <a:solidFill>
                    <a:schemeClr val="bg1"/>
                  </a:solidFill>
                  <a:effectLst>
                    <a:outerShdw algn="tl" blurRad="38100" dir="2700000" dist="38100">
                      <a:srgbClr val="000000">
                        <a:alpha val="43137"/>
                      </a:srgbClr>
                    </a:outerShdw>
                  </a:effectLst>
                  <a:latin charset="0" panose="020f0502020204030204" pitchFamily="34" typeface="Calibri"/>
                  <a:ea charset="0" panose="020b0604030504040204" pitchFamily="34" typeface="Tahoma"/>
                  <a:cs charset="0" panose="020b0604030504040204" pitchFamily="34" typeface="Tahoma"/>
                </a:rPr>
                <a:t>27%</a:t>
              </a:r>
            </a:p>
          </p:txBody>
        </p:sp>
      </p:grpSp>
      <p:grpSp>
        <p:nvGrpSpPr>
          <p:cNvPr id="440" name="그룹 439"/>
          <p:cNvGrpSpPr/>
          <p:nvPr/>
        </p:nvGrpSpPr>
        <p:grpSpPr>
          <a:xfrm>
            <a:off x="1957880" y="3313977"/>
            <a:ext cx="525311" cy="507877"/>
            <a:chOff x="7497851" y="4598370"/>
            <a:chExt cx="714064" cy="690365"/>
          </a:xfrm>
        </p:grpSpPr>
        <p:pic>
          <p:nvPicPr>
            <p:cNvPr id="441" name="그림 440"/>
            <p:cNvPicPr>
              <a:picLocks noChangeAspect="1"/>
            </p:cNvPicPr>
            <p:nvPr/>
          </p:nvPicPr>
          <p:blipFill>
            <a:blip r:embed="rId4">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6200000">
              <a:off x="7508487" y="4587734"/>
              <a:ext cx="690365" cy="711638"/>
            </a:xfrm>
            <a:prstGeom prst="rect">
              <a:avLst/>
            </a:prstGeom>
          </p:spPr>
        </p:pic>
        <p:sp>
          <p:nvSpPr>
            <p:cNvPr id="442" name="Rectangle 3"/>
            <p:cNvSpPr txBox="1">
              <a:spLocks noChangeArrowheads="1"/>
            </p:cNvSpPr>
            <p:nvPr/>
          </p:nvSpPr>
          <p:spPr bwMode="auto">
            <a:xfrm>
              <a:off x="7645131" y="4759633"/>
              <a:ext cx="566783" cy="290024"/>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400">
                  <a:solidFill>
                    <a:schemeClr val="bg1"/>
                  </a:solidFill>
                  <a:effectLst>
                    <a:outerShdw algn="tl" blurRad="38100" dir="2700000" dist="38100">
                      <a:srgbClr val="000000">
                        <a:alpha val="43137"/>
                      </a:srgbClr>
                    </a:outerShdw>
                  </a:effectLst>
                  <a:latin charset="0" panose="020f0502020204030204" pitchFamily="34" typeface="Calibri"/>
                  <a:ea charset="0" panose="020b0604030504040204" pitchFamily="34" typeface="Tahoma"/>
                  <a:cs charset="0" panose="020b0604030504040204" pitchFamily="34" typeface="Tahoma"/>
                </a:rPr>
                <a:t>32%</a:t>
              </a:r>
            </a:p>
          </p:txBody>
        </p:sp>
      </p:grpSp>
      <p:grpSp>
        <p:nvGrpSpPr>
          <p:cNvPr id="443" name="그룹 442"/>
          <p:cNvGrpSpPr/>
          <p:nvPr/>
        </p:nvGrpSpPr>
        <p:grpSpPr>
          <a:xfrm>
            <a:off x="3196461" y="2875645"/>
            <a:ext cx="385010" cy="372232"/>
            <a:chOff x="7497851" y="4598370"/>
            <a:chExt cx="714064" cy="690365"/>
          </a:xfrm>
        </p:grpSpPr>
        <p:pic>
          <p:nvPicPr>
            <p:cNvPr id="444" name="그림 443"/>
            <p:cNvPicPr>
              <a:picLocks noChangeAspect="1"/>
            </p:cNvPicPr>
            <p:nvPr/>
          </p:nvPicPr>
          <p:blipFill>
            <a:blip r:embed="rId5">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6200000">
              <a:off x="7508487" y="4587734"/>
              <a:ext cx="690365" cy="711638"/>
            </a:xfrm>
            <a:prstGeom prst="rect">
              <a:avLst/>
            </a:prstGeom>
          </p:spPr>
        </p:pic>
        <p:sp>
          <p:nvSpPr>
            <p:cNvPr id="445" name="Rectangle 3"/>
            <p:cNvSpPr txBox="1">
              <a:spLocks noChangeArrowheads="1"/>
            </p:cNvSpPr>
            <p:nvPr/>
          </p:nvSpPr>
          <p:spPr bwMode="auto">
            <a:xfrm>
              <a:off x="7645130" y="4735054"/>
              <a:ext cx="566784" cy="339181"/>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200">
                  <a:solidFill>
                    <a:schemeClr val="bg1"/>
                  </a:solidFill>
                  <a:effectLst>
                    <a:outerShdw algn="tl" blurRad="38100" dir="2700000" dist="38100">
                      <a:srgbClr val="000000">
                        <a:alpha val="43137"/>
                      </a:srgbClr>
                    </a:outerShdw>
                  </a:effectLst>
                  <a:latin charset="0" panose="020f0502020204030204" pitchFamily="34" typeface="Calibri"/>
                  <a:ea charset="0" panose="020b0604030504040204" pitchFamily="34" typeface="Tahoma"/>
                  <a:cs charset="0" panose="020b0604030504040204" pitchFamily="34" typeface="Tahoma"/>
                </a:rPr>
                <a:t>8%</a:t>
              </a:r>
            </a:p>
          </p:txBody>
        </p:sp>
      </p:grpSp>
      <p:grpSp>
        <p:nvGrpSpPr>
          <p:cNvPr id="446" name="그룹 445"/>
          <p:cNvGrpSpPr/>
          <p:nvPr/>
        </p:nvGrpSpPr>
        <p:grpSpPr>
          <a:xfrm>
            <a:off x="3997008" y="4114728"/>
            <a:ext cx="415218" cy="401438"/>
            <a:chOff x="7497851" y="4598370"/>
            <a:chExt cx="714064" cy="690365"/>
          </a:xfrm>
        </p:grpSpPr>
        <p:pic>
          <p:nvPicPr>
            <p:cNvPr id="447" name="그림 446"/>
            <p:cNvPicPr>
              <a:picLocks noChangeAspect="1"/>
            </p:cNvPicPr>
            <p:nvPr/>
          </p:nvPicPr>
          <p:blipFill>
            <a:blip r:embed="rId6">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6200000">
              <a:off x="7508487" y="4587734"/>
              <a:ext cx="690365" cy="711638"/>
            </a:xfrm>
            <a:prstGeom prst="rect">
              <a:avLst/>
            </a:prstGeom>
          </p:spPr>
        </p:pic>
        <p:sp>
          <p:nvSpPr>
            <p:cNvPr id="448" name="Rectangle 3"/>
            <p:cNvSpPr txBox="1">
              <a:spLocks noChangeArrowheads="1"/>
            </p:cNvSpPr>
            <p:nvPr/>
          </p:nvSpPr>
          <p:spPr bwMode="auto">
            <a:xfrm>
              <a:off x="7645131" y="4747391"/>
              <a:ext cx="566784" cy="314504"/>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200">
                  <a:solidFill>
                    <a:schemeClr val="bg1"/>
                  </a:solidFill>
                  <a:effectLst>
                    <a:outerShdw algn="tl" blurRad="38100" dir="2700000" dist="38100">
                      <a:srgbClr val="000000">
                        <a:alpha val="43137"/>
                      </a:srgbClr>
                    </a:outerShdw>
                  </a:effectLst>
                  <a:latin charset="0" panose="020f0502020204030204" pitchFamily="34" typeface="Calibri"/>
                  <a:ea charset="0" panose="020b0604030504040204" pitchFamily="34" typeface="Tahoma"/>
                  <a:cs charset="0" panose="020b0604030504040204" pitchFamily="34" typeface="Tahoma"/>
                </a:rPr>
                <a:t>12%</a:t>
              </a:r>
            </a:p>
          </p:txBody>
        </p:sp>
      </p:grpSp>
      <p:grpSp>
        <p:nvGrpSpPr>
          <p:cNvPr id="449" name="그룹 448"/>
          <p:cNvGrpSpPr/>
          <p:nvPr/>
        </p:nvGrpSpPr>
        <p:grpSpPr>
          <a:xfrm>
            <a:off x="1304402" y="2620137"/>
            <a:ext cx="5999282" cy="1786758"/>
            <a:chOff x="471433" y="3431055"/>
            <a:chExt cx="7566303" cy="2253461"/>
          </a:xfrm>
        </p:grpSpPr>
        <p:sp>
          <p:nvSpPr>
            <p:cNvPr id="450" name="Rectangle 3"/>
            <p:cNvSpPr txBox="1">
              <a:spLocks noChangeArrowheads="1"/>
            </p:cNvSpPr>
            <p:nvPr/>
          </p:nvSpPr>
          <p:spPr bwMode="auto">
            <a:xfrm>
              <a:off x="2617791" y="3408926"/>
              <a:ext cx="814612" cy="221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a:lnSpc>
                  <a:spcPct val="110000"/>
                </a:lnSpc>
              </a:pPr>
              <a:r>
                <a:rPr altLang="ko-KR" b="1" lang="en-US" smtClean="0" sz="1050">
                  <a:solidFill>
                    <a:srgbClr val="363435"/>
                  </a:solidFill>
                  <a:effectLst>
                    <a:glow rad="127000">
                      <a:schemeClr val="bg1">
                        <a:alpha val="70000"/>
                      </a:schemeClr>
                    </a:glow>
                  </a:effectLst>
                  <a:latin charset="0" panose="020f0502020204030204" pitchFamily="34" typeface="Calibri"/>
                  <a:ea charset="0" panose="020b0604030504040204" pitchFamily="34" typeface="Tahoma"/>
                  <a:cs charset="0" panose="020b0604020202020204" pitchFamily="34" typeface="Arial"/>
                </a:rPr>
                <a:t>Asia</a:t>
              </a:r>
            </a:p>
          </p:txBody>
        </p:sp>
        <p:sp>
          <p:nvSpPr>
            <p:cNvPr id="451" name="Rectangle 3"/>
            <p:cNvSpPr txBox="1">
              <a:spLocks noChangeArrowheads="1"/>
            </p:cNvSpPr>
            <p:nvPr/>
          </p:nvSpPr>
          <p:spPr bwMode="auto">
            <a:xfrm>
              <a:off x="6084167" y="3839389"/>
              <a:ext cx="1195864" cy="4439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a:lnSpc>
                  <a:spcPct val="110000"/>
                </a:lnSpc>
              </a:pPr>
              <a:r>
                <a:rPr altLang="ko-KR" b="1" lang="en-US" smtClean="0" sz="1050">
                  <a:solidFill>
                    <a:srgbClr val="363435"/>
                  </a:solidFill>
                  <a:effectLst>
                    <a:glow rad="127000">
                      <a:schemeClr val="bg1">
                        <a:alpha val="70000"/>
                      </a:schemeClr>
                    </a:glow>
                  </a:effectLst>
                  <a:latin charset="0" panose="020f0502020204030204" pitchFamily="34" typeface="Calibri"/>
                  <a:ea charset="0" panose="020b0604030504040204" pitchFamily="34" typeface="Tahoma"/>
                  <a:cs charset="0" panose="020b0604020202020204" pitchFamily="34" typeface="Arial"/>
                </a:rPr>
                <a:t>North</a:t>
              </a:r>
            </a:p>
            <a:p>
              <a:pPr algn="ctr">
                <a:lnSpc>
                  <a:spcPct val="110000"/>
                </a:lnSpc>
              </a:pPr>
              <a:r>
                <a:rPr altLang="ko-KR" b="1" lang="en-US" smtClean="0" sz="1050">
                  <a:solidFill>
                    <a:srgbClr val="363435"/>
                  </a:solidFill>
                  <a:effectLst>
                    <a:glow rad="127000">
                      <a:schemeClr val="bg1">
                        <a:alpha val="70000"/>
                      </a:schemeClr>
                    </a:glow>
                  </a:effectLst>
                  <a:latin charset="0" panose="020f0502020204030204" pitchFamily="34" typeface="Calibri"/>
                  <a:ea charset="0" panose="020b0604030504040204" pitchFamily="34" typeface="Tahoma"/>
                  <a:cs charset="0" panose="020b0604020202020204" pitchFamily="34" typeface="Arial"/>
                </a:rPr>
                <a:t>America</a:t>
              </a:r>
            </a:p>
          </p:txBody>
        </p:sp>
        <p:sp>
          <p:nvSpPr>
            <p:cNvPr id="452" name="Rectangle 3"/>
            <p:cNvSpPr txBox="1">
              <a:spLocks noChangeArrowheads="1"/>
            </p:cNvSpPr>
            <p:nvPr/>
          </p:nvSpPr>
          <p:spPr bwMode="auto">
            <a:xfrm>
              <a:off x="6841873" y="5251377"/>
              <a:ext cx="1195864" cy="4439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a:lnSpc>
                  <a:spcPct val="110000"/>
                </a:lnSpc>
              </a:pPr>
              <a:r>
                <a:rPr altLang="ko-KR" b="1" lang="en-US" smtClean="0" sz="1050">
                  <a:solidFill>
                    <a:srgbClr val="363435"/>
                  </a:solidFill>
                  <a:effectLst>
                    <a:glow rad="127000">
                      <a:schemeClr val="bg1">
                        <a:alpha val="70000"/>
                      </a:schemeClr>
                    </a:glow>
                  </a:effectLst>
                  <a:latin charset="0" panose="020f0502020204030204" pitchFamily="34" typeface="Calibri"/>
                  <a:ea charset="0" panose="020b0604030504040204" pitchFamily="34" typeface="Tahoma"/>
                  <a:cs charset="0" panose="020b0604020202020204" pitchFamily="34" typeface="Arial"/>
                </a:rPr>
                <a:t>South</a:t>
              </a:r>
            </a:p>
            <a:p>
              <a:pPr algn="ctr">
                <a:lnSpc>
                  <a:spcPct val="110000"/>
                </a:lnSpc>
              </a:pPr>
              <a:r>
                <a:rPr altLang="ko-KR" b="1" lang="en-US" smtClean="0" sz="1050">
                  <a:solidFill>
                    <a:srgbClr val="363435"/>
                  </a:solidFill>
                  <a:effectLst>
                    <a:glow rad="127000">
                      <a:schemeClr val="bg1">
                        <a:alpha val="70000"/>
                      </a:schemeClr>
                    </a:glow>
                  </a:effectLst>
                  <a:latin charset="0" panose="020f0502020204030204" pitchFamily="34" typeface="Calibri"/>
                  <a:ea charset="0" panose="020b0604030504040204" pitchFamily="34" typeface="Tahoma"/>
                  <a:cs charset="0" panose="020b0604020202020204" pitchFamily="34" typeface="Arial"/>
                </a:rPr>
                <a:t>America</a:t>
              </a:r>
            </a:p>
          </p:txBody>
        </p:sp>
        <p:sp>
          <p:nvSpPr>
            <p:cNvPr id="453" name="Rectangle 3"/>
            <p:cNvSpPr txBox="1">
              <a:spLocks noChangeArrowheads="1"/>
            </p:cNvSpPr>
            <p:nvPr/>
          </p:nvSpPr>
          <p:spPr bwMode="auto">
            <a:xfrm>
              <a:off x="2960276" y="5484647"/>
              <a:ext cx="1195864" cy="221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a:lnSpc>
                  <a:spcPct val="110000"/>
                </a:lnSpc>
              </a:pPr>
              <a:r>
                <a:rPr altLang="ko-KR" b="1" lang="en-US" smtClean="0" sz="1050">
                  <a:solidFill>
                    <a:srgbClr val="363435"/>
                  </a:solidFill>
                  <a:effectLst>
                    <a:glow rad="127000">
                      <a:schemeClr val="bg1">
                        <a:alpha val="70000"/>
                      </a:schemeClr>
                    </a:glow>
                  </a:effectLst>
                  <a:latin charset="0" panose="020f0502020204030204" pitchFamily="34" typeface="Calibri"/>
                  <a:ea charset="0" panose="020b0604030504040204" pitchFamily="34" typeface="Tahoma"/>
                  <a:cs charset="0" panose="020b0604020202020204" pitchFamily="34" typeface="Arial"/>
                </a:rPr>
                <a:t>Oceania</a:t>
              </a:r>
            </a:p>
          </p:txBody>
        </p:sp>
        <p:sp>
          <p:nvSpPr>
            <p:cNvPr id="454" name="Rectangle 3"/>
            <p:cNvSpPr txBox="1">
              <a:spLocks noChangeArrowheads="1"/>
            </p:cNvSpPr>
            <p:nvPr/>
          </p:nvSpPr>
          <p:spPr bwMode="auto">
            <a:xfrm>
              <a:off x="471433" y="4434160"/>
              <a:ext cx="1195864" cy="221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a:lnSpc>
                  <a:spcPct val="110000"/>
                </a:lnSpc>
              </a:pPr>
              <a:r>
                <a:rPr altLang="ko-KR" b="1" lang="en-US" smtClean="0" sz="1050">
                  <a:solidFill>
                    <a:srgbClr val="363435"/>
                  </a:solidFill>
                  <a:effectLst>
                    <a:glow rad="127000">
                      <a:schemeClr val="bg1">
                        <a:alpha val="70000"/>
                      </a:schemeClr>
                    </a:glow>
                  </a:effectLst>
                  <a:latin charset="0" panose="020f0502020204030204" pitchFamily="34" typeface="Calibri"/>
                  <a:ea charset="0" panose="020b0604030504040204" pitchFamily="34" typeface="Tahoma"/>
                  <a:cs charset="0" panose="020b0604020202020204" pitchFamily="34" typeface="Arial"/>
                </a:rPr>
                <a:t>Africa</a:t>
              </a:r>
            </a:p>
          </p:txBody>
        </p:sp>
        <p:sp>
          <p:nvSpPr>
            <p:cNvPr id="455" name="Rectangle 3"/>
            <p:cNvSpPr txBox="1">
              <a:spLocks noChangeArrowheads="1"/>
            </p:cNvSpPr>
            <p:nvPr/>
          </p:nvSpPr>
          <p:spPr bwMode="auto">
            <a:xfrm>
              <a:off x="701742" y="3551348"/>
              <a:ext cx="1195864" cy="221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a:lnSpc>
                  <a:spcPct val="110000"/>
                </a:lnSpc>
              </a:pPr>
              <a:r>
                <a:rPr altLang="ko-KR" b="1" lang="en-US" smtClean="0" sz="1050">
                  <a:solidFill>
                    <a:srgbClr val="363435"/>
                  </a:solidFill>
                  <a:effectLst>
                    <a:glow rad="127000">
                      <a:schemeClr val="bg1">
                        <a:alpha val="70000"/>
                      </a:schemeClr>
                    </a:glow>
                  </a:effectLst>
                  <a:latin charset="0" panose="020f0502020204030204" pitchFamily="34" typeface="Calibri"/>
                  <a:ea charset="0" panose="020b0604030504040204" pitchFamily="34" typeface="Tahoma"/>
                  <a:cs charset="0" panose="020b0604020202020204" pitchFamily="34" typeface="Arial"/>
                </a:rPr>
                <a:t>Europe</a:t>
              </a:r>
            </a:p>
          </p:txBody>
        </p:sp>
        <p:sp>
          <p:nvSpPr>
            <p:cNvPr id="456" name="Rectangle 3"/>
            <p:cNvSpPr txBox="1">
              <a:spLocks noChangeArrowheads="1"/>
            </p:cNvSpPr>
            <p:nvPr/>
          </p:nvSpPr>
          <p:spPr bwMode="auto">
            <a:xfrm>
              <a:off x="1541416" y="3993168"/>
              <a:ext cx="1195864" cy="2219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a:lnSpc>
                  <a:spcPct val="110000"/>
                </a:lnSpc>
              </a:pPr>
              <a:r>
                <a:rPr altLang="ko-KR" b="1" lang="en-US" smtClean="0" sz="1050">
                  <a:solidFill>
                    <a:srgbClr val="363435"/>
                  </a:solidFill>
                  <a:effectLst>
                    <a:glow rad="127000">
                      <a:schemeClr val="bg1">
                        <a:alpha val="70000"/>
                      </a:schemeClr>
                    </a:glow>
                  </a:effectLst>
                  <a:latin charset="0" panose="020f0502020204030204" pitchFamily="34" typeface="Calibri"/>
                  <a:ea charset="0" panose="020b0604030504040204" pitchFamily="34" typeface="Tahoma"/>
                  <a:cs charset="0" panose="020b0604020202020204" pitchFamily="34" typeface="Arial"/>
                </a:rPr>
                <a:t>Middle East</a:t>
              </a:r>
            </a:p>
          </p:txBody>
        </p:sp>
      </p:grpSp>
    </p:spTree>
    <p:extLst>
      <p:ext uri="{BB962C8B-B14F-4D97-AF65-F5344CB8AC3E}">
        <p14:creationId val="2266879089"/>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4" sz="quarter" type="body"/>
          </p:nvPr>
        </p:nvSpPr>
        <p:spPr/>
        <p:txBody>
          <a:bodyPr/>
          <a:lstStyle/>
          <a:p>
            <a:r>
              <a:rPr altLang="ko-KR" lang="en-US"/>
              <a:t>Bar chart</a:t>
            </a:r>
          </a:p>
        </p:txBody>
      </p:sp>
      <p:sp>
        <p:nvSpPr>
          <p:cNvPr id="3" name="텍스트 개체 틀 2"/>
          <p:cNvSpPr>
            <a:spLocks noGrp="1"/>
          </p:cNvSpPr>
          <p:nvPr>
            <p:ph idx="15" sz="quarter" type="body"/>
          </p:nvPr>
        </p:nvSpPr>
        <p:spPr/>
        <p:txBody>
          <a:bodyPr/>
          <a:lstStyle/>
          <a:p>
            <a:r>
              <a:rPr altLang="ko-KR" lang="en-US" smtClean="0"/>
              <a:t>Slide sub title</a:t>
            </a:r>
          </a:p>
        </p:txBody>
      </p:sp>
      <p:grpSp>
        <p:nvGrpSpPr>
          <p:cNvPr id="4" name="그룹 3"/>
          <p:cNvGrpSpPr/>
          <p:nvPr/>
        </p:nvGrpSpPr>
        <p:grpSpPr>
          <a:xfrm>
            <a:off x="183243" y="954103"/>
            <a:ext cx="373348" cy="309352"/>
            <a:chOff x="97179" y="1248898"/>
            <a:chExt cx="469218" cy="388789"/>
          </a:xfrm>
        </p:grpSpPr>
        <p:pic>
          <p:nvPicPr>
            <p:cNvPr id="5" name="그림 4"/>
            <p:cNvPicPr>
              <a:picLocks noChangeAspect="1"/>
            </p:cNvPicPr>
            <p:nvPr/>
          </p:nvPicPr>
          <p:blipFill>
            <a:blip r:embed="rId2">
              <a:extLst>
                <a:ext uri="{28A0092B-C50C-407E-A947-70E740481C1C}">
                  <a14:useLocalDpi/>
                </a:ext>
              </a:extLst>
            </a:blip>
            <a:stretch>
              <a:fillRect/>
            </a:stretch>
          </p:blipFill>
          <p:spPr>
            <a:xfrm rot="4712254">
              <a:off x="59591" y="1302829"/>
              <a:ext cx="372446" cy="297269"/>
            </a:xfrm>
            <a:prstGeom prst="rect">
              <a:avLst/>
            </a:prstGeom>
          </p:spPr>
        </p:pic>
        <p:pic>
          <p:nvPicPr>
            <p:cNvPr id="6" name="그림 5"/>
            <p:cNvPicPr>
              <a:picLocks noChangeAspect="1"/>
            </p:cNvPicPr>
            <p:nvPr/>
          </p:nvPicPr>
          <p:blipFill>
            <a:blip r:embed="rId3">
              <a:extLst>
                <a:ext uri="{28A0092B-C50C-407E-A947-70E740481C1C}">
                  <a14:useLocalDpi/>
                </a:ext>
              </a:extLst>
            </a:blip>
            <a:stretch>
              <a:fillRect/>
            </a:stretch>
          </p:blipFill>
          <p:spPr>
            <a:xfrm rot="3584685">
              <a:off x="333679" y="1310312"/>
              <a:ext cx="294131" cy="171304"/>
            </a:xfrm>
            <a:prstGeom prst="rect">
              <a:avLst/>
            </a:prstGeom>
          </p:spPr>
        </p:pic>
      </p:grpSp>
      <p:sp>
        <p:nvSpPr>
          <p:cNvPr id="7" name="텍스트 개체 틀 3"/>
          <p:cNvSpPr txBox="1"/>
          <p:nvPr/>
        </p:nvSpPr>
        <p:spPr>
          <a:xfrm>
            <a:off x="625384" y="988655"/>
            <a:ext cx="8388424" cy="18288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sz="1200">
                <a:solidFill>
                  <a:srgbClr val="402D1F"/>
                </a:solidFill>
                <a:latin charset="0" panose="020f0502020204030204" pitchFamily="34" typeface="Calibri"/>
              </a:rPr>
              <a:t>Our user-friendly and functional search engine helps you locate the right templates, effectively saving your time.</a:t>
            </a:r>
          </a:p>
        </p:txBody>
      </p:sp>
      <p:grpSp>
        <p:nvGrpSpPr>
          <p:cNvPr id="8" name="그룹 7"/>
          <p:cNvGrpSpPr/>
          <p:nvPr/>
        </p:nvGrpSpPr>
        <p:grpSpPr>
          <a:xfrm>
            <a:off x="4954415" y="4470088"/>
            <a:ext cx="3102396" cy="273555"/>
            <a:chOff x="1033220" y="5648672"/>
            <a:chExt cx="3548221" cy="302677"/>
          </a:xfrm>
        </p:grpSpPr>
        <p:sp>
          <p:nvSpPr>
            <p:cNvPr id="9" name="모서리가 둥근 직사각형 8"/>
            <p:cNvSpPr/>
            <p:nvPr/>
          </p:nvSpPr>
          <p:spPr>
            <a:xfrm>
              <a:off x="1033220" y="5648672"/>
              <a:ext cx="3548221" cy="302677"/>
            </a:xfrm>
            <a:prstGeom prst="roundRect">
              <a:avLst>
                <a:gd fmla="val 9860" name="adj"/>
              </a:avLst>
            </a:prstGeom>
            <a:gradFill>
              <a:gsLst>
                <a:gs pos="53000">
                  <a:srgbClr val="4A3424">
                    <a:lumMod val="95000"/>
                    <a:lumOff val="5000"/>
                  </a:srgbClr>
                </a:gs>
                <a:gs pos="0">
                  <a:srgbClr val="79563B"/>
                </a:gs>
                <a:gs pos="100000">
                  <a:srgbClr val="402D1F"/>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10" name="모서리가 둥근 직사각형 9"/>
            <p:cNvSpPr/>
            <p:nvPr/>
          </p:nvSpPr>
          <p:spPr>
            <a:xfrm>
              <a:off x="1092358" y="5694253"/>
              <a:ext cx="3436944" cy="211515"/>
            </a:xfrm>
            <a:prstGeom prst="roundRect">
              <a:avLst>
                <a:gd fmla="val 6869"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11" name="모서리가 둥근 직사각형 10"/>
            <p:cNvSpPr/>
            <p:nvPr/>
          </p:nvSpPr>
          <p:spPr>
            <a:xfrm>
              <a:off x="1092358" y="5694253"/>
              <a:ext cx="3436944" cy="211515"/>
            </a:xfrm>
            <a:prstGeom prst="roundRect">
              <a:avLst>
                <a:gd fmla="val 6869" name="adj"/>
              </a:avLst>
            </a:prstGeom>
            <a:solidFill>
              <a:schemeClr val="bg1">
                <a:alpha val="25000"/>
              </a:schemeClr>
            </a:solid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grpSp>
      <p:grpSp>
        <p:nvGrpSpPr>
          <p:cNvPr id="12" name="그룹 11"/>
          <p:cNvGrpSpPr/>
          <p:nvPr/>
        </p:nvGrpSpPr>
        <p:grpSpPr>
          <a:xfrm>
            <a:off x="1063005" y="4470088"/>
            <a:ext cx="3102396" cy="273555"/>
            <a:chOff x="1033220" y="5648672"/>
            <a:chExt cx="3548221" cy="302677"/>
          </a:xfrm>
        </p:grpSpPr>
        <p:sp>
          <p:nvSpPr>
            <p:cNvPr id="13" name="모서리가 둥근 직사각형 12"/>
            <p:cNvSpPr/>
            <p:nvPr/>
          </p:nvSpPr>
          <p:spPr>
            <a:xfrm>
              <a:off x="1033220" y="5648672"/>
              <a:ext cx="3548221" cy="302677"/>
            </a:xfrm>
            <a:prstGeom prst="roundRect">
              <a:avLst>
                <a:gd fmla="val 9860" name="adj"/>
              </a:avLst>
            </a:prstGeom>
            <a:gradFill>
              <a:gsLst>
                <a:gs pos="53000">
                  <a:srgbClr val="4A3424">
                    <a:lumMod val="95000"/>
                    <a:lumOff val="5000"/>
                  </a:srgbClr>
                </a:gs>
                <a:gs pos="0">
                  <a:srgbClr val="79563B"/>
                </a:gs>
                <a:gs pos="100000">
                  <a:srgbClr val="402D1F"/>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14" name="모서리가 둥근 직사각형 13"/>
            <p:cNvSpPr/>
            <p:nvPr/>
          </p:nvSpPr>
          <p:spPr>
            <a:xfrm>
              <a:off x="1092358" y="5694253"/>
              <a:ext cx="3436944" cy="211515"/>
            </a:xfrm>
            <a:prstGeom prst="roundRect">
              <a:avLst>
                <a:gd fmla="val 6869"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15" name="모서리가 둥근 직사각형 14"/>
            <p:cNvSpPr/>
            <p:nvPr/>
          </p:nvSpPr>
          <p:spPr>
            <a:xfrm>
              <a:off x="1092358" y="5694253"/>
              <a:ext cx="3436944" cy="211515"/>
            </a:xfrm>
            <a:prstGeom prst="roundRect">
              <a:avLst>
                <a:gd fmla="val 6869" name="adj"/>
              </a:avLst>
            </a:prstGeom>
            <a:solidFill>
              <a:schemeClr val="bg1">
                <a:alpha val="25000"/>
              </a:schemeClr>
            </a:solid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grpSp>
      <p:grpSp>
        <p:nvGrpSpPr>
          <p:cNvPr id="16" name="그룹 15"/>
          <p:cNvGrpSpPr/>
          <p:nvPr/>
        </p:nvGrpSpPr>
        <p:grpSpPr>
          <a:xfrm>
            <a:off x="5650707" y="2242397"/>
            <a:ext cx="2439469" cy="133207"/>
            <a:chOff x="5968374" y="3032590"/>
            <a:chExt cx="2790029" cy="152349"/>
          </a:xfrm>
        </p:grpSpPr>
        <p:grpSp>
          <p:nvGrpSpPr>
            <p:cNvPr id="17" name="그룹 16"/>
            <p:cNvGrpSpPr/>
            <p:nvPr/>
          </p:nvGrpSpPr>
          <p:grpSpPr>
            <a:xfrm>
              <a:off x="5968374" y="3032590"/>
              <a:ext cx="978254" cy="152349"/>
              <a:chOff x="5580112" y="3003431"/>
              <a:chExt cx="978254" cy="152349"/>
            </a:xfrm>
          </p:grpSpPr>
          <p:sp>
            <p:nvSpPr>
              <p:cNvPr id="24" name="직사각형 23"/>
              <p:cNvSpPr/>
              <p:nvPr/>
            </p:nvSpPr>
            <p:spPr>
              <a:xfrm>
                <a:off x="5580112" y="3017627"/>
                <a:ext cx="123957" cy="123957"/>
              </a:xfrm>
              <a:prstGeom prst="rect">
                <a:avLst/>
              </a:prstGeom>
              <a:solidFill>
                <a:srgbClr val="39815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ko-KR" sz="1200">
                  <a:solidFill>
                    <a:srgbClr val="402D1F"/>
                  </a:solidFill>
                  <a:latin charset="0" panose="020f0502020204030204" pitchFamily="34" typeface="Calibri"/>
                </a:endParaRPr>
              </a:p>
            </p:txBody>
          </p:sp>
          <p:sp>
            <p:nvSpPr>
              <p:cNvPr id="25" name="Rectangle 3"/>
              <p:cNvSpPr txBox="1">
                <a:spLocks noChangeArrowheads="1"/>
              </p:cNvSpPr>
              <p:nvPr/>
            </p:nvSpPr>
            <p:spPr bwMode="auto">
              <a:xfrm>
                <a:off x="5796136" y="2993327"/>
                <a:ext cx="762230" cy="1725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nSpc>
                    <a:spcPct val="110000"/>
                  </a:lnSpc>
                </a:pPr>
                <a:r>
                  <a:rPr altLang="ko-KR" b="1" lang="en-US" smtClean="0" sz="900">
                    <a:solidFill>
                      <a:srgbClr val="402D1F"/>
                    </a:solidFill>
                    <a:latin charset="0" panose="020f0502020204030204" pitchFamily="34" typeface="Calibri"/>
                    <a:ea charset="0" panose="020b0604030504040204" pitchFamily="34" typeface="Tahoma"/>
                    <a:cs charset="0" panose="020b0604030504040204" pitchFamily="34" typeface="Tahoma"/>
                  </a:rPr>
                  <a:t>Value 01</a:t>
                </a:r>
              </a:p>
            </p:txBody>
          </p:sp>
        </p:grpSp>
        <p:grpSp>
          <p:nvGrpSpPr>
            <p:cNvPr id="18" name="그룹 17"/>
            <p:cNvGrpSpPr/>
            <p:nvPr/>
          </p:nvGrpSpPr>
          <p:grpSpPr>
            <a:xfrm>
              <a:off x="6844081" y="3032590"/>
              <a:ext cx="1008435" cy="152349"/>
              <a:chOff x="5549931" y="3003431"/>
              <a:chExt cx="1008435" cy="152349"/>
            </a:xfrm>
          </p:grpSpPr>
          <p:sp>
            <p:nvSpPr>
              <p:cNvPr id="22" name="직사각형 21"/>
              <p:cNvSpPr/>
              <p:nvPr/>
            </p:nvSpPr>
            <p:spPr>
              <a:xfrm>
                <a:off x="5549931" y="3017627"/>
                <a:ext cx="123957" cy="123957"/>
              </a:xfrm>
              <a:prstGeom prst="rect">
                <a:avLst/>
              </a:prstGeom>
              <a:solidFill>
                <a:srgbClr val="91AC37"/>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ko-KR" sz="1200">
                  <a:solidFill>
                    <a:srgbClr val="402D1F"/>
                  </a:solidFill>
                  <a:latin charset="0" panose="020f0502020204030204" pitchFamily="34" typeface="Calibri"/>
                </a:endParaRPr>
              </a:p>
            </p:txBody>
          </p:sp>
          <p:sp>
            <p:nvSpPr>
              <p:cNvPr id="23" name="Rectangle 3"/>
              <p:cNvSpPr txBox="1">
                <a:spLocks noChangeArrowheads="1"/>
              </p:cNvSpPr>
              <p:nvPr/>
            </p:nvSpPr>
            <p:spPr bwMode="auto">
              <a:xfrm>
                <a:off x="5796137" y="2993327"/>
                <a:ext cx="762230" cy="1725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nSpc>
                    <a:spcPct val="110000"/>
                  </a:lnSpc>
                </a:pPr>
                <a:r>
                  <a:rPr altLang="ko-KR" b="1" lang="en-US" smtClean="0" sz="900">
                    <a:solidFill>
                      <a:srgbClr val="402D1F"/>
                    </a:solidFill>
                    <a:latin charset="0" panose="020f0502020204030204" pitchFamily="34" typeface="Calibri"/>
                    <a:ea charset="0" panose="020b0604030504040204" pitchFamily="34" typeface="Tahoma"/>
                    <a:cs charset="0" panose="020b0604030504040204" pitchFamily="34" typeface="Tahoma"/>
                  </a:rPr>
                  <a:t>Value 02</a:t>
                </a:r>
              </a:p>
            </p:txBody>
          </p:sp>
        </p:grpSp>
        <p:grpSp>
          <p:nvGrpSpPr>
            <p:cNvPr id="19" name="그룹 18"/>
            <p:cNvGrpSpPr/>
            <p:nvPr/>
          </p:nvGrpSpPr>
          <p:grpSpPr>
            <a:xfrm>
              <a:off x="7780149" y="3032590"/>
              <a:ext cx="978254" cy="152349"/>
              <a:chOff x="5580112" y="3003431"/>
              <a:chExt cx="978254" cy="152349"/>
            </a:xfrm>
          </p:grpSpPr>
          <p:sp>
            <p:nvSpPr>
              <p:cNvPr id="20" name="직사각형 19"/>
              <p:cNvSpPr/>
              <p:nvPr/>
            </p:nvSpPr>
            <p:spPr>
              <a:xfrm>
                <a:off x="5580112" y="3017627"/>
                <a:ext cx="123957" cy="123957"/>
              </a:xfrm>
              <a:prstGeom prst="rect">
                <a:avLst/>
              </a:prstGeom>
              <a:solidFill>
                <a:srgbClr val="402D1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ko-KR" sz="1200">
                  <a:solidFill>
                    <a:srgbClr val="402D1F"/>
                  </a:solidFill>
                  <a:latin charset="0" panose="020f0502020204030204" pitchFamily="34" typeface="Calibri"/>
                </a:endParaRPr>
              </a:p>
            </p:txBody>
          </p:sp>
          <p:sp>
            <p:nvSpPr>
              <p:cNvPr id="21" name="Rectangle 3"/>
              <p:cNvSpPr txBox="1">
                <a:spLocks noChangeArrowheads="1"/>
              </p:cNvSpPr>
              <p:nvPr/>
            </p:nvSpPr>
            <p:spPr bwMode="auto">
              <a:xfrm>
                <a:off x="5796138" y="2993327"/>
                <a:ext cx="762230" cy="1725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nSpc>
                    <a:spcPct val="110000"/>
                  </a:lnSpc>
                </a:pPr>
                <a:r>
                  <a:rPr altLang="ko-KR" b="1" lang="en-US" smtClean="0" sz="900">
                    <a:solidFill>
                      <a:srgbClr val="402D1F"/>
                    </a:solidFill>
                    <a:latin charset="0" panose="020f0502020204030204" pitchFamily="34" typeface="Calibri"/>
                    <a:ea charset="0" panose="020b0604030504040204" pitchFamily="34" typeface="Tahoma"/>
                    <a:cs charset="0" panose="020b0604030504040204" pitchFamily="34" typeface="Tahoma"/>
                  </a:rPr>
                  <a:t>Value 03</a:t>
                </a:r>
              </a:p>
            </p:txBody>
          </p:sp>
        </p:grpSp>
      </p:grpSp>
      <p:sp>
        <p:nvSpPr>
          <p:cNvPr id="26" name="직사각형 25"/>
          <p:cNvSpPr/>
          <p:nvPr/>
        </p:nvSpPr>
        <p:spPr>
          <a:xfrm flipH="1" rot="5400000">
            <a:off x="6252596" y="1394992"/>
            <a:ext cx="466786" cy="2808202"/>
          </a:xfrm>
          <a:prstGeom prst="rect">
            <a:avLst/>
          </a:prstGeom>
          <a:gradFill>
            <a:gsLst>
              <a:gs pos="0">
                <a:srgbClr val="91AC37">
                  <a:alpha val="0"/>
                </a:srgbClr>
              </a:gs>
              <a:gs pos="100000">
                <a:srgbClr val="91AC37">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27" name="직사각형 26"/>
          <p:cNvSpPr/>
          <p:nvPr/>
        </p:nvSpPr>
        <p:spPr>
          <a:xfrm rot="16200000">
            <a:off x="2729645" y="2704647"/>
            <a:ext cx="466786" cy="2118059"/>
          </a:xfrm>
          <a:prstGeom prst="rect">
            <a:avLst/>
          </a:prstGeom>
          <a:gradFill>
            <a:gsLst>
              <a:gs pos="0">
                <a:srgbClr val="91AC37">
                  <a:alpha val="0"/>
                </a:srgbClr>
              </a:gs>
              <a:gs pos="100000">
                <a:srgbClr val="398153">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graphicFrame>
        <p:nvGraphicFramePr>
          <p:cNvPr id="28" name="차트 27"/>
          <p:cNvGraphicFramePr/>
          <p:nvPr>
            <p:extLst>
              <p:ext uri="{D42A27DB-BD31-4B8C-83A1-F6EECF244321}">
                <p14:modId val="887175736"/>
              </p:ext>
            </p:extLst>
          </p:nvPr>
        </p:nvGraphicFramePr>
        <p:xfrm>
          <a:off x="4922282" y="2395330"/>
          <a:ext cx="3164439" cy="2356157"/>
        </p:xfrm>
        <a:graphic>
          <a:graphicData uri="http://schemas.openxmlformats.org/drawingml/2006/chart">
            <c:chart xmlns:c="http://schemas.openxmlformats.org/drawingml/2006/chart" r:id="rId5"/>
          </a:graphicData>
        </a:graphic>
      </p:graphicFrame>
      <p:graphicFrame>
        <p:nvGraphicFramePr>
          <p:cNvPr id="29" name="차트 28"/>
          <p:cNvGraphicFramePr/>
          <p:nvPr>
            <p:extLst>
              <p:ext uri="{D42A27DB-BD31-4B8C-83A1-F6EECF244321}">
                <p14:modId val="736327716"/>
              </p:ext>
            </p:extLst>
          </p:nvPr>
        </p:nvGraphicFramePr>
        <p:xfrm>
          <a:off x="1027295" y="2395330"/>
          <a:ext cx="3164439" cy="2356157"/>
        </p:xfrm>
        <a:graphic>
          <a:graphicData uri="http://schemas.openxmlformats.org/drawingml/2006/chart">
            <c:chart xmlns:c="http://schemas.openxmlformats.org/drawingml/2006/chart" r:id="rId6"/>
          </a:graphicData>
        </a:graphic>
      </p:graphicFrame>
      <p:grpSp>
        <p:nvGrpSpPr>
          <p:cNvPr id="30" name="그룹 29"/>
          <p:cNvGrpSpPr/>
          <p:nvPr/>
        </p:nvGrpSpPr>
        <p:grpSpPr>
          <a:xfrm>
            <a:off x="4066595" y="2702379"/>
            <a:ext cx="986626" cy="1621245"/>
            <a:chOff x="4007796" y="3583209"/>
            <a:chExt cx="1128408" cy="2106463"/>
          </a:xfrm>
        </p:grpSpPr>
        <p:sp>
          <p:nvSpPr>
            <p:cNvPr id="31" name="Rectangle 3"/>
            <p:cNvSpPr txBox="1">
              <a:spLocks noChangeArrowheads="1"/>
            </p:cNvSpPr>
            <p:nvPr/>
          </p:nvSpPr>
          <p:spPr bwMode="auto">
            <a:xfrm>
              <a:off x="4007795" y="3561931"/>
              <a:ext cx="1128408" cy="237614"/>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200">
                  <a:solidFill>
                    <a:srgbClr val="402D1F"/>
                  </a:solidFill>
                  <a:latin charset="0" panose="020f0502020204030204" pitchFamily="34" typeface="Calibri"/>
                  <a:ea charset="0" panose="020b0604030504040204" pitchFamily="34" typeface="Tahoma"/>
                  <a:cs charset="0" panose="020b0604030504040204" pitchFamily="34" typeface="Tahoma"/>
                </a:rPr>
                <a:t>Value 01</a:t>
              </a:r>
            </a:p>
          </p:txBody>
        </p:sp>
        <p:sp>
          <p:nvSpPr>
            <p:cNvPr id="32" name="Rectangle 3"/>
            <p:cNvSpPr txBox="1">
              <a:spLocks noChangeArrowheads="1"/>
            </p:cNvSpPr>
            <p:nvPr/>
          </p:nvSpPr>
          <p:spPr bwMode="auto">
            <a:xfrm>
              <a:off x="4007795" y="4186921"/>
              <a:ext cx="1128408" cy="237614"/>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200">
                  <a:solidFill>
                    <a:srgbClr val="402D1F"/>
                  </a:solidFill>
                  <a:latin charset="0" panose="020f0502020204030204" pitchFamily="34" typeface="Calibri"/>
                  <a:ea charset="0" panose="020b0604030504040204" pitchFamily="34" typeface="Tahoma"/>
                  <a:cs charset="0" panose="020b0604030504040204" pitchFamily="34" typeface="Tahoma"/>
                </a:rPr>
                <a:t>Value 02</a:t>
              </a:r>
            </a:p>
          </p:txBody>
        </p:sp>
        <p:sp>
          <p:nvSpPr>
            <p:cNvPr id="33" name="Rectangle 3"/>
            <p:cNvSpPr txBox="1">
              <a:spLocks noChangeArrowheads="1"/>
            </p:cNvSpPr>
            <p:nvPr/>
          </p:nvSpPr>
          <p:spPr bwMode="auto">
            <a:xfrm>
              <a:off x="4007795" y="4834992"/>
              <a:ext cx="1128408" cy="237614"/>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200">
                  <a:solidFill>
                    <a:srgbClr val="402D1F"/>
                  </a:solidFill>
                  <a:latin charset="0" panose="020f0502020204030204" pitchFamily="34" typeface="Calibri"/>
                  <a:ea charset="0" panose="020b0604030504040204" pitchFamily="34" typeface="Tahoma"/>
                  <a:cs charset="0" panose="020b0604030504040204" pitchFamily="34" typeface="Tahoma"/>
                </a:rPr>
                <a:t>Value 03</a:t>
              </a:r>
            </a:p>
          </p:txBody>
        </p:sp>
        <p:sp>
          <p:nvSpPr>
            <p:cNvPr id="34" name="Rectangle 3"/>
            <p:cNvSpPr txBox="1">
              <a:spLocks noChangeArrowheads="1"/>
            </p:cNvSpPr>
            <p:nvPr/>
          </p:nvSpPr>
          <p:spPr bwMode="auto">
            <a:xfrm>
              <a:off x="4007796" y="5473336"/>
              <a:ext cx="1128408" cy="237614"/>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200">
                  <a:solidFill>
                    <a:srgbClr val="402D1F"/>
                  </a:solidFill>
                  <a:latin charset="0" panose="020f0502020204030204" pitchFamily="34" typeface="Calibri"/>
                  <a:ea charset="0" panose="020b0604030504040204" pitchFamily="34" typeface="Tahoma"/>
                  <a:cs charset="0" panose="020b0604030504040204" pitchFamily="34" typeface="Tahoma"/>
                </a:rPr>
                <a:t>Value 04</a:t>
              </a:r>
            </a:p>
          </p:txBody>
        </p:sp>
      </p:grpSp>
      <p:grpSp>
        <p:nvGrpSpPr>
          <p:cNvPr id="35" name="그룹 34"/>
          <p:cNvGrpSpPr/>
          <p:nvPr/>
        </p:nvGrpSpPr>
        <p:grpSpPr>
          <a:xfrm>
            <a:off x="300235" y="3753737"/>
            <a:ext cx="1266420" cy="617033"/>
            <a:chOff x="945350" y="5100497"/>
            <a:chExt cx="1995881" cy="972445"/>
          </a:xfrm>
        </p:grpSpPr>
        <p:pic>
          <p:nvPicPr>
            <p:cNvPr id="36" name="그림 35"/>
            <p:cNvPicPr>
              <a:picLocks noChangeAspect="1"/>
            </p:cNvPicPr>
            <p:nvPr/>
          </p:nvPicPr>
          <p:blipFill>
            <a:blip r:embed="rId7">
              <a:extLst>
                <a:ext uri="{BEBA8EAE-BF5A-486C-A8C5-ECC9F3942E4B}">
                  <a14:imgProps>
                    <a14:imgLayer xmlns:d3p1="http://schemas.openxmlformats.org/officeDocument/2006/relationships" d3p1:embed="">
                      <a14:imgEffect>
                        <a14:colorTemperature colorTemp="11200"/>
                      </a14:imgEffect>
                      <a14:imgEffect>
                        <a14:saturation sat="66000"/>
                      </a14:imgEffect>
                      <a14:imgEffect>
                        <a14:brightnessContrast contrast="-20000"/>
                      </a14:imgEffect>
                    </a14:imgLayer>
                  </a14:imgProps>
                </a:ext>
                <a:ext uri="{28A0092B-C50C-407E-A947-70E740481C1C}">
                  <a14:useLocalDpi/>
                </a:ext>
              </a:extLst>
            </a:blip>
            <a:stretch>
              <a:fillRect/>
            </a:stretch>
          </p:blipFill>
          <p:spPr>
            <a:xfrm flipV="1" rot="16626055">
              <a:off x="2131163" y="5751612"/>
              <a:ext cx="341282" cy="301377"/>
            </a:xfrm>
            <a:prstGeom prst="rect">
              <a:avLst/>
            </a:prstGeom>
          </p:spPr>
        </p:pic>
        <p:pic>
          <p:nvPicPr>
            <p:cNvPr id="37" name="그림 36"/>
            <p:cNvPicPr>
              <a:picLocks noChangeAspect="1"/>
            </p:cNvPicPr>
            <p:nvPr/>
          </p:nvPicPr>
          <p:blipFill>
            <a:blip r:embed="rId8">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rot="13151999">
              <a:off x="1836919" y="5543388"/>
              <a:ext cx="261084" cy="230557"/>
            </a:xfrm>
            <a:prstGeom prst="rect">
              <a:avLst/>
            </a:prstGeom>
          </p:spPr>
        </p:pic>
        <p:pic>
          <p:nvPicPr>
            <p:cNvPr id="38" name="그림 37"/>
            <p:cNvPicPr>
              <a:picLocks noChangeAspect="1"/>
            </p:cNvPicPr>
            <p:nvPr/>
          </p:nvPicPr>
          <p:blipFill>
            <a:blip r:embed="rId9">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flipV="1" rot="16819596">
              <a:off x="935444" y="5110403"/>
              <a:ext cx="169431" cy="149620"/>
            </a:xfrm>
            <a:prstGeom prst="rect">
              <a:avLst/>
            </a:prstGeom>
          </p:spPr>
        </p:pic>
        <p:pic>
          <p:nvPicPr>
            <p:cNvPr id="39" name="그림 38"/>
            <p:cNvPicPr>
              <a:picLocks noChangeAspect="1"/>
            </p:cNvPicPr>
            <p:nvPr/>
          </p:nvPicPr>
          <p:blipFill>
            <a:blip r:embed="rId10">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4694186">
              <a:off x="2666639" y="5723950"/>
              <a:ext cx="169431" cy="149620"/>
            </a:xfrm>
            <a:prstGeom prst="rect">
              <a:avLst/>
            </a:prstGeom>
          </p:spPr>
        </p:pic>
        <p:pic>
          <p:nvPicPr>
            <p:cNvPr id="40" name="그림 39"/>
            <p:cNvPicPr>
              <a:picLocks noChangeAspect="1"/>
            </p:cNvPicPr>
            <p:nvPr/>
          </p:nvPicPr>
          <p:blipFill>
            <a:blip r:embed="rId11">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20523596">
              <a:off x="2694244" y="5471888"/>
              <a:ext cx="246987" cy="218108"/>
            </a:xfrm>
            <a:prstGeom prst="rect">
              <a:avLst/>
            </a:prstGeom>
          </p:spPr>
        </p:pic>
      </p:grpSp>
      <p:grpSp>
        <p:nvGrpSpPr>
          <p:cNvPr id="41" name="그룹 40"/>
          <p:cNvGrpSpPr/>
          <p:nvPr/>
        </p:nvGrpSpPr>
        <p:grpSpPr>
          <a:xfrm rot="20944728">
            <a:off x="7850715" y="1323622"/>
            <a:ext cx="1066108" cy="546197"/>
            <a:chOff x="6223367" y="4843837"/>
            <a:chExt cx="1681855" cy="861661"/>
          </a:xfrm>
        </p:grpSpPr>
        <p:pic>
          <p:nvPicPr>
            <p:cNvPr id="42" name="그림 41"/>
            <p:cNvPicPr>
              <a:picLocks noChangeAspect="1"/>
            </p:cNvPicPr>
            <p:nvPr/>
          </p:nvPicPr>
          <p:blipFill>
            <a:blip r:embed="rId12">
              <a:extLst>
                <a:ext uri="{BEBA8EAE-BF5A-486C-A8C5-ECC9F3942E4B}">
                  <a14:imgProps>
                    <a14:imgLayer xmlns:d3p1="http://schemas.openxmlformats.org/officeDocument/2006/relationships" d3p1:embed="">
                      <a14:imgEffect>
                        <a14:colorTemperature colorTemp="11200"/>
                      </a14:imgEffect>
                      <a14:imgEffect>
                        <a14:saturation sat="66000"/>
                      </a14:imgEffect>
                      <a14:imgEffect>
                        <a14:brightnessContrast contrast="-20000"/>
                      </a14:imgEffect>
                    </a14:imgLayer>
                  </a14:imgProps>
                </a:ext>
                <a:ext uri="{28A0092B-C50C-407E-A947-70E740481C1C}">
                  <a14:useLocalDpi/>
                </a:ext>
              </a:extLst>
            </a:blip>
            <a:stretch>
              <a:fillRect/>
            </a:stretch>
          </p:blipFill>
          <p:spPr>
            <a:xfrm flipH="1" flipV="1" rot="3065577">
              <a:off x="6201052" y="5346128"/>
              <a:ext cx="381685" cy="337056"/>
            </a:xfrm>
            <a:prstGeom prst="rect">
              <a:avLst/>
            </a:prstGeom>
          </p:spPr>
        </p:pic>
        <p:pic>
          <p:nvPicPr>
            <p:cNvPr id="43" name="그림 42"/>
            <p:cNvPicPr>
              <a:picLocks noChangeAspect="1"/>
            </p:cNvPicPr>
            <p:nvPr/>
          </p:nvPicPr>
          <p:blipFill>
            <a:blip r:embed="rId13">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rot="1320066">
              <a:off x="7575113" y="5288857"/>
              <a:ext cx="330109" cy="291511"/>
            </a:xfrm>
            <a:prstGeom prst="rect">
              <a:avLst/>
            </a:prstGeom>
          </p:spPr>
        </p:pic>
        <p:pic>
          <p:nvPicPr>
            <p:cNvPr id="44" name="그림 43"/>
            <p:cNvPicPr>
              <a:picLocks noChangeAspect="1"/>
            </p:cNvPicPr>
            <p:nvPr/>
          </p:nvPicPr>
          <p:blipFill>
            <a:blip r:embed="rId14">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flipH="1" flipV="1" rot="10500588">
              <a:off x="6383927" y="5122237"/>
              <a:ext cx="263523" cy="232711"/>
            </a:xfrm>
            <a:prstGeom prst="rect">
              <a:avLst/>
            </a:prstGeom>
          </p:spPr>
        </p:pic>
        <p:pic>
          <p:nvPicPr>
            <p:cNvPr id="45" name="그림 44"/>
            <p:cNvPicPr>
              <a:picLocks noChangeAspect="1"/>
            </p:cNvPicPr>
            <p:nvPr/>
          </p:nvPicPr>
          <p:blipFill>
            <a:blip r:embed="rId15">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8177820">
              <a:off x="6833360" y="4874979"/>
              <a:ext cx="532681" cy="470398"/>
            </a:xfrm>
            <a:prstGeom prst="rect">
              <a:avLst/>
            </a:prstGeom>
          </p:spPr>
        </p:pic>
      </p:grpSp>
      <p:pic>
        <p:nvPicPr>
          <p:cNvPr id="47" name="그림 46"/>
          <p:cNvPicPr>
            <a:picLocks noChangeAspect="1"/>
          </p:cNvPicPr>
          <p:nvPr/>
        </p:nvPicPr>
        <p:blipFill>
          <a:blip r:embed="rId16">
            <a:extLst>
              <a:ext uri="{28A0092B-C50C-407E-A947-70E740481C1C}">
                <a14:useLocalDpi/>
              </a:ext>
            </a:extLst>
          </a:blip>
          <a:stretch>
            <a:fillRect/>
          </a:stretch>
        </p:blipFill>
        <p:spPr>
          <a:xfrm>
            <a:off x="694691" y="1350596"/>
            <a:ext cx="1054596" cy="932677"/>
          </a:xfrm>
          <a:prstGeom prst="rect">
            <a:avLst/>
          </a:prstGeom>
        </p:spPr>
      </p:pic>
      <p:sp>
        <p:nvSpPr>
          <p:cNvPr id="48" name="Freeform 7"/>
          <p:cNvSpPr>
            <a:spLocks noEditPoints="1"/>
          </p:cNvSpPr>
          <p:nvPr/>
        </p:nvSpPr>
        <p:spPr bwMode="auto">
          <a:xfrm>
            <a:off x="1122874" y="1658809"/>
            <a:ext cx="335879" cy="296046"/>
          </a:xfrm>
          <a:custGeom>
            <a:gdLst>
              <a:gd fmla="*/ 294 w 624" name="T0"/>
              <a:gd fmla="*/ 160 h 550" name="T1"/>
              <a:gd fmla="*/ 306 w 624" name="T2"/>
              <a:gd fmla="*/ 142 h 550" name="T3"/>
              <a:gd fmla="*/ 326 w 624" name="T4"/>
              <a:gd fmla="*/ 146 h 550" name="T5"/>
              <a:gd fmla="*/ 330 w 624" name="T6"/>
              <a:gd fmla="*/ 220 h 550" name="T7"/>
              <a:gd fmla="*/ 390 w 624" name="T8"/>
              <a:gd fmla="*/ 178 h 550" name="T9"/>
              <a:gd fmla="*/ 450 w 624" name="T10"/>
              <a:gd fmla="*/ 164 h 550" name="T11"/>
              <a:gd fmla="*/ 452 w 624" name="T12"/>
              <a:gd fmla="*/ 118 h 550" name="T13"/>
              <a:gd fmla="*/ 210 w 624" name="T14"/>
              <a:gd fmla="*/ 80 h 550" name="T15"/>
              <a:gd fmla="*/ 162 w 624" name="T16"/>
              <a:gd fmla="*/ 138 h 550" name="T17"/>
              <a:gd fmla="*/ 192 w 624" name="T18"/>
              <a:gd fmla="*/ 166 h 550" name="T19"/>
              <a:gd fmla="*/ 256 w 624" name="T20"/>
              <a:gd fmla="*/ 190 h 550" name="T21"/>
              <a:gd fmla="*/ 506 w 624" name="T22"/>
              <a:gd fmla="*/ 202 h 550" name="T23"/>
              <a:gd fmla="*/ 454 w 624" name="T24"/>
              <a:gd fmla="*/ 198 h 550" name="T25"/>
              <a:gd fmla="*/ 388 w 624" name="T26"/>
              <a:gd fmla="*/ 220 h 550" name="T27"/>
              <a:gd fmla="*/ 348 w 624" name="T28"/>
              <a:gd fmla="*/ 254 h 550" name="T29"/>
              <a:gd fmla="*/ 318 w 624" name="T30"/>
              <a:gd fmla="*/ 314 h 550" name="T31"/>
              <a:gd fmla="*/ 312 w 624" name="T32"/>
              <a:gd fmla="*/ 330 h 550" name="T33"/>
              <a:gd fmla="*/ 288 w 624" name="T34"/>
              <a:gd fmla="*/ 268 h 550" name="T35"/>
              <a:gd fmla="*/ 254 w 624" name="T36"/>
              <a:gd fmla="*/ 232 h 550" name="T37"/>
              <a:gd fmla="*/ 188 w 624" name="T38"/>
              <a:gd fmla="*/ 202 h 550" name="T39"/>
              <a:gd fmla="*/ 120 w 624" name="T40"/>
              <a:gd fmla="*/ 202 h 550" name="T41"/>
              <a:gd fmla="*/ 0 w 624" name="T42"/>
              <a:gd fmla="*/ 232 h 550" name="T43"/>
              <a:gd fmla="*/ 2 w 624" name="T44"/>
              <a:gd fmla="*/ 372 h 550" name="T45"/>
              <a:gd fmla="*/ 24 w 624" name="T46"/>
              <a:gd fmla="*/ 436 h 550" name="T47"/>
              <a:gd fmla="*/ 62 w 624" name="T48"/>
              <a:gd fmla="*/ 476 h 550" name="T49"/>
              <a:gd fmla="*/ 144 w 624" name="T50"/>
              <a:gd fmla="*/ 510 h 550" name="T51"/>
              <a:gd fmla="*/ 228 w 624" name="T52"/>
              <a:gd fmla="*/ 492 h 550" name="T53"/>
              <a:gd fmla="*/ 208 w 624" name="T54"/>
              <a:gd fmla="*/ 440 h 550" name="T55"/>
              <a:gd fmla="*/ 160 w 624" name="T56"/>
              <a:gd fmla="*/ 380 h 550" name="T57"/>
              <a:gd fmla="*/ 140 w 624" name="T58"/>
              <a:gd fmla="*/ 356 h 550" name="T59"/>
              <a:gd fmla="*/ 148 w 624" name="T60"/>
              <a:gd fmla="*/ 338 h 550" name="T61"/>
              <a:gd fmla="*/ 168 w 624" name="T62"/>
              <a:gd fmla="*/ 340 h 550" name="T63"/>
              <a:gd fmla="*/ 236 w 624" name="T64"/>
              <a:gd fmla="*/ 418 h 550" name="T65"/>
              <a:gd fmla="*/ 270 w 624" name="T66"/>
              <a:gd fmla="*/ 516 h 550" name="T67"/>
              <a:gd fmla="*/ 272 w 624" name="T68"/>
              <a:gd fmla="*/ 534 h 550" name="T69"/>
              <a:gd fmla="*/ 282 w 624" name="T70"/>
              <a:gd fmla="*/ 548 h 550" name="T71"/>
              <a:gd fmla="*/ 290 w 624" name="T72"/>
              <a:gd fmla="*/ 550 h 550" name="T73"/>
              <a:gd fmla="*/ 308 w 624" name="T74"/>
              <a:gd fmla="*/ 530 h 550" name="T75"/>
              <a:gd fmla="*/ 294 w 624" name="T76"/>
              <a:gd fmla="*/ 462 h 550" name="T77"/>
              <a:gd fmla="*/ 304 w 624" name="T78"/>
              <a:gd fmla="*/ 404 h 550" name="T79"/>
              <a:gd fmla="*/ 316 w 624" name="T80"/>
              <a:gd fmla="*/ 384 h 550" name="T81"/>
              <a:gd fmla="*/ 338 w 624" name="T82"/>
              <a:gd fmla="*/ 440 h 550" name="T83"/>
              <a:gd fmla="*/ 318 w 624" name="T84"/>
              <a:gd fmla="*/ 530 h 550" name="T85"/>
              <a:gd fmla="*/ 328 w 624" name="T86"/>
              <a:gd fmla="*/ 548 h 550" name="T87"/>
              <a:gd fmla="*/ 336 w 624" name="T88"/>
              <a:gd fmla="*/ 550 h 550" name="T89"/>
              <a:gd fmla="*/ 354 w 624" name="T90"/>
              <a:gd fmla="*/ 534 h 550" name="T91"/>
              <a:gd fmla="*/ 356 w 624" name="T92"/>
              <a:gd fmla="*/ 516 h 550" name="T93"/>
              <a:gd fmla="*/ 378 w 624" name="T94"/>
              <a:gd fmla="*/ 442 h 550" name="T95"/>
              <a:gd fmla="*/ 438 w 624" name="T96"/>
              <a:gd fmla="*/ 358 h 550" name="T97"/>
              <a:gd fmla="*/ 470 w 624" name="T98"/>
              <a:gd fmla="*/ 336 h 550" name="T99"/>
              <a:gd fmla="*/ 486 w 624" name="T100"/>
              <a:gd fmla="*/ 350 h 550" name="T101"/>
              <a:gd fmla="*/ 480 w 624" name="T102"/>
              <a:gd fmla="*/ 368 h 550" name="T103"/>
              <a:gd fmla="*/ 428 w 624" name="T104"/>
              <a:gd fmla="*/ 424 h 550" name="T105"/>
              <a:gd fmla="*/ 398 w 624" name="T106"/>
              <a:gd fmla="*/ 492 h 550" name="T107"/>
              <a:gd fmla="*/ 460 w 624" name="T108"/>
              <a:gd fmla="*/ 510 h 550" name="T109"/>
              <a:gd fmla="*/ 546 w 624" name="T110"/>
              <a:gd fmla="*/ 490 h 550" name="T111"/>
              <a:gd fmla="*/ 590 w 624" name="T112"/>
              <a:gd fmla="*/ 452 h 550" name="T113"/>
              <a:gd fmla="*/ 620 w 624" name="T114"/>
              <a:gd fmla="*/ 388 h 550" name="T115"/>
              <a:gd fmla="*/ 624 w 624" name="T116"/>
              <a:gd fmla="*/ 354 h 550" name="T117"/>
              <a:gd fmla="*/ 506 w 624" name="T118"/>
              <a:gd fmla="*/ 202 h 55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0" w="624">
                <a:moveTo>
                  <a:pt x="276" y="202"/>
                </a:moveTo>
                <a:lnTo>
                  <a:pt x="276" y="202"/>
                </a:lnTo>
                <a:lnTo>
                  <a:pt x="294" y="220"/>
                </a:lnTo>
                <a:lnTo>
                  <a:pt x="294" y="160"/>
                </a:lnTo>
                <a:lnTo>
                  <a:pt x="294" y="160"/>
                </a:lnTo>
                <a:lnTo>
                  <a:pt x="296" y="152"/>
                </a:lnTo>
                <a:lnTo>
                  <a:pt x="300" y="146"/>
                </a:lnTo>
                <a:lnTo>
                  <a:pt x="306" y="142"/>
                </a:lnTo>
                <a:lnTo>
                  <a:pt x="312" y="142"/>
                </a:lnTo>
                <a:lnTo>
                  <a:pt x="312" y="142"/>
                </a:lnTo>
                <a:lnTo>
                  <a:pt x="320" y="142"/>
                </a:lnTo>
                <a:lnTo>
                  <a:pt x="326" y="146"/>
                </a:lnTo>
                <a:lnTo>
                  <a:pt x="330" y="152"/>
                </a:lnTo>
                <a:lnTo>
                  <a:pt x="330" y="160"/>
                </a:lnTo>
                <a:lnTo>
                  <a:pt x="330" y="220"/>
                </a:lnTo>
                <a:lnTo>
                  <a:pt x="330" y="220"/>
                </a:lnTo>
                <a:lnTo>
                  <a:pt x="350" y="202"/>
                </a:lnTo>
                <a:lnTo>
                  <a:pt x="350" y="202"/>
                </a:lnTo>
                <a:lnTo>
                  <a:pt x="370" y="190"/>
                </a:lnTo>
                <a:lnTo>
                  <a:pt x="390" y="178"/>
                </a:lnTo>
                <a:lnTo>
                  <a:pt x="410" y="170"/>
                </a:lnTo>
                <a:lnTo>
                  <a:pt x="432" y="166"/>
                </a:lnTo>
                <a:lnTo>
                  <a:pt x="432" y="166"/>
                </a:lnTo>
                <a:lnTo>
                  <a:pt x="450" y="164"/>
                </a:lnTo>
                <a:lnTo>
                  <a:pt x="474" y="164"/>
                </a:lnTo>
                <a:lnTo>
                  <a:pt x="474" y="164"/>
                </a:lnTo>
                <a:lnTo>
                  <a:pt x="464" y="140"/>
                </a:lnTo>
                <a:lnTo>
                  <a:pt x="452" y="118"/>
                </a:lnTo>
                <a:lnTo>
                  <a:pt x="436" y="98"/>
                </a:lnTo>
                <a:lnTo>
                  <a:pt x="416" y="80"/>
                </a:lnTo>
                <a:lnTo>
                  <a:pt x="314" y="0"/>
                </a:lnTo>
                <a:lnTo>
                  <a:pt x="210" y="80"/>
                </a:lnTo>
                <a:lnTo>
                  <a:pt x="210" y="80"/>
                </a:lnTo>
                <a:lnTo>
                  <a:pt x="192" y="98"/>
                </a:lnTo>
                <a:lnTo>
                  <a:pt x="176" y="118"/>
                </a:lnTo>
                <a:lnTo>
                  <a:pt x="162" y="138"/>
                </a:lnTo>
                <a:lnTo>
                  <a:pt x="152" y="162"/>
                </a:lnTo>
                <a:lnTo>
                  <a:pt x="152" y="162"/>
                </a:lnTo>
                <a:lnTo>
                  <a:pt x="172" y="164"/>
                </a:lnTo>
                <a:lnTo>
                  <a:pt x="192" y="166"/>
                </a:lnTo>
                <a:lnTo>
                  <a:pt x="192" y="166"/>
                </a:lnTo>
                <a:lnTo>
                  <a:pt x="214" y="170"/>
                </a:lnTo>
                <a:lnTo>
                  <a:pt x="236" y="178"/>
                </a:lnTo>
                <a:lnTo>
                  <a:pt x="256" y="190"/>
                </a:lnTo>
                <a:lnTo>
                  <a:pt x="276" y="202"/>
                </a:lnTo>
                <a:lnTo>
                  <a:pt x="276" y="202"/>
                </a:lnTo>
                <a:close/>
                <a:moveTo>
                  <a:pt x="506" y="202"/>
                </a:moveTo>
                <a:lnTo>
                  <a:pt x="506" y="202"/>
                </a:lnTo>
                <a:lnTo>
                  <a:pt x="506" y="202"/>
                </a:lnTo>
                <a:lnTo>
                  <a:pt x="488" y="200"/>
                </a:lnTo>
                <a:lnTo>
                  <a:pt x="472" y="198"/>
                </a:lnTo>
                <a:lnTo>
                  <a:pt x="454" y="198"/>
                </a:lnTo>
                <a:lnTo>
                  <a:pt x="436" y="202"/>
                </a:lnTo>
                <a:lnTo>
                  <a:pt x="420" y="206"/>
                </a:lnTo>
                <a:lnTo>
                  <a:pt x="404" y="212"/>
                </a:lnTo>
                <a:lnTo>
                  <a:pt x="388" y="220"/>
                </a:lnTo>
                <a:lnTo>
                  <a:pt x="372" y="232"/>
                </a:lnTo>
                <a:lnTo>
                  <a:pt x="372" y="232"/>
                </a:lnTo>
                <a:lnTo>
                  <a:pt x="360" y="242"/>
                </a:lnTo>
                <a:lnTo>
                  <a:pt x="348" y="254"/>
                </a:lnTo>
                <a:lnTo>
                  <a:pt x="338" y="268"/>
                </a:lnTo>
                <a:lnTo>
                  <a:pt x="330" y="282"/>
                </a:lnTo>
                <a:lnTo>
                  <a:pt x="322" y="298"/>
                </a:lnTo>
                <a:lnTo>
                  <a:pt x="318" y="314"/>
                </a:lnTo>
                <a:lnTo>
                  <a:pt x="314" y="330"/>
                </a:lnTo>
                <a:lnTo>
                  <a:pt x="312" y="346"/>
                </a:lnTo>
                <a:lnTo>
                  <a:pt x="312" y="346"/>
                </a:lnTo>
                <a:lnTo>
                  <a:pt x="312" y="330"/>
                </a:lnTo>
                <a:lnTo>
                  <a:pt x="308" y="314"/>
                </a:lnTo>
                <a:lnTo>
                  <a:pt x="302" y="298"/>
                </a:lnTo>
                <a:lnTo>
                  <a:pt x="296" y="282"/>
                </a:lnTo>
                <a:lnTo>
                  <a:pt x="288" y="268"/>
                </a:lnTo>
                <a:lnTo>
                  <a:pt x="278" y="254"/>
                </a:lnTo>
                <a:lnTo>
                  <a:pt x="266" y="242"/>
                </a:lnTo>
                <a:lnTo>
                  <a:pt x="254" y="232"/>
                </a:lnTo>
                <a:lnTo>
                  <a:pt x="254" y="232"/>
                </a:lnTo>
                <a:lnTo>
                  <a:pt x="238" y="220"/>
                </a:lnTo>
                <a:lnTo>
                  <a:pt x="222" y="212"/>
                </a:lnTo>
                <a:lnTo>
                  <a:pt x="206" y="206"/>
                </a:lnTo>
                <a:lnTo>
                  <a:pt x="188" y="202"/>
                </a:lnTo>
                <a:lnTo>
                  <a:pt x="172" y="198"/>
                </a:lnTo>
                <a:lnTo>
                  <a:pt x="154" y="198"/>
                </a:lnTo>
                <a:lnTo>
                  <a:pt x="136" y="200"/>
                </a:lnTo>
                <a:lnTo>
                  <a:pt x="120" y="202"/>
                </a:lnTo>
                <a:lnTo>
                  <a:pt x="120" y="202"/>
                </a:lnTo>
                <a:lnTo>
                  <a:pt x="120" y="202"/>
                </a:lnTo>
                <a:lnTo>
                  <a:pt x="0" y="232"/>
                </a:lnTo>
                <a:lnTo>
                  <a:pt x="0" y="232"/>
                </a:lnTo>
                <a:lnTo>
                  <a:pt x="2" y="354"/>
                </a:lnTo>
                <a:lnTo>
                  <a:pt x="2" y="354"/>
                </a:lnTo>
                <a:lnTo>
                  <a:pt x="2" y="354"/>
                </a:lnTo>
                <a:lnTo>
                  <a:pt x="2" y="372"/>
                </a:lnTo>
                <a:lnTo>
                  <a:pt x="6" y="388"/>
                </a:lnTo>
                <a:lnTo>
                  <a:pt x="10" y="406"/>
                </a:lnTo>
                <a:lnTo>
                  <a:pt x="16" y="422"/>
                </a:lnTo>
                <a:lnTo>
                  <a:pt x="24" y="436"/>
                </a:lnTo>
                <a:lnTo>
                  <a:pt x="36" y="452"/>
                </a:lnTo>
                <a:lnTo>
                  <a:pt x="48" y="464"/>
                </a:lnTo>
                <a:lnTo>
                  <a:pt x="62" y="476"/>
                </a:lnTo>
                <a:lnTo>
                  <a:pt x="62" y="476"/>
                </a:lnTo>
                <a:lnTo>
                  <a:pt x="80" y="490"/>
                </a:lnTo>
                <a:lnTo>
                  <a:pt x="100" y="500"/>
                </a:lnTo>
                <a:lnTo>
                  <a:pt x="122" y="506"/>
                </a:lnTo>
                <a:lnTo>
                  <a:pt x="144" y="510"/>
                </a:lnTo>
                <a:lnTo>
                  <a:pt x="166" y="510"/>
                </a:lnTo>
                <a:lnTo>
                  <a:pt x="186" y="506"/>
                </a:lnTo>
                <a:lnTo>
                  <a:pt x="208" y="502"/>
                </a:lnTo>
                <a:lnTo>
                  <a:pt x="228" y="492"/>
                </a:lnTo>
                <a:lnTo>
                  <a:pt x="228" y="492"/>
                </a:lnTo>
                <a:lnTo>
                  <a:pt x="222" y="474"/>
                </a:lnTo>
                <a:lnTo>
                  <a:pt x="216" y="456"/>
                </a:lnTo>
                <a:lnTo>
                  <a:pt x="208" y="440"/>
                </a:lnTo>
                <a:lnTo>
                  <a:pt x="198" y="424"/>
                </a:lnTo>
                <a:lnTo>
                  <a:pt x="186" y="408"/>
                </a:lnTo>
                <a:lnTo>
                  <a:pt x="174" y="394"/>
                </a:lnTo>
                <a:lnTo>
                  <a:pt x="160" y="380"/>
                </a:lnTo>
                <a:lnTo>
                  <a:pt x="146" y="368"/>
                </a:lnTo>
                <a:lnTo>
                  <a:pt x="146" y="368"/>
                </a:lnTo>
                <a:lnTo>
                  <a:pt x="142" y="362"/>
                </a:lnTo>
                <a:lnTo>
                  <a:pt x="140" y="356"/>
                </a:lnTo>
                <a:lnTo>
                  <a:pt x="140" y="350"/>
                </a:lnTo>
                <a:lnTo>
                  <a:pt x="142" y="342"/>
                </a:lnTo>
                <a:lnTo>
                  <a:pt x="142" y="342"/>
                </a:lnTo>
                <a:lnTo>
                  <a:pt x="148" y="338"/>
                </a:lnTo>
                <a:lnTo>
                  <a:pt x="154" y="336"/>
                </a:lnTo>
                <a:lnTo>
                  <a:pt x="162" y="336"/>
                </a:lnTo>
                <a:lnTo>
                  <a:pt x="168" y="340"/>
                </a:lnTo>
                <a:lnTo>
                  <a:pt x="168" y="340"/>
                </a:lnTo>
                <a:lnTo>
                  <a:pt x="188" y="358"/>
                </a:lnTo>
                <a:lnTo>
                  <a:pt x="206" y="376"/>
                </a:lnTo>
                <a:lnTo>
                  <a:pt x="222" y="396"/>
                </a:lnTo>
                <a:lnTo>
                  <a:pt x="236" y="418"/>
                </a:lnTo>
                <a:lnTo>
                  <a:pt x="248" y="442"/>
                </a:lnTo>
                <a:lnTo>
                  <a:pt x="258" y="466"/>
                </a:lnTo>
                <a:lnTo>
                  <a:pt x="264" y="490"/>
                </a:lnTo>
                <a:lnTo>
                  <a:pt x="270" y="516"/>
                </a:lnTo>
                <a:lnTo>
                  <a:pt x="270" y="516"/>
                </a:lnTo>
                <a:lnTo>
                  <a:pt x="270" y="516"/>
                </a:lnTo>
                <a:lnTo>
                  <a:pt x="270" y="516"/>
                </a:lnTo>
                <a:lnTo>
                  <a:pt x="272" y="534"/>
                </a:lnTo>
                <a:lnTo>
                  <a:pt x="272" y="534"/>
                </a:lnTo>
                <a:lnTo>
                  <a:pt x="274" y="540"/>
                </a:lnTo>
                <a:lnTo>
                  <a:pt x="278" y="546"/>
                </a:lnTo>
                <a:lnTo>
                  <a:pt x="282" y="548"/>
                </a:lnTo>
                <a:lnTo>
                  <a:pt x="290" y="550"/>
                </a:lnTo>
                <a:lnTo>
                  <a:pt x="290" y="550"/>
                </a:lnTo>
                <a:lnTo>
                  <a:pt x="290" y="550"/>
                </a:lnTo>
                <a:lnTo>
                  <a:pt x="290" y="550"/>
                </a:lnTo>
                <a:lnTo>
                  <a:pt x="298" y="548"/>
                </a:lnTo>
                <a:lnTo>
                  <a:pt x="302" y="544"/>
                </a:lnTo>
                <a:lnTo>
                  <a:pt x="306" y="538"/>
                </a:lnTo>
                <a:lnTo>
                  <a:pt x="308" y="530"/>
                </a:lnTo>
                <a:lnTo>
                  <a:pt x="308" y="530"/>
                </a:lnTo>
                <a:lnTo>
                  <a:pt x="304" y="508"/>
                </a:lnTo>
                <a:lnTo>
                  <a:pt x="300" y="484"/>
                </a:lnTo>
                <a:lnTo>
                  <a:pt x="294" y="462"/>
                </a:lnTo>
                <a:lnTo>
                  <a:pt x="286" y="440"/>
                </a:lnTo>
                <a:lnTo>
                  <a:pt x="286" y="440"/>
                </a:lnTo>
                <a:lnTo>
                  <a:pt x="298" y="422"/>
                </a:lnTo>
                <a:lnTo>
                  <a:pt x="304" y="404"/>
                </a:lnTo>
                <a:lnTo>
                  <a:pt x="310" y="384"/>
                </a:lnTo>
                <a:lnTo>
                  <a:pt x="312" y="366"/>
                </a:lnTo>
                <a:lnTo>
                  <a:pt x="312" y="366"/>
                </a:lnTo>
                <a:lnTo>
                  <a:pt x="316" y="384"/>
                </a:lnTo>
                <a:lnTo>
                  <a:pt x="320" y="404"/>
                </a:lnTo>
                <a:lnTo>
                  <a:pt x="328" y="422"/>
                </a:lnTo>
                <a:lnTo>
                  <a:pt x="338" y="440"/>
                </a:lnTo>
                <a:lnTo>
                  <a:pt x="338" y="440"/>
                </a:lnTo>
                <a:lnTo>
                  <a:pt x="332" y="462"/>
                </a:lnTo>
                <a:lnTo>
                  <a:pt x="326" y="484"/>
                </a:lnTo>
                <a:lnTo>
                  <a:pt x="320" y="508"/>
                </a:lnTo>
                <a:lnTo>
                  <a:pt x="318" y="530"/>
                </a:lnTo>
                <a:lnTo>
                  <a:pt x="318" y="530"/>
                </a:lnTo>
                <a:lnTo>
                  <a:pt x="320" y="538"/>
                </a:lnTo>
                <a:lnTo>
                  <a:pt x="322" y="544"/>
                </a:lnTo>
                <a:lnTo>
                  <a:pt x="328" y="548"/>
                </a:lnTo>
                <a:lnTo>
                  <a:pt x="334" y="550"/>
                </a:lnTo>
                <a:lnTo>
                  <a:pt x="334" y="550"/>
                </a:lnTo>
                <a:lnTo>
                  <a:pt x="336" y="550"/>
                </a:lnTo>
                <a:lnTo>
                  <a:pt x="336" y="550"/>
                </a:lnTo>
                <a:lnTo>
                  <a:pt x="342" y="548"/>
                </a:lnTo>
                <a:lnTo>
                  <a:pt x="348" y="546"/>
                </a:lnTo>
                <a:lnTo>
                  <a:pt x="352" y="540"/>
                </a:lnTo>
                <a:lnTo>
                  <a:pt x="354" y="534"/>
                </a:lnTo>
                <a:lnTo>
                  <a:pt x="354" y="534"/>
                </a:lnTo>
                <a:lnTo>
                  <a:pt x="356" y="518"/>
                </a:lnTo>
                <a:lnTo>
                  <a:pt x="356" y="518"/>
                </a:lnTo>
                <a:lnTo>
                  <a:pt x="356" y="516"/>
                </a:lnTo>
                <a:lnTo>
                  <a:pt x="356" y="516"/>
                </a:lnTo>
                <a:lnTo>
                  <a:pt x="360" y="490"/>
                </a:lnTo>
                <a:lnTo>
                  <a:pt x="368" y="466"/>
                </a:lnTo>
                <a:lnTo>
                  <a:pt x="378" y="442"/>
                </a:lnTo>
                <a:lnTo>
                  <a:pt x="390" y="418"/>
                </a:lnTo>
                <a:lnTo>
                  <a:pt x="404" y="396"/>
                </a:lnTo>
                <a:lnTo>
                  <a:pt x="420" y="376"/>
                </a:lnTo>
                <a:lnTo>
                  <a:pt x="438" y="358"/>
                </a:lnTo>
                <a:lnTo>
                  <a:pt x="458" y="340"/>
                </a:lnTo>
                <a:lnTo>
                  <a:pt x="458" y="340"/>
                </a:lnTo>
                <a:lnTo>
                  <a:pt x="464" y="336"/>
                </a:lnTo>
                <a:lnTo>
                  <a:pt x="470" y="336"/>
                </a:lnTo>
                <a:lnTo>
                  <a:pt x="478" y="338"/>
                </a:lnTo>
                <a:lnTo>
                  <a:pt x="482" y="342"/>
                </a:lnTo>
                <a:lnTo>
                  <a:pt x="482" y="342"/>
                </a:lnTo>
                <a:lnTo>
                  <a:pt x="486" y="350"/>
                </a:lnTo>
                <a:lnTo>
                  <a:pt x="486" y="356"/>
                </a:lnTo>
                <a:lnTo>
                  <a:pt x="484" y="362"/>
                </a:lnTo>
                <a:lnTo>
                  <a:pt x="480" y="368"/>
                </a:lnTo>
                <a:lnTo>
                  <a:pt x="480" y="368"/>
                </a:lnTo>
                <a:lnTo>
                  <a:pt x="464" y="380"/>
                </a:lnTo>
                <a:lnTo>
                  <a:pt x="452" y="394"/>
                </a:lnTo>
                <a:lnTo>
                  <a:pt x="438" y="408"/>
                </a:lnTo>
                <a:lnTo>
                  <a:pt x="428" y="424"/>
                </a:lnTo>
                <a:lnTo>
                  <a:pt x="418" y="440"/>
                </a:lnTo>
                <a:lnTo>
                  <a:pt x="410" y="456"/>
                </a:lnTo>
                <a:lnTo>
                  <a:pt x="402" y="474"/>
                </a:lnTo>
                <a:lnTo>
                  <a:pt x="398" y="492"/>
                </a:lnTo>
                <a:lnTo>
                  <a:pt x="398" y="492"/>
                </a:lnTo>
                <a:lnTo>
                  <a:pt x="418" y="502"/>
                </a:lnTo>
                <a:lnTo>
                  <a:pt x="438" y="506"/>
                </a:lnTo>
                <a:lnTo>
                  <a:pt x="460" y="510"/>
                </a:lnTo>
                <a:lnTo>
                  <a:pt x="482" y="510"/>
                </a:lnTo>
                <a:lnTo>
                  <a:pt x="504" y="506"/>
                </a:lnTo>
                <a:lnTo>
                  <a:pt x="524" y="500"/>
                </a:lnTo>
                <a:lnTo>
                  <a:pt x="546" y="490"/>
                </a:lnTo>
                <a:lnTo>
                  <a:pt x="564" y="476"/>
                </a:lnTo>
                <a:lnTo>
                  <a:pt x="564" y="476"/>
                </a:lnTo>
                <a:lnTo>
                  <a:pt x="578" y="464"/>
                </a:lnTo>
                <a:lnTo>
                  <a:pt x="590" y="452"/>
                </a:lnTo>
                <a:lnTo>
                  <a:pt x="600" y="436"/>
                </a:lnTo>
                <a:lnTo>
                  <a:pt x="610" y="422"/>
                </a:lnTo>
                <a:lnTo>
                  <a:pt x="616" y="406"/>
                </a:lnTo>
                <a:lnTo>
                  <a:pt x="620" y="388"/>
                </a:lnTo>
                <a:lnTo>
                  <a:pt x="624" y="372"/>
                </a:lnTo>
                <a:lnTo>
                  <a:pt x="624" y="354"/>
                </a:lnTo>
                <a:lnTo>
                  <a:pt x="624" y="354"/>
                </a:lnTo>
                <a:lnTo>
                  <a:pt x="624" y="354"/>
                </a:lnTo>
                <a:lnTo>
                  <a:pt x="624" y="232"/>
                </a:lnTo>
                <a:lnTo>
                  <a:pt x="624" y="232"/>
                </a:lnTo>
                <a:lnTo>
                  <a:pt x="506" y="202"/>
                </a:lnTo>
                <a:lnTo>
                  <a:pt x="506" y="202"/>
                </a:lnTo>
                <a:close/>
              </a:path>
            </a:pathLst>
          </a:custGeom>
          <a:solidFill>
            <a:srgbClr val="402D1F"/>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ko-KR" sz="1600"/>
          </a:p>
        </p:txBody>
      </p:sp>
      <p:pic>
        <p:nvPicPr>
          <p:cNvPr id="49" name="그림 48"/>
          <p:cNvPicPr>
            <a:picLocks noChangeAspect="1"/>
          </p:cNvPicPr>
          <p:nvPr/>
        </p:nvPicPr>
        <p:blipFill>
          <a:blip r:embed="rId17">
            <a:extLst>
              <a:ext uri="{BEBA8EAE-BF5A-486C-A8C5-ECC9F3942E4B}">
                <a14:imgProps>
                  <a14:imgLayer xmlns:d3p1="http://schemas.openxmlformats.org/officeDocument/2006/relationships" d3p1:embed="">
                    <a14:imgEffect>
                      <a14:colorTemperature colorTemp="8800"/>
                    </a14:imgEffect>
                    <a14:imgEffect>
                      <a14:brightnessContrast bright="-20000"/>
                    </a14:imgEffect>
                  </a14:imgLayer>
                </a14:imgProps>
              </a:ext>
              <a:ext uri="{28A0092B-C50C-407E-A947-70E740481C1C}">
                <a14:useLocalDpi/>
              </a:ext>
            </a:extLst>
          </a:blip>
          <a:stretch>
            <a:fillRect/>
          </a:stretch>
        </p:blipFill>
        <p:spPr>
          <a:xfrm rot="13237866">
            <a:off x="815299" y="1494554"/>
            <a:ext cx="314735" cy="174808"/>
          </a:xfrm>
          <a:prstGeom prst="rect">
            <a:avLst/>
          </a:prstGeom>
        </p:spPr>
      </p:pic>
      <p:grpSp>
        <p:nvGrpSpPr>
          <p:cNvPr id="50" name="그룹 49"/>
          <p:cNvGrpSpPr/>
          <p:nvPr/>
        </p:nvGrpSpPr>
        <p:grpSpPr>
          <a:xfrm>
            <a:off x="1850378" y="1512469"/>
            <a:ext cx="4196582" cy="574143"/>
            <a:chOff x="480934" y="1755276"/>
            <a:chExt cx="4278919" cy="585408"/>
          </a:xfrm>
        </p:grpSpPr>
        <p:sp>
          <p:nvSpPr>
            <p:cNvPr id="51" name="Rectangle 3"/>
            <p:cNvSpPr txBox="1">
              <a:spLocks noChangeArrowheads="1"/>
            </p:cNvSpPr>
            <p:nvPr/>
          </p:nvSpPr>
          <p:spPr>
            <a:xfrm>
              <a:off x="480934" y="1750397"/>
              <a:ext cx="4148382" cy="239301"/>
            </a:xfrm>
            <a:prstGeom prst="rect">
              <a:avLst/>
            </a:prstGeom>
            <a:noFill/>
          </p:spPr>
          <p:txBody>
            <a:bodyPr anchor="ctr" bIns="0" lIns="0" rIns="0" tIns="0" wrap="square">
              <a:spAutoFit/>
              <a:scene3d>
                <a:camera prst="orthographicFront"/>
                <a:lightRig dir="t" rig="threePt"/>
              </a:scene3d>
              <a:sp3d>
                <a:bevelT h="0" w="0"/>
              </a:sp3d>
            </a:bodyPr>
            <a:lstStyle/>
            <a:p>
              <a:pPr fontAlgn="auto">
                <a:lnSpc>
                  <a:spcPct val="110000"/>
                </a:lnSpc>
                <a:spcBef>
                  <a:spcPct val="0"/>
                </a:spcBef>
                <a:spcAft>
                  <a:spcPct val="0"/>
                </a:spcAft>
                <a:defRPr/>
              </a:pPr>
              <a:r>
                <a:rPr altLang="ko-KR" b="1" lang="en-US" smtClean="0" sz="1400">
                  <a:solidFill>
                    <a:srgbClr val="402D1F"/>
                  </a:solidFill>
                  <a:latin charset="0" panose="020f0502020204030204" pitchFamily="34" typeface="Calibri"/>
                  <a:ea charset="0" panose="020b0604030504040204" pitchFamily="34" typeface="Tahoma"/>
                  <a:cs charset="0" panose="020b0604030504040204" pitchFamily="34" typeface="Tahoma"/>
                </a:rPr>
                <a:t>PowerPoint Presentation</a:t>
              </a:r>
            </a:p>
          </p:txBody>
        </p:sp>
        <p:sp>
          <p:nvSpPr>
            <p:cNvPr id="52" name="Rectangle 3"/>
            <p:cNvSpPr txBox="1">
              <a:spLocks noChangeArrowheads="1"/>
            </p:cNvSpPr>
            <p:nvPr/>
          </p:nvSpPr>
          <p:spPr bwMode="auto">
            <a:xfrm>
              <a:off x="480935" y="2035399"/>
              <a:ext cx="4278918" cy="3076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0" w="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nSpc>
                  <a:spcPct val="110000"/>
                </a:lnSpc>
              </a:pPr>
              <a:r>
                <a:rPr altLang="ko-KR" lang="en-US" sz="900">
                  <a:solidFill>
                    <a:srgbClr val="402D1F"/>
                  </a:solidFill>
                  <a:latin charset="0" panose="020f0502020204030204" pitchFamily="34" typeface="Calibri"/>
                  <a:ea charset="0" panose="020b0604030504040204" pitchFamily="34" typeface="Tahoma"/>
                  <a:cs charset="0" panose="020b0604030504040204" pitchFamily="34" typeface="Tahoma"/>
                </a:rPr>
                <a:t>PowerPoint offers word processing, outlining, drawing, graphing, and presentation management tools- all designed to be easy to use and learn.</a:t>
              </a:r>
            </a:p>
          </p:txBody>
        </p:sp>
      </p:grpSp>
    </p:spTree>
    <p:extLst>
      <p:ext uri="{BB962C8B-B14F-4D97-AF65-F5344CB8AC3E}">
        <p14:creationId val="2266879089"/>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4" sz="quarter" type="body"/>
          </p:nvPr>
        </p:nvSpPr>
        <p:spPr/>
        <p:txBody>
          <a:bodyPr/>
          <a:lstStyle/>
          <a:p>
            <a:r>
              <a:rPr altLang="ko-KR" lang="en-US"/>
              <a:t>Infographic elements</a:t>
            </a:r>
          </a:p>
        </p:txBody>
      </p:sp>
      <p:sp>
        <p:nvSpPr>
          <p:cNvPr id="3" name="텍스트 개체 틀 2"/>
          <p:cNvSpPr>
            <a:spLocks noGrp="1"/>
          </p:cNvSpPr>
          <p:nvPr>
            <p:ph idx="15" sz="quarter" type="body"/>
          </p:nvPr>
        </p:nvSpPr>
        <p:spPr/>
        <p:txBody>
          <a:bodyPr/>
          <a:lstStyle/>
          <a:p>
            <a:r>
              <a:rPr altLang="ko-KR" lang="en-US" smtClean="0"/>
              <a:t>Slide sub title</a:t>
            </a:r>
          </a:p>
        </p:txBody>
      </p:sp>
      <p:grpSp>
        <p:nvGrpSpPr>
          <p:cNvPr id="4" name="그룹 3"/>
          <p:cNvGrpSpPr/>
          <p:nvPr/>
        </p:nvGrpSpPr>
        <p:grpSpPr>
          <a:xfrm>
            <a:off x="183243" y="954103"/>
            <a:ext cx="373348" cy="309352"/>
            <a:chOff x="97179" y="1248898"/>
            <a:chExt cx="469218" cy="388789"/>
          </a:xfrm>
        </p:grpSpPr>
        <p:pic>
          <p:nvPicPr>
            <p:cNvPr id="5" name="그림 4"/>
            <p:cNvPicPr>
              <a:picLocks noChangeAspect="1"/>
            </p:cNvPicPr>
            <p:nvPr/>
          </p:nvPicPr>
          <p:blipFill>
            <a:blip r:embed="rId2">
              <a:extLst>
                <a:ext uri="{28A0092B-C50C-407E-A947-70E740481C1C}">
                  <a14:useLocalDpi/>
                </a:ext>
              </a:extLst>
            </a:blip>
            <a:stretch>
              <a:fillRect/>
            </a:stretch>
          </p:blipFill>
          <p:spPr>
            <a:xfrm rot="4712254">
              <a:off x="59591" y="1302829"/>
              <a:ext cx="372446" cy="297269"/>
            </a:xfrm>
            <a:prstGeom prst="rect">
              <a:avLst/>
            </a:prstGeom>
          </p:spPr>
        </p:pic>
        <p:pic>
          <p:nvPicPr>
            <p:cNvPr id="6" name="그림 5"/>
            <p:cNvPicPr>
              <a:picLocks noChangeAspect="1"/>
            </p:cNvPicPr>
            <p:nvPr/>
          </p:nvPicPr>
          <p:blipFill>
            <a:blip r:embed="rId3">
              <a:extLst>
                <a:ext uri="{28A0092B-C50C-407E-A947-70E740481C1C}">
                  <a14:useLocalDpi/>
                </a:ext>
              </a:extLst>
            </a:blip>
            <a:stretch>
              <a:fillRect/>
            </a:stretch>
          </p:blipFill>
          <p:spPr>
            <a:xfrm rot="3584685">
              <a:off x="333679" y="1310312"/>
              <a:ext cx="294131" cy="171304"/>
            </a:xfrm>
            <a:prstGeom prst="rect">
              <a:avLst/>
            </a:prstGeom>
          </p:spPr>
        </p:pic>
      </p:grpSp>
      <p:sp>
        <p:nvSpPr>
          <p:cNvPr id="7" name="텍스트 개체 틀 3"/>
          <p:cNvSpPr txBox="1"/>
          <p:nvPr/>
        </p:nvSpPr>
        <p:spPr>
          <a:xfrm>
            <a:off x="625384" y="988655"/>
            <a:ext cx="8388424" cy="18288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sz="1200">
                <a:solidFill>
                  <a:srgbClr val="402D1F"/>
                </a:solidFill>
                <a:latin charset="0" panose="020f0502020204030204" pitchFamily="34" typeface="Calibri"/>
              </a:rPr>
              <a:t>Our user-friendly and functional search engine helps you locate the right templates, effectively saving your time.</a:t>
            </a:r>
          </a:p>
        </p:txBody>
      </p:sp>
      <p:pic>
        <p:nvPicPr>
          <p:cNvPr id="8" name="그림 7"/>
          <p:cNvPicPr>
            <a:picLocks noChangeAspect="1"/>
          </p:cNvPicPr>
          <p:nvPr/>
        </p:nvPicPr>
        <p:blipFill>
          <a:blip r:embed="rId4">
            <a:extLst>
              <a:ext uri="{28A0092B-C50C-407E-A947-70E740481C1C}">
                <a14:useLocalDpi/>
              </a:ext>
            </a:extLst>
          </a:blip>
          <a:stretch>
            <a:fillRect/>
          </a:stretch>
        </p:blipFill>
        <p:spPr>
          <a:xfrm>
            <a:off x="348706" y="1860611"/>
            <a:ext cx="3107829" cy="2766577"/>
          </a:xfrm>
          <a:prstGeom prst="rect">
            <a:avLst/>
          </a:prstGeom>
        </p:spPr>
      </p:pic>
      <p:pic>
        <p:nvPicPr>
          <p:cNvPr id="9" name="그림 8"/>
          <p:cNvPicPr>
            <a:picLocks noChangeAspect="1"/>
          </p:cNvPicPr>
          <p:nvPr/>
        </p:nvPicPr>
        <p:blipFill>
          <a:blip r:embed="rId5">
            <a:extLst>
              <a:ext uri="{28A0092B-C50C-407E-A947-70E740481C1C}">
                <a14:useLocalDpi/>
              </a:ext>
            </a:extLst>
          </a:blip>
          <a:stretch>
            <a:fillRect/>
          </a:stretch>
        </p:blipFill>
        <p:spPr>
          <a:xfrm>
            <a:off x="7884368" y="1389235"/>
            <a:ext cx="833399" cy="440176"/>
          </a:xfrm>
          <a:prstGeom prst="rect">
            <a:avLst/>
          </a:prstGeom>
        </p:spPr>
      </p:pic>
      <p:sp>
        <p:nvSpPr>
          <p:cNvPr id="10" name="speed"/>
          <p:cNvSpPr txBox="1">
            <a:spLocks noChangeArrowheads="1"/>
          </p:cNvSpPr>
          <p:nvPr/>
        </p:nvSpPr>
        <p:spPr bwMode="auto">
          <a:xfrm>
            <a:off x="1162436" y="2690016"/>
            <a:ext cx="1973166" cy="877824"/>
          </a:xfrm>
          <a:prstGeom prst="rect">
            <a:avLst/>
          </a:prstGeom>
          <a:noFill/>
          <a:scene3d>
            <a:camera prst="orthographicFront">
              <a:rot lat="0" lon="0" rev="0"/>
            </a:camera>
            <a:lightRig dir="t" rig="threePt"/>
          </a:scene3d>
          <a:sp3d prstMaterial="matte">
            <a:bevelT h="1270" w="1270"/>
          </a:sp3d>
        </p:spPr>
        <p:txBody>
          <a:bodyPr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vl="1" marL="0">
              <a:lnSpc>
                <a:spcPct val="80000"/>
              </a:lnSpc>
              <a:spcBef>
                <a:spcPct val="20000"/>
              </a:spcBef>
              <a:buClr>
                <a:prstClr val="white"/>
              </a:buClr>
              <a:defRPr/>
            </a:pPr>
            <a:r>
              <a:rPr altLang="ko-KR" b="1" lang="en-US" sz="2400">
                <a:solidFill>
                  <a:srgbClr val="402D1F"/>
                </a:solidFill>
                <a:effectLst>
                  <a:innerShdw blurRad="63500" dir="18900000" dist="50800">
                    <a:prstClr val="black">
                      <a:alpha val="50000"/>
                    </a:prstClr>
                  </a:innerShdw>
                </a:effectLst>
                <a:latin charset="0" panose="020f0502020204030204" pitchFamily="34" typeface="Calibri"/>
                <a:ea typeface="+mn-ea"/>
                <a:cs charset="0" panose="020b0604030504040204" pitchFamily="34" typeface="Tahoma"/>
              </a:rPr>
              <a:t>Design inspiration for presentation</a:t>
            </a:r>
          </a:p>
        </p:txBody>
      </p:sp>
      <p:sp>
        <p:nvSpPr>
          <p:cNvPr id="11" name="원호 10"/>
          <p:cNvSpPr/>
          <p:nvPr/>
        </p:nvSpPr>
        <p:spPr>
          <a:xfrm>
            <a:off x="583077" y="1486382"/>
            <a:ext cx="3344035" cy="3344035"/>
          </a:xfrm>
          <a:prstGeom prst="arc">
            <a:avLst>
              <a:gd fmla="val 16233530" name="adj1"/>
              <a:gd fmla="val 5348089" name="adj2"/>
            </a:avLst>
          </a:prstGeom>
          <a:noFill/>
          <a:ln cap="rnd" w="19050">
            <a:solidFill>
              <a:srgbClr val="402D1F"/>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nvGrpSpPr>
          <p:cNvPr id="12" name="그룹 11"/>
          <p:cNvGrpSpPr/>
          <p:nvPr/>
        </p:nvGrpSpPr>
        <p:grpSpPr>
          <a:xfrm>
            <a:off x="3961596" y="1829411"/>
            <a:ext cx="3319018" cy="608966"/>
            <a:chOff x="4572000" y="2520799"/>
            <a:chExt cx="2391508" cy="738076"/>
          </a:xfrm>
        </p:grpSpPr>
        <p:sp>
          <p:nvSpPr>
            <p:cNvPr id="13" name="Rectangle 3"/>
            <p:cNvSpPr txBox="1">
              <a:spLocks noChangeArrowheads="1"/>
            </p:cNvSpPr>
            <p:nvPr/>
          </p:nvSpPr>
          <p:spPr bwMode="auto">
            <a:xfrm>
              <a:off x="4572531" y="2499223"/>
              <a:ext cx="2390977" cy="258596"/>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b="1" lang="en-US" sz="1400">
                  <a:solidFill>
                    <a:srgbClr val="402D1F"/>
                  </a:solidFill>
                  <a:latin charset="0" panose="020f0502020204030204" pitchFamily="34" typeface="Calibri"/>
                  <a:ea charset="0" panose="020b0604030504040204" pitchFamily="34" typeface="Tahoma"/>
                  <a:cs charset="0" panose="020b0604030504040204" pitchFamily="34" typeface="Tahoma"/>
                </a:rPr>
                <a:t>Immense Visual Appeal</a:t>
              </a:r>
            </a:p>
          </p:txBody>
        </p:sp>
        <p:sp>
          <p:nvSpPr>
            <p:cNvPr id="14" name="Rectangle 3"/>
            <p:cNvSpPr txBox="1">
              <a:spLocks noChangeArrowheads="1"/>
            </p:cNvSpPr>
            <p:nvPr/>
          </p:nvSpPr>
          <p:spPr bwMode="auto">
            <a:xfrm>
              <a:off x="4571999" y="2843331"/>
              <a:ext cx="2300052" cy="369422"/>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00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grpSp>
      <p:grpSp>
        <p:nvGrpSpPr>
          <p:cNvPr id="15" name="그룹 14"/>
          <p:cNvGrpSpPr/>
          <p:nvPr/>
        </p:nvGrpSpPr>
        <p:grpSpPr>
          <a:xfrm>
            <a:off x="4294356" y="2972071"/>
            <a:ext cx="3319018" cy="608966"/>
            <a:chOff x="4975310" y="3885625"/>
            <a:chExt cx="2391508" cy="738076"/>
          </a:xfrm>
        </p:grpSpPr>
        <p:sp>
          <p:nvSpPr>
            <p:cNvPr id="16" name="Rectangle 3"/>
            <p:cNvSpPr txBox="1">
              <a:spLocks noChangeArrowheads="1"/>
            </p:cNvSpPr>
            <p:nvPr/>
          </p:nvSpPr>
          <p:spPr bwMode="auto">
            <a:xfrm>
              <a:off x="4975841" y="3864049"/>
              <a:ext cx="2390977" cy="258596"/>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altLang="ko-KR" b="1" lang="en-US" sz="1400">
                  <a:solidFill>
                    <a:srgbClr val="91AC37"/>
                  </a:solidFill>
                  <a:latin charset="0" panose="020f0502020204030204" pitchFamily="34" typeface="Calibri"/>
                  <a:ea charset="0" panose="020b0604030504040204" pitchFamily="34" typeface="Tahoma"/>
                  <a:cs charset="0" panose="020b0604030504040204" pitchFamily="34" typeface="Tahoma"/>
                </a:rPr>
                <a:t>Eye-Catching Visual</a:t>
              </a:r>
            </a:p>
          </p:txBody>
        </p:sp>
        <p:sp>
          <p:nvSpPr>
            <p:cNvPr id="17" name="Rectangle 3"/>
            <p:cNvSpPr txBox="1">
              <a:spLocks noChangeArrowheads="1"/>
            </p:cNvSpPr>
            <p:nvPr/>
          </p:nvSpPr>
          <p:spPr bwMode="auto">
            <a:xfrm>
              <a:off x="4975309" y="4208157"/>
              <a:ext cx="2300052" cy="369422"/>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00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grpSp>
      <p:grpSp>
        <p:nvGrpSpPr>
          <p:cNvPr id="18" name="그룹 17"/>
          <p:cNvGrpSpPr/>
          <p:nvPr/>
        </p:nvGrpSpPr>
        <p:grpSpPr>
          <a:xfrm>
            <a:off x="3961596" y="4095187"/>
            <a:ext cx="3319018" cy="608966"/>
            <a:chOff x="4572000" y="5266955"/>
            <a:chExt cx="2391508" cy="738076"/>
          </a:xfrm>
        </p:grpSpPr>
        <p:sp>
          <p:nvSpPr>
            <p:cNvPr id="19" name="Rectangle 3"/>
            <p:cNvSpPr txBox="1">
              <a:spLocks noChangeArrowheads="1"/>
            </p:cNvSpPr>
            <p:nvPr/>
          </p:nvSpPr>
          <p:spPr bwMode="auto">
            <a:xfrm>
              <a:off x="4572531" y="5245379"/>
              <a:ext cx="2390977" cy="258596"/>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b="1" lang="en-US" smtClean="0" sz="1400">
                  <a:solidFill>
                    <a:srgbClr val="398153"/>
                  </a:solidFill>
                  <a:latin charset="0" panose="020f0502020204030204" pitchFamily="34" typeface="Calibri"/>
                  <a:ea charset="0" panose="020b0604030504040204" pitchFamily="34" typeface="Tahoma"/>
                  <a:cs charset="0" panose="020b0604030504040204" pitchFamily="34" typeface="Tahoma"/>
                </a:rPr>
                <a:t>Stylish design</a:t>
              </a:r>
            </a:p>
          </p:txBody>
        </p:sp>
        <p:sp>
          <p:nvSpPr>
            <p:cNvPr id="20" name="Rectangle 3"/>
            <p:cNvSpPr txBox="1">
              <a:spLocks noChangeArrowheads="1"/>
            </p:cNvSpPr>
            <p:nvPr/>
          </p:nvSpPr>
          <p:spPr bwMode="auto">
            <a:xfrm>
              <a:off x="4571999" y="5589488"/>
              <a:ext cx="2300052" cy="369422"/>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00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grpSp>
      <p:grpSp>
        <p:nvGrpSpPr>
          <p:cNvPr id="21" name="그룹 20"/>
          <p:cNvGrpSpPr/>
          <p:nvPr/>
        </p:nvGrpSpPr>
        <p:grpSpPr>
          <a:xfrm>
            <a:off x="3247232" y="1780770"/>
            <a:ext cx="519865" cy="519865"/>
            <a:chOff x="3706178" y="2441749"/>
            <a:chExt cx="630084" cy="630084"/>
          </a:xfrm>
        </p:grpSpPr>
        <p:sp>
          <p:nvSpPr>
            <p:cNvPr id="22" name="타원 21"/>
            <p:cNvSpPr/>
            <p:nvPr/>
          </p:nvSpPr>
          <p:spPr>
            <a:xfrm>
              <a:off x="3706178" y="2441749"/>
              <a:ext cx="630084" cy="630084"/>
            </a:xfrm>
            <a:prstGeom prst="ellipse">
              <a:avLst/>
            </a:prstGeom>
            <a:solidFill>
              <a:srgbClr val="402D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effectLst>
                  <a:glow rad="127000">
                    <a:srgbClr val="62B4C0"/>
                  </a:glow>
                </a:effectLst>
              </a:endParaRPr>
            </a:p>
          </p:txBody>
        </p:sp>
        <p:sp>
          <p:nvSpPr>
            <p:cNvPr id="23" name="Freeform 10"/>
            <p:cNvSpPr>
              <a:spLocks noEditPoints="1"/>
            </p:cNvSpPr>
            <p:nvPr/>
          </p:nvSpPr>
          <p:spPr bwMode="auto">
            <a:xfrm>
              <a:off x="3837843" y="2573414"/>
              <a:ext cx="366754" cy="366754"/>
            </a:xfrm>
            <a:custGeom>
              <a:gdLst>
                <a:gd fmla="*/ 442 w 624" name="T0"/>
                <a:gd fmla="*/ 292 h 624" name="T1"/>
                <a:gd fmla="*/ 362 w 624" name="T2"/>
                <a:gd fmla="*/ 236 h 624" name="T3"/>
                <a:gd fmla="*/ 346 w 624" name="T4"/>
                <a:gd fmla="*/ 206 h 624" name="T5"/>
                <a:gd fmla="*/ 312 w 624" name="T6"/>
                <a:gd fmla="*/ 202 h 624" name="T7"/>
                <a:gd fmla="*/ 290 w 624" name="T8"/>
                <a:gd fmla="*/ 236 h 624" name="T9"/>
                <a:gd fmla="*/ 234 w 624" name="T10"/>
                <a:gd fmla="*/ 336 h 624" name="T11"/>
                <a:gd fmla="*/ 160 w 624" name="T12"/>
                <a:gd fmla="*/ 326 h 624" name="T13"/>
                <a:gd fmla="*/ 152 w 624" name="T14"/>
                <a:gd fmla="*/ 364 h 624" name="T15"/>
                <a:gd fmla="*/ 226 w 624" name="T16"/>
                <a:gd fmla="*/ 384 h 624" name="T17"/>
                <a:gd fmla="*/ 290 w 624" name="T18"/>
                <a:gd fmla="*/ 588 h 624" name="T19"/>
                <a:gd fmla="*/ 306 w 624" name="T20"/>
                <a:gd fmla="*/ 618 h 624" name="T21"/>
                <a:gd fmla="*/ 340 w 624" name="T22"/>
                <a:gd fmla="*/ 622 h 624" name="T23"/>
                <a:gd fmla="*/ 362 w 624" name="T24"/>
                <a:gd fmla="*/ 588 h 624" name="T25"/>
                <a:gd fmla="*/ 394 w 624" name="T26"/>
                <a:gd fmla="*/ 352 h 624" name="T27"/>
                <a:gd fmla="*/ 450 w 624" name="T28"/>
                <a:gd fmla="*/ 338 h 624" name="T29"/>
                <a:gd fmla="*/ 538 w 624" name="T30"/>
                <a:gd fmla="*/ 244 h 624" name="T31"/>
                <a:gd fmla="*/ 524 w 624" name="T32"/>
                <a:gd fmla="*/ 130 h 624" name="T33"/>
                <a:gd fmla="*/ 446 w 624" name="T34"/>
                <a:gd fmla="*/ 36 h 624" name="T35"/>
                <a:gd fmla="*/ 326 w 624" name="T36"/>
                <a:gd fmla="*/ 0 h 624" name="T37"/>
                <a:gd fmla="*/ 226 w 624" name="T38"/>
                <a:gd fmla="*/ 24 h 624" name="T39"/>
                <a:gd fmla="*/ 140 w 624" name="T40"/>
                <a:gd fmla="*/ 108 h 624" name="T41"/>
                <a:gd fmla="*/ 112 w 624" name="T42"/>
                <a:gd fmla="*/ 206 h 624" name="T43"/>
                <a:gd fmla="*/ 8 w 624" name="T44"/>
                <a:gd fmla="*/ 316 h 624" name="T45"/>
                <a:gd fmla="*/ 8 w 624" name="T46"/>
                <a:gd fmla="*/ 420 h 624" name="T47"/>
                <a:gd fmla="*/ 64 w 624" name="T48"/>
                <a:gd fmla="*/ 500 h 624" name="T49"/>
                <a:gd fmla="*/ 156 w 624" name="T50"/>
                <a:gd fmla="*/ 540 h 624" name="T51"/>
                <a:gd fmla="*/ 240 w 624" name="T52"/>
                <a:gd fmla="*/ 526 h 624" name="T53"/>
                <a:gd fmla="*/ 252 w 624" name="T54"/>
                <a:gd fmla="*/ 496 h 624" name="T55"/>
                <a:gd fmla="*/ 210 w 624" name="T56"/>
                <a:gd fmla="*/ 486 h 624" name="T57"/>
                <a:gd fmla="*/ 148 w 624" name="T58"/>
                <a:gd fmla="*/ 490 h 624" name="T59"/>
                <a:gd fmla="*/ 58 w 624" name="T60"/>
                <a:gd fmla="*/ 416 h 624" name="T61"/>
                <a:gd fmla="*/ 50 w 624" name="T62"/>
                <a:gd fmla="*/ 346 h 624" name="T63"/>
                <a:gd fmla="*/ 122 w 624" name="T64"/>
                <a:gd fmla="*/ 254 h 624" name="T65"/>
                <a:gd fmla="*/ 144 w 624" name="T66"/>
                <a:gd fmla="*/ 248 h 624" name="T67"/>
                <a:gd fmla="*/ 162 w 624" name="T68"/>
                <a:gd fmla="*/ 222 h 624" name="T69"/>
                <a:gd fmla="*/ 168 w 624" name="T70"/>
                <a:gd fmla="*/ 164 h 624" name="T71"/>
                <a:gd fmla="*/ 222 w 624" name="T72"/>
                <a:gd fmla="*/ 86 h 624" name="T73"/>
                <a:gd fmla="*/ 310 w 624" name="T74"/>
                <a:gd fmla="*/ 48 h 624" name="T75"/>
                <a:gd fmla="*/ 392 w 624" name="T76"/>
                <a:gd fmla="*/ 62 h 624" name="T77"/>
                <a:gd fmla="*/ 464 w 624" name="T78"/>
                <a:gd fmla="*/ 122 h 624" name="T79"/>
                <a:gd fmla="*/ 492 w 624" name="T80"/>
                <a:gd fmla="*/ 214 h 624" name="T81"/>
                <a:gd fmla="*/ 490 w 624" name="T82"/>
                <a:gd fmla="*/ 270 h 624" name="T83"/>
                <a:gd fmla="*/ 504 w 624" name="T84"/>
                <a:gd fmla="*/ 282 h 624" name="T85"/>
                <a:gd fmla="*/ 566 w 624" name="T86"/>
                <a:gd fmla="*/ 336 h 624" name="T87"/>
                <a:gd fmla="*/ 568 w 624" name="T88"/>
                <a:gd fmla="*/ 426 h 624" name="T89"/>
                <a:gd fmla="*/ 468 w 624" name="T90"/>
                <a:gd fmla="*/ 492 h 624" name="T91"/>
                <a:gd fmla="*/ 410 w 624" name="T92"/>
                <a:gd fmla="*/ 484 h 624" name="T93"/>
                <a:gd fmla="*/ 402 w 624" name="T94"/>
                <a:gd fmla="*/ 524 h 624" name="T95"/>
                <a:gd fmla="*/ 468 w 624" name="T96"/>
                <a:gd fmla="*/ 540 h 624" name="T97"/>
                <a:gd fmla="*/ 544 w 624" name="T98"/>
                <a:gd fmla="*/ 522 h 624" name="T99"/>
                <a:gd fmla="*/ 606 w 624" name="T100"/>
                <a:gd fmla="*/ 458 h 624" name="T101"/>
                <a:gd fmla="*/ 624 w 624" name="T102"/>
                <a:gd fmla="*/ 384 h 624" name="T103"/>
                <a:gd fmla="*/ 574 w 624" name="T104"/>
                <a:gd fmla="*/ 268 h 62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24" w="624">
                  <a:moveTo>
                    <a:pt x="466" y="316"/>
                  </a:moveTo>
                  <a:lnTo>
                    <a:pt x="466" y="316"/>
                  </a:lnTo>
                  <a:lnTo>
                    <a:pt x="464" y="306"/>
                  </a:lnTo>
                  <a:lnTo>
                    <a:pt x="458" y="298"/>
                  </a:lnTo>
                  <a:lnTo>
                    <a:pt x="450" y="294"/>
                  </a:lnTo>
                  <a:lnTo>
                    <a:pt x="442" y="292"/>
                  </a:lnTo>
                  <a:lnTo>
                    <a:pt x="442" y="292"/>
                  </a:lnTo>
                  <a:lnTo>
                    <a:pt x="420" y="294"/>
                  </a:lnTo>
                  <a:lnTo>
                    <a:pt x="398" y="298"/>
                  </a:lnTo>
                  <a:lnTo>
                    <a:pt x="380" y="306"/>
                  </a:lnTo>
                  <a:lnTo>
                    <a:pt x="362" y="316"/>
                  </a:lnTo>
                  <a:lnTo>
                    <a:pt x="362" y="236"/>
                  </a:lnTo>
                  <a:lnTo>
                    <a:pt x="362" y="236"/>
                  </a:lnTo>
                  <a:lnTo>
                    <a:pt x="360" y="228"/>
                  </a:lnTo>
                  <a:lnTo>
                    <a:pt x="358" y="222"/>
                  </a:lnTo>
                  <a:lnTo>
                    <a:pt x="356" y="216"/>
                  </a:lnTo>
                  <a:lnTo>
                    <a:pt x="350" y="210"/>
                  </a:lnTo>
                  <a:lnTo>
                    <a:pt x="346" y="206"/>
                  </a:lnTo>
                  <a:lnTo>
                    <a:pt x="340" y="202"/>
                  </a:lnTo>
                  <a:lnTo>
                    <a:pt x="332" y="200"/>
                  </a:lnTo>
                  <a:lnTo>
                    <a:pt x="326" y="200"/>
                  </a:lnTo>
                  <a:lnTo>
                    <a:pt x="326" y="200"/>
                  </a:lnTo>
                  <a:lnTo>
                    <a:pt x="318" y="200"/>
                  </a:lnTo>
                  <a:lnTo>
                    <a:pt x="312" y="202"/>
                  </a:lnTo>
                  <a:lnTo>
                    <a:pt x="306" y="206"/>
                  </a:lnTo>
                  <a:lnTo>
                    <a:pt x="300" y="210"/>
                  </a:lnTo>
                  <a:lnTo>
                    <a:pt x="296" y="216"/>
                  </a:lnTo>
                  <a:lnTo>
                    <a:pt x="292" y="222"/>
                  </a:lnTo>
                  <a:lnTo>
                    <a:pt x="290" y="228"/>
                  </a:lnTo>
                  <a:lnTo>
                    <a:pt x="290" y="236"/>
                  </a:lnTo>
                  <a:lnTo>
                    <a:pt x="290" y="370"/>
                  </a:lnTo>
                  <a:lnTo>
                    <a:pt x="290" y="370"/>
                  </a:lnTo>
                  <a:lnTo>
                    <a:pt x="276" y="360"/>
                  </a:lnTo>
                  <a:lnTo>
                    <a:pt x="264" y="350"/>
                  </a:lnTo>
                  <a:lnTo>
                    <a:pt x="250" y="342"/>
                  </a:lnTo>
                  <a:lnTo>
                    <a:pt x="234" y="336"/>
                  </a:lnTo>
                  <a:lnTo>
                    <a:pt x="218" y="330"/>
                  </a:lnTo>
                  <a:lnTo>
                    <a:pt x="202" y="326"/>
                  </a:lnTo>
                  <a:lnTo>
                    <a:pt x="186" y="324"/>
                  </a:lnTo>
                  <a:lnTo>
                    <a:pt x="170" y="324"/>
                  </a:lnTo>
                  <a:lnTo>
                    <a:pt x="170" y="324"/>
                  </a:lnTo>
                  <a:lnTo>
                    <a:pt x="160" y="326"/>
                  </a:lnTo>
                  <a:lnTo>
                    <a:pt x="152" y="330"/>
                  </a:lnTo>
                  <a:lnTo>
                    <a:pt x="148" y="338"/>
                  </a:lnTo>
                  <a:lnTo>
                    <a:pt x="146" y="348"/>
                  </a:lnTo>
                  <a:lnTo>
                    <a:pt x="146" y="348"/>
                  </a:lnTo>
                  <a:lnTo>
                    <a:pt x="148" y="356"/>
                  </a:lnTo>
                  <a:lnTo>
                    <a:pt x="152" y="364"/>
                  </a:lnTo>
                  <a:lnTo>
                    <a:pt x="160" y="370"/>
                  </a:lnTo>
                  <a:lnTo>
                    <a:pt x="170" y="372"/>
                  </a:lnTo>
                  <a:lnTo>
                    <a:pt x="170" y="372"/>
                  </a:lnTo>
                  <a:lnTo>
                    <a:pt x="188" y="372"/>
                  </a:lnTo>
                  <a:lnTo>
                    <a:pt x="208" y="378"/>
                  </a:lnTo>
                  <a:lnTo>
                    <a:pt x="226" y="384"/>
                  </a:lnTo>
                  <a:lnTo>
                    <a:pt x="242" y="392"/>
                  </a:lnTo>
                  <a:lnTo>
                    <a:pt x="256" y="404"/>
                  </a:lnTo>
                  <a:lnTo>
                    <a:pt x="270" y="418"/>
                  </a:lnTo>
                  <a:lnTo>
                    <a:pt x="280" y="432"/>
                  </a:lnTo>
                  <a:lnTo>
                    <a:pt x="290" y="448"/>
                  </a:lnTo>
                  <a:lnTo>
                    <a:pt x="290" y="588"/>
                  </a:lnTo>
                  <a:lnTo>
                    <a:pt x="290" y="588"/>
                  </a:lnTo>
                  <a:lnTo>
                    <a:pt x="290" y="596"/>
                  </a:lnTo>
                  <a:lnTo>
                    <a:pt x="292" y="602"/>
                  </a:lnTo>
                  <a:lnTo>
                    <a:pt x="296" y="608"/>
                  </a:lnTo>
                  <a:lnTo>
                    <a:pt x="300" y="614"/>
                  </a:lnTo>
                  <a:lnTo>
                    <a:pt x="306" y="618"/>
                  </a:lnTo>
                  <a:lnTo>
                    <a:pt x="312" y="622"/>
                  </a:lnTo>
                  <a:lnTo>
                    <a:pt x="318" y="624"/>
                  </a:lnTo>
                  <a:lnTo>
                    <a:pt x="326" y="624"/>
                  </a:lnTo>
                  <a:lnTo>
                    <a:pt x="326" y="624"/>
                  </a:lnTo>
                  <a:lnTo>
                    <a:pt x="332" y="624"/>
                  </a:lnTo>
                  <a:lnTo>
                    <a:pt x="340" y="622"/>
                  </a:lnTo>
                  <a:lnTo>
                    <a:pt x="346" y="618"/>
                  </a:lnTo>
                  <a:lnTo>
                    <a:pt x="350" y="614"/>
                  </a:lnTo>
                  <a:lnTo>
                    <a:pt x="356" y="608"/>
                  </a:lnTo>
                  <a:lnTo>
                    <a:pt x="358" y="602"/>
                  </a:lnTo>
                  <a:lnTo>
                    <a:pt x="360" y="596"/>
                  </a:lnTo>
                  <a:lnTo>
                    <a:pt x="362" y="588"/>
                  </a:lnTo>
                  <a:lnTo>
                    <a:pt x="362" y="386"/>
                  </a:lnTo>
                  <a:lnTo>
                    <a:pt x="362" y="386"/>
                  </a:lnTo>
                  <a:lnTo>
                    <a:pt x="368" y="376"/>
                  </a:lnTo>
                  <a:lnTo>
                    <a:pt x="376" y="368"/>
                  </a:lnTo>
                  <a:lnTo>
                    <a:pt x="384" y="360"/>
                  </a:lnTo>
                  <a:lnTo>
                    <a:pt x="394" y="352"/>
                  </a:lnTo>
                  <a:lnTo>
                    <a:pt x="404" y="346"/>
                  </a:lnTo>
                  <a:lnTo>
                    <a:pt x="416" y="342"/>
                  </a:lnTo>
                  <a:lnTo>
                    <a:pt x="428" y="340"/>
                  </a:lnTo>
                  <a:lnTo>
                    <a:pt x="442" y="340"/>
                  </a:lnTo>
                  <a:lnTo>
                    <a:pt x="442" y="340"/>
                  </a:lnTo>
                  <a:lnTo>
                    <a:pt x="450" y="338"/>
                  </a:lnTo>
                  <a:lnTo>
                    <a:pt x="458" y="332"/>
                  </a:lnTo>
                  <a:lnTo>
                    <a:pt x="464" y="324"/>
                  </a:lnTo>
                  <a:lnTo>
                    <a:pt x="466" y="316"/>
                  </a:lnTo>
                  <a:lnTo>
                    <a:pt x="466" y="316"/>
                  </a:lnTo>
                  <a:close/>
                  <a:moveTo>
                    <a:pt x="538" y="244"/>
                  </a:moveTo>
                  <a:lnTo>
                    <a:pt x="538" y="244"/>
                  </a:lnTo>
                  <a:lnTo>
                    <a:pt x="540" y="214"/>
                  </a:lnTo>
                  <a:lnTo>
                    <a:pt x="540" y="214"/>
                  </a:lnTo>
                  <a:lnTo>
                    <a:pt x="540" y="192"/>
                  </a:lnTo>
                  <a:lnTo>
                    <a:pt x="536" y="170"/>
                  </a:lnTo>
                  <a:lnTo>
                    <a:pt x="532" y="150"/>
                  </a:lnTo>
                  <a:lnTo>
                    <a:pt x="524" y="130"/>
                  </a:lnTo>
                  <a:lnTo>
                    <a:pt x="514" y="112"/>
                  </a:lnTo>
                  <a:lnTo>
                    <a:pt x="504" y="94"/>
                  </a:lnTo>
                  <a:lnTo>
                    <a:pt x="492" y="78"/>
                  </a:lnTo>
                  <a:lnTo>
                    <a:pt x="478" y="62"/>
                  </a:lnTo>
                  <a:lnTo>
                    <a:pt x="462" y="48"/>
                  </a:lnTo>
                  <a:lnTo>
                    <a:pt x="446" y="36"/>
                  </a:lnTo>
                  <a:lnTo>
                    <a:pt x="428" y="26"/>
                  </a:lnTo>
                  <a:lnTo>
                    <a:pt x="410" y="16"/>
                  </a:lnTo>
                  <a:lnTo>
                    <a:pt x="390" y="10"/>
                  </a:lnTo>
                  <a:lnTo>
                    <a:pt x="370" y="4"/>
                  </a:lnTo>
                  <a:lnTo>
                    <a:pt x="348" y="2"/>
                  </a:lnTo>
                  <a:lnTo>
                    <a:pt x="326" y="0"/>
                  </a:lnTo>
                  <a:lnTo>
                    <a:pt x="326" y="0"/>
                  </a:lnTo>
                  <a:lnTo>
                    <a:pt x="306" y="2"/>
                  </a:lnTo>
                  <a:lnTo>
                    <a:pt x="284" y="4"/>
                  </a:lnTo>
                  <a:lnTo>
                    <a:pt x="264" y="10"/>
                  </a:lnTo>
                  <a:lnTo>
                    <a:pt x="246" y="16"/>
                  </a:lnTo>
                  <a:lnTo>
                    <a:pt x="226" y="24"/>
                  </a:lnTo>
                  <a:lnTo>
                    <a:pt x="210" y="36"/>
                  </a:lnTo>
                  <a:lnTo>
                    <a:pt x="194" y="48"/>
                  </a:lnTo>
                  <a:lnTo>
                    <a:pt x="178" y="60"/>
                  </a:lnTo>
                  <a:lnTo>
                    <a:pt x="164" y="76"/>
                  </a:lnTo>
                  <a:lnTo>
                    <a:pt x="152" y="90"/>
                  </a:lnTo>
                  <a:lnTo>
                    <a:pt x="140" y="108"/>
                  </a:lnTo>
                  <a:lnTo>
                    <a:pt x="132" y="126"/>
                  </a:lnTo>
                  <a:lnTo>
                    <a:pt x="124" y="146"/>
                  </a:lnTo>
                  <a:lnTo>
                    <a:pt x="118" y="164"/>
                  </a:lnTo>
                  <a:lnTo>
                    <a:pt x="114" y="186"/>
                  </a:lnTo>
                  <a:lnTo>
                    <a:pt x="112" y="206"/>
                  </a:lnTo>
                  <a:lnTo>
                    <a:pt x="112" y="206"/>
                  </a:lnTo>
                  <a:lnTo>
                    <a:pt x="88" y="218"/>
                  </a:lnTo>
                  <a:lnTo>
                    <a:pt x="68" y="232"/>
                  </a:lnTo>
                  <a:lnTo>
                    <a:pt x="48" y="250"/>
                  </a:lnTo>
                  <a:lnTo>
                    <a:pt x="32" y="270"/>
                  </a:lnTo>
                  <a:lnTo>
                    <a:pt x="18" y="292"/>
                  </a:lnTo>
                  <a:lnTo>
                    <a:pt x="8" y="316"/>
                  </a:lnTo>
                  <a:lnTo>
                    <a:pt x="2" y="342"/>
                  </a:lnTo>
                  <a:lnTo>
                    <a:pt x="0" y="368"/>
                  </a:lnTo>
                  <a:lnTo>
                    <a:pt x="0" y="368"/>
                  </a:lnTo>
                  <a:lnTo>
                    <a:pt x="2" y="386"/>
                  </a:lnTo>
                  <a:lnTo>
                    <a:pt x="4" y="402"/>
                  </a:lnTo>
                  <a:lnTo>
                    <a:pt x="8" y="420"/>
                  </a:lnTo>
                  <a:lnTo>
                    <a:pt x="14" y="434"/>
                  </a:lnTo>
                  <a:lnTo>
                    <a:pt x="22" y="450"/>
                  </a:lnTo>
                  <a:lnTo>
                    <a:pt x="30" y="464"/>
                  </a:lnTo>
                  <a:lnTo>
                    <a:pt x="40" y="478"/>
                  </a:lnTo>
                  <a:lnTo>
                    <a:pt x="52" y="490"/>
                  </a:lnTo>
                  <a:lnTo>
                    <a:pt x="64" y="500"/>
                  </a:lnTo>
                  <a:lnTo>
                    <a:pt x="76" y="510"/>
                  </a:lnTo>
                  <a:lnTo>
                    <a:pt x="90" y="520"/>
                  </a:lnTo>
                  <a:lnTo>
                    <a:pt x="106" y="526"/>
                  </a:lnTo>
                  <a:lnTo>
                    <a:pt x="122" y="532"/>
                  </a:lnTo>
                  <a:lnTo>
                    <a:pt x="138" y="536"/>
                  </a:lnTo>
                  <a:lnTo>
                    <a:pt x="156" y="540"/>
                  </a:lnTo>
                  <a:lnTo>
                    <a:pt x="172" y="540"/>
                  </a:lnTo>
                  <a:lnTo>
                    <a:pt x="172" y="540"/>
                  </a:lnTo>
                  <a:lnTo>
                    <a:pt x="190" y="540"/>
                  </a:lnTo>
                  <a:lnTo>
                    <a:pt x="206" y="536"/>
                  </a:lnTo>
                  <a:lnTo>
                    <a:pt x="224" y="532"/>
                  </a:lnTo>
                  <a:lnTo>
                    <a:pt x="240" y="526"/>
                  </a:lnTo>
                  <a:lnTo>
                    <a:pt x="240" y="526"/>
                  </a:lnTo>
                  <a:lnTo>
                    <a:pt x="246" y="522"/>
                  </a:lnTo>
                  <a:lnTo>
                    <a:pt x="252" y="514"/>
                  </a:lnTo>
                  <a:lnTo>
                    <a:pt x="254" y="504"/>
                  </a:lnTo>
                  <a:lnTo>
                    <a:pt x="252" y="496"/>
                  </a:lnTo>
                  <a:lnTo>
                    <a:pt x="252" y="496"/>
                  </a:lnTo>
                  <a:lnTo>
                    <a:pt x="246" y="488"/>
                  </a:lnTo>
                  <a:lnTo>
                    <a:pt x="238" y="482"/>
                  </a:lnTo>
                  <a:lnTo>
                    <a:pt x="230" y="480"/>
                  </a:lnTo>
                  <a:lnTo>
                    <a:pt x="220" y="482"/>
                  </a:lnTo>
                  <a:lnTo>
                    <a:pt x="220" y="482"/>
                  </a:lnTo>
                  <a:lnTo>
                    <a:pt x="210" y="486"/>
                  </a:lnTo>
                  <a:lnTo>
                    <a:pt x="198" y="490"/>
                  </a:lnTo>
                  <a:lnTo>
                    <a:pt x="186" y="492"/>
                  </a:lnTo>
                  <a:lnTo>
                    <a:pt x="172" y="492"/>
                  </a:lnTo>
                  <a:lnTo>
                    <a:pt x="172" y="492"/>
                  </a:lnTo>
                  <a:lnTo>
                    <a:pt x="160" y="492"/>
                  </a:lnTo>
                  <a:lnTo>
                    <a:pt x="148" y="490"/>
                  </a:lnTo>
                  <a:lnTo>
                    <a:pt x="136" y="486"/>
                  </a:lnTo>
                  <a:lnTo>
                    <a:pt x="124" y="482"/>
                  </a:lnTo>
                  <a:lnTo>
                    <a:pt x="104" y="470"/>
                  </a:lnTo>
                  <a:lnTo>
                    <a:pt x="86" y="456"/>
                  </a:lnTo>
                  <a:lnTo>
                    <a:pt x="70" y="438"/>
                  </a:lnTo>
                  <a:lnTo>
                    <a:pt x="58" y="416"/>
                  </a:lnTo>
                  <a:lnTo>
                    <a:pt x="54" y="404"/>
                  </a:lnTo>
                  <a:lnTo>
                    <a:pt x="52" y="392"/>
                  </a:lnTo>
                  <a:lnTo>
                    <a:pt x="50" y="380"/>
                  </a:lnTo>
                  <a:lnTo>
                    <a:pt x="48" y="368"/>
                  </a:lnTo>
                  <a:lnTo>
                    <a:pt x="48" y="368"/>
                  </a:lnTo>
                  <a:lnTo>
                    <a:pt x="50" y="346"/>
                  </a:lnTo>
                  <a:lnTo>
                    <a:pt x="56" y="326"/>
                  </a:lnTo>
                  <a:lnTo>
                    <a:pt x="64" y="308"/>
                  </a:lnTo>
                  <a:lnTo>
                    <a:pt x="76" y="292"/>
                  </a:lnTo>
                  <a:lnTo>
                    <a:pt x="88" y="276"/>
                  </a:lnTo>
                  <a:lnTo>
                    <a:pt x="104" y="264"/>
                  </a:lnTo>
                  <a:lnTo>
                    <a:pt x="122" y="254"/>
                  </a:lnTo>
                  <a:lnTo>
                    <a:pt x="142" y="248"/>
                  </a:lnTo>
                  <a:lnTo>
                    <a:pt x="142" y="248"/>
                  </a:lnTo>
                  <a:lnTo>
                    <a:pt x="144" y="248"/>
                  </a:lnTo>
                  <a:lnTo>
                    <a:pt x="144" y="248"/>
                  </a:lnTo>
                  <a:lnTo>
                    <a:pt x="144" y="248"/>
                  </a:lnTo>
                  <a:lnTo>
                    <a:pt x="144" y="248"/>
                  </a:lnTo>
                  <a:lnTo>
                    <a:pt x="146" y="246"/>
                  </a:lnTo>
                  <a:lnTo>
                    <a:pt x="146" y="246"/>
                  </a:lnTo>
                  <a:lnTo>
                    <a:pt x="152" y="242"/>
                  </a:lnTo>
                  <a:lnTo>
                    <a:pt x="158" y="238"/>
                  </a:lnTo>
                  <a:lnTo>
                    <a:pt x="160" y="230"/>
                  </a:lnTo>
                  <a:lnTo>
                    <a:pt x="162" y="222"/>
                  </a:lnTo>
                  <a:lnTo>
                    <a:pt x="162" y="222"/>
                  </a:lnTo>
                  <a:lnTo>
                    <a:pt x="160" y="214"/>
                  </a:lnTo>
                  <a:lnTo>
                    <a:pt x="160" y="214"/>
                  </a:lnTo>
                  <a:lnTo>
                    <a:pt x="162" y="198"/>
                  </a:lnTo>
                  <a:lnTo>
                    <a:pt x="164" y="180"/>
                  </a:lnTo>
                  <a:lnTo>
                    <a:pt x="168" y="164"/>
                  </a:lnTo>
                  <a:lnTo>
                    <a:pt x="174" y="150"/>
                  </a:lnTo>
                  <a:lnTo>
                    <a:pt x="180" y="134"/>
                  </a:lnTo>
                  <a:lnTo>
                    <a:pt x="190" y="122"/>
                  </a:lnTo>
                  <a:lnTo>
                    <a:pt x="198" y="108"/>
                  </a:lnTo>
                  <a:lnTo>
                    <a:pt x="210" y="96"/>
                  </a:lnTo>
                  <a:lnTo>
                    <a:pt x="222" y="86"/>
                  </a:lnTo>
                  <a:lnTo>
                    <a:pt x="234" y="76"/>
                  </a:lnTo>
                  <a:lnTo>
                    <a:pt x="248" y="68"/>
                  </a:lnTo>
                  <a:lnTo>
                    <a:pt x="262" y="62"/>
                  </a:lnTo>
                  <a:lnTo>
                    <a:pt x="278" y="56"/>
                  </a:lnTo>
                  <a:lnTo>
                    <a:pt x="294" y="52"/>
                  </a:lnTo>
                  <a:lnTo>
                    <a:pt x="310" y="48"/>
                  </a:lnTo>
                  <a:lnTo>
                    <a:pt x="326" y="48"/>
                  </a:lnTo>
                  <a:lnTo>
                    <a:pt x="326" y="48"/>
                  </a:lnTo>
                  <a:lnTo>
                    <a:pt x="344" y="48"/>
                  </a:lnTo>
                  <a:lnTo>
                    <a:pt x="360" y="52"/>
                  </a:lnTo>
                  <a:lnTo>
                    <a:pt x="376" y="56"/>
                  </a:lnTo>
                  <a:lnTo>
                    <a:pt x="392" y="62"/>
                  </a:lnTo>
                  <a:lnTo>
                    <a:pt x="406" y="68"/>
                  </a:lnTo>
                  <a:lnTo>
                    <a:pt x="420" y="76"/>
                  </a:lnTo>
                  <a:lnTo>
                    <a:pt x="432" y="86"/>
                  </a:lnTo>
                  <a:lnTo>
                    <a:pt x="444" y="96"/>
                  </a:lnTo>
                  <a:lnTo>
                    <a:pt x="454" y="108"/>
                  </a:lnTo>
                  <a:lnTo>
                    <a:pt x="464" y="122"/>
                  </a:lnTo>
                  <a:lnTo>
                    <a:pt x="472" y="134"/>
                  </a:lnTo>
                  <a:lnTo>
                    <a:pt x="480" y="150"/>
                  </a:lnTo>
                  <a:lnTo>
                    <a:pt x="486" y="164"/>
                  </a:lnTo>
                  <a:lnTo>
                    <a:pt x="490" y="180"/>
                  </a:lnTo>
                  <a:lnTo>
                    <a:pt x="492" y="198"/>
                  </a:lnTo>
                  <a:lnTo>
                    <a:pt x="492" y="214"/>
                  </a:lnTo>
                  <a:lnTo>
                    <a:pt x="492" y="214"/>
                  </a:lnTo>
                  <a:lnTo>
                    <a:pt x="492" y="234"/>
                  </a:lnTo>
                  <a:lnTo>
                    <a:pt x="488" y="254"/>
                  </a:lnTo>
                  <a:lnTo>
                    <a:pt x="488" y="254"/>
                  </a:lnTo>
                  <a:lnTo>
                    <a:pt x="488" y="262"/>
                  </a:lnTo>
                  <a:lnTo>
                    <a:pt x="490" y="270"/>
                  </a:lnTo>
                  <a:lnTo>
                    <a:pt x="496" y="278"/>
                  </a:lnTo>
                  <a:lnTo>
                    <a:pt x="504" y="282"/>
                  </a:lnTo>
                  <a:lnTo>
                    <a:pt x="504" y="282"/>
                  </a:lnTo>
                  <a:lnTo>
                    <a:pt x="504" y="282"/>
                  </a:lnTo>
                  <a:lnTo>
                    <a:pt x="504" y="282"/>
                  </a:lnTo>
                  <a:lnTo>
                    <a:pt x="504" y="282"/>
                  </a:lnTo>
                  <a:lnTo>
                    <a:pt x="504" y="282"/>
                  </a:lnTo>
                  <a:lnTo>
                    <a:pt x="520" y="288"/>
                  </a:lnTo>
                  <a:lnTo>
                    <a:pt x="534" y="298"/>
                  </a:lnTo>
                  <a:lnTo>
                    <a:pt x="546" y="308"/>
                  </a:lnTo>
                  <a:lnTo>
                    <a:pt x="556" y="322"/>
                  </a:lnTo>
                  <a:lnTo>
                    <a:pt x="566" y="336"/>
                  </a:lnTo>
                  <a:lnTo>
                    <a:pt x="572" y="350"/>
                  </a:lnTo>
                  <a:lnTo>
                    <a:pt x="576" y="366"/>
                  </a:lnTo>
                  <a:lnTo>
                    <a:pt x="576" y="384"/>
                  </a:lnTo>
                  <a:lnTo>
                    <a:pt x="576" y="384"/>
                  </a:lnTo>
                  <a:lnTo>
                    <a:pt x="574" y="406"/>
                  </a:lnTo>
                  <a:lnTo>
                    <a:pt x="568" y="426"/>
                  </a:lnTo>
                  <a:lnTo>
                    <a:pt x="558" y="444"/>
                  </a:lnTo>
                  <a:lnTo>
                    <a:pt x="546" y="460"/>
                  </a:lnTo>
                  <a:lnTo>
                    <a:pt x="530" y="474"/>
                  </a:lnTo>
                  <a:lnTo>
                    <a:pt x="510" y="484"/>
                  </a:lnTo>
                  <a:lnTo>
                    <a:pt x="490" y="490"/>
                  </a:lnTo>
                  <a:lnTo>
                    <a:pt x="468" y="492"/>
                  </a:lnTo>
                  <a:lnTo>
                    <a:pt x="468" y="492"/>
                  </a:lnTo>
                  <a:lnTo>
                    <a:pt x="448" y="490"/>
                  </a:lnTo>
                  <a:lnTo>
                    <a:pt x="428" y="484"/>
                  </a:lnTo>
                  <a:lnTo>
                    <a:pt x="428" y="484"/>
                  </a:lnTo>
                  <a:lnTo>
                    <a:pt x="420" y="482"/>
                  </a:lnTo>
                  <a:lnTo>
                    <a:pt x="410" y="484"/>
                  </a:lnTo>
                  <a:lnTo>
                    <a:pt x="402" y="490"/>
                  </a:lnTo>
                  <a:lnTo>
                    <a:pt x="398" y="498"/>
                  </a:lnTo>
                  <a:lnTo>
                    <a:pt x="398" y="498"/>
                  </a:lnTo>
                  <a:lnTo>
                    <a:pt x="396" y="506"/>
                  </a:lnTo>
                  <a:lnTo>
                    <a:pt x="398" y="516"/>
                  </a:lnTo>
                  <a:lnTo>
                    <a:pt x="402" y="524"/>
                  </a:lnTo>
                  <a:lnTo>
                    <a:pt x="410" y="528"/>
                  </a:lnTo>
                  <a:lnTo>
                    <a:pt x="410" y="528"/>
                  </a:lnTo>
                  <a:lnTo>
                    <a:pt x="424" y="534"/>
                  </a:lnTo>
                  <a:lnTo>
                    <a:pt x="440" y="538"/>
                  </a:lnTo>
                  <a:lnTo>
                    <a:pt x="454" y="540"/>
                  </a:lnTo>
                  <a:lnTo>
                    <a:pt x="468" y="540"/>
                  </a:lnTo>
                  <a:lnTo>
                    <a:pt x="468" y="540"/>
                  </a:lnTo>
                  <a:lnTo>
                    <a:pt x="484" y="540"/>
                  </a:lnTo>
                  <a:lnTo>
                    <a:pt x="500" y="536"/>
                  </a:lnTo>
                  <a:lnTo>
                    <a:pt x="516" y="532"/>
                  </a:lnTo>
                  <a:lnTo>
                    <a:pt x="530" y="528"/>
                  </a:lnTo>
                  <a:lnTo>
                    <a:pt x="544" y="522"/>
                  </a:lnTo>
                  <a:lnTo>
                    <a:pt x="556" y="514"/>
                  </a:lnTo>
                  <a:lnTo>
                    <a:pt x="568" y="504"/>
                  </a:lnTo>
                  <a:lnTo>
                    <a:pt x="580" y="494"/>
                  </a:lnTo>
                  <a:lnTo>
                    <a:pt x="590" y="484"/>
                  </a:lnTo>
                  <a:lnTo>
                    <a:pt x="598" y="472"/>
                  </a:lnTo>
                  <a:lnTo>
                    <a:pt x="606" y="458"/>
                  </a:lnTo>
                  <a:lnTo>
                    <a:pt x="612" y="444"/>
                  </a:lnTo>
                  <a:lnTo>
                    <a:pt x="618" y="430"/>
                  </a:lnTo>
                  <a:lnTo>
                    <a:pt x="622" y="416"/>
                  </a:lnTo>
                  <a:lnTo>
                    <a:pt x="624" y="400"/>
                  </a:lnTo>
                  <a:lnTo>
                    <a:pt x="624" y="384"/>
                  </a:lnTo>
                  <a:lnTo>
                    <a:pt x="624" y="384"/>
                  </a:lnTo>
                  <a:lnTo>
                    <a:pt x="624" y="362"/>
                  </a:lnTo>
                  <a:lnTo>
                    <a:pt x="618" y="340"/>
                  </a:lnTo>
                  <a:lnTo>
                    <a:pt x="612" y="320"/>
                  </a:lnTo>
                  <a:lnTo>
                    <a:pt x="602" y="302"/>
                  </a:lnTo>
                  <a:lnTo>
                    <a:pt x="588" y="284"/>
                  </a:lnTo>
                  <a:lnTo>
                    <a:pt x="574" y="268"/>
                  </a:lnTo>
                  <a:lnTo>
                    <a:pt x="558" y="256"/>
                  </a:lnTo>
                  <a:lnTo>
                    <a:pt x="538" y="244"/>
                  </a:lnTo>
                  <a:lnTo>
                    <a:pt x="538" y="244"/>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ko-KR" sz="1400"/>
            </a:p>
          </p:txBody>
        </p:sp>
      </p:grpSp>
      <p:grpSp>
        <p:nvGrpSpPr>
          <p:cNvPr id="24" name="그룹 23"/>
          <p:cNvGrpSpPr/>
          <p:nvPr/>
        </p:nvGrpSpPr>
        <p:grpSpPr>
          <a:xfrm>
            <a:off x="3680340" y="2898467"/>
            <a:ext cx="519865" cy="519865"/>
            <a:chOff x="4231112" y="3796415"/>
            <a:chExt cx="630084" cy="630084"/>
          </a:xfrm>
        </p:grpSpPr>
        <p:sp>
          <p:nvSpPr>
            <p:cNvPr id="25" name="타원 24"/>
            <p:cNvSpPr/>
            <p:nvPr/>
          </p:nvSpPr>
          <p:spPr>
            <a:xfrm>
              <a:off x="4231112" y="3796415"/>
              <a:ext cx="630084" cy="630084"/>
            </a:xfrm>
            <a:prstGeom prst="ellipse">
              <a:avLst/>
            </a:prstGeom>
            <a:solidFill>
              <a:srgbClr val="91AC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effectLst>
                  <a:glow rad="127000">
                    <a:srgbClr val="62B4C0"/>
                  </a:glow>
                </a:effectLst>
              </a:endParaRPr>
            </a:p>
          </p:txBody>
        </p:sp>
        <p:sp>
          <p:nvSpPr>
            <p:cNvPr id="26" name="Freeform 18"/>
            <p:cNvSpPr>
              <a:spLocks noEditPoints="1"/>
            </p:cNvSpPr>
            <p:nvPr/>
          </p:nvSpPr>
          <p:spPr bwMode="auto">
            <a:xfrm>
              <a:off x="4362777" y="3928080"/>
              <a:ext cx="366754" cy="366754"/>
            </a:xfrm>
            <a:custGeom>
              <a:gdLst>
                <a:gd fmla="*/ 540 w 624" name="T0"/>
                <a:gd fmla="*/ 234 h 624" name="T1"/>
                <a:gd fmla="*/ 430 w 624" name="T2"/>
                <a:gd fmla="*/ 154 h 624" name="T3"/>
                <a:gd fmla="*/ 422 w 624" name="T4"/>
                <a:gd fmla="*/ 68 h 624" name="T5"/>
                <a:gd fmla="*/ 456 w 624" name="T6"/>
                <a:gd fmla="*/ 66 h 624" name="T7"/>
                <a:gd fmla="*/ 472 w 624" name="T8"/>
                <a:gd fmla="*/ 36 h 624" name="T9"/>
                <a:gd fmla="*/ 450 w 624" name="T10"/>
                <a:gd fmla="*/ 2 h 624" name="T11"/>
                <a:gd fmla="*/ 416 w 624" name="T12"/>
                <a:gd fmla="*/ 6 h 624" name="T13"/>
                <a:gd fmla="*/ 400 w 624" name="T14"/>
                <a:gd fmla="*/ 36 h 624" name="T15"/>
                <a:gd fmla="*/ 348 w 624" name="T16"/>
                <a:gd fmla="*/ 66 h 624" name="T17"/>
                <a:gd fmla="*/ 258 w 624" name="T18"/>
                <a:gd fmla="*/ 74 h 624" name="T19"/>
                <a:gd fmla="*/ 216 w 624" name="T20"/>
                <a:gd fmla="*/ 36 h 624" name="T21"/>
                <a:gd fmla="*/ 194 w 624" name="T22"/>
                <a:gd fmla="*/ 2 h 624" name="T23"/>
                <a:gd fmla="*/ 160 w 624" name="T24"/>
                <a:gd fmla="*/ 6 h 624" name="T25"/>
                <a:gd fmla="*/ 144 w 624" name="T26"/>
                <a:gd fmla="*/ 36 h 624" name="T27"/>
                <a:gd fmla="*/ 166 w 624" name="T28"/>
                <a:gd fmla="*/ 70 h 624" name="T29"/>
                <a:gd fmla="*/ 224 w 624" name="T30"/>
                <a:gd fmla="*/ 100 h 624" name="T31"/>
                <a:gd fmla="*/ 196 w 624" name="T32"/>
                <a:gd fmla="*/ 154 h 624" name="T33"/>
                <a:gd fmla="*/ 60 w 624" name="T34"/>
                <a:gd fmla="*/ 262 h 624" name="T35"/>
                <a:gd fmla="*/ 2 w 624" name="T36"/>
                <a:gd fmla="*/ 386 h 624" name="T37"/>
                <a:gd fmla="*/ 22 w 624" name="T38"/>
                <a:gd fmla="*/ 456 h 624" name="T39"/>
                <a:gd fmla="*/ 74 w 624" name="T40"/>
                <a:gd fmla="*/ 476 h 624" name="T41"/>
                <a:gd fmla="*/ 174 w 624" name="T42"/>
                <a:gd fmla="*/ 468 h 624" name="T43"/>
                <a:gd fmla="*/ 262 w 624" name="T44"/>
                <a:gd fmla="*/ 556 h 624" name="T45"/>
                <a:gd fmla="*/ 382 w 624" name="T46"/>
                <a:gd fmla="*/ 546 h 624" name="T47"/>
                <a:gd fmla="*/ 462 w 624" name="T48"/>
                <a:gd fmla="*/ 448 h 624" name="T49"/>
                <a:gd fmla="*/ 552 w 624" name="T50"/>
                <a:gd fmla="*/ 476 h 624" name="T51"/>
                <a:gd fmla="*/ 604 w 624" name="T52"/>
                <a:gd fmla="*/ 456 h 624" name="T53"/>
                <a:gd fmla="*/ 624 w 624" name="T54"/>
                <a:gd fmla="*/ 386 h 624" name="T55"/>
                <a:gd fmla="*/ 312 w 624" name="T56"/>
                <a:gd fmla="*/ 278 h 624" name="T57"/>
                <a:gd fmla="*/ 272 w 624" name="T58"/>
                <a:gd fmla="*/ 348 h 624" name="T59"/>
                <a:gd fmla="*/ 368 w 624" name="T60"/>
                <a:gd fmla="*/ 366 h 624" name="T61"/>
                <a:gd fmla="*/ 350 w 624" name="T62"/>
                <a:gd fmla="*/ 398 h 624" name="T63"/>
                <a:gd fmla="*/ 238 w 624" name="T64"/>
                <a:gd fmla="*/ 388 h 624" name="T65"/>
                <a:gd fmla="*/ 272 w 624" name="T66"/>
                <a:gd fmla="*/ 348 h 624" name="T67"/>
                <a:gd fmla="*/ 38 w 624" name="T68"/>
                <a:gd fmla="*/ 386 h 624" name="T69"/>
                <a:gd fmla="*/ 110 w 624" name="T70"/>
                <a:gd fmla="*/ 258 h 624" name="T71"/>
                <a:gd fmla="*/ 204 w 624" name="T72"/>
                <a:gd fmla="*/ 190 h 624" name="T73"/>
                <a:gd fmla="*/ 268 w 624" name="T74"/>
                <a:gd fmla="*/ 180 h 624" name="T75"/>
                <a:gd fmla="*/ 290 w 624" name="T76"/>
                <a:gd fmla="*/ 204 h 624" name="T77"/>
                <a:gd fmla="*/ 240 w 624" name="T78"/>
                <a:gd fmla="*/ 332 h 624" name="T79"/>
                <a:gd fmla="*/ 142 w 624" name="T80"/>
                <a:gd fmla="*/ 418 h 624" name="T81"/>
                <a:gd fmla="*/ 66 w 624" name="T82"/>
                <a:gd fmla="*/ 440 h 624" name="T83"/>
                <a:gd fmla="*/ 312 w 624" name="T84"/>
                <a:gd fmla="*/ 530 h 624" name="T85"/>
                <a:gd fmla="*/ 226 w 624" name="T86"/>
                <a:gd fmla="*/ 484 h 624" name="T87"/>
                <a:gd fmla="*/ 286 w 624" name="T88"/>
                <a:gd fmla="*/ 472 h 624" name="T89"/>
                <a:gd fmla="*/ 420 w 624" name="T90"/>
                <a:gd fmla="*/ 452 h 624" name="T91"/>
                <a:gd fmla="*/ 360 w 624" name="T92"/>
                <a:gd fmla="*/ 518 h 624" name="T93"/>
                <a:gd fmla="*/ 578 w 624" name="T94"/>
                <a:gd fmla="*/ 430 h 624" name="T95"/>
                <a:gd fmla="*/ 552 w 624" name="T96"/>
                <a:gd fmla="*/ 440 h 624" name="T97"/>
                <a:gd fmla="*/ 464 w 624" name="T98"/>
                <a:gd fmla="*/ 406 h 624" name="T99"/>
                <a:gd fmla="*/ 366 w 624" name="T100"/>
                <a:gd fmla="*/ 304 h 624" name="T101"/>
                <a:gd fmla="*/ 338 w 624" name="T102"/>
                <a:gd fmla="*/ 198 h 624" name="T103"/>
                <a:gd fmla="*/ 364 w 624" name="T104"/>
                <a:gd fmla="*/ 178 h 624" name="T105"/>
                <a:gd fmla="*/ 440 w 624" name="T106"/>
                <a:gd fmla="*/ 200 h 624" name="T107"/>
                <a:gd fmla="*/ 538 w 624" name="T108"/>
                <a:gd fmla="*/ 284 h 624" name="T109"/>
                <a:gd fmla="*/ 588 w 624" name="T110"/>
                <a:gd fmla="*/ 406 h 62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24" w="624">
                  <a:moveTo>
                    <a:pt x="616" y="354"/>
                  </a:moveTo>
                  <a:lnTo>
                    <a:pt x="616" y="354"/>
                  </a:lnTo>
                  <a:lnTo>
                    <a:pt x="604" y="324"/>
                  </a:lnTo>
                  <a:lnTo>
                    <a:pt x="588" y="294"/>
                  </a:lnTo>
                  <a:lnTo>
                    <a:pt x="566" y="262"/>
                  </a:lnTo>
                  <a:lnTo>
                    <a:pt x="540" y="234"/>
                  </a:lnTo>
                  <a:lnTo>
                    <a:pt x="540" y="234"/>
                  </a:lnTo>
                  <a:lnTo>
                    <a:pt x="514" y="208"/>
                  </a:lnTo>
                  <a:lnTo>
                    <a:pt x="486" y="186"/>
                  </a:lnTo>
                  <a:lnTo>
                    <a:pt x="458" y="168"/>
                  </a:lnTo>
                  <a:lnTo>
                    <a:pt x="430" y="154"/>
                  </a:lnTo>
                  <a:lnTo>
                    <a:pt x="430" y="154"/>
                  </a:lnTo>
                  <a:lnTo>
                    <a:pt x="424" y="138"/>
                  </a:lnTo>
                  <a:lnTo>
                    <a:pt x="418" y="122"/>
                  </a:lnTo>
                  <a:lnTo>
                    <a:pt x="408" y="108"/>
                  </a:lnTo>
                  <a:lnTo>
                    <a:pt x="396" y="96"/>
                  </a:lnTo>
                  <a:lnTo>
                    <a:pt x="422" y="68"/>
                  </a:lnTo>
                  <a:lnTo>
                    <a:pt x="422" y="68"/>
                  </a:lnTo>
                  <a:lnTo>
                    <a:pt x="428" y="72"/>
                  </a:lnTo>
                  <a:lnTo>
                    <a:pt x="436" y="72"/>
                  </a:lnTo>
                  <a:lnTo>
                    <a:pt x="436" y="72"/>
                  </a:lnTo>
                  <a:lnTo>
                    <a:pt x="444" y="72"/>
                  </a:lnTo>
                  <a:lnTo>
                    <a:pt x="450" y="70"/>
                  </a:lnTo>
                  <a:lnTo>
                    <a:pt x="456" y="66"/>
                  </a:lnTo>
                  <a:lnTo>
                    <a:pt x="462" y="62"/>
                  </a:lnTo>
                  <a:lnTo>
                    <a:pt x="466" y="56"/>
                  </a:lnTo>
                  <a:lnTo>
                    <a:pt x="470" y="50"/>
                  </a:lnTo>
                  <a:lnTo>
                    <a:pt x="472" y="44"/>
                  </a:lnTo>
                  <a:lnTo>
                    <a:pt x="472" y="36"/>
                  </a:lnTo>
                  <a:lnTo>
                    <a:pt x="472" y="36"/>
                  </a:lnTo>
                  <a:lnTo>
                    <a:pt x="472" y="28"/>
                  </a:lnTo>
                  <a:lnTo>
                    <a:pt x="470" y="22"/>
                  </a:lnTo>
                  <a:lnTo>
                    <a:pt x="466" y="16"/>
                  </a:lnTo>
                  <a:lnTo>
                    <a:pt x="462" y="10"/>
                  </a:lnTo>
                  <a:lnTo>
                    <a:pt x="456" y="6"/>
                  </a:lnTo>
                  <a:lnTo>
                    <a:pt x="450" y="2"/>
                  </a:lnTo>
                  <a:lnTo>
                    <a:pt x="444" y="0"/>
                  </a:lnTo>
                  <a:lnTo>
                    <a:pt x="436" y="0"/>
                  </a:lnTo>
                  <a:lnTo>
                    <a:pt x="436" y="0"/>
                  </a:lnTo>
                  <a:lnTo>
                    <a:pt x="430" y="0"/>
                  </a:lnTo>
                  <a:lnTo>
                    <a:pt x="422" y="2"/>
                  </a:lnTo>
                  <a:lnTo>
                    <a:pt x="416" y="6"/>
                  </a:lnTo>
                  <a:lnTo>
                    <a:pt x="410" y="10"/>
                  </a:lnTo>
                  <a:lnTo>
                    <a:pt x="406" y="16"/>
                  </a:lnTo>
                  <a:lnTo>
                    <a:pt x="404" y="22"/>
                  </a:lnTo>
                  <a:lnTo>
                    <a:pt x="402" y="28"/>
                  </a:lnTo>
                  <a:lnTo>
                    <a:pt x="400" y="36"/>
                  </a:lnTo>
                  <a:lnTo>
                    <a:pt x="400" y="36"/>
                  </a:lnTo>
                  <a:lnTo>
                    <a:pt x="402" y="44"/>
                  </a:lnTo>
                  <a:lnTo>
                    <a:pt x="404" y="52"/>
                  </a:lnTo>
                  <a:lnTo>
                    <a:pt x="378" y="80"/>
                  </a:lnTo>
                  <a:lnTo>
                    <a:pt x="378" y="80"/>
                  </a:lnTo>
                  <a:lnTo>
                    <a:pt x="364" y="72"/>
                  </a:lnTo>
                  <a:lnTo>
                    <a:pt x="348" y="66"/>
                  </a:lnTo>
                  <a:lnTo>
                    <a:pt x="330" y="62"/>
                  </a:lnTo>
                  <a:lnTo>
                    <a:pt x="312" y="62"/>
                  </a:lnTo>
                  <a:lnTo>
                    <a:pt x="312" y="62"/>
                  </a:lnTo>
                  <a:lnTo>
                    <a:pt x="294" y="64"/>
                  </a:lnTo>
                  <a:lnTo>
                    <a:pt x="276" y="68"/>
                  </a:lnTo>
                  <a:lnTo>
                    <a:pt x="258" y="74"/>
                  </a:lnTo>
                  <a:lnTo>
                    <a:pt x="242" y="84"/>
                  </a:lnTo>
                  <a:lnTo>
                    <a:pt x="212" y="52"/>
                  </a:lnTo>
                  <a:lnTo>
                    <a:pt x="212" y="52"/>
                  </a:lnTo>
                  <a:lnTo>
                    <a:pt x="216" y="44"/>
                  </a:lnTo>
                  <a:lnTo>
                    <a:pt x="216" y="36"/>
                  </a:lnTo>
                  <a:lnTo>
                    <a:pt x="216" y="36"/>
                  </a:lnTo>
                  <a:lnTo>
                    <a:pt x="216" y="28"/>
                  </a:lnTo>
                  <a:lnTo>
                    <a:pt x="214" y="22"/>
                  </a:lnTo>
                  <a:lnTo>
                    <a:pt x="210" y="16"/>
                  </a:lnTo>
                  <a:lnTo>
                    <a:pt x="206" y="10"/>
                  </a:lnTo>
                  <a:lnTo>
                    <a:pt x="200" y="6"/>
                  </a:lnTo>
                  <a:lnTo>
                    <a:pt x="194" y="2"/>
                  </a:lnTo>
                  <a:lnTo>
                    <a:pt x="188" y="0"/>
                  </a:lnTo>
                  <a:lnTo>
                    <a:pt x="180" y="0"/>
                  </a:lnTo>
                  <a:lnTo>
                    <a:pt x="180" y="0"/>
                  </a:lnTo>
                  <a:lnTo>
                    <a:pt x="174" y="0"/>
                  </a:lnTo>
                  <a:lnTo>
                    <a:pt x="166" y="2"/>
                  </a:lnTo>
                  <a:lnTo>
                    <a:pt x="160" y="6"/>
                  </a:lnTo>
                  <a:lnTo>
                    <a:pt x="154" y="10"/>
                  </a:lnTo>
                  <a:lnTo>
                    <a:pt x="150" y="16"/>
                  </a:lnTo>
                  <a:lnTo>
                    <a:pt x="148" y="22"/>
                  </a:lnTo>
                  <a:lnTo>
                    <a:pt x="146" y="28"/>
                  </a:lnTo>
                  <a:lnTo>
                    <a:pt x="144" y="36"/>
                  </a:lnTo>
                  <a:lnTo>
                    <a:pt x="144" y="36"/>
                  </a:lnTo>
                  <a:lnTo>
                    <a:pt x="146" y="44"/>
                  </a:lnTo>
                  <a:lnTo>
                    <a:pt x="148" y="50"/>
                  </a:lnTo>
                  <a:lnTo>
                    <a:pt x="150" y="56"/>
                  </a:lnTo>
                  <a:lnTo>
                    <a:pt x="154" y="62"/>
                  </a:lnTo>
                  <a:lnTo>
                    <a:pt x="160" y="66"/>
                  </a:lnTo>
                  <a:lnTo>
                    <a:pt x="166" y="70"/>
                  </a:lnTo>
                  <a:lnTo>
                    <a:pt x="174" y="72"/>
                  </a:lnTo>
                  <a:lnTo>
                    <a:pt x="180" y="72"/>
                  </a:lnTo>
                  <a:lnTo>
                    <a:pt x="180" y="72"/>
                  </a:lnTo>
                  <a:lnTo>
                    <a:pt x="188" y="72"/>
                  </a:lnTo>
                  <a:lnTo>
                    <a:pt x="194" y="68"/>
                  </a:lnTo>
                  <a:lnTo>
                    <a:pt x="224" y="100"/>
                  </a:lnTo>
                  <a:lnTo>
                    <a:pt x="224" y="100"/>
                  </a:lnTo>
                  <a:lnTo>
                    <a:pt x="214" y="112"/>
                  </a:lnTo>
                  <a:lnTo>
                    <a:pt x="206" y="126"/>
                  </a:lnTo>
                  <a:lnTo>
                    <a:pt x="200" y="140"/>
                  </a:lnTo>
                  <a:lnTo>
                    <a:pt x="196" y="154"/>
                  </a:lnTo>
                  <a:lnTo>
                    <a:pt x="196" y="154"/>
                  </a:lnTo>
                  <a:lnTo>
                    <a:pt x="168" y="168"/>
                  </a:lnTo>
                  <a:lnTo>
                    <a:pt x="140" y="186"/>
                  </a:lnTo>
                  <a:lnTo>
                    <a:pt x="112" y="208"/>
                  </a:lnTo>
                  <a:lnTo>
                    <a:pt x="84" y="234"/>
                  </a:lnTo>
                  <a:lnTo>
                    <a:pt x="84" y="234"/>
                  </a:lnTo>
                  <a:lnTo>
                    <a:pt x="60" y="262"/>
                  </a:lnTo>
                  <a:lnTo>
                    <a:pt x="38" y="294"/>
                  </a:lnTo>
                  <a:lnTo>
                    <a:pt x="20" y="324"/>
                  </a:lnTo>
                  <a:lnTo>
                    <a:pt x="8" y="354"/>
                  </a:lnTo>
                  <a:lnTo>
                    <a:pt x="8" y="354"/>
                  </a:lnTo>
                  <a:lnTo>
                    <a:pt x="4" y="370"/>
                  </a:lnTo>
                  <a:lnTo>
                    <a:pt x="2" y="386"/>
                  </a:lnTo>
                  <a:lnTo>
                    <a:pt x="0" y="400"/>
                  </a:lnTo>
                  <a:lnTo>
                    <a:pt x="2" y="414"/>
                  </a:lnTo>
                  <a:lnTo>
                    <a:pt x="4" y="426"/>
                  </a:lnTo>
                  <a:lnTo>
                    <a:pt x="8" y="438"/>
                  </a:lnTo>
                  <a:lnTo>
                    <a:pt x="14" y="448"/>
                  </a:lnTo>
                  <a:lnTo>
                    <a:pt x="22" y="456"/>
                  </a:lnTo>
                  <a:lnTo>
                    <a:pt x="22" y="456"/>
                  </a:lnTo>
                  <a:lnTo>
                    <a:pt x="32" y="466"/>
                  </a:lnTo>
                  <a:lnTo>
                    <a:pt x="44" y="470"/>
                  </a:lnTo>
                  <a:lnTo>
                    <a:pt x="58" y="474"/>
                  </a:lnTo>
                  <a:lnTo>
                    <a:pt x="74" y="476"/>
                  </a:lnTo>
                  <a:lnTo>
                    <a:pt x="74" y="476"/>
                  </a:lnTo>
                  <a:lnTo>
                    <a:pt x="94" y="474"/>
                  </a:lnTo>
                  <a:lnTo>
                    <a:pt x="116" y="468"/>
                  </a:lnTo>
                  <a:lnTo>
                    <a:pt x="140" y="460"/>
                  </a:lnTo>
                  <a:lnTo>
                    <a:pt x="164" y="448"/>
                  </a:lnTo>
                  <a:lnTo>
                    <a:pt x="164" y="448"/>
                  </a:lnTo>
                  <a:lnTo>
                    <a:pt x="174" y="468"/>
                  </a:lnTo>
                  <a:lnTo>
                    <a:pt x="184" y="488"/>
                  </a:lnTo>
                  <a:lnTo>
                    <a:pt x="198" y="506"/>
                  </a:lnTo>
                  <a:lnTo>
                    <a:pt x="212" y="522"/>
                  </a:lnTo>
                  <a:lnTo>
                    <a:pt x="228" y="536"/>
                  </a:lnTo>
                  <a:lnTo>
                    <a:pt x="244" y="546"/>
                  </a:lnTo>
                  <a:lnTo>
                    <a:pt x="262" y="556"/>
                  </a:lnTo>
                  <a:lnTo>
                    <a:pt x="280" y="562"/>
                  </a:lnTo>
                  <a:lnTo>
                    <a:pt x="312" y="624"/>
                  </a:lnTo>
                  <a:lnTo>
                    <a:pt x="346" y="562"/>
                  </a:lnTo>
                  <a:lnTo>
                    <a:pt x="346" y="562"/>
                  </a:lnTo>
                  <a:lnTo>
                    <a:pt x="364" y="556"/>
                  </a:lnTo>
                  <a:lnTo>
                    <a:pt x="382" y="546"/>
                  </a:lnTo>
                  <a:lnTo>
                    <a:pt x="398" y="536"/>
                  </a:lnTo>
                  <a:lnTo>
                    <a:pt x="414" y="522"/>
                  </a:lnTo>
                  <a:lnTo>
                    <a:pt x="428" y="506"/>
                  </a:lnTo>
                  <a:lnTo>
                    <a:pt x="440" y="488"/>
                  </a:lnTo>
                  <a:lnTo>
                    <a:pt x="452" y="468"/>
                  </a:lnTo>
                  <a:lnTo>
                    <a:pt x="462" y="448"/>
                  </a:lnTo>
                  <a:lnTo>
                    <a:pt x="462" y="448"/>
                  </a:lnTo>
                  <a:lnTo>
                    <a:pt x="486" y="460"/>
                  </a:lnTo>
                  <a:lnTo>
                    <a:pt x="508" y="468"/>
                  </a:lnTo>
                  <a:lnTo>
                    <a:pt x="530" y="474"/>
                  </a:lnTo>
                  <a:lnTo>
                    <a:pt x="552" y="476"/>
                  </a:lnTo>
                  <a:lnTo>
                    <a:pt x="552" y="476"/>
                  </a:lnTo>
                  <a:lnTo>
                    <a:pt x="552" y="476"/>
                  </a:lnTo>
                  <a:lnTo>
                    <a:pt x="566" y="474"/>
                  </a:lnTo>
                  <a:lnTo>
                    <a:pt x="580" y="470"/>
                  </a:lnTo>
                  <a:lnTo>
                    <a:pt x="592" y="466"/>
                  </a:lnTo>
                  <a:lnTo>
                    <a:pt x="604" y="456"/>
                  </a:lnTo>
                  <a:lnTo>
                    <a:pt x="604" y="456"/>
                  </a:lnTo>
                  <a:lnTo>
                    <a:pt x="612" y="448"/>
                  </a:lnTo>
                  <a:lnTo>
                    <a:pt x="618" y="438"/>
                  </a:lnTo>
                  <a:lnTo>
                    <a:pt x="622" y="426"/>
                  </a:lnTo>
                  <a:lnTo>
                    <a:pt x="624" y="414"/>
                  </a:lnTo>
                  <a:lnTo>
                    <a:pt x="624" y="400"/>
                  </a:lnTo>
                  <a:lnTo>
                    <a:pt x="624" y="386"/>
                  </a:lnTo>
                  <a:lnTo>
                    <a:pt x="622" y="370"/>
                  </a:lnTo>
                  <a:lnTo>
                    <a:pt x="616" y="354"/>
                  </a:lnTo>
                  <a:lnTo>
                    <a:pt x="616" y="354"/>
                  </a:lnTo>
                  <a:close/>
                  <a:moveTo>
                    <a:pt x="312" y="278"/>
                  </a:moveTo>
                  <a:lnTo>
                    <a:pt x="312" y="278"/>
                  </a:lnTo>
                  <a:lnTo>
                    <a:pt x="312" y="278"/>
                  </a:lnTo>
                  <a:lnTo>
                    <a:pt x="312" y="278"/>
                  </a:lnTo>
                  <a:lnTo>
                    <a:pt x="312" y="278"/>
                  </a:lnTo>
                  <a:lnTo>
                    <a:pt x="312" y="278"/>
                  </a:lnTo>
                  <a:lnTo>
                    <a:pt x="312" y="278"/>
                  </a:lnTo>
                  <a:lnTo>
                    <a:pt x="312" y="278"/>
                  </a:lnTo>
                  <a:close/>
                  <a:moveTo>
                    <a:pt x="272" y="348"/>
                  </a:moveTo>
                  <a:lnTo>
                    <a:pt x="272" y="348"/>
                  </a:lnTo>
                  <a:lnTo>
                    <a:pt x="312" y="350"/>
                  </a:lnTo>
                  <a:lnTo>
                    <a:pt x="312" y="350"/>
                  </a:lnTo>
                  <a:lnTo>
                    <a:pt x="354" y="348"/>
                  </a:lnTo>
                  <a:lnTo>
                    <a:pt x="354" y="348"/>
                  </a:lnTo>
                  <a:lnTo>
                    <a:pt x="368" y="366"/>
                  </a:lnTo>
                  <a:lnTo>
                    <a:pt x="384" y="384"/>
                  </a:lnTo>
                  <a:lnTo>
                    <a:pt x="384" y="384"/>
                  </a:lnTo>
                  <a:lnTo>
                    <a:pt x="388" y="388"/>
                  </a:lnTo>
                  <a:lnTo>
                    <a:pt x="388" y="388"/>
                  </a:lnTo>
                  <a:lnTo>
                    <a:pt x="370" y="394"/>
                  </a:lnTo>
                  <a:lnTo>
                    <a:pt x="350" y="398"/>
                  </a:lnTo>
                  <a:lnTo>
                    <a:pt x="332" y="400"/>
                  </a:lnTo>
                  <a:lnTo>
                    <a:pt x="312" y="400"/>
                  </a:lnTo>
                  <a:lnTo>
                    <a:pt x="294" y="400"/>
                  </a:lnTo>
                  <a:lnTo>
                    <a:pt x="274" y="398"/>
                  </a:lnTo>
                  <a:lnTo>
                    <a:pt x="256" y="394"/>
                  </a:lnTo>
                  <a:lnTo>
                    <a:pt x="238" y="388"/>
                  </a:lnTo>
                  <a:lnTo>
                    <a:pt x="238" y="388"/>
                  </a:lnTo>
                  <a:lnTo>
                    <a:pt x="242" y="384"/>
                  </a:lnTo>
                  <a:lnTo>
                    <a:pt x="242" y="384"/>
                  </a:lnTo>
                  <a:lnTo>
                    <a:pt x="258" y="366"/>
                  </a:lnTo>
                  <a:lnTo>
                    <a:pt x="272" y="348"/>
                  </a:lnTo>
                  <a:lnTo>
                    <a:pt x="272" y="348"/>
                  </a:lnTo>
                  <a:close/>
                  <a:moveTo>
                    <a:pt x="46" y="430"/>
                  </a:moveTo>
                  <a:lnTo>
                    <a:pt x="46" y="430"/>
                  </a:lnTo>
                  <a:lnTo>
                    <a:pt x="42" y="426"/>
                  </a:lnTo>
                  <a:lnTo>
                    <a:pt x="40" y="420"/>
                  </a:lnTo>
                  <a:lnTo>
                    <a:pt x="36" y="406"/>
                  </a:lnTo>
                  <a:lnTo>
                    <a:pt x="38" y="386"/>
                  </a:lnTo>
                  <a:lnTo>
                    <a:pt x="44" y="366"/>
                  </a:lnTo>
                  <a:lnTo>
                    <a:pt x="44" y="366"/>
                  </a:lnTo>
                  <a:lnTo>
                    <a:pt x="54" y="338"/>
                  </a:lnTo>
                  <a:lnTo>
                    <a:pt x="68" y="312"/>
                  </a:lnTo>
                  <a:lnTo>
                    <a:pt x="88" y="284"/>
                  </a:lnTo>
                  <a:lnTo>
                    <a:pt x="110" y="258"/>
                  </a:lnTo>
                  <a:lnTo>
                    <a:pt x="110" y="258"/>
                  </a:lnTo>
                  <a:lnTo>
                    <a:pt x="128" y="240"/>
                  </a:lnTo>
                  <a:lnTo>
                    <a:pt x="148" y="224"/>
                  </a:lnTo>
                  <a:lnTo>
                    <a:pt x="166" y="212"/>
                  </a:lnTo>
                  <a:lnTo>
                    <a:pt x="184" y="200"/>
                  </a:lnTo>
                  <a:lnTo>
                    <a:pt x="204" y="190"/>
                  </a:lnTo>
                  <a:lnTo>
                    <a:pt x="220" y="184"/>
                  </a:lnTo>
                  <a:lnTo>
                    <a:pt x="238" y="178"/>
                  </a:lnTo>
                  <a:lnTo>
                    <a:pt x="254" y="178"/>
                  </a:lnTo>
                  <a:lnTo>
                    <a:pt x="254" y="178"/>
                  </a:lnTo>
                  <a:lnTo>
                    <a:pt x="262" y="178"/>
                  </a:lnTo>
                  <a:lnTo>
                    <a:pt x="268" y="180"/>
                  </a:lnTo>
                  <a:lnTo>
                    <a:pt x="276" y="182"/>
                  </a:lnTo>
                  <a:lnTo>
                    <a:pt x="280" y="186"/>
                  </a:lnTo>
                  <a:lnTo>
                    <a:pt x="280" y="186"/>
                  </a:lnTo>
                  <a:lnTo>
                    <a:pt x="284" y="192"/>
                  </a:lnTo>
                  <a:lnTo>
                    <a:pt x="288" y="198"/>
                  </a:lnTo>
                  <a:lnTo>
                    <a:pt x="290" y="204"/>
                  </a:lnTo>
                  <a:lnTo>
                    <a:pt x="290" y="214"/>
                  </a:lnTo>
                  <a:lnTo>
                    <a:pt x="290" y="232"/>
                  </a:lnTo>
                  <a:lnTo>
                    <a:pt x="284" y="254"/>
                  </a:lnTo>
                  <a:lnTo>
                    <a:pt x="274" y="278"/>
                  </a:lnTo>
                  <a:lnTo>
                    <a:pt x="258" y="304"/>
                  </a:lnTo>
                  <a:lnTo>
                    <a:pt x="240" y="332"/>
                  </a:lnTo>
                  <a:lnTo>
                    <a:pt x="216" y="358"/>
                  </a:lnTo>
                  <a:lnTo>
                    <a:pt x="216" y="358"/>
                  </a:lnTo>
                  <a:lnTo>
                    <a:pt x="198" y="376"/>
                  </a:lnTo>
                  <a:lnTo>
                    <a:pt x="180" y="392"/>
                  </a:lnTo>
                  <a:lnTo>
                    <a:pt x="160" y="406"/>
                  </a:lnTo>
                  <a:lnTo>
                    <a:pt x="142" y="418"/>
                  </a:lnTo>
                  <a:lnTo>
                    <a:pt x="124" y="428"/>
                  </a:lnTo>
                  <a:lnTo>
                    <a:pt x="106" y="434"/>
                  </a:lnTo>
                  <a:lnTo>
                    <a:pt x="90" y="438"/>
                  </a:lnTo>
                  <a:lnTo>
                    <a:pt x="74" y="440"/>
                  </a:lnTo>
                  <a:lnTo>
                    <a:pt x="74" y="440"/>
                  </a:lnTo>
                  <a:lnTo>
                    <a:pt x="66" y="440"/>
                  </a:lnTo>
                  <a:lnTo>
                    <a:pt x="58" y="438"/>
                  </a:lnTo>
                  <a:lnTo>
                    <a:pt x="52" y="434"/>
                  </a:lnTo>
                  <a:lnTo>
                    <a:pt x="46" y="430"/>
                  </a:lnTo>
                  <a:lnTo>
                    <a:pt x="46" y="430"/>
                  </a:lnTo>
                  <a:close/>
                  <a:moveTo>
                    <a:pt x="312" y="530"/>
                  </a:moveTo>
                  <a:lnTo>
                    <a:pt x="312" y="530"/>
                  </a:lnTo>
                  <a:lnTo>
                    <a:pt x="296" y="530"/>
                  </a:lnTo>
                  <a:lnTo>
                    <a:pt x="280" y="526"/>
                  </a:lnTo>
                  <a:lnTo>
                    <a:pt x="266" y="518"/>
                  </a:lnTo>
                  <a:lnTo>
                    <a:pt x="252" y="510"/>
                  </a:lnTo>
                  <a:lnTo>
                    <a:pt x="238" y="498"/>
                  </a:lnTo>
                  <a:lnTo>
                    <a:pt x="226" y="484"/>
                  </a:lnTo>
                  <a:lnTo>
                    <a:pt x="216" y="470"/>
                  </a:lnTo>
                  <a:lnTo>
                    <a:pt x="206" y="452"/>
                  </a:lnTo>
                  <a:lnTo>
                    <a:pt x="206" y="452"/>
                  </a:lnTo>
                  <a:lnTo>
                    <a:pt x="232" y="462"/>
                  </a:lnTo>
                  <a:lnTo>
                    <a:pt x="258" y="468"/>
                  </a:lnTo>
                  <a:lnTo>
                    <a:pt x="286" y="472"/>
                  </a:lnTo>
                  <a:lnTo>
                    <a:pt x="312" y="472"/>
                  </a:lnTo>
                  <a:lnTo>
                    <a:pt x="312" y="472"/>
                  </a:lnTo>
                  <a:lnTo>
                    <a:pt x="340" y="472"/>
                  </a:lnTo>
                  <a:lnTo>
                    <a:pt x="368" y="468"/>
                  </a:lnTo>
                  <a:lnTo>
                    <a:pt x="394" y="462"/>
                  </a:lnTo>
                  <a:lnTo>
                    <a:pt x="420" y="452"/>
                  </a:lnTo>
                  <a:lnTo>
                    <a:pt x="420" y="452"/>
                  </a:lnTo>
                  <a:lnTo>
                    <a:pt x="410" y="470"/>
                  </a:lnTo>
                  <a:lnTo>
                    <a:pt x="400" y="484"/>
                  </a:lnTo>
                  <a:lnTo>
                    <a:pt x="386" y="498"/>
                  </a:lnTo>
                  <a:lnTo>
                    <a:pt x="374" y="510"/>
                  </a:lnTo>
                  <a:lnTo>
                    <a:pt x="360" y="518"/>
                  </a:lnTo>
                  <a:lnTo>
                    <a:pt x="344" y="526"/>
                  </a:lnTo>
                  <a:lnTo>
                    <a:pt x="328" y="530"/>
                  </a:lnTo>
                  <a:lnTo>
                    <a:pt x="312" y="530"/>
                  </a:lnTo>
                  <a:lnTo>
                    <a:pt x="312" y="530"/>
                  </a:lnTo>
                  <a:close/>
                  <a:moveTo>
                    <a:pt x="578" y="430"/>
                  </a:moveTo>
                  <a:lnTo>
                    <a:pt x="578" y="430"/>
                  </a:lnTo>
                  <a:lnTo>
                    <a:pt x="574" y="434"/>
                  </a:lnTo>
                  <a:lnTo>
                    <a:pt x="568" y="438"/>
                  </a:lnTo>
                  <a:lnTo>
                    <a:pt x="560" y="440"/>
                  </a:lnTo>
                  <a:lnTo>
                    <a:pt x="552" y="440"/>
                  </a:lnTo>
                  <a:lnTo>
                    <a:pt x="552" y="440"/>
                  </a:lnTo>
                  <a:lnTo>
                    <a:pt x="552" y="440"/>
                  </a:lnTo>
                  <a:lnTo>
                    <a:pt x="552" y="440"/>
                  </a:lnTo>
                  <a:lnTo>
                    <a:pt x="536" y="438"/>
                  </a:lnTo>
                  <a:lnTo>
                    <a:pt x="520" y="434"/>
                  </a:lnTo>
                  <a:lnTo>
                    <a:pt x="502" y="428"/>
                  </a:lnTo>
                  <a:lnTo>
                    <a:pt x="484" y="418"/>
                  </a:lnTo>
                  <a:lnTo>
                    <a:pt x="464" y="406"/>
                  </a:lnTo>
                  <a:lnTo>
                    <a:pt x="446" y="392"/>
                  </a:lnTo>
                  <a:lnTo>
                    <a:pt x="428" y="376"/>
                  </a:lnTo>
                  <a:lnTo>
                    <a:pt x="410" y="358"/>
                  </a:lnTo>
                  <a:lnTo>
                    <a:pt x="410" y="358"/>
                  </a:lnTo>
                  <a:lnTo>
                    <a:pt x="386" y="332"/>
                  </a:lnTo>
                  <a:lnTo>
                    <a:pt x="366" y="304"/>
                  </a:lnTo>
                  <a:lnTo>
                    <a:pt x="352" y="278"/>
                  </a:lnTo>
                  <a:lnTo>
                    <a:pt x="342" y="254"/>
                  </a:lnTo>
                  <a:lnTo>
                    <a:pt x="336" y="232"/>
                  </a:lnTo>
                  <a:lnTo>
                    <a:pt x="336" y="214"/>
                  </a:lnTo>
                  <a:lnTo>
                    <a:pt x="336" y="204"/>
                  </a:lnTo>
                  <a:lnTo>
                    <a:pt x="338" y="198"/>
                  </a:lnTo>
                  <a:lnTo>
                    <a:pt x="342" y="192"/>
                  </a:lnTo>
                  <a:lnTo>
                    <a:pt x="346" y="186"/>
                  </a:lnTo>
                  <a:lnTo>
                    <a:pt x="346" y="186"/>
                  </a:lnTo>
                  <a:lnTo>
                    <a:pt x="350" y="182"/>
                  </a:lnTo>
                  <a:lnTo>
                    <a:pt x="356" y="180"/>
                  </a:lnTo>
                  <a:lnTo>
                    <a:pt x="364" y="178"/>
                  </a:lnTo>
                  <a:lnTo>
                    <a:pt x="372" y="178"/>
                  </a:lnTo>
                  <a:lnTo>
                    <a:pt x="372" y="178"/>
                  </a:lnTo>
                  <a:lnTo>
                    <a:pt x="388" y="178"/>
                  </a:lnTo>
                  <a:lnTo>
                    <a:pt x="404" y="184"/>
                  </a:lnTo>
                  <a:lnTo>
                    <a:pt x="422" y="190"/>
                  </a:lnTo>
                  <a:lnTo>
                    <a:pt x="440" y="200"/>
                  </a:lnTo>
                  <a:lnTo>
                    <a:pt x="460" y="212"/>
                  </a:lnTo>
                  <a:lnTo>
                    <a:pt x="478" y="224"/>
                  </a:lnTo>
                  <a:lnTo>
                    <a:pt x="496" y="240"/>
                  </a:lnTo>
                  <a:lnTo>
                    <a:pt x="514" y="258"/>
                  </a:lnTo>
                  <a:lnTo>
                    <a:pt x="514" y="258"/>
                  </a:lnTo>
                  <a:lnTo>
                    <a:pt x="538" y="284"/>
                  </a:lnTo>
                  <a:lnTo>
                    <a:pt x="556" y="312"/>
                  </a:lnTo>
                  <a:lnTo>
                    <a:pt x="572" y="338"/>
                  </a:lnTo>
                  <a:lnTo>
                    <a:pt x="582" y="366"/>
                  </a:lnTo>
                  <a:lnTo>
                    <a:pt x="582" y="366"/>
                  </a:lnTo>
                  <a:lnTo>
                    <a:pt x="588" y="386"/>
                  </a:lnTo>
                  <a:lnTo>
                    <a:pt x="588" y="406"/>
                  </a:lnTo>
                  <a:lnTo>
                    <a:pt x="586" y="420"/>
                  </a:lnTo>
                  <a:lnTo>
                    <a:pt x="582" y="426"/>
                  </a:lnTo>
                  <a:lnTo>
                    <a:pt x="578" y="430"/>
                  </a:lnTo>
                  <a:lnTo>
                    <a:pt x="578" y="430"/>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ko-KR" sz="1400"/>
            </a:p>
          </p:txBody>
        </p:sp>
      </p:grpSp>
      <p:grpSp>
        <p:nvGrpSpPr>
          <p:cNvPr id="27" name="그룹 26"/>
          <p:cNvGrpSpPr/>
          <p:nvPr/>
        </p:nvGrpSpPr>
        <p:grpSpPr>
          <a:xfrm>
            <a:off x="3247232" y="4002193"/>
            <a:ext cx="519865" cy="519865"/>
            <a:chOff x="3706178" y="5134149"/>
            <a:chExt cx="630084" cy="630084"/>
          </a:xfrm>
        </p:grpSpPr>
        <p:sp>
          <p:nvSpPr>
            <p:cNvPr id="28" name="타원 27"/>
            <p:cNvSpPr/>
            <p:nvPr/>
          </p:nvSpPr>
          <p:spPr>
            <a:xfrm>
              <a:off x="3706178" y="5134149"/>
              <a:ext cx="630084" cy="630084"/>
            </a:xfrm>
            <a:prstGeom prst="ellipse">
              <a:avLst/>
            </a:prstGeom>
            <a:solidFill>
              <a:srgbClr val="3981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effectLst>
                  <a:glow rad="127000">
                    <a:srgbClr val="62B4C0"/>
                  </a:glow>
                </a:effectLst>
              </a:endParaRPr>
            </a:p>
          </p:txBody>
        </p:sp>
        <p:grpSp>
          <p:nvGrpSpPr>
            <p:cNvPr id="29" name="그룹 28"/>
            <p:cNvGrpSpPr/>
            <p:nvPr/>
          </p:nvGrpSpPr>
          <p:grpSpPr>
            <a:xfrm>
              <a:off x="3880160" y="5265814"/>
              <a:ext cx="282120" cy="366754"/>
              <a:chOff x="847725" y="3708400"/>
              <a:chExt cx="762000" cy="990600"/>
            </a:xfrm>
            <a:solidFill>
              <a:schemeClr val="bg1"/>
            </a:solidFill>
          </p:grpSpPr>
          <p:sp>
            <p:nvSpPr>
              <p:cNvPr id="30" name="Freeform 11"/>
              <p:cNvSpPr/>
              <p:nvPr/>
            </p:nvSpPr>
            <p:spPr bwMode="auto">
              <a:xfrm>
                <a:off x="962025" y="4432300"/>
                <a:ext cx="266700" cy="266700"/>
              </a:xfrm>
              <a:custGeom>
                <a:gdLst>
                  <a:gd fmla="*/ 168 w 168" name="T0"/>
                  <a:gd fmla="*/ 168 h 168" name="T1"/>
                  <a:gd fmla="*/ 168 w 168" name="T2"/>
                  <a:gd fmla="*/ 168 h 168" name="T3"/>
                  <a:gd fmla="*/ 152 w 168" name="T4"/>
                  <a:gd fmla="*/ 168 h 168" name="T5"/>
                  <a:gd fmla="*/ 134 w 168" name="T6"/>
                  <a:gd fmla="*/ 164 h 168" name="T7"/>
                  <a:gd fmla="*/ 118 w 168" name="T8"/>
                  <a:gd fmla="*/ 160 h 168" name="T9"/>
                  <a:gd fmla="*/ 104 w 168" name="T10"/>
                  <a:gd fmla="*/ 154 h 168" name="T11"/>
                  <a:gd fmla="*/ 88 w 168" name="T12"/>
                  <a:gd fmla="*/ 148 h 168" name="T13"/>
                  <a:gd fmla="*/ 74 w 168" name="T14"/>
                  <a:gd fmla="*/ 140 h 168" name="T15"/>
                  <a:gd fmla="*/ 62 w 168" name="T16"/>
                  <a:gd fmla="*/ 130 h 168" name="T17"/>
                  <a:gd fmla="*/ 50 w 168" name="T18"/>
                  <a:gd fmla="*/ 118 h 168" name="T19"/>
                  <a:gd fmla="*/ 38 w 168" name="T20"/>
                  <a:gd fmla="*/ 106 h 168" name="T21"/>
                  <a:gd fmla="*/ 30 w 168" name="T22"/>
                  <a:gd fmla="*/ 94 h 168" name="T23"/>
                  <a:gd fmla="*/ 20 w 168" name="T24"/>
                  <a:gd fmla="*/ 80 h 168" name="T25"/>
                  <a:gd fmla="*/ 14 w 168" name="T26"/>
                  <a:gd fmla="*/ 66 h 168" name="T27"/>
                  <a:gd fmla="*/ 8 w 168" name="T28"/>
                  <a:gd fmla="*/ 50 h 168" name="T29"/>
                  <a:gd fmla="*/ 4 w 168" name="T30"/>
                  <a:gd fmla="*/ 34 h 168" name="T31"/>
                  <a:gd fmla="*/ 2 w 168" name="T32"/>
                  <a:gd fmla="*/ 18 h 168" name="T33"/>
                  <a:gd fmla="*/ 0 w 168" name="T34"/>
                  <a:gd fmla="*/ 0 h 168" name="T35"/>
                  <a:gd fmla="*/ 0 w 168" name="T36"/>
                  <a:gd fmla="*/ 0 h 168" name="T37"/>
                  <a:gd fmla="*/ 18 w 168" name="T38"/>
                  <a:gd fmla="*/ 0 h 168" name="T39"/>
                  <a:gd fmla="*/ 34 w 168" name="T40"/>
                  <a:gd fmla="*/ 4 h 168" name="T41"/>
                  <a:gd fmla="*/ 50 w 168" name="T42"/>
                  <a:gd fmla="*/ 8 h 168" name="T43"/>
                  <a:gd fmla="*/ 66 w 168" name="T44"/>
                  <a:gd fmla="*/ 14 h 168" name="T45"/>
                  <a:gd fmla="*/ 80 w 168" name="T46"/>
                  <a:gd fmla="*/ 20 h 168" name="T47"/>
                  <a:gd fmla="*/ 94 w 168" name="T48"/>
                  <a:gd fmla="*/ 28 h 168" name="T49"/>
                  <a:gd fmla="*/ 108 w 168" name="T50"/>
                  <a:gd fmla="*/ 38 h 168" name="T51"/>
                  <a:gd fmla="*/ 120 w 168" name="T52"/>
                  <a:gd fmla="*/ 50 h 168" name="T53"/>
                  <a:gd fmla="*/ 130 w 168" name="T54"/>
                  <a:gd fmla="*/ 62 h 168" name="T55"/>
                  <a:gd fmla="*/ 140 w 168" name="T56"/>
                  <a:gd fmla="*/ 74 h 168" name="T57"/>
                  <a:gd fmla="*/ 148 w 168" name="T58"/>
                  <a:gd fmla="*/ 88 h 168" name="T59"/>
                  <a:gd fmla="*/ 156 w 168" name="T60"/>
                  <a:gd fmla="*/ 102 h 168" name="T61"/>
                  <a:gd fmla="*/ 160 w 168" name="T62"/>
                  <a:gd fmla="*/ 118 h 168" name="T63"/>
                  <a:gd fmla="*/ 166 w 168" name="T64"/>
                  <a:gd fmla="*/ 134 h 168" name="T65"/>
                  <a:gd fmla="*/ 168 w 168" name="T66"/>
                  <a:gd fmla="*/ 150 h 168" name="T67"/>
                  <a:gd fmla="*/ 168 w 168" name="T68"/>
                  <a:gd fmla="*/ 168 h 168" name="T69"/>
                  <a:gd fmla="*/ 168 w 168" name="T70"/>
                  <a:gd fmla="*/ 168 h 16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8" w="168">
                    <a:moveTo>
                      <a:pt x="168" y="168"/>
                    </a:moveTo>
                    <a:lnTo>
                      <a:pt x="168" y="168"/>
                    </a:lnTo>
                    <a:lnTo>
                      <a:pt x="152" y="168"/>
                    </a:lnTo>
                    <a:lnTo>
                      <a:pt x="134" y="164"/>
                    </a:lnTo>
                    <a:lnTo>
                      <a:pt x="118" y="160"/>
                    </a:lnTo>
                    <a:lnTo>
                      <a:pt x="104" y="154"/>
                    </a:lnTo>
                    <a:lnTo>
                      <a:pt x="88" y="148"/>
                    </a:lnTo>
                    <a:lnTo>
                      <a:pt x="74" y="140"/>
                    </a:lnTo>
                    <a:lnTo>
                      <a:pt x="62" y="130"/>
                    </a:lnTo>
                    <a:lnTo>
                      <a:pt x="50" y="118"/>
                    </a:lnTo>
                    <a:lnTo>
                      <a:pt x="38" y="106"/>
                    </a:lnTo>
                    <a:lnTo>
                      <a:pt x="30" y="94"/>
                    </a:lnTo>
                    <a:lnTo>
                      <a:pt x="20" y="80"/>
                    </a:lnTo>
                    <a:lnTo>
                      <a:pt x="14" y="66"/>
                    </a:lnTo>
                    <a:lnTo>
                      <a:pt x="8" y="50"/>
                    </a:lnTo>
                    <a:lnTo>
                      <a:pt x="4" y="34"/>
                    </a:lnTo>
                    <a:lnTo>
                      <a:pt x="2" y="18"/>
                    </a:lnTo>
                    <a:lnTo>
                      <a:pt x="0" y="0"/>
                    </a:lnTo>
                    <a:lnTo>
                      <a:pt x="0" y="0"/>
                    </a:lnTo>
                    <a:lnTo>
                      <a:pt x="18" y="0"/>
                    </a:lnTo>
                    <a:lnTo>
                      <a:pt x="34" y="4"/>
                    </a:lnTo>
                    <a:lnTo>
                      <a:pt x="50" y="8"/>
                    </a:lnTo>
                    <a:lnTo>
                      <a:pt x="66" y="14"/>
                    </a:lnTo>
                    <a:lnTo>
                      <a:pt x="80" y="20"/>
                    </a:lnTo>
                    <a:lnTo>
                      <a:pt x="94" y="28"/>
                    </a:lnTo>
                    <a:lnTo>
                      <a:pt x="108" y="38"/>
                    </a:lnTo>
                    <a:lnTo>
                      <a:pt x="120" y="50"/>
                    </a:lnTo>
                    <a:lnTo>
                      <a:pt x="130" y="62"/>
                    </a:lnTo>
                    <a:lnTo>
                      <a:pt x="140" y="74"/>
                    </a:lnTo>
                    <a:lnTo>
                      <a:pt x="148" y="88"/>
                    </a:lnTo>
                    <a:lnTo>
                      <a:pt x="156" y="102"/>
                    </a:lnTo>
                    <a:lnTo>
                      <a:pt x="160" y="118"/>
                    </a:lnTo>
                    <a:lnTo>
                      <a:pt x="166" y="134"/>
                    </a:lnTo>
                    <a:lnTo>
                      <a:pt x="168" y="150"/>
                    </a:lnTo>
                    <a:lnTo>
                      <a:pt x="168" y="168"/>
                    </a:lnTo>
                    <a:lnTo>
                      <a:pt x="168" y="16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sz="1400"/>
              </a:p>
            </p:txBody>
          </p:sp>
          <p:sp>
            <p:nvSpPr>
              <p:cNvPr id="31" name="Freeform 12"/>
              <p:cNvSpPr/>
              <p:nvPr/>
            </p:nvSpPr>
            <p:spPr bwMode="auto">
              <a:xfrm>
                <a:off x="1228725" y="4432300"/>
                <a:ext cx="266700" cy="266700"/>
              </a:xfrm>
              <a:custGeom>
                <a:gdLst>
                  <a:gd fmla="*/ 168 w 168" name="T0"/>
                  <a:gd fmla="*/ 0 h 168" name="T1"/>
                  <a:gd fmla="*/ 168 w 168" name="T2"/>
                  <a:gd fmla="*/ 0 h 168" name="T3"/>
                  <a:gd fmla="*/ 168 w 168" name="T4"/>
                  <a:gd fmla="*/ 18 h 168" name="T5"/>
                  <a:gd fmla="*/ 166 w 168" name="T6"/>
                  <a:gd fmla="*/ 34 h 168" name="T7"/>
                  <a:gd fmla="*/ 160 w 168" name="T8"/>
                  <a:gd fmla="*/ 50 h 168" name="T9"/>
                  <a:gd fmla="*/ 156 w 168" name="T10"/>
                  <a:gd fmla="*/ 66 h 168" name="T11"/>
                  <a:gd fmla="*/ 148 w 168" name="T12"/>
                  <a:gd fmla="*/ 80 h 168" name="T13"/>
                  <a:gd fmla="*/ 140 w 168" name="T14"/>
                  <a:gd fmla="*/ 94 h 168" name="T15"/>
                  <a:gd fmla="*/ 130 w 168" name="T16"/>
                  <a:gd fmla="*/ 106 h 168" name="T17"/>
                  <a:gd fmla="*/ 120 w 168" name="T18"/>
                  <a:gd fmla="*/ 118 h 168" name="T19"/>
                  <a:gd fmla="*/ 108 w 168" name="T20"/>
                  <a:gd fmla="*/ 130 h 168" name="T21"/>
                  <a:gd fmla="*/ 94 w 168" name="T22"/>
                  <a:gd fmla="*/ 140 h 168" name="T23"/>
                  <a:gd fmla="*/ 80 w 168" name="T24"/>
                  <a:gd fmla="*/ 148 h 168" name="T25"/>
                  <a:gd fmla="*/ 66 w 168" name="T26"/>
                  <a:gd fmla="*/ 154 h 168" name="T27"/>
                  <a:gd fmla="*/ 50 w 168" name="T28"/>
                  <a:gd fmla="*/ 160 h 168" name="T29"/>
                  <a:gd fmla="*/ 34 w 168" name="T30"/>
                  <a:gd fmla="*/ 164 h 168" name="T31"/>
                  <a:gd fmla="*/ 18 w 168" name="T32"/>
                  <a:gd fmla="*/ 168 h 168" name="T33"/>
                  <a:gd fmla="*/ 0 w 168" name="T34"/>
                  <a:gd fmla="*/ 168 h 168" name="T35"/>
                  <a:gd fmla="*/ 0 w 168" name="T36"/>
                  <a:gd fmla="*/ 168 h 168" name="T37"/>
                  <a:gd fmla="*/ 2 w 168" name="T38"/>
                  <a:gd fmla="*/ 150 h 168" name="T39"/>
                  <a:gd fmla="*/ 4 w 168" name="T40"/>
                  <a:gd fmla="*/ 134 h 168" name="T41"/>
                  <a:gd fmla="*/ 8 w 168" name="T42"/>
                  <a:gd fmla="*/ 118 h 168" name="T43"/>
                  <a:gd fmla="*/ 14 w 168" name="T44"/>
                  <a:gd fmla="*/ 102 h 168" name="T45"/>
                  <a:gd fmla="*/ 20 w 168" name="T46"/>
                  <a:gd fmla="*/ 88 h 168" name="T47"/>
                  <a:gd fmla="*/ 30 w 168" name="T48"/>
                  <a:gd fmla="*/ 74 h 168" name="T49"/>
                  <a:gd fmla="*/ 38 w 168" name="T50"/>
                  <a:gd fmla="*/ 62 h 168" name="T51"/>
                  <a:gd fmla="*/ 50 w 168" name="T52"/>
                  <a:gd fmla="*/ 50 h 168" name="T53"/>
                  <a:gd fmla="*/ 62 w 168" name="T54"/>
                  <a:gd fmla="*/ 38 h 168" name="T55"/>
                  <a:gd fmla="*/ 74 w 168" name="T56"/>
                  <a:gd fmla="*/ 28 h 168" name="T57"/>
                  <a:gd fmla="*/ 88 w 168" name="T58"/>
                  <a:gd fmla="*/ 20 h 168" name="T59"/>
                  <a:gd fmla="*/ 104 w 168" name="T60"/>
                  <a:gd fmla="*/ 14 h 168" name="T61"/>
                  <a:gd fmla="*/ 118 w 168" name="T62"/>
                  <a:gd fmla="*/ 8 h 168" name="T63"/>
                  <a:gd fmla="*/ 134 w 168" name="T64"/>
                  <a:gd fmla="*/ 4 h 168" name="T65"/>
                  <a:gd fmla="*/ 152 w 168" name="T66"/>
                  <a:gd fmla="*/ 0 h 168" name="T67"/>
                  <a:gd fmla="*/ 168 w 168" name="T68"/>
                  <a:gd fmla="*/ 0 h 168" name="T69"/>
                  <a:gd fmla="*/ 168 w 168" name="T70"/>
                  <a:gd fmla="*/ 0 h 16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8" w="168">
                    <a:moveTo>
                      <a:pt x="168" y="0"/>
                    </a:moveTo>
                    <a:lnTo>
                      <a:pt x="168" y="0"/>
                    </a:lnTo>
                    <a:lnTo>
                      <a:pt x="168" y="18"/>
                    </a:lnTo>
                    <a:lnTo>
                      <a:pt x="166" y="34"/>
                    </a:lnTo>
                    <a:lnTo>
                      <a:pt x="160" y="50"/>
                    </a:lnTo>
                    <a:lnTo>
                      <a:pt x="156" y="66"/>
                    </a:lnTo>
                    <a:lnTo>
                      <a:pt x="148" y="80"/>
                    </a:lnTo>
                    <a:lnTo>
                      <a:pt x="140" y="94"/>
                    </a:lnTo>
                    <a:lnTo>
                      <a:pt x="130" y="106"/>
                    </a:lnTo>
                    <a:lnTo>
                      <a:pt x="120" y="118"/>
                    </a:lnTo>
                    <a:lnTo>
                      <a:pt x="108" y="130"/>
                    </a:lnTo>
                    <a:lnTo>
                      <a:pt x="94" y="140"/>
                    </a:lnTo>
                    <a:lnTo>
                      <a:pt x="80" y="148"/>
                    </a:lnTo>
                    <a:lnTo>
                      <a:pt x="66" y="154"/>
                    </a:lnTo>
                    <a:lnTo>
                      <a:pt x="50" y="160"/>
                    </a:lnTo>
                    <a:lnTo>
                      <a:pt x="34" y="164"/>
                    </a:lnTo>
                    <a:lnTo>
                      <a:pt x="18" y="168"/>
                    </a:lnTo>
                    <a:lnTo>
                      <a:pt x="0" y="168"/>
                    </a:lnTo>
                    <a:lnTo>
                      <a:pt x="0" y="168"/>
                    </a:lnTo>
                    <a:lnTo>
                      <a:pt x="2" y="150"/>
                    </a:lnTo>
                    <a:lnTo>
                      <a:pt x="4" y="134"/>
                    </a:lnTo>
                    <a:lnTo>
                      <a:pt x="8" y="118"/>
                    </a:lnTo>
                    <a:lnTo>
                      <a:pt x="14" y="102"/>
                    </a:lnTo>
                    <a:lnTo>
                      <a:pt x="20" y="88"/>
                    </a:lnTo>
                    <a:lnTo>
                      <a:pt x="30" y="74"/>
                    </a:lnTo>
                    <a:lnTo>
                      <a:pt x="38" y="62"/>
                    </a:lnTo>
                    <a:lnTo>
                      <a:pt x="50" y="50"/>
                    </a:lnTo>
                    <a:lnTo>
                      <a:pt x="62" y="38"/>
                    </a:lnTo>
                    <a:lnTo>
                      <a:pt x="74" y="28"/>
                    </a:lnTo>
                    <a:lnTo>
                      <a:pt x="88" y="20"/>
                    </a:lnTo>
                    <a:lnTo>
                      <a:pt x="104" y="14"/>
                    </a:lnTo>
                    <a:lnTo>
                      <a:pt x="118" y="8"/>
                    </a:lnTo>
                    <a:lnTo>
                      <a:pt x="134" y="4"/>
                    </a:lnTo>
                    <a:lnTo>
                      <a:pt x="152" y="0"/>
                    </a:lnTo>
                    <a:lnTo>
                      <a:pt x="168" y="0"/>
                    </a:lnTo>
                    <a:lnTo>
                      <a:pt x="16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sz="1400"/>
              </a:p>
            </p:txBody>
          </p:sp>
          <p:sp>
            <p:nvSpPr>
              <p:cNvPr id="32" name="Freeform 13"/>
              <p:cNvSpPr>
                <a:spLocks noEditPoints="1"/>
              </p:cNvSpPr>
              <p:nvPr/>
            </p:nvSpPr>
            <p:spPr bwMode="auto">
              <a:xfrm>
                <a:off x="847725" y="3708400"/>
                <a:ext cx="762000" cy="762000"/>
              </a:xfrm>
              <a:custGeom>
                <a:gdLst>
                  <a:gd fmla="*/ 474 w 480" name="T0"/>
                  <a:gd fmla="*/ 204 h 480" name="T1"/>
                  <a:gd fmla="*/ 438 w 480" name="T2"/>
                  <a:gd fmla="*/ 158 h 480" name="T3"/>
                  <a:gd fmla="*/ 434 w 480" name="T4"/>
                  <a:gd fmla="*/ 112 h 480" name="T5"/>
                  <a:gd fmla="*/ 410 w 480" name="T6"/>
                  <a:gd fmla="*/ 70 h 480" name="T7"/>
                  <a:gd fmla="*/ 340 w 480" name="T8"/>
                  <a:gd fmla="*/ 42 h 480" name="T9"/>
                  <a:gd fmla="*/ 298 w 480" name="T10"/>
                  <a:gd fmla="*/ 18 h 480" name="T11"/>
                  <a:gd fmla="*/ 240 w 480" name="T12"/>
                  <a:gd fmla="*/ 0 h 480" name="T13"/>
                  <a:gd fmla="*/ 194 w 480" name="T14"/>
                  <a:gd fmla="*/ 12 h 480" name="T15"/>
                  <a:gd fmla="*/ 158 w 480" name="T16"/>
                  <a:gd fmla="*/ 44 h 480" name="T17"/>
                  <a:gd fmla="*/ 86 w 480" name="T18"/>
                  <a:gd fmla="*/ 58 h 480" name="T19"/>
                  <a:gd fmla="*/ 50 w 480" name="T20"/>
                  <a:gd fmla="*/ 100 h 480" name="T21"/>
                  <a:gd fmla="*/ 44 w 480" name="T22"/>
                  <a:gd fmla="*/ 158 h 480" name="T23"/>
                  <a:gd fmla="*/ 12 w 480" name="T24"/>
                  <a:gd fmla="*/ 194 h 480" name="T25"/>
                  <a:gd fmla="*/ 0 w 480" name="T26"/>
                  <a:gd fmla="*/ 240 h 480" name="T27"/>
                  <a:gd fmla="*/ 18 w 480" name="T28"/>
                  <a:gd fmla="*/ 296 h 480" name="T29"/>
                  <a:gd fmla="*/ 42 w 480" name="T30"/>
                  <a:gd fmla="*/ 334 h 480" name="T31"/>
                  <a:gd fmla="*/ 56 w 480" name="T32"/>
                  <a:gd fmla="*/ 390 h 480" name="T33"/>
                  <a:gd fmla="*/ 70 w 480" name="T34"/>
                  <a:gd fmla="*/ 410 h 480" name="T35"/>
                  <a:gd fmla="*/ 140 w 480" name="T36"/>
                  <a:gd fmla="*/ 438 h 480" name="T37"/>
                  <a:gd fmla="*/ 184 w 480" name="T38"/>
                  <a:gd fmla="*/ 462 h 480" name="T39"/>
                  <a:gd fmla="*/ 240 w 480" name="T40"/>
                  <a:gd fmla="*/ 480 h 480" name="T41"/>
                  <a:gd fmla="*/ 288 w 480" name="T42"/>
                  <a:gd fmla="*/ 468 h 480" name="T43"/>
                  <a:gd fmla="*/ 322 w 480" name="T44"/>
                  <a:gd fmla="*/ 438 h 480" name="T45"/>
                  <a:gd fmla="*/ 396 w 480" name="T46"/>
                  <a:gd fmla="*/ 422 h 480" name="T47"/>
                  <a:gd fmla="*/ 424 w 480" name="T48"/>
                  <a:gd fmla="*/ 394 h 480" name="T49"/>
                  <a:gd fmla="*/ 438 w 480" name="T50"/>
                  <a:gd fmla="*/ 322 h 480" name="T51"/>
                  <a:gd fmla="*/ 468 w 480" name="T52"/>
                  <a:gd fmla="*/ 286 h 480" name="T53"/>
                  <a:gd fmla="*/ 480 w 480" name="T54"/>
                  <a:gd fmla="*/ 240 h 480" name="T55"/>
                  <a:gd fmla="*/ 382 w 480" name="T56"/>
                  <a:gd fmla="*/ 310 h 480" name="T57"/>
                  <a:gd fmla="*/ 388 w 480" name="T58"/>
                  <a:gd fmla="*/ 358 h 480" name="T59"/>
                  <a:gd fmla="*/ 368 w 480" name="T60"/>
                  <a:gd fmla="*/ 382 h 480" name="T61"/>
                  <a:gd fmla="*/ 330 w 480" name="T62"/>
                  <a:gd fmla="*/ 390 h 480" name="T63"/>
                  <a:gd fmla="*/ 288 w 480" name="T64"/>
                  <a:gd fmla="*/ 380 h 480" name="T65"/>
                  <a:gd fmla="*/ 274 w 480" name="T66"/>
                  <a:gd fmla="*/ 418 h 480" name="T67"/>
                  <a:gd fmla="*/ 240 w 480" name="T68"/>
                  <a:gd fmla="*/ 432 h 480" name="T69"/>
                  <a:gd fmla="*/ 200 w 480" name="T70"/>
                  <a:gd fmla="*/ 410 h 480" name="T71"/>
                  <a:gd fmla="*/ 178 w 480" name="T72"/>
                  <a:gd fmla="*/ 376 h 480" name="T73"/>
                  <a:gd fmla="*/ 142 w 480" name="T74"/>
                  <a:gd fmla="*/ 390 h 480" name="T75"/>
                  <a:gd fmla="*/ 104 w 480" name="T76"/>
                  <a:gd fmla="*/ 376 h 480" name="T77"/>
                  <a:gd fmla="*/ 92 w 480" name="T78"/>
                  <a:gd fmla="*/ 348 h 480" name="T79"/>
                  <a:gd fmla="*/ 104 w 480" name="T80"/>
                  <a:gd fmla="*/ 302 h 480" name="T81"/>
                  <a:gd fmla="*/ 80 w 480" name="T82"/>
                  <a:gd fmla="*/ 284 h 480" name="T83"/>
                  <a:gd fmla="*/ 50 w 480" name="T84"/>
                  <a:gd fmla="*/ 250 h 480" name="T85"/>
                  <a:gd fmla="*/ 52 w 480" name="T86"/>
                  <a:gd fmla="*/ 220 h 480" name="T87"/>
                  <a:gd fmla="*/ 90 w 480" name="T88"/>
                  <a:gd fmla="*/ 192 h 480" name="T89"/>
                  <a:gd fmla="*/ 98 w 480" name="T90"/>
                  <a:gd fmla="*/ 170 h 480" name="T91"/>
                  <a:gd fmla="*/ 94 w 480" name="T92"/>
                  <a:gd fmla="*/ 122 h 480" name="T93"/>
                  <a:gd fmla="*/ 122 w 480" name="T94"/>
                  <a:gd fmla="*/ 94 h 480" name="T95"/>
                  <a:gd fmla="*/ 160 w 480" name="T96"/>
                  <a:gd fmla="*/ 94 h 480" name="T97"/>
                  <a:gd fmla="*/ 192 w 480" name="T98"/>
                  <a:gd fmla="*/ 100 h 480" name="T99"/>
                  <a:gd fmla="*/ 212 w 480" name="T100"/>
                  <a:gd fmla="*/ 56 h 480" name="T101"/>
                  <a:gd fmla="*/ 250 w 480" name="T102"/>
                  <a:gd fmla="*/ 50 h 480" name="T103"/>
                  <a:gd fmla="*/ 284 w 480" name="T104"/>
                  <a:gd fmla="*/ 80 h 480" name="T105"/>
                  <a:gd fmla="*/ 302 w 480" name="T106"/>
                  <a:gd fmla="*/ 104 h 480" name="T107"/>
                  <a:gd fmla="*/ 340 w 480" name="T108"/>
                  <a:gd fmla="*/ 90 h 480" name="T109"/>
                  <a:gd fmla="*/ 376 w 480" name="T110"/>
                  <a:gd fmla="*/ 104 h 480" name="T111"/>
                  <a:gd fmla="*/ 390 w 480" name="T112"/>
                  <a:gd fmla="*/ 142 h 480" name="T113"/>
                  <a:gd fmla="*/ 364 w 480" name="T114"/>
                  <a:gd fmla="*/ 192 h 480" name="T115"/>
                  <a:gd fmla="*/ 410 w 480" name="T116"/>
                  <a:gd fmla="*/ 200 h 480" name="T117"/>
                  <a:gd fmla="*/ 432 w 480" name="T118"/>
                  <a:gd fmla="*/ 240 h 480" name="T119"/>
                  <a:gd fmla="*/ 418 w 480" name="T120"/>
                  <a:gd fmla="*/ 274 h 480" name="T121"/>
                  <a:gd fmla="*/ 382 w 480" name="T122"/>
                  <a:gd fmla="*/ 288 h 48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80" w="480">
                    <a:moveTo>
                      <a:pt x="480" y="240"/>
                    </a:moveTo>
                    <a:lnTo>
                      <a:pt x="480" y="240"/>
                    </a:lnTo>
                    <a:lnTo>
                      <a:pt x="480" y="228"/>
                    </a:lnTo>
                    <a:lnTo>
                      <a:pt x="478" y="216"/>
                    </a:lnTo>
                    <a:lnTo>
                      <a:pt x="474" y="204"/>
                    </a:lnTo>
                    <a:lnTo>
                      <a:pt x="468" y="194"/>
                    </a:lnTo>
                    <a:lnTo>
                      <a:pt x="462" y="184"/>
                    </a:lnTo>
                    <a:lnTo>
                      <a:pt x="456" y="174"/>
                    </a:lnTo>
                    <a:lnTo>
                      <a:pt x="446" y="166"/>
                    </a:lnTo>
                    <a:lnTo>
                      <a:pt x="438" y="158"/>
                    </a:lnTo>
                    <a:lnTo>
                      <a:pt x="438" y="158"/>
                    </a:lnTo>
                    <a:lnTo>
                      <a:pt x="438" y="146"/>
                    </a:lnTo>
                    <a:lnTo>
                      <a:pt x="438" y="136"/>
                    </a:lnTo>
                    <a:lnTo>
                      <a:pt x="438" y="124"/>
                    </a:lnTo>
                    <a:lnTo>
                      <a:pt x="434" y="112"/>
                    </a:lnTo>
                    <a:lnTo>
                      <a:pt x="430" y="100"/>
                    </a:lnTo>
                    <a:lnTo>
                      <a:pt x="426" y="90"/>
                    </a:lnTo>
                    <a:lnTo>
                      <a:pt x="418" y="80"/>
                    </a:lnTo>
                    <a:lnTo>
                      <a:pt x="410" y="70"/>
                    </a:lnTo>
                    <a:lnTo>
                      <a:pt x="410" y="70"/>
                    </a:lnTo>
                    <a:lnTo>
                      <a:pt x="396" y="58"/>
                    </a:lnTo>
                    <a:lnTo>
                      <a:pt x="378" y="48"/>
                    </a:lnTo>
                    <a:lnTo>
                      <a:pt x="360" y="44"/>
                    </a:lnTo>
                    <a:lnTo>
                      <a:pt x="340" y="42"/>
                    </a:lnTo>
                    <a:lnTo>
                      <a:pt x="340" y="42"/>
                    </a:lnTo>
                    <a:lnTo>
                      <a:pt x="322" y="44"/>
                    </a:lnTo>
                    <a:lnTo>
                      <a:pt x="322" y="44"/>
                    </a:lnTo>
                    <a:lnTo>
                      <a:pt x="314" y="34"/>
                    </a:lnTo>
                    <a:lnTo>
                      <a:pt x="306" y="26"/>
                    </a:lnTo>
                    <a:lnTo>
                      <a:pt x="298" y="18"/>
                    </a:lnTo>
                    <a:lnTo>
                      <a:pt x="288" y="12"/>
                    </a:lnTo>
                    <a:lnTo>
                      <a:pt x="276" y="6"/>
                    </a:lnTo>
                    <a:lnTo>
                      <a:pt x="264" y="4"/>
                    </a:lnTo>
                    <a:lnTo>
                      <a:pt x="252" y="0"/>
                    </a:lnTo>
                    <a:lnTo>
                      <a:pt x="240" y="0"/>
                    </a:lnTo>
                    <a:lnTo>
                      <a:pt x="240" y="0"/>
                    </a:lnTo>
                    <a:lnTo>
                      <a:pt x="228" y="0"/>
                    </a:lnTo>
                    <a:lnTo>
                      <a:pt x="216" y="4"/>
                    </a:lnTo>
                    <a:lnTo>
                      <a:pt x="204" y="6"/>
                    </a:lnTo>
                    <a:lnTo>
                      <a:pt x="194" y="12"/>
                    </a:lnTo>
                    <a:lnTo>
                      <a:pt x="184" y="18"/>
                    </a:lnTo>
                    <a:lnTo>
                      <a:pt x="174" y="26"/>
                    </a:lnTo>
                    <a:lnTo>
                      <a:pt x="166" y="34"/>
                    </a:lnTo>
                    <a:lnTo>
                      <a:pt x="158" y="44"/>
                    </a:lnTo>
                    <a:lnTo>
                      <a:pt x="158" y="44"/>
                    </a:lnTo>
                    <a:lnTo>
                      <a:pt x="140" y="42"/>
                    </a:lnTo>
                    <a:lnTo>
                      <a:pt x="140" y="42"/>
                    </a:lnTo>
                    <a:lnTo>
                      <a:pt x="122" y="44"/>
                    </a:lnTo>
                    <a:lnTo>
                      <a:pt x="102" y="48"/>
                    </a:lnTo>
                    <a:lnTo>
                      <a:pt x="86" y="58"/>
                    </a:lnTo>
                    <a:lnTo>
                      <a:pt x="70" y="70"/>
                    </a:lnTo>
                    <a:lnTo>
                      <a:pt x="70" y="70"/>
                    </a:lnTo>
                    <a:lnTo>
                      <a:pt x="62" y="80"/>
                    </a:lnTo>
                    <a:lnTo>
                      <a:pt x="56" y="90"/>
                    </a:lnTo>
                    <a:lnTo>
                      <a:pt x="50" y="100"/>
                    </a:lnTo>
                    <a:lnTo>
                      <a:pt x="46" y="112"/>
                    </a:lnTo>
                    <a:lnTo>
                      <a:pt x="44" y="124"/>
                    </a:lnTo>
                    <a:lnTo>
                      <a:pt x="42" y="136"/>
                    </a:lnTo>
                    <a:lnTo>
                      <a:pt x="42" y="146"/>
                    </a:lnTo>
                    <a:lnTo>
                      <a:pt x="44" y="158"/>
                    </a:lnTo>
                    <a:lnTo>
                      <a:pt x="44" y="158"/>
                    </a:lnTo>
                    <a:lnTo>
                      <a:pt x="34" y="166"/>
                    </a:lnTo>
                    <a:lnTo>
                      <a:pt x="26" y="174"/>
                    </a:lnTo>
                    <a:lnTo>
                      <a:pt x="18" y="184"/>
                    </a:lnTo>
                    <a:lnTo>
                      <a:pt x="12" y="194"/>
                    </a:lnTo>
                    <a:lnTo>
                      <a:pt x="8" y="204"/>
                    </a:lnTo>
                    <a:lnTo>
                      <a:pt x="4" y="216"/>
                    </a:lnTo>
                    <a:lnTo>
                      <a:pt x="2" y="228"/>
                    </a:lnTo>
                    <a:lnTo>
                      <a:pt x="0" y="240"/>
                    </a:lnTo>
                    <a:lnTo>
                      <a:pt x="0" y="240"/>
                    </a:lnTo>
                    <a:lnTo>
                      <a:pt x="2" y="252"/>
                    </a:lnTo>
                    <a:lnTo>
                      <a:pt x="4" y="264"/>
                    </a:lnTo>
                    <a:lnTo>
                      <a:pt x="8" y="276"/>
                    </a:lnTo>
                    <a:lnTo>
                      <a:pt x="12" y="286"/>
                    </a:lnTo>
                    <a:lnTo>
                      <a:pt x="18" y="296"/>
                    </a:lnTo>
                    <a:lnTo>
                      <a:pt x="26" y="306"/>
                    </a:lnTo>
                    <a:lnTo>
                      <a:pt x="34" y="314"/>
                    </a:lnTo>
                    <a:lnTo>
                      <a:pt x="44" y="322"/>
                    </a:lnTo>
                    <a:lnTo>
                      <a:pt x="44" y="322"/>
                    </a:lnTo>
                    <a:lnTo>
                      <a:pt x="42" y="334"/>
                    </a:lnTo>
                    <a:lnTo>
                      <a:pt x="42" y="344"/>
                    </a:lnTo>
                    <a:lnTo>
                      <a:pt x="44" y="356"/>
                    </a:lnTo>
                    <a:lnTo>
                      <a:pt x="46" y="368"/>
                    </a:lnTo>
                    <a:lnTo>
                      <a:pt x="50" y="378"/>
                    </a:lnTo>
                    <a:lnTo>
                      <a:pt x="56" y="390"/>
                    </a:lnTo>
                    <a:lnTo>
                      <a:pt x="62" y="400"/>
                    </a:lnTo>
                    <a:lnTo>
                      <a:pt x="70" y="408"/>
                    </a:lnTo>
                    <a:lnTo>
                      <a:pt x="70" y="408"/>
                    </a:lnTo>
                    <a:lnTo>
                      <a:pt x="70" y="410"/>
                    </a:lnTo>
                    <a:lnTo>
                      <a:pt x="70" y="410"/>
                    </a:lnTo>
                    <a:lnTo>
                      <a:pt x="86" y="422"/>
                    </a:lnTo>
                    <a:lnTo>
                      <a:pt x="102" y="432"/>
                    </a:lnTo>
                    <a:lnTo>
                      <a:pt x="122" y="436"/>
                    </a:lnTo>
                    <a:lnTo>
                      <a:pt x="140" y="438"/>
                    </a:lnTo>
                    <a:lnTo>
                      <a:pt x="140" y="438"/>
                    </a:lnTo>
                    <a:lnTo>
                      <a:pt x="158" y="438"/>
                    </a:lnTo>
                    <a:lnTo>
                      <a:pt x="158" y="438"/>
                    </a:lnTo>
                    <a:lnTo>
                      <a:pt x="166" y="446"/>
                    </a:lnTo>
                    <a:lnTo>
                      <a:pt x="174" y="454"/>
                    </a:lnTo>
                    <a:lnTo>
                      <a:pt x="184" y="462"/>
                    </a:lnTo>
                    <a:lnTo>
                      <a:pt x="194" y="468"/>
                    </a:lnTo>
                    <a:lnTo>
                      <a:pt x="204" y="474"/>
                    </a:lnTo>
                    <a:lnTo>
                      <a:pt x="216" y="478"/>
                    </a:lnTo>
                    <a:lnTo>
                      <a:pt x="228" y="480"/>
                    </a:lnTo>
                    <a:lnTo>
                      <a:pt x="240" y="480"/>
                    </a:lnTo>
                    <a:lnTo>
                      <a:pt x="240" y="480"/>
                    </a:lnTo>
                    <a:lnTo>
                      <a:pt x="252" y="480"/>
                    </a:lnTo>
                    <a:lnTo>
                      <a:pt x="264" y="478"/>
                    </a:lnTo>
                    <a:lnTo>
                      <a:pt x="276" y="474"/>
                    </a:lnTo>
                    <a:lnTo>
                      <a:pt x="288" y="468"/>
                    </a:lnTo>
                    <a:lnTo>
                      <a:pt x="298" y="462"/>
                    </a:lnTo>
                    <a:lnTo>
                      <a:pt x="306" y="454"/>
                    </a:lnTo>
                    <a:lnTo>
                      <a:pt x="314" y="446"/>
                    </a:lnTo>
                    <a:lnTo>
                      <a:pt x="322" y="438"/>
                    </a:lnTo>
                    <a:lnTo>
                      <a:pt x="322" y="438"/>
                    </a:lnTo>
                    <a:lnTo>
                      <a:pt x="340" y="438"/>
                    </a:lnTo>
                    <a:lnTo>
                      <a:pt x="340" y="438"/>
                    </a:lnTo>
                    <a:lnTo>
                      <a:pt x="360" y="436"/>
                    </a:lnTo>
                    <a:lnTo>
                      <a:pt x="378" y="432"/>
                    </a:lnTo>
                    <a:lnTo>
                      <a:pt x="396" y="422"/>
                    </a:lnTo>
                    <a:lnTo>
                      <a:pt x="410" y="410"/>
                    </a:lnTo>
                    <a:lnTo>
                      <a:pt x="410" y="410"/>
                    </a:lnTo>
                    <a:lnTo>
                      <a:pt x="412" y="408"/>
                    </a:lnTo>
                    <a:lnTo>
                      <a:pt x="412" y="408"/>
                    </a:lnTo>
                    <a:lnTo>
                      <a:pt x="424" y="394"/>
                    </a:lnTo>
                    <a:lnTo>
                      <a:pt x="432" y="378"/>
                    </a:lnTo>
                    <a:lnTo>
                      <a:pt x="438" y="358"/>
                    </a:lnTo>
                    <a:lnTo>
                      <a:pt x="440" y="340"/>
                    </a:lnTo>
                    <a:lnTo>
                      <a:pt x="440" y="340"/>
                    </a:lnTo>
                    <a:lnTo>
                      <a:pt x="438" y="322"/>
                    </a:lnTo>
                    <a:lnTo>
                      <a:pt x="438" y="322"/>
                    </a:lnTo>
                    <a:lnTo>
                      <a:pt x="446" y="314"/>
                    </a:lnTo>
                    <a:lnTo>
                      <a:pt x="456" y="306"/>
                    </a:lnTo>
                    <a:lnTo>
                      <a:pt x="462" y="296"/>
                    </a:lnTo>
                    <a:lnTo>
                      <a:pt x="468" y="286"/>
                    </a:lnTo>
                    <a:lnTo>
                      <a:pt x="474" y="276"/>
                    </a:lnTo>
                    <a:lnTo>
                      <a:pt x="478" y="264"/>
                    </a:lnTo>
                    <a:lnTo>
                      <a:pt x="480" y="252"/>
                    </a:lnTo>
                    <a:lnTo>
                      <a:pt x="480" y="240"/>
                    </a:lnTo>
                    <a:lnTo>
                      <a:pt x="480" y="240"/>
                    </a:lnTo>
                    <a:close/>
                    <a:moveTo>
                      <a:pt x="382" y="288"/>
                    </a:moveTo>
                    <a:lnTo>
                      <a:pt x="364" y="288"/>
                    </a:lnTo>
                    <a:lnTo>
                      <a:pt x="376" y="302"/>
                    </a:lnTo>
                    <a:lnTo>
                      <a:pt x="376" y="302"/>
                    </a:lnTo>
                    <a:lnTo>
                      <a:pt x="382" y="310"/>
                    </a:lnTo>
                    <a:lnTo>
                      <a:pt x="388" y="320"/>
                    </a:lnTo>
                    <a:lnTo>
                      <a:pt x="392" y="328"/>
                    </a:lnTo>
                    <a:lnTo>
                      <a:pt x="392" y="338"/>
                    </a:lnTo>
                    <a:lnTo>
                      <a:pt x="392" y="348"/>
                    </a:lnTo>
                    <a:lnTo>
                      <a:pt x="388" y="358"/>
                    </a:lnTo>
                    <a:lnTo>
                      <a:pt x="384" y="368"/>
                    </a:lnTo>
                    <a:lnTo>
                      <a:pt x="376" y="376"/>
                    </a:lnTo>
                    <a:lnTo>
                      <a:pt x="376" y="376"/>
                    </a:lnTo>
                    <a:lnTo>
                      <a:pt x="376" y="376"/>
                    </a:lnTo>
                    <a:lnTo>
                      <a:pt x="368" y="382"/>
                    </a:lnTo>
                    <a:lnTo>
                      <a:pt x="360" y="388"/>
                    </a:lnTo>
                    <a:lnTo>
                      <a:pt x="350" y="390"/>
                    </a:lnTo>
                    <a:lnTo>
                      <a:pt x="340" y="390"/>
                    </a:lnTo>
                    <a:lnTo>
                      <a:pt x="340" y="390"/>
                    </a:lnTo>
                    <a:lnTo>
                      <a:pt x="330" y="390"/>
                    </a:lnTo>
                    <a:lnTo>
                      <a:pt x="320" y="388"/>
                    </a:lnTo>
                    <a:lnTo>
                      <a:pt x="310" y="382"/>
                    </a:lnTo>
                    <a:lnTo>
                      <a:pt x="302" y="376"/>
                    </a:lnTo>
                    <a:lnTo>
                      <a:pt x="288" y="364"/>
                    </a:lnTo>
                    <a:lnTo>
                      <a:pt x="288" y="380"/>
                    </a:lnTo>
                    <a:lnTo>
                      <a:pt x="288" y="380"/>
                    </a:lnTo>
                    <a:lnTo>
                      <a:pt x="288" y="392"/>
                    </a:lnTo>
                    <a:lnTo>
                      <a:pt x="284" y="400"/>
                    </a:lnTo>
                    <a:lnTo>
                      <a:pt x="280" y="410"/>
                    </a:lnTo>
                    <a:lnTo>
                      <a:pt x="274" y="418"/>
                    </a:lnTo>
                    <a:lnTo>
                      <a:pt x="268" y="424"/>
                    </a:lnTo>
                    <a:lnTo>
                      <a:pt x="260" y="428"/>
                    </a:lnTo>
                    <a:lnTo>
                      <a:pt x="250" y="432"/>
                    </a:lnTo>
                    <a:lnTo>
                      <a:pt x="240" y="432"/>
                    </a:lnTo>
                    <a:lnTo>
                      <a:pt x="240" y="432"/>
                    </a:lnTo>
                    <a:lnTo>
                      <a:pt x="230" y="432"/>
                    </a:lnTo>
                    <a:lnTo>
                      <a:pt x="220" y="428"/>
                    </a:lnTo>
                    <a:lnTo>
                      <a:pt x="212" y="424"/>
                    </a:lnTo>
                    <a:lnTo>
                      <a:pt x="206" y="418"/>
                    </a:lnTo>
                    <a:lnTo>
                      <a:pt x="200" y="410"/>
                    </a:lnTo>
                    <a:lnTo>
                      <a:pt x="196" y="400"/>
                    </a:lnTo>
                    <a:lnTo>
                      <a:pt x="192" y="392"/>
                    </a:lnTo>
                    <a:lnTo>
                      <a:pt x="192" y="380"/>
                    </a:lnTo>
                    <a:lnTo>
                      <a:pt x="192" y="364"/>
                    </a:lnTo>
                    <a:lnTo>
                      <a:pt x="178" y="376"/>
                    </a:lnTo>
                    <a:lnTo>
                      <a:pt x="178" y="376"/>
                    </a:lnTo>
                    <a:lnTo>
                      <a:pt x="170" y="382"/>
                    </a:lnTo>
                    <a:lnTo>
                      <a:pt x="162" y="388"/>
                    </a:lnTo>
                    <a:lnTo>
                      <a:pt x="152" y="390"/>
                    </a:lnTo>
                    <a:lnTo>
                      <a:pt x="142" y="390"/>
                    </a:lnTo>
                    <a:lnTo>
                      <a:pt x="142" y="390"/>
                    </a:lnTo>
                    <a:lnTo>
                      <a:pt x="130" y="390"/>
                    </a:lnTo>
                    <a:lnTo>
                      <a:pt x="120" y="388"/>
                    </a:lnTo>
                    <a:lnTo>
                      <a:pt x="112" y="382"/>
                    </a:lnTo>
                    <a:lnTo>
                      <a:pt x="104" y="376"/>
                    </a:lnTo>
                    <a:lnTo>
                      <a:pt x="104" y="376"/>
                    </a:lnTo>
                    <a:lnTo>
                      <a:pt x="104" y="376"/>
                    </a:lnTo>
                    <a:lnTo>
                      <a:pt x="98" y="368"/>
                    </a:lnTo>
                    <a:lnTo>
                      <a:pt x="94" y="358"/>
                    </a:lnTo>
                    <a:lnTo>
                      <a:pt x="92" y="348"/>
                    </a:lnTo>
                    <a:lnTo>
                      <a:pt x="90" y="338"/>
                    </a:lnTo>
                    <a:lnTo>
                      <a:pt x="92" y="328"/>
                    </a:lnTo>
                    <a:lnTo>
                      <a:pt x="94" y="320"/>
                    </a:lnTo>
                    <a:lnTo>
                      <a:pt x="98" y="310"/>
                    </a:lnTo>
                    <a:lnTo>
                      <a:pt x="104" y="302"/>
                    </a:lnTo>
                    <a:lnTo>
                      <a:pt x="116" y="288"/>
                    </a:lnTo>
                    <a:lnTo>
                      <a:pt x="100" y="288"/>
                    </a:lnTo>
                    <a:lnTo>
                      <a:pt x="100" y="288"/>
                    </a:lnTo>
                    <a:lnTo>
                      <a:pt x="90" y="288"/>
                    </a:lnTo>
                    <a:lnTo>
                      <a:pt x="80" y="284"/>
                    </a:lnTo>
                    <a:lnTo>
                      <a:pt x="70" y="280"/>
                    </a:lnTo>
                    <a:lnTo>
                      <a:pt x="64" y="274"/>
                    </a:lnTo>
                    <a:lnTo>
                      <a:pt x="56" y="268"/>
                    </a:lnTo>
                    <a:lnTo>
                      <a:pt x="52" y="260"/>
                    </a:lnTo>
                    <a:lnTo>
                      <a:pt x="50" y="250"/>
                    </a:lnTo>
                    <a:lnTo>
                      <a:pt x="48" y="240"/>
                    </a:lnTo>
                    <a:lnTo>
                      <a:pt x="48" y="240"/>
                    </a:lnTo>
                    <a:lnTo>
                      <a:pt x="48" y="240"/>
                    </a:lnTo>
                    <a:lnTo>
                      <a:pt x="50" y="230"/>
                    </a:lnTo>
                    <a:lnTo>
                      <a:pt x="52" y="220"/>
                    </a:lnTo>
                    <a:lnTo>
                      <a:pt x="56" y="212"/>
                    </a:lnTo>
                    <a:lnTo>
                      <a:pt x="64" y="206"/>
                    </a:lnTo>
                    <a:lnTo>
                      <a:pt x="70" y="200"/>
                    </a:lnTo>
                    <a:lnTo>
                      <a:pt x="80" y="196"/>
                    </a:lnTo>
                    <a:lnTo>
                      <a:pt x="90" y="192"/>
                    </a:lnTo>
                    <a:lnTo>
                      <a:pt x="100" y="192"/>
                    </a:lnTo>
                    <a:lnTo>
                      <a:pt x="116" y="192"/>
                    </a:lnTo>
                    <a:lnTo>
                      <a:pt x="104" y="178"/>
                    </a:lnTo>
                    <a:lnTo>
                      <a:pt x="104" y="178"/>
                    </a:lnTo>
                    <a:lnTo>
                      <a:pt x="98" y="170"/>
                    </a:lnTo>
                    <a:lnTo>
                      <a:pt x="94" y="162"/>
                    </a:lnTo>
                    <a:lnTo>
                      <a:pt x="90" y="152"/>
                    </a:lnTo>
                    <a:lnTo>
                      <a:pt x="90" y="142"/>
                    </a:lnTo>
                    <a:lnTo>
                      <a:pt x="90" y="132"/>
                    </a:lnTo>
                    <a:lnTo>
                      <a:pt x="94" y="122"/>
                    </a:lnTo>
                    <a:lnTo>
                      <a:pt x="98" y="114"/>
                    </a:lnTo>
                    <a:lnTo>
                      <a:pt x="104" y="106"/>
                    </a:lnTo>
                    <a:lnTo>
                      <a:pt x="104" y="106"/>
                    </a:lnTo>
                    <a:lnTo>
                      <a:pt x="112" y="98"/>
                    </a:lnTo>
                    <a:lnTo>
                      <a:pt x="122" y="94"/>
                    </a:lnTo>
                    <a:lnTo>
                      <a:pt x="132" y="90"/>
                    </a:lnTo>
                    <a:lnTo>
                      <a:pt x="140" y="90"/>
                    </a:lnTo>
                    <a:lnTo>
                      <a:pt x="140" y="90"/>
                    </a:lnTo>
                    <a:lnTo>
                      <a:pt x="150" y="90"/>
                    </a:lnTo>
                    <a:lnTo>
                      <a:pt x="160" y="94"/>
                    </a:lnTo>
                    <a:lnTo>
                      <a:pt x="170" y="98"/>
                    </a:lnTo>
                    <a:lnTo>
                      <a:pt x="178" y="104"/>
                    </a:lnTo>
                    <a:lnTo>
                      <a:pt x="192" y="116"/>
                    </a:lnTo>
                    <a:lnTo>
                      <a:pt x="192" y="100"/>
                    </a:lnTo>
                    <a:lnTo>
                      <a:pt x="192" y="100"/>
                    </a:lnTo>
                    <a:lnTo>
                      <a:pt x="192" y="90"/>
                    </a:lnTo>
                    <a:lnTo>
                      <a:pt x="196" y="80"/>
                    </a:lnTo>
                    <a:lnTo>
                      <a:pt x="200" y="70"/>
                    </a:lnTo>
                    <a:lnTo>
                      <a:pt x="206" y="64"/>
                    </a:lnTo>
                    <a:lnTo>
                      <a:pt x="212" y="56"/>
                    </a:lnTo>
                    <a:lnTo>
                      <a:pt x="220" y="52"/>
                    </a:lnTo>
                    <a:lnTo>
                      <a:pt x="230" y="50"/>
                    </a:lnTo>
                    <a:lnTo>
                      <a:pt x="240" y="48"/>
                    </a:lnTo>
                    <a:lnTo>
                      <a:pt x="240" y="48"/>
                    </a:lnTo>
                    <a:lnTo>
                      <a:pt x="250" y="50"/>
                    </a:lnTo>
                    <a:lnTo>
                      <a:pt x="260" y="52"/>
                    </a:lnTo>
                    <a:lnTo>
                      <a:pt x="268" y="56"/>
                    </a:lnTo>
                    <a:lnTo>
                      <a:pt x="274" y="64"/>
                    </a:lnTo>
                    <a:lnTo>
                      <a:pt x="280" y="70"/>
                    </a:lnTo>
                    <a:lnTo>
                      <a:pt x="284" y="80"/>
                    </a:lnTo>
                    <a:lnTo>
                      <a:pt x="288" y="90"/>
                    </a:lnTo>
                    <a:lnTo>
                      <a:pt x="288" y="100"/>
                    </a:lnTo>
                    <a:lnTo>
                      <a:pt x="288" y="116"/>
                    </a:lnTo>
                    <a:lnTo>
                      <a:pt x="302" y="104"/>
                    </a:lnTo>
                    <a:lnTo>
                      <a:pt x="302" y="104"/>
                    </a:lnTo>
                    <a:lnTo>
                      <a:pt x="310" y="98"/>
                    </a:lnTo>
                    <a:lnTo>
                      <a:pt x="320" y="94"/>
                    </a:lnTo>
                    <a:lnTo>
                      <a:pt x="330" y="90"/>
                    </a:lnTo>
                    <a:lnTo>
                      <a:pt x="340" y="90"/>
                    </a:lnTo>
                    <a:lnTo>
                      <a:pt x="340" y="90"/>
                    </a:lnTo>
                    <a:lnTo>
                      <a:pt x="348" y="90"/>
                    </a:lnTo>
                    <a:lnTo>
                      <a:pt x="358" y="94"/>
                    </a:lnTo>
                    <a:lnTo>
                      <a:pt x="368" y="98"/>
                    </a:lnTo>
                    <a:lnTo>
                      <a:pt x="376" y="104"/>
                    </a:lnTo>
                    <a:lnTo>
                      <a:pt x="376" y="104"/>
                    </a:lnTo>
                    <a:lnTo>
                      <a:pt x="376" y="104"/>
                    </a:lnTo>
                    <a:lnTo>
                      <a:pt x="382" y="112"/>
                    </a:lnTo>
                    <a:lnTo>
                      <a:pt x="388" y="122"/>
                    </a:lnTo>
                    <a:lnTo>
                      <a:pt x="390" y="132"/>
                    </a:lnTo>
                    <a:lnTo>
                      <a:pt x="390" y="142"/>
                    </a:lnTo>
                    <a:lnTo>
                      <a:pt x="390" y="152"/>
                    </a:lnTo>
                    <a:lnTo>
                      <a:pt x="388" y="162"/>
                    </a:lnTo>
                    <a:lnTo>
                      <a:pt x="382" y="170"/>
                    </a:lnTo>
                    <a:lnTo>
                      <a:pt x="376" y="178"/>
                    </a:lnTo>
                    <a:lnTo>
                      <a:pt x="364" y="192"/>
                    </a:lnTo>
                    <a:lnTo>
                      <a:pt x="382" y="192"/>
                    </a:lnTo>
                    <a:lnTo>
                      <a:pt x="382" y="192"/>
                    </a:lnTo>
                    <a:lnTo>
                      <a:pt x="392" y="192"/>
                    </a:lnTo>
                    <a:lnTo>
                      <a:pt x="402" y="196"/>
                    </a:lnTo>
                    <a:lnTo>
                      <a:pt x="410" y="200"/>
                    </a:lnTo>
                    <a:lnTo>
                      <a:pt x="418" y="206"/>
                    </a:lnTo>
                    <a:lnTo>
                      <a:pt x="424" y="212"/>
                    </a:lnTo>
                    <a:lnTo>
                      <a:pt x="428" y="220"/>
                    </a:lnTo>
                    <a:lnTo>
                      <a:pt x="432" y="230"/>
                    </a:lnTo>
                    <a:lnTo>
                      <a:pt x="432" y="240"/>
                    </a:lnTo>
                    <a:lnTo>
                      <a:pt x="432" y="240"/>
                    </a:lnTo>
                    <a:lnTo>
                      <a:pt x="432" y="250"/>
                    </a:lnTo>
                    <a:lnTo>
                      <a:pt x="428" y="260"/>
                    </a:lnTo>
                    <a:lnTo>
                      <a:pt x="424" y="268"/>
                    </a:lnTo>
                    <a:lnTo>
                      <a:pt x="418" y="274"/>
                    </a:lnTo>
                    <a:lnTo>
                      <a:pt x="410" y="280"/>
                    </a:lnTo>
                    <a:lnTo>
                      <a:pt x="402" y="284"/>
                    </a:lnTo>
                    <a:lnTo>
                      <a:pt x="392" y="288"/>
                    </a:lnTo>
                    <a:lnTo>
                      <a:pt x="382" y="288"/>
                    </a:lnTo>
                    <a:lnTo>
                      <a:pt x="382" y="28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sz="1400"/>
              </a:p>
            </p:txBody>
          </p:sp>
          <p:sp>
            <p:nvSpPr>
              <p:cNvPr id="33" name="Freeform 14"/>
              <p:cNvSpPr/>
              <p:nvPr/>
            </p:nvSpPr>
            <p:spPr bwMode="auto">
              <a:xfrm>
                <a:off x="1114425" y="3975100"/>
                <a:ext cx="228600" cy="228600"/>
              </a:xfrm>
              <a:custGeom>
                <a:gdLst>
                  <a:gd fmla="*/ 144 w 144" name="T0"/>
                  <a:gd fmla="*/ 72 h 144" name="T1"/>
                  <a:gd fmla="*/ 144 w 144" name="T2"/>
                  <a:gd fmla="*/ 72 h 144" name="T3"/>
                  <a:gd fmla="*/ 142 w 144" name="T4"/>
                  <a:gd fmla="*/ 58 h 144" name="T5"/>
                  <a:gd fmla="*/ 138 w 144" name="T6"/>
                  <a:gd fmla="*/ 44 h 144" name="T7"/>
                  <a:gd fmla="*/ 132 w 144" name="T8"/>
                  <a:gd fmla="*/ 32 h 144" name="T9"/>
                  <a:gd fmla="*/ 124 w 144" name="T10"/>
                  <a:gd fmla="*/ 22 h 144" name="T11"/>
                  <a:gd fmla="*/ 112 w 144" name="T12"/>
                  <a:gd fmla="*/ 12 h 144" name="T13"/>
                  <a:gd fmla="*/ 100 w 144" name="T14"/>
                  <a:gd fmla="*/ 6 h 144" name="T15"/>
                  <a:gd fmla="*/ 86 w 144" name="T16"/>
                  <a:gd fmla="*/ 2 h 144" name="T17"/>
                  <a:gd fmla="*/ 72 w 144" name="T18"/>
                  <a:gd fmla="*/ 0 h 144" name="T19"/>
                  <a:gd fmla="*/ 72 w 144" name="T20"/>
                  <a:gd fmla="*/ 0 h 144" name="T21"/>
                  <a:gd fmla="*/ 58 w 144" name="T22"/>
                  <a:gd fmla="*/ 2 h 144" name="T23"/>
                  <a:gd fmla="*/ 44 w 144" name="T24"/>
                  <a:gd fmla="*/ 6 h 144" name="T25"/>
                  <a:gd fmla="*/ 32 w 144" name="T26"/>
                  <a:gd fmla="*/ 12 h 144" name="T27"/>
                  <a:gd fmla="*/ 22 w 144" name="T28"/>
                  <a:gd fmla="*/ 22 h 144" name="T29"/>
                  <a:gd fmla="*/ 12 w 144" name="T30"/>
                  <a:gd fmla="*/ 32 h 144" name="T31"/>
                  <a:gd fmla="*/ 6 w 144" name="T32"/>
                  <a:gd fmla="*/ 44 h 144" name="T33"/>
                  <a:gd fmla="*/ 2 w 144" name="T34"/>
                  <a:gd fmla="*/ 58 h 144" name="T35"/>
                  <a:gd fmla="*/ 0 w 144" name="T36"/>
                  <a:gd fmla="*/ 72 h 144" name="T37"/>
                  <a:gd fmla="*/ 0 w 144" name="T38"/>
                  <a:gd fmla="*/ 72 h 144" name="T39"/>
                  <a:gd fmla="*/ 2 w 144" name="T40"/>
                  <a:gd fmla="*/ 86 h 144" name="T41"/>
                  <a:gd fmla="*/ 6 w 144" name="T42"/>
                  <a:gd fmla="*/ 100 h 144" name="T43"/>
                  <a:gd fmla="*/ 12 w 144" name="T44"/>
                  <a:gd fmla="*/ 112 h 144" name="T45"/>
                  <a:gd fmla="*/ 22 w 144" name="T46"/>
                  <a:gd fmla="*/ 124 h 144" name="T47"/>
                  <a:gd fmla="*/ 32 w 144" name="T48"/>
                  <a:gd fmla="*/ 132 h 144" name="T49"/>
                  <a:gd fmla="*/ 44 w 144" name="T50"/>
                  <a:gd fmla="*/ 138 h 144" name="T51"/>
                  <a:gd fmla="*/ 58 w 144" name="T52"/>
                  <a:gd fmla="*/ 142 h 144" name="T53"/>
                  <a:gd fmla="*/ 72 w 144" name="T54"/>
                  <a:gd fmla="*/ 144 h 144" name="T55"/>
                  <a:gd fmla="*/ 72 w 144" name="T56"/>
                  <a:gd fmla="*/ 144 h 144" name="T57"/>
                  <a:gd fmla="*/ 86 w 144" name="T58"/>
                  <a:gd fmla="*/ 142 h 144" name="T59"/>
                  <a:gd fmla="*/ 100 w 144" name="T60"/>
                  <a:gd fmla="*/ 138 h 144" name="T61"/>
                  <a:gd fmla="*/ 112 w 144" name="T62"/>
                  <a:gd fmla="*/ 132 h 144" name="T63"/>
                  <a:gd fmla="*/ 124 w 144" name="T64"/>
                  <a:gd fmla="*/ 124 h 144" name="T65"/>
                  <a:gd fmla="*/ 132 w 144" name="T66"/>
                  <a:gd fmla="*/ 112 h 144" name="T67"/>
                  <a:gd fmla="*/ 138 w 144" name="T68"/>
                  <a:gd fmla="*/ 100 h 144" name="T69"/>
                  <a:gd fmla="*/ 142 w 144" name="T70"/>
                  <a:gd fmla="*/ 86 h 144" name="T71"/>
                  <a:gd fmla="*/ 144 w 144" name="T72"/>
                  <a:gd fmla="*/ 72 h 144" name="T73"/>
                  <a:gd fmla="*/ 144 w 144" name="T74"/>
                  <a:gd fmla="*/ 72 h 14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44" w="144">
                    <a:moveTo>
                      <a:pt x="144" y="72"/>
                    </a:moveTo>
                    <a:lnTo>
                      <a:pt x="144" y="72"/>
                    </a:lnTo>
                    <a:lnTo>
                      <a:pt x="142" y="58"/>
                    </a:lnTo>
                    <a:lnTo>
                      <a:pt x="138" y="44"/>
                    </a:lnTo>
                    <a:lnTo>
                      <a:pt x="132" y="32"/>
                    </a:lnTo>
                    <a:lnTo>
                      <a:pt x="124" y="22"/>
                    </a:lnTo>
                    <a:lnTo>
                      <a:pt x="112" y="12"/>
                    </a:lnTo>
                    <a:lnTo>
                      <a:pt x="100" y="6"/>
                    </a:lnTo>
                    <a:lnTo>
                      <a:pt x="86" y="2"/>
                    </a:lnTo>
                    <a:lnTo>
                      <a:pt x="72" y="0"/>
                    </a:lnTo>
                    <a:lnTo>
                      <a:pt x="72" y="0"/>
                    </a:lnTo>
                    <a:lnTo>
                      <a:pt x="58" y="2"/>
                    </a:lnTo>
                    <a:lnTo>
                      <a:pt x="44" y="6"/>
                    </a:lnTo>
                    <a:lnTo>
                      <a:pt x="32" y="12"/>
                    </a:lnTo>
                    <a:lnTo>
                      <a:pt x="22" y="22"/>
                    </a:lnTo>
                    <a:lnTo>
                      <a:pt x="12" y="32"/>
                    </a:lnTo>
                    <a:lnTo>
                      <a:pt x="6" y="44"/>
                    </a:lnTo>
                    <a:lnTo>
                      <a:pt x="2" y="58"/>
                    </a:lnTo>
                    <a:lnTo>
                      <a:pt x="0" y="72"/>
                    </a:lnTo>
                    <a:lnTo>
                      <a:pt x="0" y="72"/>
                    </a:lnTo>
                    <a:lnTo>
                      <a:pt x="2" y="86"/>
                    </a:lnTo>
                    <a:lnTo>
                      <a:pt x="6" y="100"/>
                    </a:lnTo>
                    <a:lnTo>
                      <a:pt x="12" y="112"/>
                    </a:lnTo>
                    <a:lnTo>
                      <a:pt x="22" y="124"/>
                    </a:lnTo>
                    <a:lnTo>
                      <a:pt x="32" y="132"/>
                    </a:lnTo>
                    <a:lnTo>
                      <a:pt x="44" y="138"/>
                    </a:lnTo>
                    <a:lnTo>
                      <a:pt x="58" y="142"/>
                    </a:lnTo>
                    <a:lnTo>
                      <a:pt x="72" y="144"/>
                    </a:lnTo>
                    <a:lnTo>
                      <a:pt x="72" y="144"/>
                    </a:lnTo>
                    <a:lnTo>
                      <a:pt x="86" y="142"/>
                    </a:lnTo>
                    <a:lnTo>
                      <a:pt x="100" y="138"/>
                    </a:lnTo>
                    <a:lnTo>
                      <a:pt x="112" y="132"/>
                    </a:lnTo>
                    <a:lnTo>
                      <a:pt x="124" y="124"/>
                    </a:lnTo>
                    <a:lnTo>
                      <a:pt x="132" y="112"/>
                    </a:lnTo>
                    <a:lnTo>
                      <a:pt x="138" y="100"/>
                    </a:lnTo>
                    <a:lnTo>
                      <a:pt x="142" y="86"/>
                    </a:lnTo>
                    <a:lnTo>
                      <a:pt x="144" y="72"/>
                    </a:lnTo>
                    <a:lnTo>
                      <a:pt x="144" y="7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sz="1400"/>
              </a:p>
            </p:txBody>
          </p:sp>
        </p:grpSp>
      </p:grpSp>
      <p:pic>
        <p:nvPicPr>
          <p:cNvPr id="34" name="그림 33"/>
          <p:cNvPicPr>
            <a:picLocks noChangeAspect="1"/>
          </p:cNvPicPr>
          <p:nvPr/>
        </p:nvPicPr>
        <p:blipFill>
          <a:blip r:embed="rId6">
            <a:extLst>
              <a:ext uri="{28A0092B-C50C-407E-A947-70E740481C1C}">
                <a14:useLocalDpi/>
              </a:ext>
            </a:extLst>
          </a:blip>
          <a:stretch>
            <a:fillRect/>
          </a:stretch>
        </p:blipFill>
        <p:spPr>
          <a:xfrm>
            <a:off x="362" y="1250700"/>
            <a:ext cx="1633907" cy="1938741"/>
          </a:xfrm>
          <a:prstGeom prst="rect">
            <a:avLst/>
          </a:prstGeom>
        </p:spPr>
      </p:pic>
    </p:spTree>
    <p:extLst>
      <p:ext uri="{BB962C8B-B14F-4D97-AF65-F5344CB8AC3E}">
        <p14:creationId val="2266879089"/>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4" sz="quarter" type="body"/>
          </p:nvPr>
        </p:nvSpPr>
        <p:spPr/>
        <p:txBody>
          <a:bodyPr/>
          <a:lstStyle/>
          <a:p>
            <a:r>
              <a:rPr altLang="ko-KR" lang="en-US"/>
              <a:t>Table chart</a:t>
            </a:r>
          </a:p>
        </p:txBody>
      </p:sp>
      <p:sp>
        <p:nvSpPr>
          <p:cNvPr id="3" name="텍스트 개체 틀 2"/>
          <p:cNvSpPr>
            <a:spLocks noGrp="1"/>
          </p:cNvSpPr>
          <p:nvPr>
            <p:ph idx="15" sz="quarter" type="body"/>
          </p:nvPr>
        </p:nvSpPr>
        <p:spPr/>
        <p:txBody>
          <a:bodyPr/>
          <a:lstStyle/>
          <a:p>
            <a:r>
              <a:rPr altLang="ko-KR" lang="en-US" smtClean="0"/>
              <a:t>Slide sub title</a:t>
            </a:r>
          </a:p>
        </p:txBody>
      </p:sp>
      <p:grpSp>
        <p:nvGrpSpPr>
          <p:cNvPr id="4" name="그룹 3"/>
          <p:cNvGrpSpPr/>
          <p:nvPr/>
        </p:nvGrpSpPr>
        <p:grpSpPr>
          <a:xfrm>
            <a:off x="183243" y="954103"/>
            <a:ext cx="373348" cy="309352"/>
            <a:chOff x="97179" y="1248898"/>
            <a:chExt cx="469218" cy="388789"/>
          </a:xfrm>
        </p:grpSpPr>
        <p:pic>
          <p:nvPicPr>
            <p:cNvPr id="5" name="그림 4"/>
            <p:cNvPicPr>
              <a:picLocks noChangeAspect="1"/>
            </p:cNvPicPr>
            <p:nvPr/>
          </p:nvPicPr>
          <p:blipFill>
            <a:blip r:embed="rId2">
              <a:extLst>
                <a:ext uri="{28A0092B-C50C-407E-A947-70E740481C1C}">
                  <a14:useLocalDpi/>
                </a:ext>
              </a:extLst>
            </a:blip>
            <a:stretch>
              <a:fillRect/>
            </a:stretch>
          </p:blipFill>
          <p:spPr>
            <a:xfrm rot="4712254">
              <a:off x="59591" y="1302829"/>
              <a:ext cx="372446" cy="297269"/>
            </a:xfrm>
            <a:prstGeom prst="rect">
              <a:avLst/>
            </a:prstGeom>
          </p:spPr>
        </p:pic>
        <p:pic>
          <p:nvPicPr>
            <p:cNvPr id="6" name="그림 5"/>
            <p:cNvPicPr>
              <a:picLocks noChangeAspect="1"/>
            </p:cNvPicPr>
            <p:nvPr/>
          </p:nvPicPr>
          <p:blipFill>
            <a:blip r:embed="rId3">
              <a:extLst>
                <a:ext uri="{28A0092B-C50C-407E-A947-70E740481C1C}">
                  <a14:useLocalDpi/>
                </a:ext>
              </a:extLst>
            </a:blip>
            <a:stretch>
              <a:fillRect/>
            </a:stretch>
          </p:blipFill>
          <p:spPr>
            <a:xfrm rot="3584685">
              <a:off x="333679" y="1310312"/>
              <a:ext cx="294131" cy="171304"/>
            </a:xfrm>
            <a:prstGeom prst="rect">
              <a:avLst/>
            </a:prstGeom>
          </p:spPr>
        </p:pic>
      </p:grpSp>
      <p:sp>
        <p:nvSpPr>
          <p:cNvPr id="7" name="텍스트 개체 틀 3"/>
          <p:cNvSpPr txBox="1"/>
          <p:nvPr/>
        </p:nvSpPr>
        <p:spPr>
          <a:xfrm>
            <a:off x="625384" y="988655"/>
            <a:ext cx="8388424" cy="18288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sz="1200">
                <a:solidFill>
                  <a:srgbClr val="402D1F"/>
                </a:solidFill>
                <a:latin charset="0" panose="020f0502020204030204" pitchFamily="34" typeface="Calibri"/>
              </a:rPr>
              <a:t>Our user-friendly and functional search engine helps you locate the right templates, effectively saving your time.</a:t>
            </a:r>
          </a:p>
        </p:txBody>
      </p:sp>
      <p:sp>
        <p:nvSpPr>
          <p:cNvPr id="28" name="모서리가 둥근 직사각형 27"/>
          <p:cNvSpPr/>
          <p:nvPr/>
        </p:nvSpPr>
        <p:spPr>
          <a:xfrm>
            <a:off x="886800" y="1433264"/>
            <a:ext cx="7370401" cy="3347458"/>
          </a:xfrm>
          <a:prstGeom prst="roundRect">
            <a:avLst>
              <a:gd fmla="val 4869" name="adj"/>
            </a:avLst>
          </a:prstGeom>
          <a:gradFill>
            <a:gsLst>
              <a:gs pos="19000">
                <a:srgbClr val="4A3424">
                  <a:lumMod val="95000"/>
                  <a:lumOff val="5000"/>
                </a:srgbClr>
              </a:gs>
              <a:gs pos="0">
                <a:srgbClr val="79563B"/>
              </a:gs>
              <a:gs pos="100000">
                <a:srgbClr val="402D1F"/>
              </a:gs>
            </a:gsLst>
            <a:lin ang="5400000" scaled="1"/>
          </a:gradFill>
          <a:ln w="6350">
            <a:gradFill>
              <a:gsLst>
                <a:gs pos="0">
                  <a:schemeClr val="bg1"/>
                </a:gs>
                <a:gs pos="100000">
                  <a:srgbClr val="001A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nvGrpSpPr>
          <p:cNvPr id="29" name="그룹 28"/>
          <p:cNvGrpSpPr/>
          <p:nvPr/>
        </p:nvGrpSpPr>
        <p:grpSpPr>
          <a:xfrm>
            <a:off x="971836" y="1515112"/>
            <a:ext cx="7200328" cy="436351"/>
            <a:chOff x="962597" y="2226207"/>
            <a:chExt cx="7200328" cy="436351"/>
          </a:xfrm>
        </p:grpSpPr>
        <p:sp>
          <p:nvSpPr>
            <p:cNvPr id="30" name="모서리가 둥근 직사각형 29"/>
            <p:cNvSpPr/>
            <p:nvPr/>
          </p:nvSpPr>
          <p:spPr>
            <a:xfrm>
              <a:off x="962597" y="2226207"/>
              <a:ext cx="7200328" cy="436351"/>
            </a:xfrm>
            <a:prstGeom prst="roundRect">
              <a:avLst>
                <a:gd fmla="val 23752"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31" name="모서리가 둥근 직사각형 30"/>
            <p:cNvSpPr/>
            <p:nvPr/>
          </p:nvSpPr>
          <p:spPr>
            <a:xfrm>
              <a:off x="962597" y="2226207"/>
              <a:ext cx="7200328" cy="436351"/>
            </a:xfrm>
            <a:prstGeom prst="roundRect">
              <a:avLst>
                <a:gd fmla="val 24233" name="adj"/>
              </a:avLst>
            </a:prstGeom>
            <a:gradFill>
              <a:gsLst>
                <a:gs pos="0">
                  <a:schemeClr val="bg1">
                    <a:alpha val="3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grpSp>
        <p:nvGrpSpPr>
          <p:cNvPr id="32" name="그룹 31"/>
          <p:cNvGrpSpPr/>
          <p:nvPr/>
        </p:nvGrpSpPr>
        <p:grpSpPr>
          <a:xfrm>
            <a:off x="1044736" y="1686845"/>
            <a:ext cx="7054529" cy="92884"/>
            <a:chOff x="1044736" y="2386438"/>
            <a:chExt cx="7054529" cy="92884"/>
          </a:xfrm>
        </p:grpSpPr>
        <p:sp>
          <p:nvSpPr>
            <p:cNvPr id="33" name="타원 32"/>
            <p:cNvSpPr/>
            <p:nvPr/>
          </p:nvSpPr>
          <p:spPr>
            <a:xfrm>
              <a:off x="1044736" y="2386438"/>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34" name="타원 33"/>
            <p:cNvSpPr/>
            <p:nvPr/>
          </p:nvSpPr>
          <p:spPr>
            <a:xfrm>
              <a:off x="8006379" y="2386438"/>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sp>
        <p:nvSpPr>
          <p:cNvPr id="35" name="Rectangle 3"/>
          <p:cNvSpPr txBox="1">
            <a:spLocks noChangeArrowheads="1"/>
          </p:cNvSpPr>
          <p:nvPr/>
        </p:nvSpPr>
        <p:spPr bwMode="auto">
          <a:xfrm>
            <a:off x="1794294" y="1596127"/>
            <a:ext cx="5555412" cy="27432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800">
                <a:solidFill>
                  <a:srgbClr val="402D1F"/>
                </a:solidFill>
                <a:latin charset="0" panose="020f0502020204030204" pitchFamily="34" typeface="Calibri"/>
                <a:ea charset="0" panose="020b0604030504040204" pitchFamily="34" typeface="Tahoma"/>
                <a:cs charset="0" panose="020b0604030504040204" pitchFamily="34" typeface="Tahoma"/>
              </a:rPr>
              <a:t>Design inspiration for presentation</a:t>
            </a:r>
          </a:p>
        </p:txBody>
      </p:sp>
      <p:graphicFrame>
        <p:nvGraphicFramePr>
          <p:cNvPr id="36" name="표 35"/>
          <p:cNvGraphicFramePr>
            <a:graphicFrameLocks noGrp="1"/>
          </p:cNvGraphicFramePr>
          <p:nvPr>
            <p:extLst>
              <p:ext uri="{D42A27DB-BD31-4B8C-83A1-F6EECF244321}">
                <p14:modId val="3562002183"/>
              </p:ext>
            </p:extLst>
          </p:nvPr>
        </p:nvGraphicFramePr>
        <p:xfrm>
          <a:off x="1008287" y="2031632"/>
          <a:ext cx="7127427" cy="2709332"/>
        </p:xfrm>
        <a:graphic>
          <a:graphicData uri="http://schemas.openxmlformats.org/drawingml/2006/table">
            <a:tbl>
              <a:tblPr bandRow="1" firstRow="1">
                <a:tableStyleId>{5C22544A-7EE6-4342-B048-85BDC9FD1C3A}</a:tableStyleId>
              </a:tblPr>
              <a:tblGrid>
                <a:gridCol w="1835521"/>
                <a:gridCol w="1800200"/>
                <a:gridCol w="1800200"/>
                <a:gridCol w="1691506"/>
              </a:tblGrid>
              <a:tr h="305460">
                <a:tc>
                  <a:txBody>
                    <a:bodyPr vert="horz" wrap="square"/>
                    <a:lstStyle/>
                    <a:p>
                      <a:pPr algn="l" latinLnBrk="1"/>
                      <a:endPar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marB="35309" marL="70618" marR="70618" marT="35309">
                    <a:lnL algn="ctr" cap="flat" cmpd="sng" w="12700">
                      <a:noFill/>
                      <a:prstDash val="solid"/>
                      <a:round/>
                      <a:headEnd len="med" type="none" w="med"/>
                      <a:tailEnd len="med" type="none" w="med"/>
                    </a:lnL>
                    <a:lnR algn="ctr" cap="flat" cmpd="sng" w="12700">
                      <a:solidFill>
                        <a:schemeClr val="bg2">
                          <a:lumMod val="90000"/>
                        </a:schemeClr>
                      </a:solidFill>
                      <a:prstDash val="solid"/>
                      <a:round/>
                      <a:headEnd len="med" type="none" w="med"/>
                      <a:tailEnd len="med" type="none" w="med"/>
                    </a:lnR>
                    <a:lnT algn="ctr" cap="flat" cmpd="sng" w="12700">
                      <a:noFill/>
                      <a:prstDash val="solid"/>
                      <a:round/>
                      <a:headEnd len="med" type="none" w="med"/>
                      <a:tailEnd len="med" type="none" w="med"/>
                    </a:lnT>
                    <a:lnB algn="ctr" cap="flat" cmpd="sng" w="28575">
                      <a:solidFill>
                        <a:schemeClr val="bg2">
                          <a:lumMod val="9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1" lang="en-US" smtClean="0" sz="1050">
                          <a:solidFill>
                            <a:schemeClr val="bg1"/>
                          </a:solidFill>
                          <a:effectLst/>
                          <a:latin charset="0" panose="020f0502020204030204" pitchFamily="34" typeface="Calibri"/>
                          <a:ea charset="0" panose="020b0604030504040204" pitchFamily="34" typeface="Tahoma"/>
                          <a:cs charset="0" panose="020b0604030504040204" pitchFamily="34" typeface="Tahoma"/>
                        </a:rPr>
                        <a:t>Number</a:t>
                      </a:r>
                      <a:endParaRPr altLang="ko-KR" b="1" lang="en-US" smtClean="0" sz="105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solidFill>
                        <a:schemeClr val="bg2">
                          <a:lumMod val="90000"/>
                        </a:schemeClr>
                      </a:solid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28575">
                      <a:solidFill>
                        <a:schemeClr val="bg2">
                          <a:lumMod val="9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1" lang="en-US" smtClean="0" sz="1050">
                          <a:solidFill>
                            <a:schemeClr val="bg1"/>
                          </a:solidFill>
                          <a:effectLst/>
                          <a:latin charset="0" panose="020f0502020204030204" pitchFamily="34" typeface="Calibri"/>
                          <a:ea charset="0" panose="020b0604030504040204" pitchFamily="34" typeface="Tahoma"/>
                          <a:cs charset="0" panose="020b0604030504040204" pitchFamily="34" typeface="Tahoma"/>
                        </a:rPr>
                        <a:t>Text title</a:t>
                      </a:r>
                      <a:endParaRPr altLang="ko-KR" b="1" lang="en-US" smtClean="0" sz="105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28575">
                      <a:solidFill>
                        <a:schemeClr val="bg2">
                          <a:lumMod val="9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r>
                        <a:rPr altLang="ko-KR" b="1" lang="en-US" smtClean="0" sz="1050">
                          <a:solidFill>
                            <a:schemeClr val="bg1"/>
                          </a:solidFill>
                          <a:effectLst/>
                          <a:latin charset="0" panose="020f0502020204030204" pitchFamily="34" typeface="Calibri"/>
                          <a:ea charset="0" panose="020b0604030504040204" pitchFamily="34" typeface="Tahoma"/>
                          <a:cs charset="0" panose="020b0604030504040204" pitchFamily="34" typeface="Tahoma"/>
                        </a:rPr>
                        <a:t>Text title</a:t>
                      </a:r>
                      <a:endParaRPr altLang="ko-KR" b="1" lang="en-US" smtClean="0" sz="105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28575">
                      <a:solidFill>
                        <a:schemeClr val="bg2">
                          <a:lumMod val="90000"/>
                        </a:schemeClr>
                      </a:solidFill>
                      <a:prstDash val="solid"/>
                      <a:round/>
                      <a:headEnd len="med" type="none" w="med"/>
                      <a:tailEnd len="med" type="none" w="med"/>
                    </a:lnB>
                    <a:lnTlToBr cmpd="sng" w="12700">
                      <a:noFill/>
                      <a:prstDash val="solid"/>
                    </a:lnTlToBr>
                    <a:lnBlToTr cmpd="sng" w="12700">
                      <a:noFill/>
                      <a:prstDash val="solid"/>
                    </a:lnBlToTr>
                    <a:noFill/>
                  </a:tcPr>
                </a:tc>
              </a:tr>
              <a:tr h="305460">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r>
                        <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Visual trends</a:t>
                      </a:r>
                      <a:endPar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solidFill>
                        <a:schemeClr val="bg2">
                          <a:lumMod val="90000"/>
                        </a:schemeClr>
                      </a:solidFill>
                      <a:prstDash val="solid"/>
                      <a:round/>
                      <a:headEnd len="med" type="none" w="med"/>
                      <a:tailEnd len="med" type="none" w="med"/>
                    </a:lnR>
                    <a:lnT algn="ctr" cap="flat" cmpd="sng" w="28575">
                      <a:solidFill>
                        <a:schemeClr val="bg2">
                          <a:lumMod val="90000"/>
                        </a:schemeClr>
                      </a:solidFill>
                      <a:prstDash val="solid"/>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r>
                        <a:rPr altLang="ko-KR" b="0" lang="en-US" smtClean="0" sz="1000">
                          <a:solidFill>
                            <a:schemeClr val="bg1"/>
                          </a:solidFill>
                          <a:effectLst/>
                          <a:latin charset="0" panose="020f0502020204030204" pitchFamily="34" typeface="Calibri"/>
                          <a:cs charset="0" panose="020b0604030504040204" pitchFamily="34" typeface="Tahoma"/>
                        </a:rPr>
                        <a:t>0.00</a:t>
                      </a:r>
                      <a:endParaRPr altLang="en-US" b="0" lang="ko-KR" smtClean="0" sz="1000">
                        <a:solidFill>
                          <a:schemeClr val="bg1"/>
                        </a:solidFill>
                        <a:effectLst/>
                        <a:latin charset="0" panose="020f0502020204030204" pitchFamily="34" typeface="Calibri"/>
                        <a:cs charset="0" panose="020b0604030504040204" pitchFamily="34" typeface="Tahoma"/>
                      </a:endParaRPr>
                    </a:p>
                  </a:txBody>
                  <a:tcPr anchor="ctr" marB="35309" marL="70618" marR="70618" marT="35309">
                    <a:lnL algn="ctr" cap="flat" cmpd="sng" w="12700">
                      <a:solidFill>
                        <a:schemeClr val="bg2">
                          <a:lumMod val="90000"/>
                        </a:schemeClr>
                      </a:solidFill>
                      <a:prstDash val="solid"/>
                      <a:round/>
                      <a:headEnd len="med" type="none" w="med"/>
                      <a:tailEnd len="med" type="none" w="med"/>
                    </a:lnL>
                    <a:lnR algn="ctr" cap="flat" cmpd="sng" w="12700">
                      <a:noFill/>
                      <a:prstDash val="solid"/>
                      <a:round/>
                      <a:headEnd len="med" type="none" w="med"/>
                      <a:tailEnd len="med" type="none" w="med"/>
                    </a:lnR>
                    <a:lnT algn="ctr" cap="flat" cmpd="sng" w="28575">
                      <a:solidFill>
                        <a:schemeClr val="bg2">
                          <a:lumMod val="90000"/>
                        </a:schemeClr>
                      </a:solidFill>
                      <a:prstDash val="solid"/>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endPar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28575">
                      <a:solidFill>
                        <a:schemeClr val="bg2">
                          <a:lumMod val="90000"/>
                        </a:schemeClr>
                      </a:solidFill>
                      <a:prstDash val="solid"/>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endPar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28575">
                      <a:solidFill>
                        <a:schemeClr val="bg2">
                          <a:lumMod val="90000"/>
                        </a:schemeClr>
                      </a:solidFill>
                      <a:prstDash val="solid"/>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r>
              <a:tr h="305460">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r>
                        <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Visual appeal</a:t>
                      </a:r>
                      <a:endPar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solidFill>
                        <a:schemeClr val="bg2">
                          <a:lumMod val="90000"/>
                        </a:schemeClr>
                      </a:solid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cs charset="0" panose="020b0604030504040204" pitchFamily="34" typeface="Tahoma"/>
                        </a:rPr>
                        <a:t>0.00</a:t>
                      </a:r>
                      <a:endParaRPr altLang="en-US" b="0" lang="ko-KR" sz="1000">
                        <a:solidFill>
                          <a:schemeClr val="bg1"/>
                        </a:solidFill>
                        <a:effectLst/>
                        <a:latin charset="0" panose="020f0502020204030204" pitchFamily="34" typeface="Calibri"/>
                        <a:cs charset="0" panose="020b0604030504040204" pitchFamily="34" typeface="Tahoma"/>
                      </a:endParaRPr>
                    </a:p>
                  </a:txBody>
                  <a:tcPr anchor="ctr" marB="35309" marL="70618" marR="70618" marT="35309">
                    <a:lnL algn="ctr" cap="flat" cmpd="sng" w="12700">
                      <a:solidFill>
                        <a:schemeClr val="bg2">
                          <a:lumMod val="90000"/>
                        </a:schemeClr>
                      </a:solid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endPar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endPar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r>
              <a:tr h="305460">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r>
                        <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Top quality</a:t>
                      </a:r>
                      <a:r>
                        <a:rPr altLang="ko-KR" b="1" baseline="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 </a:t>
                      </a:r>
                      <a:r>
                        <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design</a:t>
                      </a:r>
                      <a:endPar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solidFill>
                        <a:schemeClr val="bg2">
                          <a:lumMod val="90000"/>
                        </a:schemeClr>
                      </a:solid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r>
                        <a:rPr altLang="ko-KR" b="0" lang="en-US" smtClean="0" sz="1000">
                          <a:solidFill>
                            <a:schemeClr val="bg1"/>
                          </a:solidFill>
                          <a:effectLst/>
                          <a:latin charset="0" panose="020f0502020204030204" pitchFamily="34" typeface="Calibri"/>
                          <a:cs charset="0" panose="020b0604030504040204" pitchFamily="34" typeface="Tahoma"/>
                        </a:rPr>
                        <a:t>0.00</a:t>
                      </a:r>
                      <a:endParaRPr altLang="en-US" b="0" lang="ko-KR" smtClean="0" sz="1000">
                        <a:solidFill>
                          <a:schemeClr val="bg1"/>
                        </a:solidFill>
                        <a:effectLst/>
                        <a:latin charset="0" panose="020f0502020204030204" pitchFamily="34" typeface="Calibri"/>
                        <a:cs charset="0" panose="020b0604030504040204" pitchFamily="34" typeface="Tahoma"/>
                      </a:endParaRPr>
                    </a:p>
                  </a:txBody>
                  <a:tcPr anchor="ctr" marB="35309" marL="70618" marR="70618" marT="35309">
                    <a:lnL algn="ctr" cap="flat" cmpd="sng" w="12700">
                      <a:solidFill>
                        <a:schemeClr val="bg2">
                          <a:lumMod val="90000"/>
                        </a:schemeClr>
                      </a:solid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endPar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endPar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r>
              <a:tr h="305460">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r>
                        <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Contemporary</a:t>
                      </a:r>
                      <a:r>
                        <a:rPr altLang="ko-KR" b="1" baseline="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 </a:t>
                      </a:r>
                      <a:r>
                        <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colors</a:t>
                      </a:r>
                      <a:endPar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solidFill>
                        <a:schemeClr val="bg2">
                          <a:lumMod val="90000"/>
                        </a:schemeClr>
                      </a:solid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cs charset="0" panose="020b0604030504040204" pitchFamily="34" typeface="Tahoma"/>
                        </a:rPr>
                        <a:t>0.00</a:t>
                      </a:r>
                      <a:endParaRPr altLang="en-US" b="0" lang="ko-KR" sz="1000">
                        <a:solidFill>
                          <a:schemeClr val="bg1"/>
                        </a:solidFill>
                        <a:effectLst/>
                        <a:latin charset="0" panose="020f0502020204030204" pitchFamily="34" typeface="Calibri"/>
                        <a:cs charset="0" panose="020b0604030504040204" pitchFamily="34" typeface="Tahoma"/>
                      </a:endParaRPr>
                    </a:p>
                  </a:txBody>
                  <a:tcPr anchor="ctr" marB="35309" marL="70618" marR="70618" marT="35309">
                    <a:lnL algn="ctr" cap="flat" cmpd="sng" w="12700">
                      <a:solidFill>
                        <a:schemeClr val="bg2">
                          <a:lumMod val="90000"/>
                        </a:schemeClr>
                      </a:solid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endPar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endPar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r>
              <a:tr h="305460">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r>
                        <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Stylish design</a:t>
                      </a:r>
                      <a:endPar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solidFill>
                        <a:schemeClr val="bg2">
                          <a:lumMod val="90000"/>
                        </a:schemeClr>
                      </a:solid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r>
                        <a:rPr altLang="ko-KR" b="0" lang="en-US" smtClean="0" sz="1000">
                          <a:solidFill>
                            <a:schemeClr val="bg1"/>
                          </a:solidFill>
                          <a:effectLst/>
                          <a:latin charset="0" panose="020f0502020204030204" pitchFamily="34" typeface="Calibri"/>
                          <a:cs charset="0" panose="020b0604030504040204" pitchFamily="34" typeface="Tahoma"/>
                        </a:rPr>
                        <a:t>0.00</a:t>
                      </a:r>
                      <a:endParaRPr altLang="en-US" b="0" lang="ko-KR" smtClean="0" sz="1000">
                        <a:solidFill>
                          <a:schemeClr val="bg1"/>
                        </a:solidFill>
                        <a:effectLst/>
                        <a:latin charset="0" panose="020f0502020204030204" pitchFamily="34" typeface="Calibri"/>
                        <a:cs charset="0" panose="020b0604030504040204" pitchFamily="34" typeface="Tahoma"/>
                      </a:endParaRPr>
                    </a:p>
                  </a:txBody>
                  <a:tcPr anchor="ctr" marB="35309" marL="70618" marR="70618" marT="35309">
                    <a:lnL algn="ctr" cap="flat" cmpd="sng" w="12700">
                      <a:solidFill>
                        <a:schemeClr val="bg2">
                          <a:lumMod val="90000"/>
                        </a:schemeClr>
                      </a:solid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endPar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endPar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r>
              <a:tr h="265652">
                <a:tc>
                  <a:txBody>
                    <a:bodyPr vert="horz" wrap="square"/>
                    <a:lstStyle/>
                    <a:p>
                      <a:pPr algn="r" defTabSz="914400" eaLnBrk="1" fontAlgn="auto" hangingPunct="1" indent="0" latinLnBrk="1" lvl="1" marL="0" marR="0" rtl="0">
                        <a:lnSpc>
                          <a:spcPct val="100000"/>
                        </a:lnSpc>
                        <a:spcBef>
                          <a:spcPct val="0"/>
                        </a:spcBef>
                        <a:spcAft>
                          <a:spcPct val="0"/>
                        </a:spcAft>
                        <a:buClrTx/>
                        <a:buSzTx/>
                        <a:buFontTx/>
                        <a:buNone/>
                        <a:defRPr/>
                      </a:pPr>
                      <a:r>
                        <a:rPr altLang="ko-KR" b="1" lang="en-US" smtClean="0" sz="1000">
                          <a:solidFill>
                            <a:schemeClr val="bg1"/>
                          </a:solidFill>
                          <a:effectLst>
                            <a:innerShdw blurRad="63500" dir="18900000" dist="50800">
                              <a:prstClr val="black">
                                <a:alpha val="50000"/>
                              </a:prstClr>
                            </a:innerShdw>
                          </a:effectLst>
                          <a:latin charset="0" panose="020f0502020204030204" pitchFamily="34" typeface="Calibri"/>
                          <a:cs charset="0" panose="020b0604030504040204" pitchFamily="34" typeface="Tahoma"/>
                        </a:rPr>
                        <a:t>Eye-Catching Visual</a:t>
                      </a:r>
                      <a:endParaRPr altLang="ko-KR" b="1" lang="en-US" smtClean="0" sz="1000">
                        <a:solidFill>
                          <a:schemeClr val="bg1"/>
                        </a:solidFill>
                        <a:effectLst/>
                        <a:latin charset="0" panose="020f0502020204030204" pitchFamily="34" typeface="Calibri"/>
                        <a:ea charset="0" pitchFamily="34" typeface="Tahoma"/>
                        <a:cs charset="0"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solidFill>
                        <a:schemeClr val="bg2">
                          <a:lumMod val="90000"/>
                        </a:schemeClr>
                      </a:solid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cs charset="0" panose="020b0604030504040204" pitchFamily="34" typeface="Tahoma"/>
                        </a:rPr>
                        <a:t>0.00</a:t>
                      </a:r>
                      <a:endParaRPr altLang="en-US" b="0" lang="ko-KR" sz="1000">
                        <a:solidFill>
                          <a:schemeClr val="bg1"/>
                        </a:solidFill>
                        <a:effectLst/>
                        <a:latin charset="0" panose="020f0502020204030204" pitchFamily="34" typeface="Calibri"/>
                        <a:cs charset="0" pitchFamily="34" typeface="Tahoma"/>
                      </a:endParaRPr>
                    </a:p>
                  </a:txBody>
                  <a:tcPr anchor="ctr" marB="35309" marL="70618" marR="70618" marT="35309">
                    <a:lnL algn="ctr" cap="flat" cmpd="sng" w="12700">
                      <a:solidFill>
                        <a:schemeClr val="bg2">
                          <a:lumMod val="90000"/>
                        </a:schemeClr>
                      </a:solid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endPar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endPar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6350">
                      <a:solidFill>
                        <a:schemeClr val="bg2">
                          <a:lumMod val="90000"/>
                        </a:schemeClr>
                      </a:solidFill>
                      <a:prstDash val="sysDash"/>
                      <a:round/>
                      <a:headEnd len="med" type="none" w="med"/>
                      <a:tailEnd len="med" type="none" w="med"/>
                    </a:lnB>
                    <a:lnTlToBr cmpd="sng" w="12700">
                      <a:noFill/>
                      <a:prstDash val="solid"/>
                    </a:lnTlToBr>
                    <a:lnBlToTr cmpd="sng" w="12700">
                      <a:noFill/>
                      <a:prstDash val="solid"/>
                    </a:lnBlToTr>
                    <a:noFill/>
                  </a:tcPr>
                </a:tc>
              </a:tr>
              <a:tr h="305460">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r>
                        <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Visual trends</a:t>
                      </a:r>
                    </a:p>
                  </a:txBody>
                  <a:tcPr anchor="ctr" marB="35309" marL="70618" marR="70618" marT="35309">
                    <a:lnL algn="ctr" cap="flat" cmpd="sng" w="12700">
                      <a:noFill/>
                      <a:prstDash val="solid"/>
                      <a:round/>
                      <a:headEnd len="med" type="none" w="med"/>
                      <a:tailEnd len="med" type="none" w="med"/>
                    </a:lnL>
                    <a:lnR algn="ctr" cap="flat" cmpd="sng" w="12700">
                      <a:solidFill>
                        <a:schemeClr val="bg2">
                          <a:lumMod val="90000"/>
                        </a:schemeClr>
                      </a:solid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28575">
                      <a:solidFill>
                        <a:schemeClr val="bg2">
                          <a:lumMod val="9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r>
                        <a:rPr altLang="ko-KR" b="0" lang="en-US" smtClean="0" sz="1000">
                          <a:solidFill>
                            <a:schemeClr val="bg1"/>
                          </a:solidFill>
                          <a:effectLst/>
                          <a:latin charset="0" panose="020f0502020204030204" pitchFamily="34" typeface="Calibri"/>
                          <a:cs charset="0" panose="020b0604030504040204" pitchFamily="34" typeface="Tahoma"/>
                        </a:rPr>
                        <a:t>0.00</a:t>
                      </a:r>
                      <a:endParaRPr altLang="en-US" b="0" lang="ko-KR" smtClean="0" sz="1000">
                        <a:solidFill>
                          <a:schemeClr val="bg1"/>
                        </a:solidFill>
                        <a:effectLst/>
                        <a:latin charset="0" panose="020f0502020204030204" pitchFamily="34" typeface="Calibri"/>
                        <a:cs charset="0" pitchFamily="34" typeface="Tahoma"/>
                      </a:endParaRPr>
                    </a:p>
                  </a:txBody>
                  <a:tcPr anchor="ctr" marB="35309" marL="70618" marR="70618" marT="35309">
                    <a:lnL algn="ctr" cap="flat" cmpd="sng" w="12700">
                      <a:solidFill>
                        <a:schemeClr val="bg2">
                          <a:lumMod val="90000"/>
                        </a:schemeClr>
                      </a:solid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28575">
                      <a:solidFill>
                        <a:schemeClr val="bg2">
                          <a:lumMod val="9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endPar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28575">
                      <a:solidFill>
                        <a:schemeClr val="bg2">
                          <a:lumMod val="90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r" latinLnBrk="1"/>
                      <a:r>
                        <a:rPr altLang="ko-KR" b="0"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endParaRPr altLang="ko-KR" b="0" lang="en-US" smtClean="0" sz="1000">
                        <a:solidFill>
                          <a:schemeClr val="bg1"/>
                        </a:solidFill>
                        <a:effectLst/>
                        <a:latin charset="0" panose="020f0502020204030204" pitchFamily="34" typeface="Calibri"/>
                        <a:ea charset="0" pitchFamily="34" typeface="Tahoma"/>
                        <a:cs charset="0"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6350">
                      <a:solidFill>
                        <a:schemeClr val="bg2">
                          <a:lumMod val="90000"/>
                        </a:schemeClr>
                      </a:solidFill>
                      <a:prstDash val="sysDash"/>
                      <a:round/>
                      <a:headEnd len="med" type="none" w="med"/>
                      <a:tailEnd len="med" type="none" w="med"/>
                    </a:lnT>
                    <a:lnB algn="ctr" cap="flat" cmpd="sng" w="28575">
                      <a:solidFill>
                        <a:schemeClr val="bg2">
                          <a:lumMod val="90000"/>
                        </a:schemeClr>
                      </a:solidFill>
                      <a:prstDash val="solid"/>
                      <a:round/>
                      <a:headEnd len="med" type="none" w="med"/>
                      <a:tailEnd len="med" type="none" w="med"/>
                    </a:lnB>
                    <a:lnTlToBr cmpd="sng" w="12700">
                      <a:noFill/>
                      <a:prstDash val="solid"/>
                    </a:lnTlToBr>
                    <a:lnBlToTr cmpd="sng" w="12700">
                      <a:noFill/>
                      <a:prstDash val="solid"/>
                    </a:lnBlToTr>
                    <a:noFill/>
                  </a:tcPr>
                </a:tc>
              </a:tr>
              <a:tr h="305460">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r>
                        <a:rPr altLang="ko-KR" b="1" lang="en-US" smtClean="0" sz="1050">
                          <a:solidFill>
                            <a:schemeClr val="bg1"/>
                          </a:solidFill>
                          <a:effectLst/>
                          <a:latin charset="0" panose="020f0502020204030204" pitchFamily="34" typeface="Calibri"/>
                          <a:ea charset="0" panose="020b0604030504040204" pitchFamily="34" typeface="Tahoma"/>
                          <a:cs charset="0" panose="020b0604030504040204" pitchFamily="34" typeface="Tahoma"/>
                        </a:rPr>
                        <a:t>Total</a:t>
                      </a:r>
                      <a:endParaRPr altLang="ko-KR" b="1" lang="en-US" smtClean="0" sz="1050">
                        <a:solidFill>
                          <a:schemeClr val="bg1"/>
                        </a:solidFill>
                        <a:effectLst/>
                        <a:latin charset="0" panose="020f0502020204030204" pitchFamily="34" typeface="Calibri"/>
                        <a:ea charset="0" pitchFamily="34" typeface="Tahoma"/>
                        <a:cs charset="0" pitchFamily="34" typeface="Tahoma"/>
                      </a:endParaRPr>
                    </a:p>
                  </a:txBody>
                  <a:tcPr anchor="ctr" marB="35309" marL="70618" marR="70618" marT="35309">
                    <a:lnL algn="ctr" cap="flat" cmpd="sng" w="12700">
                      <a:noFill/>
                      <a:prstDash val="solid"/>
                      <a:round/>
                      <a:headEnd len="med" type="none" w="med"/>
                      <a:tailEnd len="med" type="none" w="med"/>
                    </a:lnL>
                    <a:lnR algn="ctr" cap="flat" cmpd="sng" w="12700">
                      <a:solidFill>
                        <a:schemeClr val="bg2">
                          <a:lumMod val="90000"/>
                        </a:schemeClr>
                      </a:solidFill>
                      <a:prstDash val="solid"/>
                      <a:round/>
                      <a:headEnd len="med" type="none" w="med"/>
                      <a:tailEnd len="med" type="none" w="med"/>
                    </a:lnR>
                    <a:lnT algn="ctr" cap="flat" cmpd="sng" w="28575">
                      <a:solidFill>
                        <a:schemeClr val="bg2">
                          <a:lumMod val="90000"/>
                        </a:schemeClr>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r>
                        <a:rPr altLang="ko-KR" b="1" lang="en-US" smtClean="0" sz="1000">
                          <a:solidFill>
                            <a:schemeClr val="bg1"/>
                          </a:solidFill>
                          <a:effectLst/>
                          <a:latin charset="0" panose="020f0502020204030204" pitchFamily="34" typeface="Calibri"/>
                          <a:cs charset="0" panose="020b0604030504040204" pitchFamily="34" typeface="Tahoma"/>
                        </a:rPr>
                        <a:t>0.00</a:t>
                      </a:r>
                      <a:endParaRPr altLang="en-US" b="1" lang="ko-KR" smtClean="0" sz="1000">
                        <a:solidFill>
                          <a:schemeClr val="bg1"/>
                        </a:solidFill>
                        <a:effectLst/>
                        <a:latin charset="0" panose="020f0502020204030204" pitchFamily="34" typeface="Calibri"/>
                        <a:cs charset="0" pitchFamily="34" typeface="Tahoma"/>
                      </a:endParaRPr>
                    </a:p>
                  </a:txBody>
                  <a:tcPr anchor="ctr" marB="35309" marL="70618" marR="70618" marT="35309">
                    <a:lnL algn="ctr" cap="flat" cmpd="sng" w="12700">
                      <a:solidFill>
                        <a:schemeClr val="bg2">
                          <a:lumMod val="90000"/>
                        </a:schemeClr>
                      </a:solidFill>
                      <a:prstDash val="solid"/>
                      <a:round/>
                      <a:headEnd len="med" type="none" w="med"/>
                      <a:tailEnd len="med" type="none" w="med"/>
                    </a:lnL>
                    <a:lnR algn="ctr" cap="flat" cmpd="sng" w="12700">
                      <a:noFill/>
                      <a:prstDash val="solid"/>
                      <a:round/>
                      <a:headEnd len="med" type="none" w="med"/>
                      <a:tailEnd len="med" type="none" w="med"/>
                    </a:lnR>
                    <a:lnT algn="ctr" cap="flat" cmpd="sng" w="28575">
                      <a:solidFill>
                        <a:schemeClr val="bg2">
                          <a:lumMod val="90000"/>
                        </a:schemeClr>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r>
                        <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28575">
                      <a:solidFill>
                        <a:schemeClr val="bg2">
                          <a:lumMod val="90000"/>
                        </a:schemeClr>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r" defTabSz="914400" eaLnBrk="1" fontAlgn="auto" hangingPunct="1" indent="0" latinLnBrk="1" marL="0" marR="0" rtl="0">
                        <a:lnSpc>
                          <a:spcPct val="100000"/>
                        </a:lnSpc>
                        <a:spcBef>
                          <a:spcPct val="0"/>
                        </a:spcBef>
                        <a:spcAft>
                          <a:spcPct val="0"/>
                        </a:spcAft>
                        <a:buClrTx/>
                        <a:buSzTx/>
                        <a:buFontTx/>
                        <a:buNone/>
                        <a:defRPr/>
                      </a:pPr>
                      <a:r>
                        <a:rPr altLang="ko-KR" b="1" lang="en-US" smtClean="0" sz="1000">
                          <a:solidFill>
                            <a:schemeClr val="bg1"/>
                          </a:solidFill>
                          <a:effectLst/>
                          <a:latin charset="0" panose="020f0502020204030204" pitchFamily="34" typeface="Calibri"/>
                          <a:ea charset="0" panose="020b0604030504040204" pitchFamily="34" typeface="Tahoma"/>
                          <a:cs charset="0" panose="020b0604030504040204" pitchFamily="34" typeface="Tahoma"/>
                        </a:rPr>
                        <a:t>Text</a:t>
                      </a:r>
                    </a:p>
                  </a:txBody>
                  <a:tcPr anchor="ctr" marB="35309" marL="70618" marR="70618" marT="35309">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28575">
                      <a:solidFill>
                        <a:schemeClr val="bg2">
                          <a:lumMod val="90000"/>
                        </a:schemeClr>
                      </a:solid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noFill/>
                  </a:tcPr>
                </a:tc>
              </a:tr>
            </a:tbl>
          </a:graphicData>
        </a:graphic>
      </p:graphicFrame>
      <p:pic>
        <p:nvPicPr>
          <p:cNvPr id="37" name="그림 36"/>
          <p:cNvPicPr>
            <a:picLocks noChangeAspect="1"/>
          </p:cNvPicPr>
          <p:nvPr/>
        </p:nvPicPr>
        <p:blipFill>
          <a:blip r:embed="rId5">
            <a:extLst>
              <a:ext uri="{28A0092B-C50C-407E-A947-70E740481C1C}">
                <a14:useLocalDpi/>
              </a:ext>
            </a:extLst>
          </a:blip>
          <a:stretch>
            <a:fillRect/>
          </a:stretch>
        </p:blipFill>
        <p:spPr>
          <a:xfrm>
            <a:off x="8001000" y="958035"/>
            <a:ext cx="1142999" cy="1424164"/>
          </a:xfrm>
          <a:prstGeom prst="rect">
            <a:avLst/>
          </a:prstGeom>
        </p:spPr>
      </p:pic>
      <p:grpSp>
        <p:nvGrpSpPr>
          <p:cNvPr id="38" name="그룹 37"/>
          <p:cNvGrpSpPr/>
          <p:nvPr/>
        </p:nvGrpSpPr>
        <p:grpSpPr>
          <a:xfrm>
            <a:off x="242350" y="4524081"/>
            <a:ext cx="1805112" cy="543604"/>
            <a:chOff x="945349" y="5471888"/>
            <a:chExt cx="1995882" cy="601054"/>
          </a:xfrm>
        </p:grpSpPr>
        <p:pic>
          <p:nvPicPr>
            <p:cNvPr id="39" name="그림 38"/>
            <p:cNvPicPr>
              <a:picLocks noChangeAspect="1"/>
            </p:cNvPicPr>
            <p:nvPr/>
          </p:nvPicPr>
          <p:blipFill>
            <a:blip r:embed="rId6">
              <a:extLst>
                <a:ext uri="{BEBA8EAE-BF5A-486C-A8C5-ECC9F3942E4B}">
                  <a14:imgProps>
                    <a14:imgLayer xmlns:d3p1="http://schemas.openxmlformats.org/officeDocument/2006/relationships" d3p1:embed="">
                      <a14:imgEffect>
                        <a14:colorTemperature colorTemp="11200"/>
                      </a14:imgEffect>
                      <a14:imgEffect>
                        <a14:saturation sat="66000"/>
                      </a14:imgEffect>
                      <a14:imgEffect>
                        <a14:brightnessContrast contrast="-20000"/>
                      </a14:imgEffect>
                    </a14:imgLayer>
                  </a14:imgProps>
                </a:ext>
                <a:ext uri="{28A0092B-C50C-407E-A947-70E740481C1C}">
                  <a14:useLocalDpi/>
                </a:ext>
              </a:extLst>
            </a:blip>
            <a:stretch>
              <a:fillRect/>
            </a:stretch>
          </p:blipFill>
          <p:spPr>
            <a:xfrm flipV="1" rot="16626055">
              <a:off x="2131163" y="5751612"/>
              <a:ext cx="341282" cy="301377"/>
            </a:xfrm>
            <a:prstGeom prst="rect">
              <a:avLst/>
            </a:prstGeom>
          </p:spPr>
        </p:pic>
        <p:pic>
          <p:nvPicPr>
            <p:cNvPr id="40" name="그림 39"/>
            <p:cNvPicPr>
              <a:picLocks noChangeAspect="1"/>
            </p:cNvPicPr>
            <p:nvPr/>
          </p:nvPicPr>
          <p:blipFill>
            <a:blip r:embed="rId7">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rot="13151999">
              <a:off x="1836919" y="5543388"/>
              <a:ext cx="261084" cy="230557"/>
            </a:xfrm>
            <a:prstGeom prst="rect">
              <a:avLst/>
            </a:prstGeom>
          </p:spPr>
        </p:pic>
        <p:pic>
          <p:nvPicPr>
            <p:cNvPr id="41" name="그림 40"/>
            <p:cNvPicPr>
              <a:picLocks noChangeAspect="1"/>
            </p:cNvPicPr>
            <p:nvPr/>
          </p:nvPicPr>
          <p:blipFill>
            <a:blip r:embed="rId8">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flipV="1" rot="16819596">
              <a:off x="935443" y="5506132"/>
              <a:ext cx="169431" cy="149620"/>
            </a:xfrm>
            <a:prstGeom prst="rect">
              <a:avLst/>
            </a:prstGeom>
          </p:spPr>
        </p:pic>
        <p:pic>
          <p:nvPicPr>
            <p:cNvPr id="42" name="그림 41"/>
            <p:cNvPicPr>
              <a:picLocks noChangeAspect="1"/>
            </p:cNvPicPr>
            <p:nvPr/>
          </p:nvPicPr>
          <p:blipFill>
            <a:blip r:embed="rId9">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4694186">
              <a:off x="2666639" y="5723950"/>
              <a:ext cx="169431" cy="149620"/>
            </a:xfrm>
            <a:prstGeom prst="rect">
              <a:avLst/>
            </a:prstGeom>
          </p:spPr>
        </p:pic>
        <p:pic>
          <p:nvPicPr>
            <p:cNvPr id="43" name="그림 42"/>
            <p:cNvPicPr>
              <a:picLocks noChangeAspect="1"/>
            </p:cNvPicPr>
            <p:nvPr/>
          </p:nvPicPr>
          <p:blipFill>
            <a:blip r:embed="rId10">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20523596">
              <a:off x="2694244" y="5471888"/>
              <a:ext cx="246987" cy="218108"/>
            </a:xfrm>
            <a:prstGeom prst="rect">
              <a:avLst/>
            </a:prstGeom>
          </p:spPr>
        </p:pic>
      </p:grpSp>
      <p:grpSp>
        <p:nvGrpSpPr>
          <p:cNvPr id="44" name="그룹 43"/>
          <p:cNvGrpSpPr/>
          <p:nvPr/>
        </p:nvGrpSpPr>
        <p:grpSpPr>
          <a:xfrm>
            <a:off x="2348717" y="1550548"/>
            <a:ext cx="344316" cy="344312"/>
            <a:chOff x="-1764704" y="657545"/>
            <a:chExt cx="543895" cy="543895"/>
          </a:xfrm>
        </p:grpSpPr>
        <p:sp>
          <p:nvSpPr>
            <p:cNvPr id="45" name="Freeform 25"/>
            <p:cNvSpPr/>
            <p:nvPr/>
          </p:nvSpPr>
          <p:spPr bwMode="auto">
            <a:xfrm>
              <a:off x="-1764704" y="734248"/>
              <a:ext cx="390489" cy="467192"/>
            </a:xfrm>
            <a:custGeom>
              <a:gdLst>
                <a:gd fmla="*/ 298 w 448" name="T0"/>
                <a:gd fmla="*/ 86 h 536" name="T1"/>
                <a:gd fmla="*/ 252 w 448" name="T2"/>
                <a:gd fmla="*/ 58 h 536" name="T3"/>
                <a:gd fmla="*/ 176 w 448" name="T4"/>
                <a:gd fmla="*/ 34 h 536" name="T5"/>
                <a:gd fmla="*/ 96 w 448" name="T6"/>
                <a:gd fmla="*/ 30 h 536" name="T7"/>
                <a:gd fmla="*/ 156 w 448" name="T8"/>
                <a:gd fmla="*/ 40 h 536" name="T9"/>
                <a:gd fmla="*/ 210 w 448" name="T10"/>
                <a:gd fmla="*/ 64 h 536" name="T11"/>
                <a:gd fmla="*/ 140 w 448" name="T12"/>
                <a:gd fmla="*/ 54 h 536" name="T13"/>
                <a:gd fmla="*/ 94 w 448" name="T14"/>
                <a:gd fmla="*/ 60 h 536" name="T15"/>
                <a:gd fmla="*/ 34 w 448" name="T16"/>
                <a:gd fmla="*/ 80 h 536" name="T17"/>
                <a:gd fmla="*/ 76 w 448" name="T18"/>
                <a:gd fmla="*/ 72 h 536" name="T19"/>
                <a:gd fmla="*/ 136 w 448" name="T20"/>
                <a:gd fmla="*/ 72 h 536" name="T21"/>
                <a:gd fmla="*/ 100 w 448" name="T22"/>
                <a:gd fmla="*/ 84 h 536" name="T23"/>
                <a:gd fmla="*/ 64 w 448" name="T24"/>
                <a:gd fmla="*/ 104 h 536" name="T25"/>
                <a:gd fmla="*/ 14 w 448" name="T26"/>
                <a:gd fmla="*/ 146 h 536" name="T27"/>
                <a:gd fmla="*/ 18 w 448" name="T28"/>
                <a:gd fmla="*/ 148 h 536" name="T29"/>
                <a:gd fmla="*/ 52 w 448" name="T30"/>
                <a:gd fmla="*/ 124 h 536" name="T31"/>
                <a:gd fmla="*/ 106 w 448" name="T32"/>
                <a:gd fmla="*/ 104 h 536" name="T33"/>
                <a:gd fmla="*/ 92 w 448" name="T34"/>
                <a:gd fmla="*/ 116 h 536" name="T35"/>
                <a:gd fmla="*/ 62 w 448" name="T36"/>
                <a:gd fmla="*/ 158 h 536" name="T37"/>
                <a:gd fmla="*/ 46 w 448" name="T38"/>
                <a:gd fmla="*/ 204 h 536" name="T39"/>
                <a:gd fmla="*/ 44 w 448" name="T40"/>
                <a:gd fmla="*/ 252 h 536" name="T41"/>
                <a:gd fmla="*/ 56 w 448" name="T42"/>
                <a:gd fmla="*/ 300 h 536" name="T43"/>
                <a:gd fmla="*/ 82 w 448" name="T44"/>
                <a:gd fmla="*/ 344 h 536" name="T45"/>
                <a:gd fmla="*/ 102 w 448" name="T46"/>
                <a:gd fmla="*/ 368 h 536" name="T47"/>
                <a:gd fmla="*/ 116 w 448" name="T48"/>
                <a:gd fmla="*/ 410 h 536" name="T49"/>
                <a:gd fmla="*/ 102 w 448" name="T50"/>
                <a:gd fmla="*/ 452 h 536" name="T51"/>
                <a:gd fmla="*/ 84 w 448" name="T52"/>
                <a:gd fmla="*/ 472 h 536" name="T53"/>
                <a:gd fmla="*/ 52 w 448" name="T54"/>
                <a:gd fmla="*/ 486 h 536" name="T55"/>
                <a:gd fmla="*/ 18 w 448" name="T56"/>
                <a:gd fmla="*/ 484 h 536" name="T57"/>
                <a:gd fmla="*/ 4 w 448" name="T58"/>
                <a:gd fmla="*/ 480 h 536" name="T59"/>
                <a:gd fmla="*/ 6 w 448" name="T60"/>
                <a:gd fmla="*/ 482 h 536" name="T61"/>
                <a:gd fmla="*/ 24 w 448" name="T62"/>
                <a:gd fmla="*/ 496 h 536" name="T63"/>
                <a:gd fmla="*/ 86 w 448" name="T64"/>
                <a:gd fmla="*/ 524 h 536" name="T65"/>
                <a:gd fmla="*/ 150 w 448" name="T66"/>
                <a:gd fmla="*/ 536 h 536" name="T67"/>
                <a:gd fmla="*/ 216 w 448" name="T68"/>
                <a:gd fmla="*/ 530 h 536" name="T69"/>
                <a:gd fmla="*/ 278 w 448" name="T70"/>
                <a:gd fmla="*/ 506 h 536" name="T71"/>
                <a:gd fmla="*/ 334 w 448" name="T72"/>
                <a:gd fmla="*/ 464 h 536" name="T73"/>
                <a:gd fmla="*/ 360 w 448" name="T74"/>
                <a:gd fmla="*/ 432 h 536" name="T75"/>
                <a:gd fmla="*/ 390 w 448" name="T76"/>
                <a:gd fmla="*/ 380 h 536" name="T77"/>
                <a:gd fmla="*/ 404 w 448" name="T78"/>
                <a:gd fmla="*/ 322 h 536" name="T79"/>
                <a:gd fmla="*/ 404 w 448" name="T80"/>
                <a:gd fmla="*/ 264 h 536" name="T81"/>
                <a:gd fmla="*/ 392 w 448" name="T82"/>
                <a:gd fmla="*/ 206 h 536" name="T83"/>
                <a:gd fmla="*/ 448 w 448" name="T84"/>
                <a:gd fmla="*/ 148 h 53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36" w="448">
                  <a:moveTo>
                    <a:pt x="358" y="112"/>
                  </a:moveTo>
                  <a:lnTo>
                    <a:pt x="342" y="0"/>
                  </a:lnTo>
                  <a:lnTo>
                    <a:pt x="298" y="86"/>
                  </a:lnTo>
                  <a:lnTo>
                    <a:pt x="298" y="86"/>
                  </a:lnTo>
                  <a:lnTo>
                    <a:pt x="276" y="70"/>
                  </a:lnTo>
                  <a:lnTo>
                    <a:pt x="252" y="58"/>
                  </a:lnTo>
                  <a:lnTo>
                    <a:pt x="226" y="48"/>
                  </a:lnTo>
                  <a:lnTo>
                    <a:pt x="202" y="40"/>
                  </a:lnTo>
                  <a:lnTo>
                    <a:pt x="176" y="34"/>
                  </a:lnTo>
                  <a:lnTo>
                    <a:pt x="150" y="30"/>
                  </a:lnTo>
                  <a:lnTo>
                    <a:pt x="122" y="28"/>
                  </a:lnTo>
                  <a:lnTo>
                    <a:pt x="96" y="30"/>
                  </a:lnTo>
                  <a:lnTo>
                    <a:pt x="96" y="30"/>
                  </a:lnTo>
                  <a:lnTo>
                    <a:pt x="126" y="34"/>
                  </a:lnTo>
                  <a:lnTo>
                    <a:pt x="156" y="40"/>
                  </a:lnTo>
                  <a:lnTo>
                    <a:pt x="184" y="50"/>
                  </a:lnTo>
                  <a:lnTo>
                    <a:pt x="210" y="64"/>
                  </a:lnTo>
                  <a:lnTo>
                    <a:pt x="210" y="64"/>
                  </a:lnTo>
                  <a:lnTo>
                    <a:pt x="188" y="58"/>
                  </a:lnTo>
                  <a:lnTo>
                    <a:pt x="164" y="56"/>
                  </a:lnTo>
                  <a:lnTo>
                    <a:pt x="140" y="54"/>
                  </a:lnTo>
                  <a:lnTo>
                    <a:pt x="116" y="56"/>
                  </a:lnTo>
                  <a:lnTo>
                    <a:pt x="116" y="56"/>
                  </a:lnTo>
                  <a:lnTo>
                    <a:pt x="94" y="60"/>
                  </a:lnTo>
                  <a:lnTo>
                    <a:pt x="74" y="64"/>
                  </a:lnTo>
                  <a:lnTo>
                    <a:pt x="54" y="72"/>
                  </a:lnTo>
                  <a:lnTo>
                    <a:pt x="34" y="80"/>
                  </a:lnTo>
                  <a:lnTo>
                    <a:pt x="34" y="80"/>
                  </a:lnTo>
                  <a:lnTo>
                    <a:pt x="56" y="74"/>
                  </a:lnTo>
                  <a:lnTo>
                    <a:pt x="76" y="72"/>
                  </a:lnTo>
                  <a:lnTo>
                    <a:pt x="76" y="72"/>
                  </a:lnTo>
                  <a:lnTo>
                    <a:pt x="106" y="70"/>
                  </a:lnTo>
                  <a:lnTo>
                    <a:pt x="136" y="72"/>
                  </a:lnTo>
                  <a:lnTo>
                    <a:pt x="136" y="72"/>
                  </a:lnTo>
                  <a:lnTo>
                    <a:pt x="118" y="78"/>
                  </a:lnTo>
                  <a:lnTo>
                    <a:pt x="100" y="84"/>
                  </a:lnTo>
                  <a:lnTo>
                    <a:pt x="82" y="94"/>
                  </a:lnTo>
                  <a:lnTo>
                    <a:pt x="64" y="104"/>
                  </a:lnTo>
                  <a:lnTo>
                    <a:pt x="64" y="104"/>
                  </a:lnTo>
                  <a:lnTo>
                    <a:pt x="46" y="116"/>
                  </a:lnTo>
                  <a:lnTo>
                    <a:pt x="30" y="130"/>
                  </a:lnTo>
                  <a:lnTo>
                    <a:pt x="14" y="146"/>
                  </a:lnTo>
                  <a:lnTo>
                    <a:pt x="0" y="162"/>
                  </a:lnTo>
                  <a:lnTo>
                    <a:pt x="0" y="162"/>
                  </a:lnTo>
                  <a:lnTo>
                    <a:pt x="18" y="148"/>
                  </a:lnTo>
                  <a:lnTo>
                    <a:pt x="36" y="136"/>
                  </a:lnTo>
                  <a:lnTo>
                    <a:pt x="36" y="136"/>
                  </a:lnTo>
                  <a:lnTo>
                    <a:pt x="52" y="124"/>
                  </a:lnTo>
                  <a:lnTo>
                    <a:pt x="70" y="116"/>
                  </a:lnTo>
                  <a:lnTo>
                    <a:pt x="88" y="110"/>
                  </a:lnTo>
                  <a:lnTo>
                    <a:pt x="106" y="104"/>
                  </a:lnTo>
                  <a:lnTo>
                    <a:pt x="106" y="104"/>
                  </a:lnTo>
                  <a:lnTo>
                    <a:pt x="92" y="116"/>
                  </a:lnTo>
                  <a:lnTo>
                    <a:pt x="92" y="116"/>
                  </a:lnTo>
                  <a:lnTo>
                    <a:pt x="82" y="128"/>
                  </a:lnTo>
                  <a:lnTo>
                    <a:pt x="70" y="142"/>
                  </a:lnTo>
                  <a:lnTo>
                    <a:pt x="62" y="158"/>
                  </a:lnTo>
                  <a:lnTo>
                    <a:pt x="56" y="172"/>
                  </a:lnTo>
                  <a:lnTo>
                    <a:pt x="50" y="188"/>
                  </a:lnTo>
                  <a:lnTo>
                    <a:pt x="46" y="204"/>
                  </a:lnTo>
                  <a:lnTo>
                    <a:pt x="44" y="220"/>
                  </a:lnTo>
                  <a:lnTo>
                    <a:pt x="42" y="236"/>
                  </a:lnTo>
                  <a:lnTo>
                    <a:pt x="44" y="252"/>
                  </a:lnTo>
                  <a:lnTo>
                    <a:pt x="46" y="270"/>
                  </a:lnTo>
                  <a:lnTo>
                    <a:pt x="50" y="286"/>
                  </a:lnTo>
                  <a:lnTo>
                    <a:pt x="56" y="300"/>
                  </a:lnTo>
                  <a:lnTo>
                    <a:pt x="62" y="316"/>
                  </a:lnTo>
                  <a:lnTo>
                    <a:pt x="70" y="330"/>
                  </a:lnTo>
                  <a:lnTo>
                    <a:pt x="82" y="344"/>
                  </a:lnTo>
                  <a:lnTo>
                    <a:pt x="92" y="358"/>
                  </a:lnTo>
                  <a:lnTo>
                    <a:pt x="92" y="358"/>
                  </a:lnTo>
                  <a:lnTo>
                    <a:pt x="102" y="368"/>
                  </a:lnTo>
                  <a:lnTo>
                    <a:pt x="110" y="382"/>
                  </a:lnTo>
                  <a:lnTo>
                    <a:pt x="114" y="396"/>
                  </a:lnTo>
                  <a:lnTo>
                    <a:pt x="116" y="410"/>
                  </a:lnTo>
                  <a:lnTo>
                    <a:pt x="114" y="426"/>
                  </a:lnTo>
                  <a:lnTo>
                    <a:pt x="110" y="440"/>
                  </a:lnTo>
                  <a:lnTo>
                    <a:pt x="102" y="452"/>
                  </a:lnTo>
                  <a:lnTo>
                    <a:pt x="92" y="464"/>
                  </a:lnTo>
                  <a:lnTo>
                    <a:pt x="92" y="464"/>
                  </a:lnTo>
                  <a:lnTo>
                    <a:pt x="84" y="472"/>
                  </a:lnTo>
                  <a:lnTo>
                    <a:pt x="74" y="478"/>
                  </a:lnTo>
                  <a:lnTo>
                    <a:pt x="62" y="482"/>
                  </a:lnTo>
                  <a:lnTo>
                    <a:pt x="52" y="486"/>
                  </a:lnTo>
                  <a:lnTo>
                    <a:pt x="40" y="486"/>
                  </a:lnTo>
                  <a:lnTo>
                    <a:pt x="30" y="486"/>
                  </a:lnTo>
                  <a:lnTo>
                    <a:pt x="18" y="484"/>
                  </a:lnTo>
                  <a:lnTo>
                    <a:pt x="8" y="480"/>
                  </a:lnTo>
                  <a:lnTo>
                    <a:pt x="8" y="480"/>
                  </a:lnTo>
                  <a:lnTo>
                    <a:pt x="4" y="480"/>
                  </a:lnTo>
                  <a:lnTo>
                    <a:pt x="4" y="480"/>
                  </a:lnTo>
                  <a:lnTo>
                    <a:pt x="6" y="482"/>
                  </a:lnTo>
                  <a:lnTo>
                    <a:pt x="6" y="482"/>
                  </a:lnTo>
                  <a:lnTo>
                    <a:pt x="6" y="482"/>
                  </a:lnTo>
                  <a:lnTo>
                    <a:pt x="6" y="482"/>
                  </a:lnTo>
                  <a:lnTo>
                    <a:pt x="24" y="496"/>
                  </a:lnTo>
                  <a:lnTo>
                    <a:pt x="44" y="508"/>
                  </a:lnTo>
                  <a:lnTo>
                    <a:pt x="64" y="518"/>
                  </a:lnTo>
                  <a:lnTo>
                    <a:pt x="86" y="524"/>
                  </a:lnTo>
                  <a:lnTo>
                    <a:pt x="106" y="530"/>
                  </a:lnTo>
                  <a:lnTo>
                    <a:pt x="128" y="534"/>
                  </a:lnTo>
                  <a:lnTo>
                    <a:pt x="150" y="536"/>
                  </a:lnTo>
                  <a:lnTo>
                    <a:pt x="172" y="536"/>
                  </a:lnTo>
                  <a:lnTo>
                    <a:pt x="194" y="534"/>
                  </a:lnTo>
                  <a:lnTo>
                    <a:pt x="216" y="530"/>
                  </a:lnTo>
                  <a:lnTo>
                    <a:pt x="238" y="524"/>
                  </a:lnTo>
                  <a:lnTo>
                    <a:pt x="258" y="516"/>
                  </a:lnTo>
                  <a:lnTo>
                    <a:pt x="278" y="506"/>
                  </a:lnTo>
                  <a:lnTo>
                    <a:pt x="298" y="494"/>
                  </a:lnTo>
                  <a:lnTo>
                    <a:pt x="316" y="480"/>
                  </a:lnTo>
                  <a:lnTo>
                    <a:pt x="334" y="464"/>
                  </a:lnTo>
                  <a:lnTo>
                    <a:pt x="334" y="464"/>
                  </a:lnTo>
                  <a:lnTo>
                    <a:pt x="348" y="448"/>
                  </a:lnTo>
                  <a:lnTo>
                    <a:pt x="360" y="432"/>
                  </a:lnTo>
                  <a:lnTo>
                    <a:pt x="372" y="416"/>
                  </a:lnTo>
                  <a:lnTo>
                    <a:pt x="382" y="398"/>
                  </a:lnTo>
                  <a:lnTo>
                    <a:pt x="390" y="380"/>
                  </a:lnTo>
                  <a:lnTo>
                    <a:pt x="396" y="360"/>
                  </a:lnTo>
                  <a:lnTo>
                    <a:pt x="400" y="342"/>
                  </a:lnTo>
                  <a:lnTo>
                    <a:pt x="404" y="322"/>
                  </a:lnTo>
                  <a:lnTo>
                    <a:pt x="406" y="302"/>
                  </a:lnTo>
                  <a:lnTo>
                    <a:pt x="406" y="282"/>
                  </a:lnTo>
                  <a:lnTo>
                    <a:pt x="404" y="264"/>
                  </a:lnTo>
                  <a:lnTo>
                    <a:pt x="402" y="244"/>
                  </a:lnTo>
                  <a:lnTo>
                    <a:pt x="398" y="224"/>
                  </a:lnTo>
                  <a:lnTo>
                    <a:pt x="392" y="206"/>
                  </a:lnTo>
                  <a:lnTo>
                    <a:pt x="384" y="188"/>
                  </a:lnTo>
                  <a:lnTo>
                    <a:pt x="374" y="170"/>
                  </a:lnTo>
                  <a:lnTo>
                    <a:pt x="448" y="148"/>
                  </a:lnTo>
                  <a:lnTo>
                    <a:pt x="358" y="112"/>
                  </a:lnTo>
                  <a:close/>
                </a:path>
              </a:pathLst>
            </a:custGeom>
            <a:solidFill>
              <a:srgbClr val="402D1F"/>
            </a:solidFill>
            <a:ln>
              <a:noFill/>
            </a:ln>
            <a:effectLst>
              <a:innerShdw blurRad="63500" dir="189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46" name="Freeform 26"/>
            <p:cNvSpPr/>
            <p:nvPr/>
          </p:nvSpPr>
          <p:spPr bwMode="auto">
            <a:xfrm>
              <a:off x="-1381188" y="657545"/>
              <a:ext cx="118541" cy="146433"/>
            </a:xfrm>
            <a:custGeom>
              <a:gdLst>
                <a:gd fmla="*/ 122 w 136" name="T0"/>
                <a:gd fmla="*/ 84 h 168" name="T1"/>
                <a:gd fmla="*/ 122 w 136" name="T2"/>
                <a:gd fmla="*/ 88 h 168" name="T3"/>
                <a:gd fmla="*/ 124 w 136" name="T4"/>
                <a:gd fmla="*/ 92 h 168" name="T5"/>
                <a:gd fmla="*/ 124 w 136" name="T6"/>
                <a:gd fmla="*/ 94 h 168" name="T7"/>
                <a:gd fmla="*/ 124 w 136" name="T8"/>
                <a:gd fmla="*/ 104 h 168" name="T9"/>
                <a:gd fmla="*/ 118 w 136" name="T10"/>
                <a:gd fmla="*/ 120 h 168" name="T11"/>
                <a:gd fmla="*/ 114 w 136" name="T12"/>
                <a:gd fmla="*/ 126 h 168" name="T13"/>
                <a:gd fmla="*/ 120 w 136" name="T14"/>
                <a:gd fmla="*/ 122 h 168" name="T15"/>
                <a:gd fmla="*/ 126 w 136" name="T16"/>
                <a:gd fmla="*/ 116 h 168" name="T17"/>
                <a:gd fmla="*/ 132 w 136" name="T18"/>
                <a:gd fmla="*/ 108 h 168" name="T19"/>
                <a:gd fmla="*/ 136 w 136" name="T20"/>
                <a:gd fmla="*/ 94 h 168" name="T21"/>
                <a:gd fmla="*/ 136 w 136" name="T22"/>
                <a:gd fmla="*/ 92 h 168" name="T23"/>
                <a:gd fmla="*/ 136 w 136" name="T24"/>
                <a:gd fmla="*/ 88 h 168" name="T25"/>
                <a:gd fmla="*/ 136 w 136" name="T26"/>
                <a:gd fmla="*/ 80 h 168" name="T27"/>
                <a:gd fmla="*/ 132 w 136" name="T28"/>
                <a:gd fmla="*/ 64 h 168" name="T29"/>
                <a:gd fmla="*/ 122 w 136" name="T30"/>
                <a:gd fmla="*/ 50 h 168" name="T31"/>
                <a:gd fmla="*/ 112 w 136" name="T32"/>
                <a:gd fmla="*/ 38 h 168" name="T33"/>
                <a:gd fmla="*/ 102 w 136" name="T34"/>
                <a:gd fmla="*/ 28 h 168" name="T35"/>
                <a:gd fmla="*/ 88 w 136" name="T36"/>
                <a:gd fmla="*/ 12 h 168" name="T37"/>
                <a:gd fmla="*/ 86 w 136" name="T38"/>
                <a:gd fmla="*/ 6 h 168" name="T39"/>
                <a:gd fmla="*/ 84 w 136" name="T40"/>
                <a:gd fmla="*/ 0 h 168" name="T41"/>
                <a:gd fmla="*/ 70 w 136" name="T42"/>
                <a:gd fmla="*/ 106 h 168" name="T43"/>
                <a:gd fmla="*/ 58 w 136" name="T44"/>
                <a:gd fmla="*/ 100 h 168" name="T45"/>
                <a:gd fmla="*/ 42 w 136" name="T46"/>
                <a:gd fmla="*/ 98 h 168" name="T47"/>
                <a:gd fmla="*/ 34 w 136" name="T48"/>
                <a:gd fmla="*/ 98 h 168" name="T49"/>
                <a:gd fmla="*/ 20 w 136" name="T50"/>
                <a:gd fmla="*/ 104 h 168" name="T51"/>
                <a:gd fmla="*/ 8 w 136" name="T52"/>
                <a:gd fmla="*/ 114 h 168" name="T53"/>
                <a:gd fmla="*/ 2 w 136" name="T54"/>
                <a:gd fmla="*/ 126 h 168" name="T55"/>
                <a:gd fmla="*/ 0 w 136" name="T56"/>
                <a:gd fmla="*/ 132 h 168" name="T57"/>
                <a:gd fmla="*/ 4 w 136" name="T58"/>
                <a:gd fmla="*/ 146 h 168" name="T59"/>
                <a:gd fmla="*/ 14 w 136" name="T60"/>
                <a:gd fmla="*/ 158 h 168" name="T61"/>
                <a:gd fmla="*/ 26 w 136" name="T62"/>
                <a:gd fmla="*/ 166 h 168" name="T63"/>
                <a:gd fmla="*/ 42 w 136" name="T64"/>
                <a:gd fmla="*/ 168 h 168" name="T65"/>
                <a:gd fmla="*/ 52 w 136" name="T66"/>
                <a:gd fmla="*/ 168 h 168" name="T67"/>
                <a:gd fmla="*/ 66 w 136" name="T68"/>
                <a:gd fmla="*/ 162 h 168" name="T69"/>
                <a:gd fmla="*/ 78 w 136" name="T70"/>
                <a:gd fmla="*/ 152 h 168" name="T71"/>
                <a:gd fmla="*/ 84 w 136" name="T72"/>
                <a:gd fmla="*/ 140 h 168" name="T73"/>
                <a:gd fmla="*/ 84 w 136" name="T74"/>
                <a:gd fmla="*/ 50 h 168" name="T75"/>
                <a:gd fmla="*/ 106 w 136" name="T76"/>
                <a:gd fmla="*/ 64 h 168" name="T77"/>
                <a:gd fmla="*/ 116 w 136" name="T78"/>
                <a:gd fmla="*/ 74 h 168" name="T79"/>
                <a:gd fmla="*/ 122 w 136" name="T80"/>
                <a:gd fmla="*/ 84 h 16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68" w="136">
                  <a:moveTo>
                    <a:pt x="122" y="84"/>
                  </a:moveTo>
                  <a:lnTo>
                    <a:pt x="122" y="84"/>
                  </a:lnTo>
                  <a:lnTo>
                    <a:pt x="122" y="88"/>
                  </a:lnTo>
                  <a:lnTo>
                    <a:pt x="122" y="88"/>
                  </a:lnTo>
                  <a:lnTo>
                    <a:pt x="124" y="92"/>
                  </a:lnTo>
                  <a:lnTo>
                    <a:pt x="124" y="92"/>
                  </a:lnTo>
                  <a:lnTo>
                    <a:pt x="124" y="94"/>
                  </a:lnTo>
                  <a:lnTo>
                    <a:pt x="124" y="94"/>
                  </a:lnTo>
                  <a:lnTo>
                    <a:pt x="124" y="104"/>
                  </a:lnTo>
                  <a:lnTo>
                    <a:pt x="124" y="104"/>
                  </a:lnTo>
                  <a:lnTo>
                    <a:pt x="122" y="114"/>
                  </a:lnTo>
                  <a:lnTo>
                    <a:pt x="118" y="120"/>
                  </a:lnTo>
                  <a:lnTo>
                    <a:pt x="118" y="120"/>
                  </a:lnTo>
                  <a:lnTo>
                    <a:pt x="114" y="126"/>
                  </a:lnTo>
                  <a:lnTo>
                    <a:pt x="114" y="126"/>
                  </a:lnTo>
                  <a:lnTo>
                    <a:pt x="120" y="122"/>
                  </a:lnTo>
                  <a:lnTo>
                    <a:pt x="120" y="122"/>
                  </a:lnTo>
                  <a:lnTo>
                    <a:pt x="126" y="116"/>
                  </a:lnTo>
                  <a:lnTo>
                    <a:pt x="132" y="108"/>
                  </a:lnTo>
                  <a:lnTo>
                    <a:pt x="132" y="108"/>
                  </a:lnTo>
                  <a:lnTo>
                    <a:pt x="136" y="94"/>
                  </a:lnTo>
                  <a:lnTo>
                    <a:pt x="136" y="94"/>
                  </a:lnTo>
                  <a:lnTo>
                    <a:pt x="136" y="92"/>
                  </a:lnTo>
                  <a:lnTo>
                    <a:pt x="136" y="92"/>
                  </a:lnTo>
                  <a:lnTo>
                    <a:pt x="136" y="88"/>
                  </a:lnTo>
                  <a:lnTo>
                    <a:pt x="136" y="88"/>
                  </a:lnTo>
                  <a:lnTo>
                    <a:pt x="136" y="80"/>
                  </a:lnTo>
                  <a:lnTo>
                    <a:pt x="136" y="80"/>
                  </a:lnTo>
                  <a:lnTo>
                    <a:pt x="134" y="72"/>
                  </a:lnTo>
                  <a:lnTo>
                    <a:pt x="132" y="64"/>
                  </a:lnTo>
                  <a:lnTo>
                    <a:pt x="132" y="64"/>
                  </a:lnTo>
                  <a:lnTo>
                    <a:pt x="122" y="50"/>
                  </a:lnTo>
                  <a:lnTo>
                    <a:pt x="122" y="50"/>
                  </a:lnTo>
                  <a:lnTo>
                    <a:pt x="112" y="38"/>
                  </a:lnTo>
                  <a:lnTo>
                    <a:pt x="102" y="28"/>
                  </a:lnTo>
                  <a:lnTo>
                    <a:pt x="102" y="28"/>
                  </a:lnTo>
                  <a:lnTo>
                    <a:pt x="94" y="20"/>
                  </a:lnTo>
                  <a:lnTo>
                    <a:pt x="88" y="12"/>
                  </a:lnTo>
                  <a:lnTo>
                    <a:pt x="88" y="12"/>
                  </a:lnTo>
                  <a:lnTo>
                    <a:pt x="86" y="6"/>
                  </a:lnTo>
                  <a:lnTo>
                    <a:pt x="86" y="6"/>
                  </a:lnTo>
                  <a:lnTo>
                    <a:pt x="84" y="0"/>
                  </a:lnTo>
                  <a:lnTo>
                    <a:pt x="70" y="0"/>
                  </a:lnTo>
                  <a:lnTo>
                    <a:pt x="70" y="106"/>
                  </a:lnTo>
                  <a:lnTo>
                    <a:pt x="70" y="106"/>
                  </a:lnTo>
                  <a:lnTo>
                    <a:pt x="58" y="100"/>
                  </a:lnTo>
                  <a:lnTo>
                    <a:pt x="50" y="98"/>
                  </a:lnTo>
                  <a:lnTo>
                    <a:pt x="42" y="98"/>
                  </a:lnTo>
                  <a:lnTo>
                    <a:pt x="42" y="98"/>
                  </a:lnTo>
                  <a:lnTo>
                    <a:pt x="34" y="98"/>
                  </a:lnTo>
                  <a:lnTo>
                    <a:pt x="26" y="100"/>
                  </a:lnTo>
                  <a:lnTo>
                    <a:pt x="20" y="104"/>
                  </a:lnTo>
                  <a:lnTo>
                    <a:pt x="14" y="108"/>
                  </a:lnTo>
                  <a:lnTo>
                    <a:pt x="8" y="114"/>
                  </a:lnTo>
                  <a:lnTo>
                    <a:pt x="4" y="120"/>
                  </a:lnTo>
                  <a:lnTo>
                    <a:pt x="2" y="126"/>
                  </a:lnTo>
                  <a:lnTo>
                    <a:pt x="0" y="132"/>
                  </a:lnTo>
                  <a:lnTo>
                    <a:pt x="0" y="132"/>
                  </a:lnTo>
                  <a:lnTo>
                    <a:pt x="2" y="140"/>
                  </a:lnTo>
                  <a:lnTo>
                    <a:pt x="4" y="146"/>
                  </a:lnTo>
                  <a:lnTo>
                    <a:pt x="8" y="152"/>
                  </a:lnTo>
                  <a:lnTo>
                    <a:pt x="14" y="158"/>
                  </a:lnTo>
                  <a:lnTo>
                    <a:pt x="20" y="162"/>
                  </a:lnTo>
                  <a:lnTo>
                    <a:pt x="26" y="166"/>
                  </a:lnTo>
                  <a:lnTo>
                    <a:pt x="34" y="168"/>
                  </a:lnTo>
                  <a:lnTo>
                    <a:pt x="42" y="168"/>
                  </a:lnTo>
                  <a:lnTo>
                    <a:pt x="42" y="168"/>
                  </a:lnTo>
                  <a:lnTo>
                    <a:pt x="52" y="168"/>
                  </a:lnTo>
                  <a:lnTo>
                    <a:pt x="60" y="166"/>
                  </a:lnTo>
                  <a:lnTo>
                    <a:pt x="66" y="162"/>
                  </a:lnTo>
                  <a:lnTo>
                    <a:pt x="72" y="158"/>
                  </a:lnTo>
                  <a:lnTo>
                    <a:pt x="78" y="152"/>
                  </a:lnTo>
                  <a:lnTo>
                    <a:pt x="82" y="146"/>
                  </a:lnTo>
                  <a:lnTo>
                    <a:pt x="84" y="140"/>
                  </a:lnTo>
                  <a:lnTo>
                    <a:pt x="84" y="132"/>
                  </a:lnTo>
                  <a:lnTo>
                    <a:pt x="84" y="50"/>
                  </a:lnTo>
                  <a:lnTo>
                    <a:pt x="84" y="50"/>
                  </a:lnTo>
                  <a:lnTo>
                    <a:pt x="106" y="64"/>
                  </a:lnTo>
                  <a:lnTo>
                    <a:pt x="106" y="64"/>
                  </a:lnTo>
                  <a:lnTo>
                    <a:pt x="116" y="74"/>
                  </a:lnTo>
                  <a:lnTo>
                    <a:pt x="122" y="84"/>
                  </a:lnTo>
                  <a:lnTo>
                    <a:pt x="122" y="84"/>
                  </a:lnTo>
                  <a:close/>
                </a:path>
              </a:pathLst>
            </a:custGeom>
            <a:solidFill>
              <a:srgbClr val="402D1F"/>
            </a:solidFill>
            <a:ln>
              <a:noFill/>
            </a:ln>
            <a:effectLst>
              <a:innerShdw blurRad="63500" dir="189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47" name="Freeform 27"/>
            <p:cNvSpPr/>
            <p:nvPr/>
          </p:nvSpPr>
          <p:spPr bwMode="auto">
            <a:xfrm>
              <a:off x="-1304485" y="812695"/>
              <a:ext cx="83676" cy="94136"/>
            </a:xfrm>
            <a:custGeom>
              <a:gdLst>
                <a:gd fmla="*/ 36 w 96" name="T0"/>
                <a:gd fmla="*/ 14 h 108" name="T1"/>
                <a:gd fmla="*/ 36 w 96" name="T2"/>
                <a:gd fmla="*/ 78 h 108" name="T3"/>
                <a:gd fmla="*/ 36 w 96" name="T4"/>
                <a:gd fmla="*/ 78 h 108" name="T5"/>
                <a:gd fmla="*/ 30 w 96" name="T6"/>
                <a:gd fmla="*/ 76 h 108" name="T7"/>
                <a:gd fmla="*/ 22 w 96" name="T8"/>
                <a:gd fmla="*/ 74 h 108" name="T9"/>
                <a:gd fmla="*/ 22 w 96" name="T10"/>
                <a:gd fmla="*/ 74 h 108" name="T11"/>
                <a:gd fmla="*/ 14 w 96" name="T12"/>
                <a:gd fmla="*/ 76 h 108" name="T13"/>
                <a:gd fmla="*/ 6 w 96" name="T14"/>
                <a:gd fmla="*/ 80 h 108" name="T15"/>
                <a:gd fmla="*/ 2 w 96" name="T16"/>
                <a:gd fmla="*/ 84 h 108" name="T17"/>
                <a:gd fmla="*/ 0 w 96" name="T18"/>
                <a:gd fmla="*/ 92 h 108" name="T19"/>
                <a:gd fmla="*/ 0 w 96" name="T20"/>
                <a:gd fmla="*/ 92 h 108" name="T21"/>
                <a:gd fmla="*/ 2 w 96" name="T22"/>
                <a:gd fmla="*/ 98 h 108" name="T23"/>
                <a:gd fmla="*/ 6 w 96" name="T24"/>
                <a:gd fmla="*/ 104 h 108" name="T25"/>
                <a:gd fmla="*/ 14 w 96" name="T26"/>
                <a:gd fmla="*/ 108 h 108" name="T27"/>
                <a:gd fmla="*/ 22 w 96" name="T28"/>
                <a:gd fmla="*/ 108 h 108" name="T29"/>
                <a:gd fmla="*/ 22 w 96" name="T30"/>
                <a:gd fmla="*/ 108 h 108" name="T31"/>
                <a:gd fmla="*/ 30 w 96" name="T32"/>
                <a:gd fmla="*/ 108 h 108" name="T33"/>
                <a:gd fmla="*/ 36 w 96" name="T34"/>
                <a:gd fmla="*/ 104 h 108" name="T35"/>
                <a:gd fmla="*/ 42 w 96" name="T36"/>
                <a:gd fmla="*/ 98 h 108" name="T37"/>
                <a:gd fmla="*/ 42 w 96" name="T38"/>
                <a:gd fmla="*/ 92 h 108" name="T39"/>
                <a:gd fmla="*/ 42 w 96" name="T40"/>
                <a:gd fmla="*/ 32 h 108" name="T41"/>
                <a:gd fmla="*/ 90 w 96" name="T42"/>
                <a:gd fmla="*/ 22 h 108" name="T43"/>
                <a:gd fmla="*/ 90 w 96" name="T44"/>
                <a:gd fmla="*/ 64 h 108" name="T45"/>
                <a:gd fmla="*/ 90 w 96" name="T46"/>
                <a:gd fmla="*/ 64 h 108" name="T47"/>
                <a:gd fmla="*/ 84 w 96" name="T48"/>
                <a:gd fmla="*/ 60 h 108" name="T49"/>
                <a:gd fmla="*/ 76 w 96" name="T50"/>
                <a:gd fmla="*/ 60 h 108" name="T51"/>
                <a:gd fmla="*/ 76 w 96" name="T52"/>
                <a:gd fmla="*/ 60 h 108" name="T53"/>
                <a:gd fmla="*/ 68 w 96" name="T54"/>
                <a:gd fmla="*/ 60 h 108" name="T55"/>
                <a:gd fmla="*/ 62 w 96" name="T56"/>
                <a:gd fmla="*/ 64 h 108" name="T57"/>
                <a:gd fmla="*/ 58 w 96" name="T58"/>
                <a:gd fmla="*/ 70 h 108" name="T59"/>
                <a:gd fmla="*/ 56 w 96" name="T60"/>
                <a:gd fmla="*/ 76 h 108" name="T61"/>
                <a:gd fmla="*/ 56 w 96" name="T62"/>
                <a:gd fmla="*/ 76 h 108" name="T63"/>
                <a:gd fmla="*/ 58 w 96" name="T64"/>
                <a:gd fmla="*/ 84 h 108" name="T65"/>
                <a:gd fmla="*/ 62 w 96" name="T66"/>
                <a:gd fmla="*/ 88 h 108" name="T67"/>
                <a:gd fmla="*/ 68 w 96" name="T68"/>
                <a:gd fmla="*/ 92 h 108" name="T69"/>
                <a:gd fmla="*/ 76 w 96" name="T70"/>
                <a:gd fmla="*/ 94 h 108" name="T71"/>
                <a:gd fmla="*/ 76 w 96" name="T72"/>
                <a:gd fmla="*/ 94 h 108" name="T73"/>
                <a:gd fmla="*/ 84 w 96" name="T74"/>
                <a:gd fmla="*/ 92 h 108" name="T75"/>
                <a:gd fmla="*/ 90 w 96" name="T76"/>
                <a:gd fmla="*/ 88 h 108" name="T77"/>
                <a:gd fmla="*/ 96 w 96" name="T78"/>
                <a:gd fmla="*/ 84 h 108" name="T79"/>
                <a:gd fmla="*/ 96 w 96" name="T80"/>
                <a:gd fmla="*/ 76 h 108" name="T81"/>
                <a:gd fmla="*/ 96 w 96" name="T82"/>
                <a:gd fmla="*/ 0 h 108" name="T83"/>
                <a:gd fmla="*/ 36 w 96" name="T84"/>
                <a:gd fmla="*/ 14 h 10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8" w="96">
                  <a:moveTo>
                    <a:pt x="36" y="14"/>
                  </a:moveTo>
                  <a:lnTo>
                    <a:pt x="36" y="78"/>
                  </a:lnTo>
                  <a:lnTo>
                    <a:pt x="36" y="78"/>
                  </a:lnTo>
                  <a:lnTo>
                    <a:pt x="30" y="76"/>
                  </a:lnTo>
                  <a:lnTo>
                    <a:pt x="22" y="74"/>
                  </a:lnTo>
                  <a:lnTo>
                    <a:pt x="22" y="74"/>
                  </a:lnTo>
                  <a:lnTo>
                    <a:pt x="14" y="76"/>
                  </a:lnTo>
                  <a:lnTo>
                    <a:pt x="6" y="80"/>
                  </a:lnTo>
                  <a:lnTo>
                    <a:pt x="2" y="84"/>
                  </a:lnTo>
                  <a:lnTo>
                    <a:pt x="0" y="92"/>
                  </a:lnTo>
                  <a:lnTo>
                    <a:pt x="0" y="92"/>
                  </a:lnTo>
                  <a:lnTo>
                    <a:pt x="2" y="98"/>
                  </a:lnTo>
                  <a:lnTo>
                    <a:pt x="6" y="104"/>
                  </a:lnTo>
                  <a:lnTo>
                    <a:pt x="14" y="108"/>
                  </a:lnTo>
                  <a:lnTo>
                    <a:pt x="22" y="108"/>
                  </a:lnTo>
                  <a:lnTo>
                    <a:pt x="22" y="108"/>
                  </a:lnTo>
                  <a:lnTo>
                    <a:pt x="30" y="108"/>
                  </a:lnTo>
                  <a:lnTo>
                    <a:pt x="36" y="104"/>
                  </a:lnTo>
                  <a:lnTo>
                    <a:pt x="42" y="98"/>
                  </a:lnTo>
                  <a:lnTo>
                    <a:pt x="42" y="92"/>
                  </a:lnTo>
                  <a:lnTo>
                    <a:pt x="42" y="32"/>
                  </a:lnTo>
                  <a:lnTo>
                    <a:pt x="90" y="22"/>
                  </a:lnTo>
                  <a:lnTo>
                    <a:pt x="90" y="64"/>
                  </a:lnTo>
                  <a:lnTo>
                    <a:pt x="90" y="64"/>
                  </a:lnTo>
                  <a:lnTo>
                    <a:pt x="84" y="60"/>
                  </a:lnTo>
                  <a:lnTo>
                    <a:pt x="76" y="60"/>
                  </a:lnTo>
                  <a:lnTo>
                    <a:pt x="76" y="60"/>
                  </a:lnTo>
                  <a:lnTo>
                    <a:pt x="68" y="60"/>
                  </a:lnTo>
                  <a:lnTo>
                    <a:pt x="62" y="64"/>
                  </a:lnTo>
                  <a:lnTo>
                    <a:pt x="58" y="70"/>
                  </a:lnTo>
                  <a:lnTo>
                    <a:pt x="56" y="76"/>
                  </a:lnTo>
                  <a:lnTo>
                    <a:pt x="56" y="76"/>
                  </a:lnTo>
                  <a:lnTo>
                    <a:pt x="58" y="84"/>
                  </a:lnTo>
                  <a:lnTo>
                    <a:pt x="62" y="88"/>
                  </a:lnTo>
                  <a:lnTo>
                    <a:pt x="68" y="92"/>
                  </a:lnTo>
                  <a:lnTo>
                    <a:pt x="76" y="94"/>
                  </a:lnTo>
                  <a:lnTo>
                    <a:pt x="76" y="94"/>
                  </a:lnTo>
                  <a:lnTo>
                    <a:pt x="84" y="92"/>
                  </a:lnTo>
                  <a:lnTo>
                    <a:pt x="90" y="88"/>
                  </a:lnTo>
                  <a:lnTo>
                    <a:pt x="96" y="84"/>
                  </a:lnTo>
                  <a:lnTo>
                    <a:pt x="96" y="76"/>
                  </a:lnTo>
                  <a:lnTo>
                    <a:pt x="96" y="0"/>
                  </a:lnTo>
                  <a:lnTo>
                    <a:pt x="36" y="14"/>
                  </a:lnTo>
                  <a:close/>
                </a:path>
              </a:pathLst>
            </a:custGeom>
            <a:solidFill>
              <a:srgbClr val="402D1F"/>
            </a:solidFill>
            <a:ln>
              <a:noFill/>
            </a:ln>
            <a:effectLst>
              <a:innerShdw blurRad="63500" dir="18900000" dist="508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grpSp>
    </p:spTree>
    <p:extLst>
      <p:ext uri="{BB962C8B-B14F-4D97-AF65-F5344CB8AC3E}">
        <p14:creationId val="2266879089"/>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4" sz="quarter" type="body"/>
          </p:nvPr>
        </p:nvSpPr>
        <p:spPr/>
        <p:txBody>
          <a:bodyPr/>
          <a:lstStyle/>
          <a:p>
            <a:r>
              <a:rPr altLang="ko-KR" lang="en-US"/>
              <a:t>Infographic elements</a:t>
            </a:r>
          </a:p>
        </p:txBody>
      </p:sp>
      <p:sp>
        <p:nvSpPr>
          <p:cNvPr id="3" name="텍스트 개체 틀 2"/>
          <p:cNvSpPr>
            <a:spLocks noGrp="1"/>
          </p:cNvSpPr>
          <p:nvPr>
            <p:ph idx="15" sz="quarter" type="body"/>
          </p:nvPr>
        </p:nvSpPr>
        <p:spPr/>
        <p:txBody>
          <a:bodyPr/>
          <a:lstStyle/>
          <a:p>
            <a:r>
              <a:rPr altLang="ko-KR" lang="en-US" smtClean="0"/>
              <a:t>Slide sub title</a:t>
            </a:r>
          </a:p>
        </p:txBody>
      </p:sp>
      <p:grpSp>
        <p:nvGrpSpPr>
          <p:cNvPr id="4" name="그룹 3"/>
          <p:cNvGrpSpPr/>
          <p:nvPr/>
        </p:nvGrpSpPr>
        <p:grpSpPr>
          <a:xfrm>
            <a:off x="183243" y="954103"/>
            <a:ext cx="373348" cy="309352"/>
            <a:chOff x="97179" y="1248898"/>
            <a:chExt cx="469218" cy="388789"/>
          </a:xfrm>
        </p:grpSpPr>
        <p:pic>
          <p:nvPicPr>
            <p:cNvPr id="5" name="그림 4"/>
            <p:cNvPicPr>
              <a:picLocks noChangeAspect="1"/>
            </p:cNvPicPr>
            <p:nvPr/>
          </p:nvPicPr>
          <p:blipFill>
            <a:blip r:embed="rId2">
              <a:extLst>
                <a:ext uri="{28A0092B-C50C-407E-A947-70E740481C1C}">
                  <a14:useLocalDpi/>
                </a:ext>
              </a:extLst>
            </a:blip>
            <a:stretch>
              <a:fillRect/>
            </a:stretch>
          </p:blipFill>
          <p:spPr>
            <a:xfrm rot="4712254">
              <a:off x="59591" y="1302829"/>
              <a:ext cx="372446" cy="297269"/>
            </a:xfrm>
            <a:prstGeom prst="rect">
              <a:avLst/>
            </a:prstGeom>
          </p:spPr>
        </p:pic>
        <p:pic>
          <p:nvPicPr>
            <p:cNvPr id="6" name="그림 5"/>
            <p:cNvPicPr>
              <a:picLocks noChangeAspect="1"/>
            </p:cNvPicPr>
            <p:nvPr/>
          </p:nvPicPr>
          <p:blipFill>
            <a:blip r:embed="rId3">
              <a:extLst>
                <a:ext uri="{28A0092B-C50C-407E-A947-70E740481C1C}">
                  <a14:useLocalDpi/>
                </a:ext>
              </a:extLst>
            </a:blip>
            <a:stretch>
              <a:fillRect/>
            </a:stretch>
          </p:blipFill>
          <p:spPr>
            <a:xfrm rot="3584685">
              <a:off x="333679" y="1310312"/>
              <a:ext cx="294131" cy="171304"/>
            </a:xfrm>
            <a:prstGeom prst="rect">
              <a:avLst/>
            </a:prstGeom>
          </p:spPr>
        </p:pic>
      </p:grpSp>
      <p:sp>
        <p:nvSpPr>
          <p:cNvPr id="7" name="텍스트 개체 틀 3"/>
          <p:cNvSpPr txBox="1"/>
          <p:nvPr/>
        </p:nvSpPr>
        <p:spPr>
          <a:xfrm>
            <a:off x="625384" y="988655"/>
            <a:ext cx="8388424" cy="18288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sz="1200">
                <a:solidFill>
                  <a:srgbClr val="402D1F"/>
                </a:solidFill>
                <a:latin charset="0" panose="020f0502020204030204" pitchFamily="34" typeface="Calibri"/>
              </a:rPr>
              <a:t>Our user-friendly and functional search engine helps you locate the right templates, effectively saving your time.</a:t>
            </a:r>
          </a:p>
        </p:txBody>
      </p:sp>
      <p:grpSp>
        <p:nvGrpSpPr>
          <p:cNvPr id="8" name="그룹 7"/>
          <p:cNvGrpSpPr/>
          <p:nvPr/>
        </p:nvGrpSpPr>
        <p:grpSpPr>
          <a:xfrm>
            <a:off x="1043609" y="1554408"/>
            <a:ext cx="2036052" cy="925418"/>
            <a:chOff x="840850" y="2060848"/>
            <a:chExt cx="2301453" cy="1046047"/>
          </a:xfrm>
        </p:grpSpPr>
        <p:sp>
          <p:nvSpPr>
            <p:cNvPr id="9" name="모서리가 둥근 직사각형 8"/>
            <p:cNvSpPr/>
            <p:nvPr/>
          </p:nvSpPr>
          <p:spPr>
            <a:xfrm>
              <a:off x="840850" y="2060848"/>
              <a:ext cx="2301453" cy="1046047"/>
            </a:xfrm>
            <a:prstGeom prst="roundRect">
              <a:avLst>
                <a:gd fmla="val 9860" name="adj"/>
              </a:avLst>
            </a:prstGeom>
            <a:gradFill>
              <a:gsLst>
                <a:gs pos="53000">
                  <a:srgbClr val="4A3424">
                    <a:lumMod val="95000"/>
                    <a:lumOff val="5000"/>
                  </a:srgbClr>
                </a:gs>
                <a:gs pos="0">
                  <a:srgbClr val="79563B"/>
                </a:gs>
                <a:gs pos="100000">
                  <a:srgbClr val="402D1F"/>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nvGrpSpPr>
            <p:cNvPr id="10" name="그룹 9"/>
            <p:cNvGrpSpPr/>
            <p:nvPr/>
          </p:nvGrpSpPr>
          <p:grpSpPr>
            <a:xfrm>
              <a:off x="897157" y="2121216"/>
              <a:ext cx="2189772" cy="912850"/>
              <a:chOff x="755576" y="5227987"/>
              <a:chExt cx="2274449" cy="948151"/>
            </a:xfrm>
          </p:grpSpPr>
          <p:sp>
            <p:nvSpPr>
              <p:cNvPr id="11" name="모서리가 둥근 직사각형 10"/>
              <p:cNvSpPr/>
              <p:nvPr/>
            </p:nvSpPr>
            <p:spPr>
              <a:xfrm>
                <a:off x="755576" y="5227987"/>
                <a:ext cx="2274449" cy="948150"/>
              </a:xfrm>
              <a:prstGeom prst="roundRect">
                <a:avLst>
                  <a:gd fmla="val 6869"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12" name="모서리가 둥근 직사각형 11"/>
              <p:cNvSpPr/>
              <p:nvPr/>
            </p:nvSpPr>
            <p:spPr>
              <a:xfrm>
                <a:off x="755576" y="5227988"/>
                <a:ext cx="2274449" cy="948150"/>
              </a:xfrm>
              <a:prstGeom prst="roundRect">
                <a:avLst>
                  <a:gd fmla="val 6869" name="adj"/>
                </a:avLst>
              </a:prstGeom>
              <a:gradFill>
                <a:gsLst>
                  <a:gs pos="0">
                    <a:schemeClr val="bg1">
                      <a:alpha val="3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grpSp>
      <p:grpSp>
        <p:nvGrpSpPr>
          <p:cNvPr id="13" name="그룹 12"/>
          <p:cNvGrpSpPr/>
          <p:nvPr/>
        </p:nvGrpSpPr>
        <p:grpSpPr>
          <a:xfrm>
            <a:off x="1043609" y="2662406"/>
            <a:ext cx="2036052" cy="925418"/>
            <a:chOff x="840850" y="2060848"/>
            <a:chExt cx="2301453" cy="1046047"/>
          </a:xfrm>
        </p:grpSpPr>
        <p:sp>
          <p:nvSpPr>
            <p:cNvPr id="14" name="모서리가 둥근 직사각형 13"/>
            <p:cNvSpPr/>
            <p:nvPr/>
          </p:nvSpPr>
          <p:spPr>
            <a:xfrm>
              <a:off x="840850" y="2060848"/>
              <a:ext cx="2301453" cy="1046047"/>
            </a:xfrm>
            <a:prstGeom prst="roundRect">
              <a:avLst>
                <a:gd fmla="val 9860" name="adj"/>
              </a:avLst>
            </a:prstGeom>
            <a:gradFill>
              <a:gsLst>
                <a:gs pos="53000">
                  <a:srgbClr val="4A3424">
                    <a:lumMod val="95000"/>
                    <a:lumOff val="5000"/>
                  </a:srgbClr>
                </a:gs>
                <a:gs pos="0">
                  <a:srgbClr val="79563B"/>
                </a:gs>
                <a:gs pos="100000">
                  <a:srgbClr val="402D1F"/>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nvGrpSpPr>
            <p:cNvPr id="15" name="그룹 14"/>
            <p:cNvGrpSpPr/>
            <p:nvPr/>
          </p:nvGrpSpPr>
          <p:grpSpPr>
            <a:xfrm>
              <a:off x="897157" y="2121216"/>
              <a:ext cx="2189772" cy="912850"/>
              <a:chOff x="755576" y="5227987"/>
              <a:chExt cx="2274449" cy="948151"/>
            </a:xfrm>
          </p:grpSpPr>
          <p:sp>
            <p:nvSpPr>
              <p:cNvPr id="16" name="모서리가 둥근 직사각형 15"/>
              <p:cNvSpPr/>
              <p:nvPr/>
            </p:nvSpPr>
            <p:spPr>
              <a:xfrm>
                <a:off x="755576" y="5227987"/>
                <a:ext cx="2274449" cy="948150"/>
              </a:xfrm>
              <a:prstGeom prst="roundRect">
                <a:avLst>
                  <a:gd fmla="val 6869" name="adj"/>
                </a:avLst>
              </a:prstGeom>
              <a:blipFill>
                <a:blip r:embed="rId4">
                  <a:duotone>
                    <a:prstClr val="black"/>
                    <a:schemeClr val="accent6">
                      <a:tint val="45000"/>
                      <a:satMod val="400000"/>
                    </a:schemeClr>
                  </a:duotone>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17" name="모서리가 둥근 직사각형 16"/>
              <p:cNvSpPr/>
              <p:nvPr/>
            </p:nvSpPr>
            <p:spPr>
              <a:xfrm>
                <a:off x="755576" y="5227988"/>
                <a:ext cx="2274449" cy="948150"/>
              </a:xfrm>
              <a:prstGeom prst="roundRect">
                <a:avLst>
                  <a:gd fmla="val 6869" name="adj"/>
                </a:avLst>
              </a:prstGeom>
              <a:gradFill>
                <a:gsLst>
                  <a:gs pos="0">
                    <a:schemeClr val="bg1">
                      <a:alpha val="2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grpSp>
      <p:grpSp>
        <p:nvGrpSpPr>
          <p:cNvPr id="18" name="그룹 17"/>
          <p:cNvGrpSpPr/>
          <p:nvPr/>
        </p:nvGrpSpPr>
        <p:grpSpPr>
          <a:xfrm>
            <a:off x="1043609" y="3770402"/>
            <a:ext cx="2036052" cy="925418"/>
            <a:chOff x="840850" y="2060848"/>
            <a:chExt cx="2301453" cy="1046047"/>
          </a:xfrm>
        </p:grpSpPr>
        <p:sp>
          <p:nvSpPr>
            <p:cNvPr id="19" name="모서리가 둥근 직사각형 18"/>
            <p:cNvSpPr/>
            <p:nvPr/>
          </p:nvSpPr>
          <p:spPr>
            <a:xfrm>
              <a:off x="840850" y="2060848"/>
              <a:ext cx="2301453" cy="1046047"/>
            </a:xfrm>
            <a:prstGeom prst="roundRect">
              <a:avLst>
                <a:gd fmla="val 9860" name="adj"/>
              </a:avLst>
            </a:prstGeom>
            <a:gradFill>
              <a:gsLst>
                <a:gs pos="53000">
                  <a:srgbClr val="4A3424">
                    <a:lumMod val="95000"/>
                    <a:lumOff val="5000"/>
                  </a:srgbClr>
                </a:gs>
                <a:gs pos="0">
                  <a:srgbClr val="79563B"/>
                </a:gs>
                <a:gs pos="100000">
                  <a:srgbClr val="402D1F"/>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nvGrpSpPr>
            <p:cNvPr id="20" name="그룹 19"/>
            <p:cNvGrpSpPr/>
            <p:nvPr/>
          </p:nvGrpSpPr>
          <p:grpSpPr>
            <a:xfrm>
              <a:off x="897157" y="2121216"/>
              <a:ext cx="2189772" cy="912850"/>
              <a:chOff x="755576" y="5227987"/>
              <a:chExt cx="2274449" cy="948151"/>
            </a:xfrm>
          </p:grpSpPr>
          <p:sp>
            <p:nvSpPr>
              <p:cNvPr id="21" name="모서리가 둥근 직사각형 20"/>
              <p:cNvSpPr/>
              <p:nvPr/>
            </p:nvSpPr>
            <p:spPr>
              <a:xfrm>
                <a:off x="755576" y="5227987"/>
                <a:ext cx="2274449" cy="948150"/>
              </a:xfrm>
              <a:prstGeom prst="roundRect">
                <a:avLst>
                  <a:gd fmla="val 6869"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22" name="모서리가 둥근 직사각형 21"/>
              <p:cNvSpPr/>
              <p:nvPr/>
            </p:nvSpPr>
            <p:spPr>
              <a:xfrm>
                <a:off x="755576" y="5227988"/>
                <a:ext cx="2274449" cy="948150"/>
              </a:xfrm>
              <a:prstGeom prst="roundRect">
                <a:avLst>
                  <a:gd fmla="val 6869" name="adj"/>
                </a:avLst>
              </a:prstGeom>
              <a:gradFill>
                <a:gsLst>
                  <a:gs pos="0">
                    <a:schemeClr val="bg1">
                      <a:alpha val="3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grpSp>
      <p:grpSp>
        <p:nvGrpSpPr>
          <p:cNvPr id="23" name="그룹 22"/>
          <p:cNvGrpSpPr/>
          <p:nvPr/>
        </p:nvGrpSpPr>
        <p:grpSpPr>
          <a:xfrm>
            <a:off x="2940096" y="2019198"/>
            <a:ext cx="1156768" cy="2200762"/>
            <a:chOff x="2598796" y="2748270"/>
            <a:chExt cx="1307554" cy="2496503"/>
          </a:xfrm>
        </p:grpSpPr>
        <p:cxnSp>
          <p:nvCxnSpPr>
            <p:cNvPr id="24" name="직선 연결선 23"/>
            <p:cNvCxnSpPr/>
            <p:nvPr/>
          </p:nvCxnSpPr>
          <p:spPr>
            <a:xfrm>
              <a:off x="2608321" y="3996521"/>
              <a:ext cx="1022385" cy="0"/>
            </a:xfrm>
            <a:prstGeom prst="line">
              <a:avLst/>
            </a:prstGeom>
            <a:noFill/>
            <a:ln cap="rnd" w="19050">
              <a:solidFill>
                <a:srgbClr val="402D1F"/>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grpSp>
          <p:nvGrpSpPr>
            <p:cNvPr id="25" name="그룹 24"/>
            <p:cNvGrpSpPr/>
            <p:nvPr/>
          </p:nvGrpSpPr>
          <p:grpSpPr>
            <a:xfrm>
              <a:off x="2598796" y="2748270"/>
              <a:ext cx="1307554" cy="643671"/>
              <a:chOff x="2478775" y="3140878"/>
              <a:chExt cx="1307554" cy="643671"/>
            </a:xfrm>
          </p:grpSpPr>
          <p:cxnSp>
            <p:nvCxnSpPr>
              <p:cNvPr id="29" name="직선 연결선 28"/>
              <p:cNvCxnSpPr/>
              <p:nvPr/>
            </p:nvCxnSpPr>
            <p:spPr>
              <a:xfrm>
                <a:off x="2478775" y="3140878"/>
                <a:ext cx="664981" cy="0"/>
              </a:xfrm>
              <a:prstGeom prst="line">
                <a:avLst/>
              </a:prstGeom>
              <a:noFill/>
              <a:ln cap="rnd" w="19050">
                <a:solidFill>
                  <a:srgbClr val="402D1F"/>
                </a:solidFill>
                <a:prstDash val="sysDash"/>
                <a:headEnd type="oval"/>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30" name="직선 연결선 29"/>
              <p:cNvCxnSpPr/>
              <p:nvPr/>
            </p:nvCxnSpPr>
            <p:spPr>
              <a:xfrm>
                <a:off x="3142659" y="3140878"/>
                <a:ext cx="643670" cy="643671"/>
              </a:xfrm>
              <a:prstGeom prst="line">
                <a:avLst/>
              </a:prstGeom>
              <a:noFill/>
              <a:ln cap="rnd" w="19050">
                <a:solidFill>
                  <a:srgbClr val="402D1F"/>
                </a:solidFill>
                <a:prstDash val="sysDash"/>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grpSp>
          <p:nvGrpSpPr>
            <p:cNvPr id="26" name="그룹 25"/>
            <p:cNvGrpSpPr/>
            <p:nvPr/>
          </p:nvGrpSpPr>
          <p:grpSpPr>
            <a:xfrm>
              <a:off x="2608321" y="4601102"/>
              <a:ext cx="1298029" cy="643671"/>
              <a:chOff x="2488300" y="4993710"/>
              <a:chExt cx="1298029" cy="643671"/>
            </a:xfrm>
          </p:grpSpPr>
          <p:cxnSp>
            <p:nvCxnSpPr>
              <p:cNvPr id="27" name="직선 연결선 26"/>
              <p:cNvCxnSpPr/>
              <p:nvPr/>
            </p:nvCxnSpPr>
            <p:spPr>
              <a:xfrm>
                <a:off x="2488300" y="5637381"/>
                <a:ext cx="655456" cy="0"/>
              </a:xfrm>
              <a:prstGeom prst="line">
                <a:avLst/>
              </a:prstGeom>
              <a:noFill/>
              <a:ln cap="rnd" w="19050">
                <a:solidFill>
                  <a:srgbClr val="402D1F"/>
                </a:solidFill>
                <a:prstDash val="sysDash"/>
                <a:headEnd type="oval"/>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28" name="직선 연결선 27"/>
              <p:cNvCxnSpPr/>
              <p:nvPr/>
            </p:nvCxnSpPr>
            <p:spPr>
              <a:xfrm flipV="1">
                <a:off x="3142659" y="4993710"/>
                <a:ext cx="643670" cy="643671"/>
              </a:xfrm>
              <a:prstGeom prst="line">
                <a:avLst/>
              </a:prstGeom>
              <a:noFill/>
              <a:ln cap="rnd" w="19050">
                <a:solidFill>
                  <a:srgbClr val="402D1F"/>
                </a:solidFill>
                <a:prstDash val="sysDash"/>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grpSp>
      <p:sp>
        <p:nvSpPr>
          <p:cNvPr id="31" name="Rectangle 3"/>
          <p:cNvSpPr txBox="1">
            <a:spLocks noChangeArrowheads="1"/>
          </p:cNvSpPr>
          <p:nvPr/>
        </p:nvSpPr>
        <p:spPr>
          <a:xfrm>
            <a:off x="1343269" y="1768139"/>
            <a:ext cx="1436732" cy="469392"/>
          </a:xfrm>
          <a:prstGeom prst="rect">
            <a:avLst/>
          </a:prstGeom>
          <a:noFill/>
        </p:spPr>
        <p:txBody>
          <a:bodyPr anchor="ctr" bIns="0" lIns="0" rIns="0" tIns="0" wrap="square">
            <a:spAutoFit/>
            <a:scene3d>
              <a:camera prst="orthographicFront"/>
              <a:lightRig dir="t" rig="threePt"/>
            </a:scene3d>
            <a:sp3d>
              <a:bevelT h="0" w="0"/>
            </a:sp3d>
          </a:bodyPr>
          <a:lstStyle/>
          <a:p>
            <a:pPr algn="ctr" fontAlgn="auto">
              <a:lnSpc>
                <a:spcPct val="110000"/>
              </a:lnSpc>
              <a:spcBef>
                <a:spcPct val="0"/>
              </a:spcBef>
              <a:spcAft>
                <a:spcPct val="0"/>
              </a:spcAft>
              <a:defRPr/>
            </a:pPr>
            <a:r>
              <a:rPr altLang="ko-KR" b="1" lang="en-US" smtClean="0" sz="1400">
                <a:solidFill>
                  <a:srgbClr val="402D1F"/>
                </a:solidFill>
                <a:latin charset="0" panose="020f0502020204030204" pitchFamily="34" typeface="Calibri"/>
                <a:ea charset="0" panose="020b0604030504040204" pitchFamily="34" typeface="Tahoma"/>
                <a:cs charset="0" panose="020b0604030504040204" pitchFamily="34" typeface="Tahoma"/>
              </a:rPr>
              <a:t>PowerPoint Presentation</a:t>
            </a:r>
          </a:p>
        </p:txBody>
      </p:sp>
      <p:sp>
        <p:nvSpPr>
          <p:cNvPr id="32" name="Rectangle 3"/>
          <p:cNvSpPr txBox="1">
            <a:spLocks noChangeArrowheads="1"/>
          </p:cNvSpPr>
          <p:nvPr/>
        </p:nvSpPr>
        <p:spPr>
          <a:xfrm>
            <a:off x="1343269" y="2890418"/>
            <a:ext cx="1436732" cy="469392"/>
          </a:xfrm>
          <a:prstGeom prst="rect">
            <a:avLst/>
          </a:prstGeom>
          <a:noFill/>
        </p:spPr>
        <p:txBody>
          <a:bodyPr anchor="ctr" bIns="0" lIns="0" rIns="0" tIns="0" wrap="square">
            <a:spAutoFit/>
            <a:scene3d>
              <a:camera prst="orthographicFront"/>
              <a:lightRig dir="t" rig="threePt"/>
            </a:scene3d>
            <a:sp3d>
              <a:bevelT h="0" w="0"/>
            </a:sp3d>
          </a:bodyPr>
          <a:lstStyle/>
          <a:p>
            <a:pPr algn="ctr" fontAlgn="auto">
              <a:lnSpc>
                <a:spcPct val="110000"/>
              </a:lnSpc>
              <a:spcBef>
                <a:spcPct val="0"/>
              </a:spcBef>
              <a:spcAft>
                <a:spcPct val="0"/>
              </a:spcAft>
              <a:defRPr/>
            </a:pPr>
            <a:r>
              <a:rPr altLang="ko-KR" b="1" lang="en-US" smtClean="0" sz="1400">
                <a:solidFill>
                  <a:srgbClr val="402D1F"/>
                </a:solidFill>
                <a:latin charset="0" panose="020f0502020204030204" pitchFamily="34" typeface="Calibri"/>
                <a:ea charset="0" panose="020b0604030504040204" pitchFamily="34" typeface="Tahoma"/>
                <a:cs charset="0" panose="020b0604030504040204" pitchFamily="34" typeface="Tahoma"/>
              </a:rPr>
              <a:t>PowerPoint Presentation</a:t>
            </a:r>
          </a:p>
        </p:txBody>
      </p:sp>
      <p:sp>
        <p:nvSpPr>
          <p:cNvPr id="33" name="Rectangle 3"/>
          <p:cNvSpPr txBox="1">
            <a:spLocks noChangeArrowheads="1"/>
          </p:cNvSpPr>
          <p:nvPr/>
        </p:nvSpPr>
        <p:spPr>
          <a:xfrm>
            <a:off x="1343269" y="3998938"/>
            <a:ext cx="1436732" cy="469392"/>
          </a:xfrm>
          <a:prstGeom prst="rect">
            <a:avLst/>
          </a:prstGeom>
          <a:noFill/>
        </p:spPr>
        <p:txBody>
          <a:bodyPr anchor="ctr" bIns="0" lIns="0" rIns="0" tIns="0" wrap="square">
            <a:spAutoFit/>
            <a:scene3d>
              <a:camera prst="orthographicFront"/>
              <a:lightRig dir="t" rig="threePt"/>
            </a:scene3d>
            <a:sp3d>
              <a:bevelT h="0" w="0"/>
            </a:sp3d>
          </a:bodyPr>
          <a:lstStyle/>
          <a:p>
            <a:pPr algn="ctr" fontAlgn="auto">
              <a:lnSpc>
                <a:spcPct val="110000"/>
              </a:lnSpc>
              <a:spcBef>
                <a:spcPct val="0"/>
              </a:spcBef>
              <a:spcAft>
                <a:spcPct val="0"/>
              </a:spcAft>
              <a:defRPr/>
            </a:pPr>
            <a:r>
              <a:rPr altLang="ko-KR" b="1" lang="en-US" smtClean="0" sz="1400">
                <a:solidFill>
                  <a:srgbClr val="402D1F"/>
                </a:solidFill>
                <a:latin charset="0" panose="020f0502020204030204" pitchFamily="34" typeface="Calibri"/>
                <a:ea charset="0" panose="020b0604030504040204" pitchFamily="34" typeface="Tahoma"/>
                <a:cs charset="0" panose="020b0604030504040204" pitchFamily="34" typeface="Tahoma"/>
              </a:rPr>
              <a:t>PowerPoint Presentation</a:t>
            </a:r>
          </a:p>
        </p:txBody>
      </p:sp>
      <p:grpSp>
        <p:nvGrpSpPr>
          <p:cNvPr id="34" name="그룹 33"/>
          <p:cNvGrpSpPr/>
          <p:nvPr/>
        </p:nvGrpSpPr>
        <p:grpSpPr>
          <a:xfrm flipH="1">
            <a:off x="6064341" y="1554408"/>
            <a:ext cx="2036052" cy="925418"/>
            <a:chOff x="840850" y="2060848"/>
            <a:chExt cx="2301453" cy="1046047"/>
          </a:xfrm>
        </p:grpSpPr>
        <p:sp>
          <p:nvSpPr>
            <p:cNvPr id="35" name="모서리가 둥근 직사각형 34"/>
            <p:cNvSpPr/>
            <p:nvPr/>
          </p:nvSpPr>
          <p:spPr>
            <a:xfrm>
              <a:off x="840850" y="2060848"/>
              <a:ext cx="2301453" cy="1046047"/>
            </a:xfrm>
            <a:prstGeom prst="roundRect">
              <a:avLst>
                <a:gd fmla="val 9860" name="adj"/>
              </a:avLst>
            </a:prstGeom>
            <a:gradFill>
              <a:gsLst>
                <a:gs pos="53000">
                  <a:srgbClr val="4A3424">
                    <a:lumMod val="95000"/>
                    <a:lumOff val="5000"/>
                  </a:srgbClr>
                </a:gs>
                <a:gs pos="0">
                  <a:srgbClr val="79563B"/>
                </a:gs>
                <a:gs pos="100000">
                  <a:srgbClr val="402D1F"/>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nvGrpSpPr>
            <p:cNvPr id="36" name="그룹 35"/>
            <p:cNvGrpSpPr/>
            <p:nvPr/>
          </p:nvGrpSpPr>
          <p:grpSpPr>
            <a:xfrm>
              <a:off x="897157" y="2121216"/>
              <a:ext cx="2189772" cy="912850"/>
              <a:chOff x="755576" y="5227987"/>
              <a:chExt cx="2274449" cy="948151"/>
            </a:xfrm>
          </p:grpSpPr>
          <p:sp>
            <p:nvSpPr>
              <p:cNvPr id="37" name="모서리가 둥근 직사각형 36"/>
              <p:cNvSpPr/>
              <p:nvPr/>
            </p:nvSpPr>
            <p:spPr>
              <a:xfrm>
                <a:off x="755576" y="5227987"/>
                <a:ext cx="2274449" cy="948150"/>
              </a:xfrm>
              <a:prstGeom prst="roundRect">
                <a:avLst>
                  <a:gd fmla="val 6869"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38" name="모서리가 둥근 직사각형 37"/>
              <p:cNvSpPr/>
              <p:nvPr/>
            </p:nvSpPr>
            <p:spPr>
              <a:xfrm>
                <a:off x="755576" y="5227988"/>
                <a:ext cx="2274449" cy="948150"/>
              </a:xfrm>
              <a:prstGeom prst="roundRect">
                <a:avLst>
                  <a:gd fmla="val 6869" name="adj"/>
                </a:avLst>
              </a:prstGeom>
              <a:gradFill>
                <a:gsLst>
                  <a:gs pos="0">
                    <a:schemeClr val="bg1">
                      <a:alpha val="3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grpSp>
      <p:grpSp>
        <p:nvGrpSpPr>
          <p:cNvPr id="39" name="그룹 38"/>
          <p:cNvGrpSpPr/>
          <p:nvPr/>
        </p:nvGrpSpPr>
        <p:grpSpPr>
          <a:xfrm flipH="1">
            <a:off x="6064341" y="2662406"/>
            <a:ext cx="2036052" cy="925418"/>
            <a:chOff x="840850" y="2060848"/>
            <a:chExt cx="2301453" cy="1046047"/>
          </a:xfrm>
        </p:grpSpPr>
        <p:sp>
          <p:nvSpPr>
            <p:cNvPr id="40" name="모서리가 둥근 직사각형 39"/>
            <p:cNvSpPr/>
            <p:nvPr/>
          </p:nvSpPr>
          <p:spPr>
            <a:xfrm>
              <a:off x="840850" y="2060848"/>
              <a:ext cx="2301453" cy="1046047"/>
            </a:xfrm>
            <a:prstGeom prst="roundRect">
              <a:avLst>
                <a:gd fmla="val 9860" name="adj"/>
              </a:avLst>
            </a:prstGeom>
            <a:gradFill>
              <a:gsLst>
                <a:gs pos="53000">
                  <a:srgbClr val="4A3424">
                    <a:lumMod val="95000"/>
                    <a:lumOff val="5000"/>
                  </a:srgbClr>
                </a:gs>
                <a:gs pos="0">
                  <a:srgbClr val="79563B"/>
                </a:gs>
                <a:gs pos="100000">
                  <a:srgbClr val="402D1F"/>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nvGrpSpPr>
            <p:cNvPr id="41" name="그룹 40"/>
            <p:cNvGrpSpPr/>
            <p:nvPr/>
          </p:nvGrpSpPr>
          <p:grpSpPr>
            <a:xfrm>
              <a:off x="897157" y="2121216"/>
              <a:ext cx="2189772" cy="912850"/>
              <a:chOff x="755576" y="5227987"/>
              <a:chExt cx="2274449" cy="948151"/>
            </a:xfrm>
          </p:grpSpPr>
          <p:sp>
            <p:nvSpPr>
              <p:cNvPr id="42" name="모서리가 둥근 직사각형 41"/>
              <p:cNvSpPr/>
              <p:nvPr/>
            </p:nvSpPr>
            <p:spPr>
              <a:xfrm>
                <a:off x="755576" y="5227987"/>
                <a:ext cx="2274449" cy="948150"/>
              </a:xfrm>
              <a:prstGeom prst="roundRect">
                <a:avLst>
                  <a:gd fmla="val 6869"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43" name="모서리가 둥근 직사각형 42"/>
              <p:cNvSpPr/>
              <p:nvPr/>
            </p:nvSpPr>
            <p:spPr>
              <a:xfrm>
                <a:off x="755576" y="5227988"/>
                <a:ext cx="2274449" cy="948150"/>
              </a:xfrm>
              <a:prstGeom prst="roundRect">
                <a:avLst>
                  <a:gd fmla="val 6869" name="adj"/>
                </a:avLst>
              </a:prstGeom>
              <a:gradFill>
                <a:gsLst>
                  <a:gs pos="0">
                    <a:schemeClr val="bg1">
                      <a:alpha val="3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grpSp>
      <p:grpSp>
        <p:nvGrpSpPr>
          <p:cNvPr id="44" name="그룹 43"/>
          <p:cNvGrpSpPr/>
          <p:nvPr/>
        </p:nvGrpSpPr>
        <p:grpSpPr>
          <a:xfrm flipH="1">
            <a:off x="6064341" y="3770402"/>
            <a:ext cx="2036052" cy="925418"/>
            <a:chOff x="840850" y="2060848"/>
            <a:chExt cx="2301453" cy="1046047"/>
          </a:xfrm>
        </p:grpSpPr>
        <p:sp>
          <p:nvSpPr>
            <p:cNvPr id="45" name="모서리가 둥근 직사각형 44"/>
            <p:cNvSpPr/>
            <p:nvPr/>
          </p:nvSpPr>
          <p:spPr>
            <a:xfrm>
              <a:off x="840850" y="2060848"/>
              <a:ext cx="2301453" cy="1046047"/>
            </a:xfrm>
            <a:prstGeom prst="roundRect">
              <a:avLst>
                <a:gd fmla="val 9860" name="adj"/>
              </a:avLst>
            </a:prstGeom>
            <a:gradFill>
              <a:gsLst>
                <a:gs pos="53000">
                  <a:srgbClr val="4A3424">
                    <a:lumMod val="95000"/>
                    <a:lumOff val="5000"/>
                  </a:srgbClr>
                </a:gs>
                <a:gs pos="0">
                  <a:srgbClr val="79563B"/>
                </a:gs>
                <a:gs pos="100000">
                  <a:srgbClr val="402D1F"/>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nvGrpSpPr>
            <p:cNvPr id="46" name="그룹 45"/>
            <p:cNvGrpSpPr/>
            <p:nvPr/>
          </p:nvGrpSpPr>
          <p:grpSpPr>
            <a:xfrm>
              <a:off x="897157" y="2121216"/>
              <a:ext cx="2189772" cy="912850"/>
              <a:chOff x="755576" y="5227987"/>
              <a:chExt cx="2274449" cy="948151"/>
            </a:xfrm>
          </p:grpSpPr>
          <p:sp>
            <p:nvSpPr>
              <p:cNvPr id="47" name="모서리가 둥근 직사각형 46"/>
              <p:cNvSpPr/>
              <p:nvPr/>
            </p:nvSpPr>
            <p:spPr>
              <a:xfrm>
                <a:off x="755576" y="5227987"/>
                <a:ext cx="2274449" cy="948150"/>
              </a:xfrm>
              <a:prstGeom prst="roundRect">
                <a:avLst>
                  <a:gd fmla="val 6869" name="adj"/>
                </a:avLst>
              </a:prstGeom>
              <a:blipFill>
                <a:blip r:embed="rId4">
                  <a:duotone>
                    <a:prstClr val="black"/>
                    <a:schemeClr val="accent6">
                      <a:tint val="45000"/>
                      <a:satMod val="400000"/>
                    </a:schemeClr>
                  </a:duotone>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48" name="모서리가 둥근 직사각형 47"/>
              <p:cNvSpPr/>
              <p:nvPr/>
            </p:nvSpPr>
            <p:spPr>
              <a:xfrm>
                <a:off x="755576" y="5227988"/>
                <a:ext cx="2274449" cy="948150"/>
              </a:xfrm>
              <a:prstGeom prst="roundRect">
                <a:avLst>
                  <a:gd fmla="val 6869" name="adj"/>
                </a:avLst>
              </a:prstGeom>
              <a:gradFill>
                <a:gsLst>
                  <a:gs pos="0">
                    <a:schemeClr val="bg1">
                      <a:alpha val="2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grpSp>
      <p:grpSp>
        <p:nvGrpSpPr>
          <p:cNvPr id="49" name="그룹 48"/>
          <p:cNvGrpSpPr/>
          <p:nvPr/>
        </p:nvGrpSpPr>
        <p:grpSpPr>
          <a:xfrm flipH="1">
            <a:off x="5047138" y="2019198"/>
            <a:ext cx="1156768" cy="2200762"/>
            <a:chOff x="2598796" y="2748270"/>
            <a:chExt cx="1307554" cy="2496503"/>
          </a:xfrm>
        </p:grpSpPr>
        <p:cxnSp>
          <p:nvCxnSpPr>
            <p:cNvPr id="50" name="직선 연결선 49"/>
            <p:cNvCxnSpPr/>
            <p:nvPr/>
          </p:nvCxnSpPr>
          <p:spPr>
            <a:xfrm>
              <a:off x="2608321" y="3996521"/>
              <a:ext cx="1022385" cy="0"/>
            </a:xfrm>
            <a:prstGeom prst="line">
              <a:avLst/>
            </a:prstGeom>
            <a:noFill/>
            <a:ln cap="rnd" w="19050">
              <a:solidFill>
                <a:srgbClr val="402D1F"/>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grpSp>
          <p:nvGrpSpPr>
            <p:cNvPr id="51" name="그룹 50"/>
            <p:cNvGrpSpPr/>
            <p:nvPr/>
          </p:nvGrpSpPr>
          <p:grpSpPr>
            <a:xfrm>
              <a:off x="2598796" y="2748270"/>
              <a:ext cx="1307554" cy="643671"/>
              <a:chOff x="2478775" y="3140878"/>
              <a:chExt cx="1307554" cy="643671"/>
            </a:xfrm>
          </p:grpSpPr>
          <p:cxnSp>
            <p:nvCxnSpPr>
              <p:cNvPr id="55" name="직선 연결선 54"/>
              <p:cNvCxnSpPr/>
              <p:nvPr/>
            </p:nvCxnSpPr>
            <p:spPr>
              <a:xfrm>
                <a:off x="2478775" y="3140878"/>
                <a:ext cx="664981" cy="0"/>
              </a:xfrm>
              <a:prstGeom prst="line">
                <a:avLst/>
              </a:prstGeom>
              <a:noFill/>
              <a:ln cap="rnd" w="19050">
                <a:solidFill>
                  <a:srgbClr val="402D1F"/>
                </a:solidFill>
                <a:prstDash val="sysDash"/>
                <a:headEnd type="oval"/>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6" name="직선 연결선 55"/>
              <p:cNvCxnSpPr/>
              <p:nvPr/>
            </p:nvCxnSpPr>
            <p:spPr>
              <a:xfrm>
                <a:off x="3142659" y="3140878"/>
                <a:ext cx="643670" cy="643671"/>
              </a:xfrm>
              <a:prstGeom prst="line">
                <a:avLst/>
              </a:prstGeom>
              <a:noFill/>
              <a:ln cap="rnd" w="19050">
                <a:solidFill>
                  <a:srgbClr val="402D1F"/>
                </a:solidFill>
                <a:prstDash val="sysDash"/>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grpSp>
          <p:nvGrpSpPr>
            <p:cNvPr id="52" name="그룹 51"/>
            <p:cNvGrpSpPr/>
            <p:nvPr/>
          </p:nvGrpSpPr>
          <p:grpSpPr>
            <a:xfrm>
              <a:off x="2608321" y="4601102"/>
              <a:ext cx="1298029" cy="643671"/>
              <a:chOff x="2488300" y="4993710"/>
              <a:chExt cx="1298029" cy="643671"/>
            </a:xfrm>
          </p:grpSpPr>
          <p:cxnSp>
            <p:nvCxnSpPr>
              <p:cNvPr id="53" name="직선 연결선 52"/>
              <p:cNvCxnSpPr/>
              <p:nvPr/>
            </p:nvCxnSpPr>
            <p:spPr>
              <a:xfrm>
                <a:off x="2488300" y="5637381"/>
                <a:ext cx="655456" cy="0"/>
              </a:xfrm>
              <a:prstGeom prst="line">
                <a:avLst/>
              </a:prstGeom>
              <a:noFill/>
              <a:ln cap="rnd" w="19050">
                <a:solidFill>
                  <a:srgbClr val="402D1F"/>
                </a:solidFill>
                <a:prstDash val="sysDash"/>
                <a:headEnd type="oval"/>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4" name="직선 연결선 53"/>
              <p:cNvCxnSpPr/>
              <p:nvPr/>
            </p:nvCxnSpPr>
            <p:spPr>
              <a:xfrm flipV="1">
                <a:off x="3142659" y="4993710"/>
                <a:ext cx="643670" cy="643671"/>
              </a:xfrm>
              <a:prstGeom prst="line">
                <a:avLst/>
              </a:prstGeom>
              <a:noFill/>
              <a:ln cap="rnd" w="19050">
                <a:solidFill>
                  <a:srgbClr val="402D1F"/>
                </a:solidFill>
                <a:prstDash val="sysDash"/>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grpSp>
      <p:sp>
        <p:nvSpPr>
          <p:cNvPr id="57" name="Rectangle 3"/>
          <p:cNvSpPr txBox="1">
            <a:spLocks noChangeArrowheads="1"/>
          </p:cNvSpPr>
          <p:nvPr/>
        </p:nvSpPr>
        <p:spPr>
          <a:xfrm flipH="1">
            <a:off x="6364002" y="1768139"/>
            <a:ext cx="1436732" cy="469392"/>
          </a:xfrm>
          <a:prstGeom prst="rect">
            <a:avLst/>
          </a:prstGeom>
          <a:noFill/>
        </p:spPr>
        <p:txBody>
          <a:bodyPr anchor="ctr" bIns="0" lIns="0" rIns="0" tIns="0" wrap="square">
            <a:spAutoFit/>
            <a:scene3d>
              <a:camera prst="orthographicFront"/>
              <a:lightRig dir="t" rig="threePt"/>
            </a:scene3d>
            <a:sp3d>
              <a:bevelT h="0" w="0"/>
            </a:sp3d>
          </a:bodyPr>
          <a:lstStyle/>
          <a:p>
            <a:pPr algn="ctr" fontAlgn="auto">
              <a:lnSpc>
                <a:spcPct val="110000"/>
              </a:lnSpc>
              <a:spcBef>
                <a:spcPct val="0"/>
              </a:spcBef>
              <a:spcAft>
                <a:spcPct val="0"/>
              </a:spcAft>
              <a:defRPr/>
            </a:pPr>
            <a:r>
              <a:rPr altLang="ko-KR" b="1" lang="en-US" smtClean="0" sz="1400">
                <a:solidFill>
                  <a:srgbClr val="402D1F"/>
                </a:solidFill>
                <a:latin charset="0" panose="020f0502020204030204" pitchFamily="34" typeface="Calibri"/>
                <a:ea charset="0" panose="020b0604030504040204" pitchFamily="34" typeface="Tahoma"/>
                <a:cs charset="0" panose="020b0604030504040204" pitchFamily="34" typeface="Tahoma"/>
              </a:rPr>
              <a:t>PowerPoint Presentation</a:t>
            </a:r>
          </a:p>
        </p:txBody>
      </p:sp>
      <p:sp>
        <p:nvSpPr>
          <p:cNvPr id="58" name="Rectangle 3"/>
          <p:cNvSpPr txBox="1">
            <a:spLocks noChangeArrowheads="1"/>
          </p:cNvSpPr>
          <p:nvPr/>
        </p:nvSpPr>
        <p:spPr>
          <a:xfrm flipH="1">
            <a:off x="6364002" y="2890418"/>
            <a:ext cx="1436732" cy="469392"/>
          </a:xfrm>
          <a:prstGeom prst="rect">
            <a:avLst/>
          </a:prstGeom>
          <a:noFill/>
        </p:spPr>
        <p:txBody>
          <a:bodyPr anchor="ctr" bIns="0" lIns="0" rIns="0" tIns="0" wrap="square">
            <a:spAutoFit/>
            <a:scene3d>
              <a:camera prst="orthographicFront"/>
              <a:lightRig dir="t" rig="threePt"/>
            </a:scene3d>
            <a:sp3d>
              <a:bevelT h="0" w="0"/>
            </a:sp3d>
          </a:bodyPr>
          <a:lstStyle/>
          <a:p>
            <a:pPr algn="ctr" fontAlgn="auto">
              <a:lnSpc>
                <a:spcPct val="110000"/>
              </a:lnSpc>
              <a:spcBef>
                <a:spcPct val="0"/>
              </a:spcBef>
              <a:spcAft>
                <a:spcPct val="0"/>
              </a:spcAft>
              <a:defRPr/>
            </a:pPr>
            <a:r>
              <a:rPr altLang="ko-KR" b="1" lang="en-US" smtClean="0" sz="1400">
                <a:solidFill>
                  <a:srgbClr val="402D1F"/>
                </a:solidFill>
                <a:latin charset="0" panose="020f0502020204030204" pitchFamily="34" typeface="Calibri"/>
                <a:ea charset="0" panose="020b0604030504040204" pitchFamily="34" typeface="Tahoma"/>
                <a:cs charset="0" panose="020b0604030504040204" pitchFamily="34" typeface="Tahoma"/>
              </a:rPr>
              <a:t>PowerPoint Presentation</a:t>
            </a:r>
          </a:p>
        </p:txBody>
      </p:sp>
      <p:sp>
        <p:nvSpPr>
          <p:cNvPr id="59" name="Rectangle 3"/>
          <p:cNvSpPr txBox="1">
            <a:spLocks noChangeArrowheads="1"/>
          </p:cNvSpPr>
          <p:nvPr/>
        </p:nvSpPr>
        <p:spPr>
          <a:xfrm flipH="1">
            <a:off x="6364002" y="3998938"/>
            <a:ext cx="1436732" cy="469392"/>
          </a:xfrm>
          <a:prstGeom prst="rect">
            <a:avLst/>
          </a:prstGeom>
          <a:noFill/>
        </p:spPr>
        <p:txBody>
          <a:bodyPr anchor="ctr" bIns="0" lIns="0" rIns="0" tIns="0" wrap="square">
            <a:spAutoFit/>
            <a:scene3d>
              <a:camera prst="orthographicFront"/>
              <a:lightRig dir="t" rig="threePt"/>
            </a:scene3d>
            <a:sp3d>
              <a:bevelT h="0" w="0"/>
            </a:sp3d>
          </a:bodyPr>
          <a:lstStyle/>
          <a:p>
            <a:pPr algn="ctr" fontAlgn="auto">
              <a:lnSpc>
                <a:spcPct val="110000"/>
              </a:lnSpc>
              <a:spcBef>
                <a:spcPct val="0"/>
              </a:spcBef>
              <a:spcAft>
                <a:spcPct val="0"/>
              </a:spcAft>
              <a:defRPr/>
            </a:pPr>
            <a:r>
              <a:rPr altLang="ko-KR" b="1" lang="en-US" smtClean="0" sz="1400">
                <a:solidFill>
                  <a:srgbClr val="402D1F"/>
                </a:solidFill>
                <a:latin charset="0" panose="020f0502020204030204" pitchFamily="34" typeface="Calibri"/>
                <a:ea charset="0" panose="020b0604030504040204" pitchFamily="34" typeface="Tahoma"/>
                <a:cs charset="0" panose="020b0604030504040204" pitchFamily="34" typeface="Tahoma"/>
              </a:rPr>
              <a:t>PowerPoint Presentation</a:t>
            </a:r>
          </a:p>
        </p:txBody>
      </p:sp>
      <p:pic>
        <p:nvPicPr>
          <p:cNvPr id="60" name="그림 59"/>
          <p:cNvPicPr>
            <a:picLocks noChangeAspect="1"/>
          </p:cNvPicPr>
          <p:nvPr/>
        </p:nvPicPr>
        <p:blipFill>
          <a:blip r:embed="rId5">
            <a:extLst>
              <a:ext uri="{28A0092B-C50C-407E-A947-70E740481C1C}">
                <a14:useLocalDpi/>
              </a:ext>
            </a:extLst>
          </a:blip>
          <a:stretch>
            <a:fillRect/>
          </a:stretch>
        </p:blipFill>
        <p:spPr>
          <a:xfrm>
            <a:off x="3291425" y="2142233"/>
            <a:ext cx="2258060" cy="1922402"/>
          </a:xfrm>
          <a:prstGeom prst="rect">
            <a:avLst/>
          </a:prstGeom>
        </p:spPr>
      </p:pic>
      <p:sp>
        <p:nvSpPr>
          <p:cNvPr id="61" name="speed"/>
          <p:cNvSpPr txBox="1">
            <a:spLocks noChangeArrowheads="1"/>
          </p:cNvSpPr>
          <p:nvPr/>
        </p:nvSpPr>
        <p:spPr bwMode="auto">
          <a:xfrm>
            <a:off x="3796754" y="3043317"/>
            <a:ext cx="1550492" cy="341376"/>
          </a:xfrm>
          <a:prstGeom prst="rect">
            <a:avLst/>
          </a:prstGeom>
          <a:noFill/>
          <a:scene3d>
            <a:camera prst="orthographicFront">
              <a:rot lat="0" lon="0" rev="0"/>
            </a:camera>
            <a:lightRig dir="t" rig="threePt"/>
          </a:scene3d>
          <a:sp3d prstMaterial="matte">
            <a:bevelT h="1270" w="1270"/>
          </a:sp3d>
        </p:spPr>
        <p:txBody>
          <a:bodyPr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vl="1" marL="0">
              <a:lnSpc>
                <a:spcPct val="80000"/>
              </a:lnSpc>
              <a:spcBef>
                <a:spcPct val="20000"/>
              </a:spcBef>
              <a:buClr>
                <a:prstClr val="white"/>
              </a:buClr>
              <a:defRPr/>
            </a:pPr>
            <a:r>
              <a:rPr altLang="ko-KR" b="1" lang="en-US" smtClean="0" sz="2800">
                <a:solidFill>
                  <a:srgbClr val="402D1F"/>
                </a:solidFill>
                <a:effectLst>
                  <a:innerShdw blurRad="63500" dir="18900000" dist="50800">
                    <a:prstClr val="black">
                      <a:alpha val="50000"/>
                    </a:prstClr>
                  </a:innerShdw>
                </a:effectLst>
                <a:latin charset="0" panose="020f0502020204030204" pitchFamily="34" typeface="Calibri"/>
                <a:ea typeface="+mn-ea"/>
                <a:cs charset="0" panose="020b0604030504040204" pitchFamily="34" typeface="Tahoma"/>
              </a:rPr>
              <a:t>NATURE</a:t>
            </a:r>
          </a:p>
        </p:txBody>
      </p:sp>
      <p:grpSp>
        <p:nvGrpSpPr>
          <p:cNvPr id="62" name="그룹 61"/>
          <p:cNvGrpSpPr/>
          <p:nvPr/>
        </p:nvGrpSpPr>
        <p:grpSpPr>
          <a:xfrm>
            <a:off x="2473346" y="4487278"/>
            <a:ext cx="1602038" cy="482449"/>
            <a:chOff x="945349" y="5471888"/>
            <a:chExt cx="1995882" cy="601054"/>
          </a:xfrm>
        </p:grpSpPr>
        <p:pic>
          <p:nvPicPr>
            <p:cNvPr id="63" name="그림 62"/>
            <p:cNvPicPr>
              <a:picLocks noChangeAspect="1"/>
            </p:cNvPicPr>
            <p:nvPr/>
          </p:nvPicPr>
          <p:blipFill>
            <a:blip r:embed="rId6">
              <a:extLst>
                <a:ext uri="{BEBA8EAE-BF5A-486C-A8C5-ECC9F3942E4B}">
                  <a14:imgProps>
                    <a14:imgLayer xmlns:d3p1="http://schemas.openxmlformats.org/officeDocument/2006/relationships" d3p1:embed="">
                      <a14:imgEffect>
                        <a14:colorTemperature colorTemp="11200"/>
                      </a14:imgEffect>
                      <a14:imgEffect>
                        <a14:saturation sat="66000"/>
                      </a14:imgEffect>
                      <a14:imgEffect>
                        <a14:brightnessContrast contrast="-20000"/>
                      </a14:imgEffect>
                    </a14:imgLayer>
                  </a14:imgProps>
                </a:ext>
                <a:ext uri="{28A0092B-C50C-407E-A947-70E740481C1C}">
                  <a14:useLocalDpi/>
                </a:ext>
              </a:extLst>
            </a:blip>
            <a:stretch>
              <a:fillRect/>
            </a:stretch>
          </p:blipFill>
          <p:spPr>
            <a:xfrm flipV="1" rot="16626055">
              <a:off x="2131163" y="5751612"/>
              <a:ext cx="341282" cy="301377"/>
            </a:xfrm>
            <a:prstGeom prst="rect">
              <a:avLst/>
            </a:prstGeom>
          </p:spPr>
        </p:pic>
        <p:pic>
          <p:nvPicPr>
            <p:cNvPr id="64" name="그림 63"/>
            <p:cNvPicPr>
              <a:picLocks noChangeAspect="1"/>
            </p:cNvPicPr>
            <p:nvPr/>
          </p:nvPicPr>
          <p:blipFill>
            <a:blip r:embed="rId7">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rot="13151999">
              <a:off x="1836919" y="5543388"/>
              <a:ext cx="261084" cy="230557"/>
            </a:xfrm>
            <a:prstGeom prst="rect">
              <a:avLst/>
            </a:prstGeom>
          </p:spPr>
        </p:pic>
        <p:pic>
          <p:nvPicPr>
            <p:cNvPr id="65" name="그림 64"/>
            <p:cNvPicPr>
              <a:picLocks noChangeAspect="1"/>
            </p:cNvPicPr>
            <p:nvPr/>
          </p:nvPicPr>
          <p:blipFill>
            <a:blip r:embed="rId8">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flipV="1" rot="16819596">
              <a:off x="935443" y="5506132"/>
              <a:ext cx="169431" cy="149620"/>
            </a:xfrm>
            <a:prstGeom prst="rect">
              <a:avLst/>
            </a:prstGeom>
          </p:spPr>
        </p:pic>
        <p:pic>
          <p:nvPicPr>
            <p:cNvPr id="66" name="그림 65"/>
            <p:cNvPicPr>
              <a:picLocks noChangeAspect="1"/>
            </p:cNvPicPr>
            <p:nvPr/>
          </p:nvPicPr>
          <p:blipFill>
            <a:blip r:embed="rId9">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4694186">
              <a:off x="2666639" y="5723950"/>
              <a:ext cx="169431" cy="149620"/>
            </a:xfrm>
            <a:prstGeom prst="rect">
              <a:avLst/>
            </a:prstGeom>
          </p:spPr>
        </p:pic>
        <p:pic>
          <p:nvPicPr>
            <p:cNvPr id="67" name="그림 66"/>
            <p:cNvPicPr>
              <a:picLocks noChangeAspect="1"/>
            </p:cNvPicPr>
            <p:nvPr/>
          </p:nvPicPr>
          <p:blipFill>
            <a:blip r:embed="rId10">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20523596">
              <a:off x="2694244" y="5471888"/>
              <a:ext cx="246987" cy="218108"/>
            </a:xfrm>
            <a:prstGeom prst="rect">
              <a:avLst/>
            </a:prstGeom>
          </p:spPr>
        </p:pic>
      </p:grpSp>
      <p:grpSp>
        <p:nvGrpSpPr>
          <p:cNvPr id="68" name="그룹 67"/>
          <p:cNvGrpSpPr/>
          <p:nvPr/>
        </p:nvGrpSpPr>
        <p:grpSpPr>
          <a:xfrm rot="20626936">
            <a:off x="4571832" y="1537503"/>
            <a:ext cx="1259366" cy="733504"/>
            <a:chOff x="6223367" y="4604201"/>
            <a:chExt cx="1890831" cy="1101297"/>
          </a:xfrm>
        </p:grpSpPr>
        <p:pic>
          <p:nvPicPr>
            <p:cNvPr id="69" name="그림 68"/>
            <p:cNvPicPr>
              <a:picLocks noChangeAspect="1"/>
            </p:cNvPicPr>
            <p:nvPr/>
          </p:nvPicPr>
          <p:blipFill>
            <a:blip r:embed="rId11">
              <a:extLst>
                <a:ext uri="{BEBA8EAE-BF5A-486C-A8C5-ECC9F3942E4B}">
                  <a14:imgProps>
                    <a14:imgLayer xmlns:d3p1="http://schemas.openxmlformats.org/officeDocument/2006/relationships" d3p1:embed="">
                      <a14:imgEffect>
                        <a14:colorTemperature colorTemp="11200"/>
                      </a14:imgEffect>
                      <a14:imgEffect>
                        <a14:saturation sat="66000"/>
                      </a14:imgEffect>
                      <a14:imgEffect>
                        <a14:brightnessContrast contrast="-20000"/>
                      </a14:imgEffect>
                    </a14:imgLayer>
                  </a14:imgProps>
                </a:ext>
                <a:ext uri="{28A0092B-C50C-407E-A947-70E740481C1C}">
                  <a14:useLocalDpi/>
                </a:ext>
              </a:extLst>
            </a:blip>
            <a:stretch>
              <a:fillRect/>
            </a:stretch>
          </p:blipFill>
          <p:spPr>
            <a:xfrm flipH="1" flipV="1" rot="3065577">
              <a:off x="6201052" y="5346128"/>
              <a:ext cx="381685" cy="337056"/>
            </a:xfrm>
            <a:prstGeom prst="rect">
              <a:avLst/>
            </a:prstGeom>
          </p:spPr>
        </p:pic>
        <p:pic>
          <p:nvPicPr>
            <p:cNvPr id="70" name="그림 69"/>
            <p:cNvPicPr>
              <a:picLocks noChangeAspect="1"/>
            </p:cNvPicPr>
            <p:nvPr/>
          </p:nvPicPr>
          <p:blipFill>
            <a:blip r:embed="rId12">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rot="20435352">
              <a:off x="7784089" y="4604201"/>
              <a:ext cx="330109" cy="291512"/>
            </a:xfrm>
            <a:prstGeom prst="rect">
              <a:avLst/>
            </a:prstGeom>
          </p:spPr>
        </p:pic>
        <p:pic>
          <p:nvPicPr>
            <p:cNvPr id="71" name="그림 70"/>
            <p:cNvPicPr>
              <a:picLocks noChangeAspect="1"/>
            </p:cNvPicPr>
            <p:nvPr/>
          </p:nvPicPr>
          <p:blipFill>
            <a:blip r:embed="rId13">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flipH="1" flipV="1" rot="10500588">
              <a:off x="6383927" y="5122237"/>
              <a:ext cx="263523" cy="232711"/>
            </a:xfrm>
            <a:prstGeom prst="rect">
              <a:avLst/>
            </a:prstGeom>
          </p:spPr>
        </p:pic>
        <p:pic>
          <p:nvPicPr>
            <p:cNvPr id="72" name="그림 71"/>
            <p:cNvPicPr>
              <a:picLocks noChangeAspect="1"/>
            </p:cNvPicPr>
            <p:nvPr/>
          </p:nvPicPr>
          <p:blipFill>
            <a:blip r:embed="rId14">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8177820">
              <a:off x="6791106" y="5020258"/>
              <a:ext cx="532682" cy="470398"/>
            </a:xfrm>
            <a:prstGeom prst="rect">
              <a:avLst/>
            </a:prstGeom>
          </p:spPr>
        </p:pic>
      </p:grpSp>
      <p:sp>
        <p:nvSpPr>
          <p:cNvPr id="73" name="Freeform 7"/>
          <p:cNvSpPr>
            <a:spLocks noEditPoints="1"/>
          </p:cNvSpPr>
          <p:nvPr/>
        </p:nvSpPr>
        <p:spPr bwMode="auto">
          <a:xfrm>
            <a:off x="4403469" y="2609015"/>
            <a:ext cx="337064" cy="297094"/>
          </a:xfrm>
          <a:custGeom>
            <a:gdLst>
              <a:gd fmla="*/ 294 w 624" name="T0"/>
              <a:gd fmla="*/ 160 h 550" name="T1"/>
              <a:gd fmla="*/ 306 w 624" name="T2"/>
              <a:gd fmla="*/ 142 h 550" name="T3"/>
              <a:gd fmla="*/ 326 w 624" name="T4"/>
              <a:gd fmla="*/ 146 h 550" name="T5"/>
              <a:gd fmla="*/ 330 w 624" name="T6"/>
              <a:gd fmla="*/ 220 h 550" name="T7"/>
              <a:gd fmla="*/ 390 w 624" name="T8"/>
              <a:gd fmla="*/ 178 h 550" name="T9"/>
              <a:gd fmla="*/ 450 w 624" name="T10"/>
              <a:gd fmla="*/ 164 h 550" name="T11"/>
              <a:gd fmla="*/ 452 w 624" name="T12"/>
              <a:gd fmla="*/ 118 h 550" name="T13"/>
              <a:gd fmla="*/ 210 w 624" name="T14"/>
              <a:gd fmla="*/ 80 h 550" name="T15"/>
              <a:gd fmla="*/ 162 w 624" name="T16"/>
              <a:gd fmla="*/ 138 h 550" name="T17"/>
              <a:gd fmla="*/ 192 w 624" name="T18"/>
              <a:gd fmla="*/ 166 h 550" name="T19"/>
              <a:gd fmla="*/ 256 w 624" name="T20"/>
              <a:gd fmla="*/ 190 h 550" name="T21"/>
              <a:gd fmla="*/ 506 w 624" name="T22"/>
              <a:gd fmla="*/ 202 h 550" name="T23"/>
              <a:gd fmla="*/ 454 w 624" name="T24"/>
              <a:gd fmla="*/ 198 h 550" name="T25"/>
              <a:gd fmla="*/ 388 w 624" name="T26"/>
              <a:gd fmla="*/ 220 h 550" name="T27"/>
              <a:gd fmla="*/ 348 w 624" name="T28"/>
              <a:gd fmla="*/ 254 h 550" name="T29"/>
              <a:gd fmla="*/ 318 w 624" name="T30"/>
              <a:gd fmla="*/ 314 h 550" name="T31"/>
              <a:gd fmla="*/ 312 w 624" name="T32"/>
              <a:gd fmla="*/ 330 h 550" name="T33"/>
              <a:gd fmla="*/ 288 w 624" name="T34"/>
              <a:gd fmla="*/ 268 h 550" name="T35"/>
              <a:gd fmla="*/ 254 w 624" name="T36"/>
              <a:gd fmla="*/ 232 h 550" name="T37"/>
              <a:gd fmla="*/ 188 w 624" name="T38"/>
              <a:gd fmla="*/ 202 h 550" name="T39"/>
              <a:gd fmla="*/ 120 w 624" name="T40"/>
              <a:gd fmla="*/ 202 h 550" name="T41"/>
              <a:gd fmla="*/ 0 w 624" name="T42"/>
              <a:gd fmla="*/ 232 h 550" name="T43"/>
              <a:gd fmla="*/ 2 w 624" name="T44"/>
              <a:gd fmla="*/ 372 h 550" name="T45"/>
              <a:gd fmla="*/ 24 w 624" name="T46"/>
              <a:gd fmla="*/ 436 h 550" name="T47"/>
              <a:gd fmla="*/ 62 w 624" name="T48"/>
              <a:gd fmla="*/ 476 h 550" name="T49"/>
              <a:gd fmla="*/ 144 w 624" name="T50"/>
              <a:gd fmla="*/ 510 h 550" name="T51"/>
              <a:gd fmla="*/ 228 w 624" name="T52"/>
              <a:gd fmla="*/ 492 h 550" name="T53"/>
              <a:gd fmla="*/ 208 w 624" name="T54"/>
              <a:gd fmla="*/ 440 h 550" name="T55"/>
              <a:gd fmla="*/ 160 w 624" name="T56"/>
              <a:gd fmla="*/ 380 h 550" name="T57"/>
              <a:gd fmla="*/ 140 w 624" name="T58"/>
              <a:gd fmla="*/ 356 h 550" name="T59"/>
              <a:gd fmla="*/ 148 w 624" name="T60"/>
              <a:gd fmla="*/ 338 h 550" name="T61"/>
              <a:gd fmla="*/ 168 w 624" name="T62"/>
              <a:gd fmla="*/ 340 h 550" name="T63"/>
              <a:gd fmla="*/ 236 w 624" name="T64"/>
              <a:gd fmla="*/ 418 h 550" name="T65"/>
              <a:gd fmla="*/ 270 w 624" name="T66"/>
              <a:gd fmla="*/ 516 h 550" name="T67"/>
              <a:gd fmla="*/ 272 w 624" name="T68"/>
              <a:gd fmla="*/ 534 h 550" name="T69"/>
              <a:gd fmla="*/ 282 w 624" name="T70"/>
              <a:gd fmla="*/ 548 h 550" name="T71"/>
              <a:gd fmla="*/ 290 w 624" name="T72"/>
              <a:gd fmla="*/ 550 h 550" name="T73"/>
              <a:gd fmla="*/ 308 w 624" name="T74"/>
              <a:gd fmla="*/ 530 h 550" name="T75"/>
              <a:gd fmla="*/ 294 w 624" name="T76"/>
              <a:gd fmla="*/ 462 h 550" name="T77"/>
              <a:gd fmla="*/ 304 w 624" name="T78"/>
              <a:gd fmla="*/ 404 h 550" name="T79"/>
              <a:gd fmla="*/ 316 w 624" name="T80"/>
              <a:gd fmla="*/ 384 h 550" name="T81"/>
              <a:gd fmla="*/ 338 w 624" name="T82"/>
              <a:gd fmla="*/ 440 h 550" name="T83"/>
              <a:gd fmla="*/ 318 w 624" name="T84"/>
              <a:gd fmla="*/ 530 h 550" name="T85"/>
              <a:gd fmla="*/ 328 w 624" name="T86"/>
              <a:gd fmla="*/ 548 h 550" name="T87"/>
              <a:gd fmla="*/ 336 w 624" name="T88"/>
              <a:gd fmla="*/ 550 h 550" name="T89"/>
              <a:gd fmla="*/ 354 w 624" name="T90"/>
              <a:gd fmla="*/ 534 h 550" name="T91"/>
              <a:gd fmla="*/ 356 w 624" name="T92"/>
              <a:gd fmla="*/ 516 h 550" name="T93"/>
              <a:gd fmla="*/ 378 w 624" name="T94"/>
              <a:gd fmla="*/ 442 h 550" name="T95"/>
              <a:gd fmla="*/ 438 w 624" name="T96"/>
              <a:gd fmla="*/ 358 h 550" name="T97"/>
              <a:gd fmla="*/ 470 w 624" name="T98"/>
              <a:gd fmla="*/ 336 h 550" name="T99"/>
              <a:gd fmla="*/ 486 w 624" name="T100"/>
              <a:gd fmla="*/ 350 h 550" name="T101"/>
              <a:gd fmla="*/ 480 w 624" name="T102"/>
              <a:gd fmla="*/ 368 h 550" name="T103"/>
              <a:gd fmla="*/ 428 w 624" name="T104"/>
              <a:gd fmla="*/ 424 h 550" name="T105"/>
              <a:gd fmla="*/ 398 w 624" name="T106"/>
              <a:gd fmla="*/ 492 h 550" name="T107"/>
              <a:gd fmla="*/ 460 w 624" name="T108"/>
              <a:gd fmla="*/ 510 h 550" name="T109"/>
              <a:gd fmla="*/ 546 w 624" name="T110"/>
              <a:gd fmla="*/ 490 h 550" name="T111"/>
              <a:gd fmla="*/ 590 w 624" name="T112"/>
              <a:gd fmla="*/ 452 h 550" name="T113"/>
              <a:gd fmla="*/ 620 w 624" name="T114"/>
              <a:gd fmla="*/ 388 h 550" name="T115"/>
              <a:gd fmla="*/ 624 w 624" name="T116"/>
              <a:gd fmla="*/ 354 h 550" name="T117"/>
              <a:gd fmla="*/ 506 w 624" name="T118"/>
              <a:gd fmla="*/ 202 h 55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0" w="624">
                <a:moveTo>
                  <a:pt x="276" y="202"/>
                </a:moveTo>
                <a:lnTo>
                  <a:pt x="276" y="202"/>
                </a:lnTo>
                <a:lnTo>
                  <a:pt x="294" y="220"/>
                </a:lnTo>
                <a:lnTo>
                  <a:pt x="294" y="160"/>
                </a:lnTo>
                <a:lnTo>
                  <a:pt x="294" y="160"/>
                </a:lnTo>
                <a:lnTo>
                  <a:pt x="296" y="152"/>
                </a:lnTo>
                <a:lnTo>
                  <a:pt x="300" y="146"/>
                </a:lnTo>
                <a:lnTo>
                  <a:pt x="306" y="142"/>
                </a:lnTo>
                <a:lnTo>
                  <a:pt x="312" y="142"/>
                </a:lnTo>
                <a:lnTo>
                  <a:pt x="312" y="142"/>
                </a:lnTo>
                <a:lnTo>
                  <a:pt x="320" y="142"/>
                </a:lnTo>
                <a:lnTo>
                  <a:pt x="326" y="146"/>
                </a:lnTo>
                <a:lnTo>
                  <a:pt x="330" y="152"/>
                </a:lnTo>
                <a:lnTo>
                  <a:pt x="330" y="160"/>
                </a:lnTo>
                <a:lnTo>
                  <a:pt x="330" y="220"/>
                </a:lnTo>
                <a:lnTo>
                  <a:pt x="330" y="220"/>
                </a:lnTo>
                <a:lnTo>
                  <a:pt x="350" y="202"/>
                </a:lnTo>
                <a:lnTo>
                  <a:pt x="350" y="202"/>
                </a:lnTo>
                <a:lnTo>
                  <a:pt x="370" y="190"/>
                </a:lnTo>
                <a:lnTo>
                  <a:pt x="390" y="178"/>
                </a:lnTo>
                <a:lnTo>
                  <a:pt x="410" y="170"/>
                </a:lnTo>
                <a:lnTo>
                  <a:pt x="432" y="166"/>
                </a:lnTo>
                <a:lnTo>
                  <a:pt x="432" y="166"/>
                </a:lnTo>
                <a:lnTo>
                  <a:pt x="450" y="164"/>
                </a:lnTo>
                <a:lnTo>
                  <a:pt x="474" y="164"/>
                </a:lnTo>
                <a:lnTo>
                  <a:pt x="474" y="164"/>
                </a:lnTo>
                <a:lnTo>
                  <a:pt x="464" y="140"/>
                </a:lnTo>
                <a:lnTo>
                  <a:pt x="452" y="118"/>
                </a:lnTo>
                <a:lnTo>
                  <a:pt x="436" y="98"/>
                </a:lnTo>
                <a:lnTo>
                  <a:pt x="416" y="80"/>
                </a:lnTo>
                <a:lnTo>
                  <a:pt x="314" y="0"/>
                </a:lnTo>
                <a:lnTo>
                  <a:pt x="210" y="80"/>
                </a:lnTo>
                <a:lnTo>
                  <a:pt x="210" y="80"/>
                </a:lnTo>
                <a:lnTo>
                  <a:pt x="192" y="98"/>
                </a:lnTo>
                <a:lnTo>
                  <a:pt x="176" y="118"/>
                </a:lnTo>
                <a:lnTo>
                  <a:pt x="162" y="138"/>
                </a:lnTo>
                <a:lnTo>
                  <a:pt x="152" y="162"/>
                </a:lnTo>
                <a:lnTo>
                  <a:pt x="152" y="162"/>
                </a:lnTo>
                <a:lnTo>
                  <a:pt x="172" y="164"/>
                </a:lnTo>
                <a:lnTo>
                  <a:pt x="192" y="166"/>
                </a:lnTo>
                <a:lnTo>
                  <a:pt x="192" y="166"/>
                </a:lnTo>
                <a:lnTo>
                  <a:pt x="214" y="170"/>
                </a:lnTo>
                <a:lnTo>
                  <a:pt x="236" y="178"/>
                </a:lnTo>
                <a:lnTo>
                  <a:pt x="256" y="190"/>
                </a:lnTo>
                <a:lnTo>
                  <a:pt x="276" y="202"/>
                </a:lnTo>
                <a:lnTo>
                  <a:pt x="276" y="202"/>
                </a:lnTo>
                <a:close/>
                <a:moveTo>
                  <a:pt x="506" y="202"/>
                </a:moveTo>
                <a:lnTo>
                  <a:pt x="506" y="202"/>
                </a:lnTo>
                <a:lnTo>
                  <a:pt x="506" y="202"/>
                </a:lnTo>
                <a:lnTo>
                  <a:pt x="488" y="200"/>
                </a:lnTo>
                <a:lnTo>
                  <a:pt x="472" y="198"/>
                </a:lnTo>
                <a:lnTo>
                  <a:pt x="454" y="198"/>
                </a:lnTo>
                <a:lnTo>
                  <a:pt x="436" y="202"/>
                </a:lnTo>
                <a:lnTo>
                  <a:pt x="420" y="206"/>
                </a:lnTo>
                <a:lnTo>
                  <a:pt x="404" y="212"/>
                </a:lnTo>
                <a:lnTo>
                  <a:pt x="388" y="220"/>
                </a:lnTo>
                <a:lnTo>
                  <a:pt x="372" y="232"/>
                </a:lnTo>
                <a:lnTo>
                  <a:pt x="372" y="232"/>
                </a:lnTo>
                <a:lnTo>
                  <a:pt x="360" y="242"/>
                </a:lnTo>
                <a:lnTo>
                  <a:pt x="348" y="254"/>
                </a:lnTo>
                <a:lnTo>
                  <a:pt x="338" y="268"/>
                </a:lnTo>
                <a:lnTo>
                  <a:pt x="330" y="282"/>
                </a:lnTo>
                <a:lnTo>
                  <a:pt x="322" y="298"/>
                </a:lnTo>
                <a:lnTo>
                  <a:pt x="318" y="314"/>
                </a:lnTo>
                <a:lnTo>
                  <a:pt x="314" y="330"/>
                </a:lnTo>
                <a:lnTo>
                  <a:pt x="312" y="346"/>
                </a:lnTo>
                <a:lnTo>
                  <a:pt x="312" y="346"/>
                </a:lnTo>
                <a:lnTo>
                  <a:pt x="312" y="330"/>
                </a:lnTo>
                <a:lnTo>
                  <a:pt x="308" y="314"/>
                </a:lnTo>
                <a:lnTo>
                  <a:pt x="302" y="298"/>
                </a:lnTo>
                <a:lnTo>
                  <a:pt x="296" y="282"/>
                </a:lnTo>
                <a:lnTo>
                  <a:pt x="288" y="268"/>
                </a:lnTo>
                <a:lnTo>
                  <a:pt x="278" y="254"/>
                </a:lnTo>
                <a:lnTo>
                  <a:pt x="266" y="242"/>
                </a:lnTo>
                <a:lnTo>
                  <a:pt x="254" y="232"/>
                </a:lnTo>
                <a:lnTo>
                  <a:pt x="254" y="232"/>
                </a:lnTo>
                <a:lnTo>
                  <a:pt x="238" y="220"/>
                </a:lnTo>
                <a:lnTo>
                  <a:pt x="222" y="212"/>
                </a:lnTo>
                <a:lnTo>
                  <a:pt x="206" y="206"/>
                </a:lnTo>
                <a:lnTo>
                  <a:pt x="188" y="202"/>
                </a:lnTo>
                <a:lnTo>
                  <a:pt x="172" y="198"/>
                </a:lnTo>
                <a:lnTo>
                  <a:pt x="154" y="198"/>
                </a:lnTo>
                <a:lnTo>
                  <a:pt x="136" y="200"/>
                </a:lnTo>
                <a:lnTo>
                  <a:pt x="120" y="202"/>
                </a:lnTo>
                <a:lnTo>
                  <a:pt x="120" y="202"/>
                </a:lnTo>
                <a:lnTo>
                  <a:pt x="120" y="202"/>
                </a:lnTo>
                <a:lnTo>
                  <a:pt x="0" y="232"/>
                </a:lnTo>
                <a:lnTo>
                  <a:pt x="0" y="232"/>
                </a:lnTo>
                <a:lnTo>
                  <a:pt x="2" y="354"/>
                </a:lnTo>
                <a:lnTo>
                  <a:pt x="2" y="354"/>
                </a:lnTo>
                <a:lnTo>
                  <a:pt x="2" y="354"/>
                </a:lnTo>
                <a:lnTo>
                  <a:pt x="2" y="372"/>
                </a:lnTo>
                <a:lnTo>
                  <a:pt x="6" y="388"/>
                </a:lnTo>
                <a:lnTo>
                  <a:pt x="10" y="406"/>
                </a:lnTo>
                <a:lnTo>
                  <a:pt x="16" y="422"/>
                </a:lnTo>
                <a:lnTo>
                  <a:pt x="24" y="436"/>
                </a:lnTo>
                <a:lnTo>
                  <a:pt x="36" y="452"/>
                </a:lnTo>
                <a:lnTo>
                  <a:pt x="48" y="464"/>
                </a:lnTo>
                <a:lnTo>
                  <a:pt x="62" y="476"/>
                </a:lnTo>
                <a:lnTo>
                  <a:pt x="62" y="476"/>
                </a:lnTo>
                <a:lnTo>
                  <a:pt x="80" y="490"/>
                </a:lnTo>
                <a:lnTo>
                  <a:pt x="100" y="500"/>
                </a:lnTo>
                <a:lnTo>
                  <a:pt x="122" y="506"/>
                </a:lnTo>
                <a:lnTo>
                  <a:pt x="144" y="510"/>
                </a:lnTo>
                <a:lnTo>
                  <a:pt x="166" y="510"/>
                </a:lnTo>
                <a:lnTo>
                  <a:pt x="186" y="506"/>
                </a:lnTo>
                <a:lnTo>
                  <a:pt x="208" y="502"/>
                </a:lnTo>
                <a:lnTo>
                  <a:pt x="228" y="492"/>
                </a:lnTo>
                <a:lnTo>
                  <a:pt x="228" y="492"/>
                </a:lnTo>
                <a:lnTo>
                  <a:pt x="222" y="474"/>
                </a:lnTo>
                <a:lnTo>
                  <a:pt x="216" y="456"/>
                </a:lnTo>
                <a:lnTo>
                  <a:pt x="208" y="440"/>
                </a:lnTo>
                <a:lnTo>
                  <a:pt x="198" y="424"/>
                </a:lnTo>
                <a:lnTo>
                  <a:pt x="186" y="408"/>
                </a:lnTo>
                <a:lnTo>
                  <a:pt x="174" y="394"/>
                </a:lnTo>
                <a:lnTo>
                  <a:pt x="160" y="380"/>
                </a:lnTo>
                <a:lnTo>
                  <a:pt x="146" y="368"/>
                </a:lnTo>
                <a:lnTo>
                  <a:pt x="146" y="368"/>
                </a:lnTo>
                <a:lnTo>
                  <a:pt x="142" y="362"/>
                </a:lnTo>
                <a:lnTo>
                  <a:pt x="140" y="356"/>
                </a:lnTo>
                <a:lnTo>
                  <a:pt x="140" y="350"/>
                </a:lnTo>
                <a:lnTo>
                  <a:pt x="142" y="342"/>
                </a:lnTo>
                <a:lnTo>
                  <a:pt x="142" y="342"/>
                </a:lnTo>
                <a:lnTo>
                  <a:pt x="148" y="338"/>
                </a:lnTo>
                <a:lnTo>
                  <a:pt x="154" y="336"/>
                </a:lnTo>
                <a:lnTo>
                  <a:pt x="162" y="336"/>
                </a:lnTo>
                <a:lnTo>
                  <a:pt x="168" y="340"/>
                </a:lnTo>
                <a:lnTo>
                  <a:pt x="168" y="340"/>
                </a:lnTo>
                <a:lnTo>
                  <a:pt x="188" y="358"/>
                </a:lnTo>
                <a:lnTo>
                  <a:pt x="206" y="376"/>
                </a:lnTo>
                <a:lnTo>
                  <a:pt x="222" y="396"/>
                </a:lnTo>
                <a:lnTo>
                  <a:pt x="236" y="418"/>
                </a:lnTo>
                <a:lnTo>
                  <a:pt x="248" y="442"/>
                </a:lnTo>
                <a:lnTo>
                  <a:pt x="258" y="466"/>
                </a:lnTo>
                <a:lnTo>
                  <a:pt x="264" y="490"/>
                </a:lnTo>
                <a:lnTo>
                  <a:pt x="270" y="516"/>
                </a:lnTo>
                <a:lnTo>
                  <a:pt x="270" y="516"/>
                </a:lnTo>
                <a:lnTo>
                  <a:pt x="270" y="516"/>
                </a:lnTo>
                <a:lnTo>
                  <a:pt x="270" y="516"/>
                </a:lnTo>
                <a:lnTo>
                  <a:pt x="272" y="534"/>
                </a:lnTo>
                <a:lnTo>
                  <a:pt x="272" y="534"/>
                </a:lnTo>
                <a:lnTo>
                  <a:pt x="274" y="540"/>
                </a:lnTo>
                <a:lnTo>
                  <a:pt x="278" y="546"/>
                </a:lnTo>
                <a:lnTo>
                  <a:pt x="282" y="548"/>
                </a:lnTo>
                <a:lnTo>
                  <a:pt x="290" y="550"/>
                </a:lnTo>
                <a:lnTo>
                  <a:pt x="290" y="550"/>
                </a:lnTo>
                <a:lnTo>
                  <a:pt x="290" y="550"/>
                </a:lnTo>
                <a:lnTo>
                  <a:pt x="290" y="550"/>
                </a:lnTo>
                <a:lnTo>
                  <a:pt x="298" y="548"/>
                </a:lnTo>
                <a:lnTo>
                  <a:pt x="302" y="544"/>
                </a:lnTo>
                <a:lnTo>
                  <a:pt x="306" y="538"/>
                </a:lnTo>
                <a:lnTo>
                  <a:pt x="308" y="530"/>
                </a:lnTo>
                <a:lnTo>
                  <a:pt x="308" y="530"/>
                </a:lnTo>
                <a:lnTo>
                  <a:pt x="304" y="508"/>
                </a:lnTo>
                <a:lnTo>
                  <a:pt x="300" y="484"/>
                </a:lnTo>
                <a:lnTo>
                  <a:pt x="294" y="462"/>
                </a:lnTo>
                <a:lnTo>
                  <a:pt x="286" y="440"/>
                </a:lnTo>
                <a:lnTo>
                  <a:pt x="286" y="440"/>
                </a:lnTo>
                <a:lnTo>
                  <a:pt x="298" y="422"/>
                </a:lnTo>
                <a:lnTo>
                  <a:pt x="304" y="404"/>
                </a:lnTo>
                <a:lnTo>
                  <a:pt x="310" y="384"/>
                </a:lnTo>
                <a:lnTo>
                  <a:pt x="312" y="366"/>
                </a:lnTo>
                <a:lnTo>
                  <a:pt x="312" y="366"/>
                </a:lnTo>
                <a:lnTo>
                  <a:pt x="316" y="384"/>
                </a:lnTo>
                <a:lnTo>
                  <a:pt x="320" y="404"/>
                </a:lnTo>
                <a:lnTo>
                  <a:pt x="328" y="422"/>
                </a:lnTo>
                <a:lnTo>
                  <a:pt x="338" y="440"/>
                </a:lnTo>
                <a:lnTo>
                  <a:pt x="338" y="440"/>
                </a:lnTo>
                <a:lnTo>
                  <a:pt x="332" y="462"/>
                </a:lnTo>
                <a:lnTo>
                  <a:pt x="326" y="484"/>
                </a:lnTo>
                <a:lnTo>
                  <a:pt x="320" y="508"/>
                </a:lnTo>
                <a:lnTo>
                  <a:pt x="318" y="530"/>
                </a:lnTo>
                <a:lnTo>
                  <a:pt x="318" y="530"/>
                </a:lnTo>
                <a:lnTo>
                  <a:pt x="320" y="538"/>
                </a:lnTo>
                <a:lnTo>
                  <a:pt x="322" y="544"/>
                </a:lnTo>
                <a:lnTo>
                  <a:pt x="328" y="548"/>
                </a:lnTo>
                <a:lnTo>
                  <a:pt x="334" y="550"/>
                </a:lnTo>
                <a:lnTo>
                  <a:pt x="334" y="550"/>
                </a:lnTo>
                <a:lnTo>
                  <a:pt x="336" y="550"/>
                </a:lnTo>
                <a:lnTo>
                  <a:pt x="336" y="550"/>
                </a:lnTo>
                <a:lnTo>
                  <a:pt x="342" y="548"/>
                </a:lnTo>
                <a:lnTo>
                  <a:pt x="348" y="546"/>
                </a:lnTo>
                <a:lnTo>
                  <a:pt x="352" y="540"/>
                </a:lnTo>
                <a:lnTo>
                  <a:pt x="354" y="534"/>
                </a:lnTo>
                <a:lnTo>
                  <a:pt x="354" y="534"/>
                </a:lnTo>
                <a:lnTo>
                  <a:pt x="356" y="518"/>
                </a:lnTo>
                <a:lnTo>
                  <a:pt x="356" y="518"/>
                </a:lnTo>
                <a:lnTo>
                  <a:pt x="356" y="516"/>
                </a:lnTo>
                <a:lnTo>
                  <a:pt x="356" y="516"/>
                </a:lnTo>
                <a:lnTo>
                  <a:pt x="360" y="490"/>
                </a:lnTo>
                <a:lnTo>
                  <a:pt x="368" y="466"/>
                </a:lnTo>
                <a:lnTo>
                  <a:pt x="378" y="442"/>
                </a:lnTo>
                <a:lnTo>
                  <a:pt x="390" y="418"/>
                </a:lnTo>
                <a:lnTo>
                  <a:pt x="404" y="396"/>
                </a:lnTo>
                <a:lnTo>
                  <a:pt x="420" y="376"/>
                </a:lnTo>
                <a:lnTo>
                  <a:pt x="438" y="358"/>
                </a:lnTo>
                <a:lnTo>
                  <a:pt x="458" y="340"/>
                </a:lnTo>
                <a:lnTo>
                  <a:pt x="458" y="340"/>
                </a:lnTo>
                <a:lnTo>
                  <a:pt x="464" y="336"/>
                </a:lnTo>
                <a:lnTo>
                  <a:pt x="470" y="336"/>
                </a:lnTo>
                <a:lnTo>
                  <a:pt x="478" y="338"/>
                </a:lnTo>
                <a:lnTo>
                  <a:pt x="482" y="342"/>
                </a:lnTo>
                <a:lnTo>
                  <a:pt x="482" y="342"/>
                </a:lnTo>
                <a:lnTo>
                  <a:pt x="486" y="350"/>
                </a:lnTo>
                <a:lnTo>
                  <a:pt x="486" y="356"/>
                </a:lnTo>
                <a:lnTo>
                  <a:pt x="484" y="362"/>
                </a:lnTo>
                <a:lnTo>
                  <a:pt x="480" y="368"/>
                </a:lnTo>
                <a:lnTo>
                  <a:pt x="480" y="368"/>
                </a:lnTo>
                <a:lnTo>
                  <a:pt x="464" y="380"/>
                </a:lnTo>
                <a:lnTo>
                  <a:pt x="452" y="394"/>
                </a:lnTo>
                <a:lnTo>
                  <a:pt x="438" y="408"/>
                </a:lnTo>
                <a:lnTo>
                  <a:pt x="428" y="424"/>
                </a:lnTo>
                <a:lnTo>
                  <a:pt x="418" y="440"/>
                </a:lnTo>
                <a:lnTo>
                  <a:pt x="410" y="456"/>
                </a:lnTo>
                <a:lnTo>
                  <a:pt x="402" y="474"/>
                </a:lnTo>
                <a:lnTo>
                  <a:pt x="398" y="492"/>
                </a:lnTo>
                <a:lnTo>
                  <a:pt x="398" y="492"/>
                </a:lnTo>
                <a:lnTo>
                  <a:pt x="418" y="502"/>
                </a:lnTo>
                <a:lnTo>
                  <a:pt x="438" y="506"/>
                </a:lnTo>
                <a:lnTo>
                  <a:pt x="460" y="510"/>
                </a:lnTo>
                <a:lnTo>
                  <a:pt x="482" y="510"/>
                </a:lnTo>
                <a:lnTo>
                  <a:pt x="504" y="506"/>
                </a:lnTo>
                <a:lnTo>
                  <a:pt x="524" y="500"/>
                </a:lnTo>
                <a:lnTo>
                  <a:pt x="546" y="490"/>
                </a:lnTo>
                <a:lnTo>
                  <a:pt x="564" y="476"/>
                </a:lnTo>
                <a:lnTo>
                  <a:pt x="564" y="476"/>
                </a:lnTo>
                <a:lnTo>
                  <a:pt x="578" y="464"/>
                </a:lnTo>
                <a:lnTo>
                  <a:pt x="590" y="452"/>
                </a:lnTo>
                <a:lnTo>
                  <a:pt x="600" y="436"/>
                </a:lnTo>
                <a:lnTo>
                  <a:pt x="610" y="422"/>
                </a:lnTo>
                <a:lnTo>
                  <a:pt x="616" y="406"/>
                </a:lnTo>
                <a:lnTo>
                  <a:pt x="620" y="388"/>
                </a:lnTo>
                <a:lnTo>
                  <a:pt x="624" y="372"/>
                </a:lnTo>
                <a:lnTo>
                  <a:pt x="624" y="354"/>
                </a:lnTo>
                <a:lnTo>
                  <a:pt x="624" y="354"/>
                </a:lnTo>
                <a:lnTo>
                  <a:pt x="624" y="354"/>
                </a:lnTo>
                <a:lnTo>
                  <a:pt x="624" y="232"/>
                </a:lnTo>
                <a:lnTo>
                  <a:pt x="624" y="232"/>
                </a:lnTo>
                <a:lnTo>
                  <a:pt x="506" y="202"/>
                </a:lnTo>
                <a:lnTo>
                  <a:pt x="506" y="202"/>
                </a:lnTo>
                <a:close/>
              </a:path>
            </a:pathLst>
          </a:custGeom>
          <a:solidFill>
            <a:srgbClr val="402D1F"/>
          </a:solidFill>
          <a:ln>
            <a:noFill/>
          </a:ln>
        </p:spPr>
        <p:txBody>
          <a:bodyPr anchor="t" anchorCtr="0" bIns="45720" compatLnSpc="1" lIns="91440" numCol="1" rIns="91440" tIns="45720" vert="horz" wrap="square">
            <a:prstTxWarp prst="textNoShape">
              <a:avLst/>
            </a:prstTxWarp>
          </a:bodyPr>
          <a:lstStyle/>
          <a:p>
            <a:endParaRPr altLang="en-US" lang="ko-KR" sz="1400"/>
          </a:p>
        </p:txBody>
      </p:sp>
    </p:spTree>
    <p:extLst>
      <p:ext uri="{BB962C8B-B14F-4D97-AF65-F5344CB8AC3E}">
        <p14:creationId val="2266879089"/>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3275856" y="1643203"/>
            <a:ext cx="3779479" cy="877824"/>
          </a:xfrm>
          <a:prstGeom prst="rect">
            <a:avLst/>
          </a:prstGeom>
          <a:noFill/>
          <a:ln>
            <a:noFill/>
          </a:ln>
        </p:spPr>
        <p:txBody>
          <a:bodyPr anchor="ctr" bIns="0" lIns="0" rIns="0" tIns="0" wrap="square">
            <a:spAutoFit/>
            <a:scene3d>
              <a:camera prst="orthographicFront"/>
              <a:lightRig dir="t" rig="threePt"/>
            </a:scene3d>
            <a:sp3d>
              <a:bevelT h="0" w="0"/>
            </a:sp3d>
          </a:bodyPr>
          <a:lstStyle/>
          <a:p>
            <a:pPr>
              <a:lnSpc>
                <a:spcPct val="90000"/>
              </a:lnSpc>
            </a:pPr>
            <a:r>
              <a:rPr altLang="ko-KR" b="1" lang="en-US" sz="3200">
                <a:solidFill>
                  <a:srgbClr val="402D1F"/>
                </a:solidFill>
                <a:latin charset="0" panose="020f0502020204030204" pitchFamily="34" typeface="Calibri"/>
                <a:ea charset="0" panose="020b0604030504040204" pitchFamily="34" typeface="Tahoma"/>
                <a:cs charset="0" panose="020b0604030504040204" pitchFamily="34" typeface="Tahoma"/>
              </a:rPr>
              <a:t>Design Inspiration for Presentation</a:t>
            </a:r>
          </a:p>
        </p:txBody>
      </p:sp>
      <p:sp>
        <p:nvSpPr>
          <p:cNvPr id="3" name="Rectangle 3"/>
          <p:cNvSpPr txBox="1">
            <a:spLocks noChangeArrowheads="1"/>
          </p:cNvSpPr>
          <p:nvPr/>
        </p:nvSpPr>
        <p:spPr bwMode="auto">
          <a:xfrm>
            <a:off x="3275856" y="3382004"/>
            <a:ext cx="4536504" cy="92202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lnSpc>
                <a:spcPct val="110000"/>
              </a:lnSpc>
              <a:defRPr/>
            </a:pPr>
            <a:r>
              <a:rPr kumimoji="1" lang="en-US" sz="1100">
                <a:solidFill>
                  <a:srgbClr val="402D1F"/>
                </a:solidFill>
                <a:latin charset="0" panose="020f0502020204030204" pitchFamily="34" typeface="Calibri"/>
                <a:ea charset="0" panose="020b0604030504040204" pitchFamily="34" typeface="Tahoma"/>
                <a:cs charset="0" panose="020b0604030504040204" pitchFamily="34" typeface="Tahoma"/>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pic>
        <p:nvPicPr>
          <p:cNvPr id="4" name="그림 3"/>
          <p:cNvPicPr>
            <a:picLocks noChangeAspect="1"/>
          </p:cNvPicPr>
          <p:nvPr/>
        </p:nvPicPr>
        <p:blipFill>
          <a:blip r:embed="rId2">
            <a:extLst>
              <a:ext uri="{28A0092B-C50C-407E-A947-70E740481C1C}">
                <a14:useLocalDpi/>
              </a:ext>
            </a:extLst>
          </a:blip>
          <a:stretch>
            <a:fillRect/>
          </a:stretch>
        </p:blipFill>
        <p:spPr>
          <a:xfrm>
            <a:off x="0" y="1255"/>
            <a:ext cx="3757787" cy="4142106"/>
          </a:xfrm>
          <a:prstGeom prst="rect">
            <a:avLst/>
          </a:prstGeom>
        </p:spPr>
      </p:pic>
      <p:pic>
        <p:nvPicPr>
          <p:cNvPr id="5" name="그림 4"/>
          <p:cNvPicPr>
            <a:picLocks noChangeAspect="1"/>
          </p:cNvPicPr>
          <p:nvPr/>
        </p:nvPicPr>
        <p:blipFill>
          <a:blip r:embed="rId3">
            <a:extLst>
              <a:ext uri="{28A0092B-C50C-407E-A947-70E740481C1C}">
                <a14:useLocalDpi/>
              </a:ext>
            </a:extLst>
          </a:blip>
          <a:stretch>
            <a:fillRect/>
          </a:stretch>
        </p:blipFill>
        <p:spPr>
          <a:xfrm>
            <a:off x="5029200" y="698"/>
            <a:ext cx="4114799" cy="2218943"/>
          </a:xfrm>
          <a:prstGeom prst="rect">
            <a:avLst/>
          </a:prstGeom>
        </p:spPr>
      </p:pic>
      <p:grpSp>
        <p:nvGrpSpPr>
          <p:cNvPr id="6" name="그룹 5"/>
          <p:cNvGrpSpPr/>
          <p:nvPr/>
        </p:nvGrpSpPr>
        <p:grpSpPr>
          <a:xfrm>
            <a:off x="3275856" y="2724840"/>
            <a:ext cx="1464095" cy="432048"/>
            <a:chOff x="4033257" y="3459563"/>
            <a:chExt cx="1632047" cy="432048"/>
          </a:xfrm>
        </p:grpSpPr>
        <p:sp>
          <p:nvSpPr>
            <p:cNvPr id="7" name="모서리가 둥근 직사각형 6"/>
            <p:cNvSpPr/>
            <p:nvPr/>
          </p:nvSpPr>
          <p:spPr>
            <a:xfrm>
              <a:off x="4033257" y="3459563"/>
              <a:ext cx="1632047" cy="432048"/>
            </a:xfrm>
            <a:prstGeom prst="roundRect">
              <a:avLst/>
            </a:prstGeom>
            <a:noFill/>
            <a:ln>
              <a:solidFill>
                <a:srgbClr val="402D1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8" name="Rectangle 3"/>
            <p:cNvSpPr txBox="1">
              <a:spLocks noChangeArrowheads="1"/>
            </p:cNvSpPr>
            <p:nvPr/>
          </p:nvSpPr>
          <p:spPr bwMode="auto">
            <a:xfrm>
              <a:off x="4201208" y="3541476"/>
              <a:ext cx="1296144" cy="268224"/>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lnSpc>
                  <a:spcPct val="110000"/>
                </a:lnSpc>
                <a:defRPr/>
              </a:pPr>
              <a:r>
                <a:rPr b="1" kumimoji="1" lang="en-US" smtClean="0" sz="1600">
                  <a:solidFill>
                    <a:srgbClr val="402D1F"/>
                  </a:solidFill>
                  <a:latin charset="0" panose="020f0502020204030204" pitchFamily="34" typeface="Calibri"/>
                  <a:ea charset="0" panose="020b0604030504040204" pitchFamily="34" typeface="Tahoma"/>
                  <a:cs charset="0" panose="020b0604030504040204" pitchFamily="34" typeface="Tahoma"/>
                </a:rPr>
                <a:t>DESIGN</a:t>
              </a:r>
            </a:p>
          </p:txBody>
        </p:sp>
      </p:grpSp>
    </p:spTree>
    <p:extLst>
      <p:ext uri="{BB962C8B-B14F-4D97-AF65-F5344CB8AC3E}">
        <p14:creationId val="2133300597"/>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직사각형 11"/>
          <p:cNvSpPr/>
          <p:nvPr/>
        </p:nvSpPr>
        <p:spPr>
          <a:xfrm>
            <a:off x="3994724" y="2255247"/>
            <a:ext cx="1376864" cy="2308028"/>
          </a:xfrm>
          <a:prstGeom prst="rect">
            <a:avLst/>
          </a:prstGeom>
          <a:gradFill>
            <a:gsLst>
              <a:gs pos="0">
                <a:srgbClr val="91AC37">
                  <a:alpha val="0"/>
                </a:srgbClr>
              </a:gs>
              <a:gs pos="100000">
                <a:srgbClr val="91AC37">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 name="텍스트 개체 틀 1"/>
          <p:cNvSpPr>
            <a:spLocks noGrp="1"/>
          </p:cNvSpPr>
          <p:nvPr>
            <p:ph idx="14" sz="quarter" type="body"/>
          </p:nvPr>
        </p:nvSpPr>
        <p:spPr/>
        <p:txBody>
          <a:bodyPr/>
          <a:lstStyle/>
          <a:p>
            <a:r>
              <a:rPr altLang="ko-KR" lang="en-US"/>
              <a:t>Line chart</a:t>
            </a:r>
          </a:p>
        </p:txBody>
      </p:sp>
      <p:sp>
        <p:nvSpPr>
          <p:cNvPr id="3" name="텍스트 개체 틀 2"/>
          <p:cNvSpPr>
            <a:spLocks noGrp="1"/>
          </p:cNvSpPr>
          <p:nvPr>
            <p:ph idx="15" sz="quarter" type="body"/>
          </p:nvPr>
        </p:nvSpPr>
        <p:spPr/>
        <p:txBody>
          <a:bodyPr/>
          <a:lstStyle/>
          <a:p>
            <a:r>
              <a:rPr altLang="ko-KR" lang="en-US" smtClean="0"/>
              <a:t>Slide sub title</a:t>
            </a:r>
          </a:p>
        </p:txBody>
      </p:sp>
      <p:grpSp>
        <p:nvGrpSpPr>
          <p:cNvPr id="4" name="그룹 3"/>
          <p:cNvGrpSpPr/>
          <p:nvPr/>
        </p:nvGrpSpPr>
        <p:grpSpPr>
          <a:xfrm>
            <a:off x="183243" y="954103"/>
            <a:ext cx="373348" cy="309352"/>
            <a:chOff x="97179" y="1248898"/>
            <a:chExt cx="469218" cy="388789"/>
          </a:xfrm>
        </p:grpSpPr>
        <p:pic>
          <p:nvPicPr>
            <p:cNvPr id="5" name="그림 4"/>
            <p:cNvPicPr>
              <a:picLocks noChangeAspect="1"/>
            </p:cNvPicPr>
            <p:nvPr/>
          </p:nvPicPr>
          <p:blipFill>
            <a:blip r:embed="rId2">
              <a:extLst>
                <a:ext uri="{28A0092B-C50C-407E-A947-70E740481C1C}">
                  <a14:useLocalDpi/>
                </a:ext>
              </a:extLst>
            </a:blip>
            <a:stretch>
              <a:fillRect/>
            </a:stretch>
          </p:blipFill>
          <p:spPr>
            <a:xfrm rot="4712254">
              <a:off x="59591" y="1302829"/>
              <a:ext cx="372446" cy="297269"/>
            </a:xfrm>
            <a:prstGeom prst="rect">
              <a:avLst/>
            </a:prstGeom>
          </p:spPr>
        </p:pic>
        <p:pic>
          <p:nvPicPr>
            <p:cNvPr id="6" name="그림 5"/>
            <p:cNvPicPr>
              <a:picLocks noChangeAspect="1"/>
            </p:cNvPicPr>
            <p:nvPr/>
          </p:nvPicPr>
          <p:blipFill>
            <a:blip r:embed="rId3">
              <a:extLst>
                <a:ext uri="{28A0092B-C50C-407E-A947-70E740481C1C}">
                  <a14:useLocalDpi/>
                </a:ext>
              </a:extLst>
            </a:blip>
            <a:stretch>
              <a:fillRect/>
            </a:stretch>
          </p:blipFill>
          <p:spPr>
            <a:xfrm rot="3584685">
              <a:off x="333679" y="1310312"/>
              <a:ext cx="294131" cy="171304"/>
            </a:xfrm>
            <a:prstGeom prst="rect">
              <a:avLst/>
            </a:prstGeom>
          </p:spPr>
        </p:pic>
      </p:grpSp>
      <p:sp>
        <p:nvSpPr>
          <p:cNvPr id="7" name="텍스트 개체 틀 3"/>
          <p:cNvSpPr txBox="1"/>
          <p:nvPr/>
        </p:nvSpPr>
        <p:spPr>
          <a:xfrm>
            <a:off x="625384" y="988655"/>
            <a:ext cx="8388424" cy="18288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sz="1200">
                <a:solidFill>
                  <a:srgbClr val="402D1F"/>
                </a:solidFill>
                <a:latin charset="0" panose="020f0502020204030204" pitchFamily="34" typeface="Calibri"/>
              </a:rPr>
              <a:t>Our user-friendly and functional search engine helps you locate the right templates, effectively saving your time.</a:t>
            </a:r>
          </a:p>
        </p:txBody>
      </p:sp>
      <p:grpSp>
        <p:nvGrpSpPr>
          <p:cNvPr id="8" name="그룹 7"/>
          <p:cNvGrpSpPr/>
          <p:nvPr/>
        </p:nvGrpSpPr>
        <p:grpSpPr>
          <a:xfrm>
            <a:off x="1218688" y="4521162"/>
            <a:ext cx="6963920" cy="302677"/>
            <a:chOff x="1033220" y="5648672"/>
            <a:chExt cx="7283196" cy="302677"/>
          </a:xfrm>
        </p:grpSpPr>
        <p:sp>
          <p:nvSpPr>
            <p:cNvPr id="9" name="모서리가 둥근 직사각형 8"/>
            <p:cNvSpPr/>
            <p:nvPr/>
          </p:nvSpPr>
          <p:spPr>
            <a:xfrm>
              <a:off x="1033220" y="5648672"/>
              <a:ext cx="7283196" cy="302677"/>
            </a:xfrm>
            <a:prstGeom prst="roundRect">
              <a:avLst>
                <a:gd fmla="val 9860" name="adj"/>
              </a:avLst>
            </a:prstGeom>
            <a:gradFill>
              <a:gsLst>
                <a:gs pos="53000">
                  <a:srgbClr val="4A3424">
                    <a:lumMod val="95000"/>
                    <a:lumOff val="5000"/>
                  </a:srgbClr>
                </a:gs>
                <a:gs pos="0">
                  <a:srgbClr val="79563B"/>
                </a:gs>
                <a:gs pos="100000">
                  <a:srgbClr val="402D1F"/>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0" name="모서리가 둥근 직사각형 9"/>
            <p:cNvSpPr/>
            <p:nvPr/>
          </p:nvSpPr>
          <p:spPr>
            <a:xfrm>
              <a:off x="1092357" y="5694253"/>
              <a:ext cx="7164923" cy="211515"/>
            </a:xfrm>
            <a:prstGeom prst="roundRect">
              <a:avLst>
                <a:gd fmla="val 6869"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1" name="모서리가 둥근 직사각형 10"/>
            <p:cNvSpPr/>
            <p:nvPr/>
          </p:nvSpPr>
          <p:spPr>
            <a:xfrm>
              <a:off x="1092357" y="5694253"/>
              <a:ext cx="7164923" cy="211515"/>
            </a:xfrm>
            <a:prstGeom prst="roundRect">
              <a:avLst>
                <a:gd fmla="val 6869" name="adj"/>
              </a:avLst>
            </a:prstGeom>
            <a:solidFill>
              <a:schemeClr val="bg1">
                <a:alpha val="25000"/>
              </a:schemeClr>
            </a:solid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graphicFrame>
        <p:nvGraphicFramePr>
          <p:cNvPr id="13" name="차트 12"/>
          <p:cNvGraphicFramePr/>
          <p:nvPr>
            <p:extLst>
              <p:ext uri="{D42A27DB-BD31-4B8C-83A1-F6EECF244321}">
                <p14:modId val="2721024674"/>
              </p:ext>
            </p:extLst>
          </p:nvPr>
        </p:nvGraphicFramePr>
        <p:xfrm>
          <a:off x="884583" y="2286032"/>
          <a:ext cx="7374834" cy="2539203"/>
        </p:xfrm>
        <a:graphic>
          <a:graphicData uri="http://schemas.openxmlformats.org/drawingml/2006/chart">
            <c:chart xmlns:c="http://schemas.openxmlformats.org/drawingml/2006/chart" r:id="rId5"/>
          </a:graphicData>
        </a:graphic>
      </p:graphicFrame>
      <p:grpSp>
        <p:nvGrpSpPr>
          <p:cNvPr id="14" name="그룹 13"/>
          <p:cNvGrpSpPr/>
          <p:nvPr/>
        </p:nvGrpSpPr>
        <p:grpSpPr>
          <a:xfrm>
            <a:off x="6559040" y="2191550"/>
            <a:ext cx="1914322" cy="144720"/>
            <a:chOff x="6844081" y="3036404"/>
            <a:chExt cx="1914322" cy="144720"/>
          </a:xfrm>
        </p:grpSpPr>
        <p:grpSp>
          <p:nvGrpSpPr>
            <p:cNvPr id="15" name="그룹 14"/>
            <p:cNvGrpSpPr/>
            <p:nvPr/>
          </p:nvGrpSpPr>
          <p:grpSpPr>
            <a:xfrm>
              <a:off x="6844081" y="3036404"/>
              <a:ext cx="1008435" cy="144720"/>
              <a:chOff x="5549931" y="3007245"/>
              <a:chExt cx="1008435" cy="144720"/>
            </a:xfrm>
          </p:grpSpPr>
          <p:sp>
            <p:nvSpPr>
              <p:cNvPr id="19" name="직사각형 18"/>
              <p:cNvSpPr/>
              <p:nvPr/>
            </p:nvSpPr>
            <p:spPr>
              <a:xfrm>
                <a:off x="5549931" y="3017627"/>
                <a:ext cx="123957" cy="123957"/>
              </a:xfrm>
              <a:prstGeom prst="rect">
                <a:avLst/>
              </a:prstGeom>
              <a:solidFill>
                <a:srgbClr val="91AC37"/>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ko-KR" sz="1600">
                  <a:solidFill>
                    <a:schemeClr val="tx1">
                      <a:lumMod val="85000"/>
                      <a:lumOff val="15000"/>
                    </a:schemeClr>
                  </a:solidFill>
                  <a:latin charset="0" panose="020f0502020204030204" pitchFamily="34" typeface="Calibri"/>
                </a:endParaRPr>
              </a:p>
            </p:txBody>
          </p:sp>
          <p:sp>
            <p:nvSpPr>
              <p:cNvPr id="20" name="Rectangle 3"/>
              <p:cNvSpPr txBox="1">
                <a:spLocks noChangeArrowheads="1"/>
              </p:cNvSpPr>
              <p:nvPr/>
            </p:nvSpPr>
            <p:spPr bwMode="auto">
              <a:xfrm>
                <a:off x="5796136" y="3004167"/>
                <a:ext cx="762230" cy="150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0" w="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nSpc>
                    <a:spcPct val="110000"/>
                  </a:lnSpc>
                </a:pPr>
                <a:r>
                  <a:rPr altLang="ko-KR" b="1" lang="en-US" smtClean="0" sz="900">
                    <a:solidFill>
                      <a:schemeClr val="tx1">
                        <a:lumMod val="85000"/>
                        <a:lumOff val="15000"/>
                      </a:schemeClr>
                    </a:solidFill>
                    <a:latin charset="0" panose="020f0502020204030204" pitchFamily="34" typeface="Calibri"/>
                    <a:ea charset="0" panose="020b0604030504040204" pitchFamily="34" typeface="Tahoma"/>
                    <a:cs charset="0" panose="020b0604030504040204" pitchFamily="34" typeface="Tahoma"/>
                  </a:rPr>
                  <a:t>Value 01</a:t>
                </a:r>
              </a:p>
            </p:txBody>
          </p:sp>
        </p:grpSp>
        <p:grpSp>
          <p:nvGrpSpPr>
            <p:cNvPr id="16" name="그룹 15"/>
            <p:cNvGrpSpPr/>
            <p:nvPr/>
          </p:nvGrpSpPr>
          <p:grpSpPr>
            <a:xfrm>
              <a:off x="7780149" y="3036404"/>
              <a:ext cx="978254" cy="144720"/>
              <a:chOff x="5580112" y="3007245"/>
              <a:chExt cx="978254" cy="144720"/>
            </a:xfrm>
          </p:grpSpPr>
          <p:sp>
            <p:nvSpPr>
              <p:cNvPr id="17" name="직사각형 16"/>
              <p:cNvSpPr/>
              <p:nvPr/>
            </p:nvSpPr>
            <p:spPr>
              <a:xfrm>
                <a:off x="5580112" y="3017627"/>
                <a:ext cx="123957" cy="123957"/>
              </a:xfrm>
              <a:prstGeom prst="rect">
                <a:avLst/>
              </a:prstGeom>
              <a:solidFill>
                <a:srgbClr val="402D1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ko-KR" sz="1600">
                  <a:solidFill>
                    <a:schemeClr val="tx1">
                      <a:lumMod val="85000"/>
                      <a:lumOff val="15000"/>
                    </a:schemeClr>
                  </a:solidFill>
                  <a:latin charset="0" panose="020f0502020204030204" pitchFamily="34" typeface="Calibri"/>
                </a:endParaRPr>
              </a:p>
            </p:txBody>
          </p:sp>
          <p:sp>
            <p:nvSpPr>
              <p:cNvPr id="18" name="Rectangle 3"/>
              <p:cNvSpPr txBox="1">
                <a:spLocks noChangeArrowheads="1"/>
              </p:cNvSpPr>
              <p:nvPr/>
            </p:nvSpPr>
            <p:spPr bwMode="auto">
              <a:xfrm>
                <a:off x="5796137" y="3004167"/>
                <a:ext cx="762230" cy="150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0" w="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nSpc>
                    <a:spcPct val="110000"/>
                  </a:lnSpc>
                </a:pPr>
                <a:r>
                  <a:rPr altLang="ko-KR" b="1" lang="en-US" smtClean="0" sz="900">
                    <a:solidFill>
                      <a:schemeClr val="tx1">
                        <a:lumMod val="85000"/>
                        <a:lumOff val="15000"/>
                      </a:schemeClr>
                    </a:solidFill>
                    <a:latin charset="0" panose="020f0502020204030204" pitchFamily="34" typeface="Calibri"/>
                    <a:ea charset="0" panose="020b0604030504040204" pitchFamily="34" typeface="Tahoma"/>
                    <a:cs charset="0" panose="020b0604030504040204" pitchFamily="34" typeface="Tahoma"/>
                  </a:rPr>
                  <a:t>Value 02</a:t>
                </a:r>
              </a:p>
            </p:txBody>
          </p:sp>
        </p:grpSp>
      </p:grpSp>
      <p:grpSp>
        <p:nvGrpSpPr>
          <p:cNvPr id="28" name="그룹 27"/>
          <p:cNvGrpSpPr/>
          <p:nvPr/>
        </p:nvGrpSpPr>
        <p:grpSpPr>
          <a:xfrm rot="1158574">
            <a:off x="138106" y="4288300"/>
            <a:ext cx="1307126" cy="636866"/>
            <a:chOff x="945350" y="5100497"/>
            <a:chExt cx="1995881" cy="972445"/>
          </a:xfrm>
        </p:grpSpPr>
        <p:pic>
          <p:nvPicPr>
            <p:cNvPr id="29" name="그림 28"/>
            <p:cNvPicPr>
              <a:picLocks noChangeAspect="1"/>
            </p:cNvPicPr>
            <p:nvPr/>
          </p:nvPicPr>
          <p:blipFill>
            <a:blip r:embed="rId6">
              <a:extLst>
                <a:ext uri="{BEBA8EAE-BF5A-486C-A8C5-ECC9F3942E4B}">
                  <a14:imgProps>
                    <a14:imgLayer xmlns:d3p1="http://schemas.openxmlformats.org/officeDocument/2006/relationships" d3p1:embed="">
                      <a14:imgEffect>
                        <a14:colorTemperature colorTemp="11200"/>
                      </a14:imgEffect>
                      <a14:imgEffect>
                        <a14:saturation sat="66000"/>
                      </a14:imgEffect>
                      <a14:imgEffect>
                        <a14:brightnessContrast contrast="-20000"/>
                      </a14:imgEffect>
                    </a14:imgLayer>
                  </a14:imgProps>
                </a:ext>
                <a:ext uri="{28A0092B-C50C-407E-A947-70E740481C1C}">
                  <a14:useLocalDpi/>
                </a:ext>
              </a:extLst>
            </a:blip>
            <a:stretch>
              <a:fillRect/>
            </a:stretch>
          </p:blipFill>
          <p:spPr>
            <a:xfrm flipV="1" rot="16626055">
              <a:off x="2131163" y="5751612"/>
              <a:ext cx="341282" cy="301377"/>
            </a:xfrm>
            <a:prstGeom prst="rect">
              <a:avLst/>
            </a:prstGeom>
          </p:spPr>
        </p:pic>
        <p:pic>
          <p:nvPicPr>
            <p:cNvPr id="30" name="그림 29"/>
            <p:cNvPicPr>
              <a:picLocks noChangeAspect="1"/>
            </p:cNvPicPr>
            <p:nvPr/>
          </p:nvPicPr>
          <p:blipFill>
            <a:blip r:embed="rId7">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rot="13151999">
              <a:off x="1836919" y="5543388"/>
              <a:ext cx="261084" cy="230557"/>
            </a:xfrm>
            <a:prstGeom prst="rect">
              <a:avLst/>
            </a:prstGeom>
          </p:spPr>
        </p:pic>
        <p:pic>
          <p:nvPicPr>
            <p:cNvPr id="31" name="그림 30"/>
            <p:cNvPicPr>
              <a:picLocks noChangeAspect="1"/>
            </p:cNvPicPr>
            <p:nvPr/>
          </p:nvPicPr>
          <p:blipFill>
            <a:blip r:embed="rId8">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flipV="1" rot="16819596">
              <a:off x="935444" y="5110403"/>
              <a:ext cx="169431" cy="149620"/>
            </a:xfrm>
            <a:prstGeom prst="rect">
              <a:avLst/>
            </a:prstGeom>
          </p:spPr>
        </p:pic>
        <p:pic>
          <p:nvPicPr>
            <p:cNvPr id="32" name="그림 31"/>
            <p:cNvPicPr>
              <a:picLocks noChangeAspect="1"/>
            </p:cNvPicPr>
            <p:nvPr/>
          </p:nvPicPr>
          <p:blipFill>
            <a:blip r:embed="rId9">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4694186">
              <a:off x="2666639" y="5723950"/>
              <a:ext cx="169431" cy="149620"/>
            </a:xfrm>
            <a:prstGeom prst="rect">
              <a:avLst/>
            </a:prstGeom>
          </p:spPr>
        </p:pic>
        <p:pic>
          <p:nvPicPr>
            <p:cNvPr id="33" name="그림 32"/>
            <p:cNvPicPr>
              <a:picLocks noChangeAspect="1"/>
            </p:cNvPicPr>
            <p:nvPr/>
          </p:nvPicPr>
          <p:blipFill>
            <a:blip r:embed="rId10">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20523596">
              <a:off x="2694244" y="5471888"/>
              <a:ext cx="246987" cy="218108"/>
            </a:xfrm>
            <a:prstGeom prst="rect">
              <a:avLst/>
            </a:prstGeom>
          </p:spPr>
        </p:pic>
      </p:grpSp>
      <p:grpSp>
        <p:nvGrpSpPr>
          <p:cNvPr id="39" name="그룹 38"/>
          <p:cNvGrpSpPr/>
          <p:nvPr/>
        </p:nvGrpSpPr>
        <p:grpSpPr>
          <a:xfrm rot="20944728">
            <a:off x="7850715" y="1323622"/>
            <a:ext cx="1066108" cy="546197"/>
            <a:chOff x="6223367" y="4843837"/>
            <a:chExt cx="1681855" cy="861661"/>
          </a:xfrm>
        </p:grpSpPr>
        <p:pic>
          <p:nvPicPr>
            <p:cNvPr id="40" name="그림 39"/>
            <p:cNvPicPr>
              <a:picLocks noChangeAspect="1"/>
            </p:cNvPicPr>
            <p:nvPr/>
          </p:nvPicPr>
          <p:blipFill>
            <a:blip r:embed="rId11">
              <a:extLst>
                <a:ext uri="{BEBA8EAE-BF5A-486C-A8C5-ECC9F3942E4B}">
                  <a14:imgProps>
                    <a14:imgLayer xmlns:d3p1="http://schemas.openxmlformats.org/officeDocument/2006/relationships" d3p1:embed="">
                      <a14:imgEffect>
                        <a14:colorTemperature colorTemp="11200"/>
                      </a14:imgEffect>
                      <a14:imgEffect>
                        <a14:saturation sat="66000"/>
                      </a14:imgEffect>
                      <a14:imgEffect>
                        <a14:brightnessContrast contrast="-20000"/>
                      </a14:imgEffect>
                    </a14:imgLayer>
                  </a14:imgProps>
                </a:ext>
                <a:ext uri="{28A0092B-C50C-407E-A947-70E740481C1C}">
                  <a14:useLocalDpi/>
                </a:ext>
              </a:extLst>
            </a:blip>
            <a:stretch>
              <a:fillRect/>
            </a:stretch>
          </p:blipFill>
          <p:spPr>
            <a:xfrm flipH="1" flipV="1" rot="3065577">
              <a:off x="6201052" y="5346128"/>
              <a:ext cx="381685" cy="337056"/>
            </a:xfrm>
            <a:prstGeom prst="rect">
              <a:avLst/>
            </a:prstGeom>
          </p:spPr>
        </p:pic>
        <p:pic>
          <p:nvPicPr>
            <p:cNvPr id="41" name="그림 40"/>
            <p:cNvPicPr>
              <a:picLocks noChangeAspect="1"/>
            </p:cNvPicPr>
            <p:nvPr/>
          </p:nvPicPr>
          <p:blipFill>
            <a:blip r:embed="rId12">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rot="1320066">
              <a:off x="7575113" y="5288857"/>
              <a:ext cx="330109" cy="291511"/>
            </a:xfrm>
            <a:prstGeom prst="rect">
              <a:avLst/>
            </a:prstGeom>
          </p:spPr>
        </p:pic>
        <p:pic>
          <p:nvPicPr>
            <p:cNvPr id="42" name="그림 41"/>
            <p:cNvPicPr>
              <a:picLocks noChangeAspect="1"/>
            </p:cNvPicPr>
            <p:nvPr/>
          </p:nvPicPr>
          <p:blipFill>
            <a:blip r:embed="rId13">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flipH="1" flipV="1" rot="10500588">
              <a:off x="6383927" y="5122237"/>
              <a:ext cx="263523" cy="232711"/>
            </a:xfrm>
            <a:prstGeom prst="rect">
              <a:avLst/>
            </a:prstGeom>
          </p:spPr>
        </p:pic>
        <p:pic>
          <p:nvPicPr>
            <p:cNvPr id="43" name="그림 42"/>
            <p:cNvPicPr>
              <a:picLocks noChangeAspect="1"/>
            </p:cNvPicPr>
            <p:nvPr/>
          </p:nvPicPr>
          <p:blipFill>
            <a:blip r:embed="rId14">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8177820">
              <a:off x="6833360" y="4874979"/>
              <a:ext cx="532681" cy="470398"/>
            </a:xfrm>
            <a:prstGeom prst="rect">
              <a:avLst/>
            </a:prstGeom>
          </p:spPr>
        </p:pic>
      </p:grpSp>
      <p:pic>
        <p:nvPicPr>
          <p:cNvPr id="45" name="그림 44"/>
          <p:cNvPicPr>
            <a:picLocks noChangeAspect="1"/>
          </p:cNvPicPr>
          <p:nvPr/>
        </p:nvPicPr>
        <p:blipFill>
          <a:blip r:embed="rId15">
            <a:extLst>
              <a:ext uri="{28A0092B-C50C-407E-A947-70E740481C1C}">
                <a14:useLocalDpi/>
              </a:ext>
            </a:extLst>
          </a:blip>
          <a:stretch>
            <a:fillRect/>
          </a:stretch>
        </p:blipFill>
        <p:spPr>
          <a:xfrm>
            <a:off x="694691" y="1350596"/>
            <a:ext cx="1054596" cy="932677"/>
          </a:xfrm>
          <a:prstGeom prst="rect">
            <a:avLst/>
          </a:prstGeom>
        </p:spPr>
      </p:pic>
      <p:sp>
        <p:nvSpPr>
          <p:cNvPr id="46" name="Freeform 7"/>
          <p:cNvSpPr>
            <a:spLocks noEditPoints="1"/>
          </p:cNvSpPr>
          <p:nvPr/>
        </p:nvSpPr>
        <p:spPr bwMode="auto">
          <a:xfrm>
            <a:off x="1122874" y="1658809"/>
            <a:ext cx="335879" cy="296046"/>
          </a:xfrm>
          <a:custGeom>
            <a:gdLst>
              <a:gd fmla="*/ 294 w 624" name="T0"/>
              <a:gd fmla="*/ 160 h 550" name="T1"/>
              <a:gd fmla="*/ 306 w 624" name="T2"/>
              <a:gd fmla="*/ 142 h 550" name="T3"/>
              <a:gd fmla="*/ 326 w 624" name="T4"/>
              <a:gd fmla="*/ 146 h 550" name="T5"/>
              <a:gd fmla="*/ 330 w 624" name="T6"/>
              <a:gd fmla="*/ 220 h 550" name="T7"/>
              <a:gd fmla="*/ 390 w 624" name="T8"/>
              <a:gd fmla="*/ 178 h 550" name="T9"/>
              <a:gd fmla="*/ 450 w 624" name="T10"/>
              <a:gd fmla="*/ 164 h 550" name="T11"/>
              <a:gd fmla="*/ 452 w 624" name="T12"/>
              <a:gd fmla="*/ 118 h 550" name="T13"/>
              <a:gd fmla="*/ 210 w 624" name="T14"/>
              <a:gd fmla="*/ 80 h 550" name="T15"/>
              <a:gd fmla="*/ 162 w 624" name="T16"/>
              <a:gd fmla="*/ 138 h 550" name="T17"/>
              <a:gd fmla="*/ 192 w 624" name="T18"/>
              <a:gd fmla="*/ 166 h 550" name="T19"/>
              <a:gd fmla="*/ 256 w 624" name="T20"/>
              <a:gd fmla="*/ 190 h 550" name="T21"/>
              <a:gd fmla="*/ 506 w 624" name="T22"/>
              <a:gd fmla="*/ 202 h 550" name="T23"/>
              <a:gd fmla="*/ 454 w 624" name="T24"/>
              <a:gd fmla="*/ 198 h 550" name="T25"/>
              <a:gd fmla="*/ 388 w 624" name="T26"/>
              <a:gd fmla="*/ 220 h 550" name="T27"/>
              <a:gd fmla="*/ 348 w 624" name="T28"/>
              <a:gd fmla="*/ 254 h 550" name="T29"/>
              <a:gd fmla="*/ 318 w 624" name="T30"/>
              <a:gd fmla="*/ 314 h 550" name="T31"/>
              <a:gd fmla="*/ 312 w 624" name="T32"/>
              <a:gd fmla="*/ 330 h 550" name="T33"/>
              <a:gd fmla="*/ 288 w 624" name="T34"/>
              <a:gd fmla="*/ 268 h 550" name="T35"/>
              <a:gd fmla="*/ 254 w 624" name="T36"/>
              <a:gd fmla="*/ 232 h 550" name="T37"/>
              <a:gd fmla="*/ 188 w 624" name="T38"/>
              <a:gd fmla="*/ 202 h 550" name="T39"/>
              <a:gd fmla="*/ 120 w 624" name="T40"/>
              <a:gd fmla="*/ 202 h 550" name="T41"/>
              <a:gd fmla="*/ 0 w 624" name="T42"/>
              <a:gd fmla="*/ 232 h 550" name="T43"/>
              <a:gd fmla="*/ 2 w 624" name="T44"/>
              <a:gd fmla="*/ 372 h 550" name="T45"/>
              <a:gd fmla="*/ 24 w 624" name="T46"/>
              <a:gd fmla="*/ 436 h 550" name="T47"/>
              <a:gd fmla="*/ 62 w 624" name="T48"/>
              <a:gd fmla="*/ 476 h 550" name="T49"/>
              <a:gd fmla="*/ 144 w 624" name="T50"/>
              <a:gd fmla="*/ 510 h 550" name="T51"/>
              <a:gd fmla="*/ 228 w 624" name="T52"/>
              <a:gd fmla="*/ 492 h 550" name="T53"/>
              <a:gd fmla="*/ 208 w 624" name="T54"/>
              <a:gd fmla="*/ 440 h 550" name="T55"/>
              <a:gd fmla="*/ 160 w 624" name="T56"/>
              <a:gd fmla="*/ 380 h 550" name="T57"/>
              <a:gd fmla="*/ 140 w 624" name="T58"/>
              <a:gd fmla="*/ 356 h 550" name="T59"/>
              <a:gd fmla="*/ 148 w 624" name="T60"/>
              <a:gd fmla="*/ 338 h 550" name="T61"/>
              <a:gd fmla="*/ 168 w 624" name="T62"/>
              <a:gd fmla="*/ 340 h 550" name="T63"/>
              <a:gd fmla="*/ 236 w 624" name="T64"/>
              <a:gd fmla="*/ 418 h 550" name="T65"/>
              <a:gd fmla="*/ 270 w 624" name="T66"/>
              <a:gd fmla="*/ 516 h 550" name="T67"/>
              <a:gd fmla="*/ 272 w 624" name="T68"/>
              <a:gd fmla="*/ 534 h 550" name="T69"/>
              <a:gd fmla="*/ 282 w 624" name="T70"/>
              <a:gd fmla="*/ 548 h 550" name="T71"/>
              <a:gd fmla="*/ 290 w 624" name="T72"/>
              <a:gd fmla="*/ 550 h 550" name="T73"/>
              <a:gd fmla="*/ 308 w 624" name="T74"/>
              <a:gd fmla="*/ 530 h 550" name="T75"/>
              <a:gd fmla="*/ 294 w 624" name="T76"/>
              <a:gd fmla="*/ 462 h 550" name="T77"/>
              <a:gd fmla="*/ 304 w 624" name="T78"/>
              <a:gd fmla="*/ 404 h 550" name="T79"/>
              <a:gd fmla="*/ 316 w 624" name="T80"/>
              <a:gd fmla="*/ 384 h 550" name="T81"/>
              <a:gd fmla="*/ 338 w 624" name="T82"/>
              <a:gd fmla="*/ 440 h 550" name="T83"/>
              <a:gd fmla="*/ 318 w 624" name="T84"/>
              <a:gd fmla="*/ 530 h 550" name="T85"/>
              <a:gd fmla="*/ 328 w 624" name="T86"/>
              <a:gd fmla="*/ 548 h 550" name="T87"/>
              <a:gd fmla="*/ 336 w 624" name="T88"/>
              <a:gd fmla="*/ 550 h 550" name="T89"/>
              <a:gd fmla="*/ 354 w 624" name="T90"/>
              <a:gd fmla="*/ 534 h 550" name="T91"/>
              <a:gd fmla="*/ 356 w 624" name="T92"/>
              <a:gd fmla="*/ 516 h 550" name="T93"/>
              <a:gd fmla="*/ 378 w 624" name="T94"/>
              <a:gd fmla="*/ 442 h 550" name="T95"/>
              <a:gd fmla="*/ 438 w 624" name="T96"/>
              <a:gd fmla="*/ 358 h 550" name="T97"/>
              <a:gd fmla="*/ 470 w 624" name="T98"/>
              <a:gd fmla="*/ 336 h 550" name="T99"/>
              <a:gd fmla="*/ 486 w 624" name="T100"/>
              <a:gd fmla="*/ 350 h 550" name="T101"/>
              <a:gd fmla="*/ 480 w 624" name="T102"/>
              <a:gd fmla="*/ 368 h 550" name="T103"/>
              <a:gd fmla="*/ 428 w 624" name="T104"/>
              <a:gd fmla="*/ 424 h 550" name="T105"/>
              <a:gd fmla="*/ 398 w 624" name="T106"/>
              <a:gd fmla="*/ 492 h 550" name="T107"/>
              <a:gd fmla="*/ 460 w 624" name="T108"/>
              <a:gd fmla="*/ 510 h 550" name="T109"/>
              <a:gd fmla="*/ 546 w 624" name="T110"/>
              <a:gd fmla="*/ 490 h 550" name="T111"/>
              <a:gd fmla="*/ 590 w 624" name="T112"/>
              <a:gd fmla="*/ 452 h 550" name="T113"/>
              <a:gd fmla="*/ 620 w 624" name="T114"/>
              <a:gd fmla="*/ 388 h 550" name="T115"/>
              <a:gd fmla="*/ 624 w 624" name="T116"/>
              <a:gd fmla="*/ 354 h 550" name="T117"/>
              <a:gd fmla="*/ 506 w 624" name="T118"/>
              <a:gd fmla="*/ 202 h 55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0" w="624">
                <a:moveTo>
                  <a:pt x="276" y="202"/>
                </a:moveTo>
                <a:lnTo>
                  <a:pt x="276" y="202"/>
                </a:lnTo>
                <a:lnTo>
                  <a:pt x="294" y="220"/>
                </a:lnTo>
                <a:lnTo>
                  <a:pt x="294" y="160"/>
                </a:lnTo>
                <a:lnTo>
                  <a:pt x="294" y="160"/>
                </a:lnTo>
                <a:lnTo>
                  <a:pt x="296" y="152"/>
                </a:lnTo>
                <a:lnTo>
                  <a:pt x="300" y="146"/>
                </a:lnTo>
                <a:lnTo>
                  <a:pt x="306" y="142"/>
                </a:lnTo>
                <a:lnTo>
                  <a:pt x="312" y="142"/>
                </a:lnTo>
                <a:lnTo>
                  <a:pt x="312" y="142"/>
                </a:lnTo>
                <a:lnTo>
                  <a:pt x="320" y="142"/>
                </a:lnTo>
                <a:lnTo>
                  <a:pt x="326" y="146"/>
                </a:lnTo>
                <a:lnTo>
                  <a:pt x="330" y="152"/>
                </a:lnTo>
                <a:lnTo>
                  <a:pt x="330" y="160"/>
                </a:lnTo>
                <a:lnTo>
                  <a:pt x="330" y="220"/>
                </a:lnTo>
                <a:lnTo>
                  <a:pt x="330" y="220"/>
                </a:lnTo>
                <a:lnTo>
                  <a:pt x="350" y="202"/>
                </a:lnTo>
                <a:lnTo>
                  <a:pt x="350" y="202"/>
                </a:lnTo>
                <a:lnTo>
                  <a:pt x="370" y="190"/>
                </a:lnTo>
                <a:lnTo>
                  <a:pt x="390" y="178"/>
                </a:lnTo>
                <a:lnTo>
                  <a:pt x="410" y="170"/>
                </a:lnTo>
                <a:lnTo>
                  <a:pt x="432" y="166"/>
                </a:lnTo>
                <a:lnTo>
                  <a:pt x="432" y="166"/>
                </a:lnTo>
                <a:lnTo>
                  <a:pt x="450" y="164"/>
                </a:lnTo>
                <a:lnTo>
                  <a:pt x="474" y="164"/>
                </a:lnTo>
                <a:lnTo>
                  <a:pt x="474" y="164"/>
                </a:lnTo>
                <a:lnTo>
                  <a:pt x="464" y="140"/>
                </a:lnTo>
                <a:lnTo>
                  <a:pt x="452" y="118"/>
                </a:lnTo>
                <a:lnTo>
                  <a:pt x="436" y="98"/>
                </a:lnTo>
                <a:lnTo>
                  <a:pt x="416" y="80"/>
                </a:lnTo>
                <a:lnTo>
                  <a:pt x="314" y="0"/>
                </a:lnTo>
                <a:lnTo>
                  <a:pt x="210" y="80"/>
                </a:lnTo>
                <a:lnTo>
                  <a:pt x="210" y="80"/>
                </a:lnTo>
                <a:lnTo>
                  <a:pt x="192" y="98"/>
                </a:lnTo>
                <a:lnTo>
                  <a:pt x="176" y="118"/>
                </a:lnTo>
                <a:lnTo>
                  <a:pt x="162" y="138"/>
                </a:lnTo>
                <a:lnTo>
                  <a:pt x="152" y="162"/>
                </a:lnTo>
                <a:lnTo>
                  <a:pt x="152" y="162"/>
                </a:lnTo>
                <a:lnTo>
                  <a:pt x="172" y="164"/>
                </a:lnTo>
                <a:lnTo>
                  <a:pt x="192" y="166"/>
                </a:lnTo>
                <a:lnTo>
                  <a:pt x="192" y="166"/>
                </a:lnTo>
                <a:lnTo>
                  <a:pt x="214" y="170"/>
                </a:lnTo>
                <a:lnTo>
                  <a:pt x="236" y="178"/>
                </a:lnTo>
                <a:lnTo>
                  <a:pt x="256" y="190"/>
                </a:lnTo>
                <a:lnTo>
                  <a:pt x="276" y="202"/>
                </a:lnTo>
                <a:lnTo>
                  <a:pt x="276" y="202"/>
                </a:lnTo>
                <a:close/>
                <a:moveTo>
                  <a:pt x="506" y="202"/>
                </a:moveTo>
                <a:lnTo>
                  <a:pt x="506" y="202"/>
                </a:lnTo>
                <a:lnTo>
                  <a:pt x="506" y="202"/>
                </a:lnTo>
                <a:lnTo>
                  <a:pt x="488" y="200"/>
                </a:lnTo>
                <a:lnTo>
                  <a:pt x="472" y="198"/>
                </a:lnTo>
                <a:lnTo>
                  <a:pt x="454" y="198"/>
                </a:lnTo>
                <a:lnTo>
                  <a:pt x="436" y="202"/>
                </a:lnTo>
                <a:lnTo>
                  <a:pt x="420" y="206"/>
                </a:lnTo>
                <a:lnTo>
                  <a:pt x="404" y="212"/>
                </a:lnTo>
                <a:lnTo>
                  <a:pt x="388" y="220"/>
                </a:lnTo>
                <a:lnTo>
                  <a:pt x="372" y="232"/>
                </a:lnTo>
                <a:lnTo>
                  <a:pt x="372" y="232"/>
                </a:lnTo>
                <a:lnTo>
                  <a:pt x="360" y="242"/>
                </a:lnTo>
                <a:lnTo>
                  <a:pt x="348" y="254"/>
                </a:lnTo>
                <a:lnTo>
                  <a:pt x="338" y="268"/>
                </a:lnTo>
                <a:lnTo>
                  <a:pt x="330" y="282"/>
                </a:lnTo>
                <a:lnTo>
                  <a:pt x="322" y="298"/>
                </a:lnTo>
                <a:lnTo>
                  <a:pt x="318" y="314"/>
                </a:lnTo>
                <a:lnTo>
                  <a:pt x="314" y="330"/>
                </a:lnTo>
                <a:lnTo>
                  <a:pt x="312" y="346"/>
                </a:lnTo>
                <a:lnTo>
                  <a:pt x="312" y="346"/>
                </a:lnTo>
                <a:lnTo>
                  <a:pt x="312" y="330"/>
                </a:lnTo>
                <a:lnTo>
                  <a:pt x="308" y="314"/>
                </a:lnTo>
                <a:lnTo>
                  <a:pt x="302" y="298"/>
                </a:lnTo>
                <a:lnTo>
                  <a:pt x="296" y="282"/>
                </a:lnTo>
                <a:lnTo>
                  <a:pt x="288" y="268"/>
                </a:lnTo>
                <a:lnTo>
                  <a:pt x="278" y="254"/>
                </a:lnTo>
                <a:lnTo>
                  <a:pt x="266" y="242"/>
                </a:lnTo>
                <a:lnTo>
                  <a:pt x="254" y="232"/>
                </a:lnTo>
                <a:lnTo>
                  <a:pt x="254" y="232"/>
                </a:lnTo>
                <a:lnTo>
                  <a:pt x="238" y="220"/>
                </a:lnTo>
                <a:lnTo>
                  <a:pt x="222" y="212"/>
                </a:lnTo>
                <a:lnTo>
                  <a:pt x="206" y="206"/>
                </a:lnTo>
                <a:lnTo>
                  <a:pt x="188" y="202"/>
                </a:lnTo>
                <a:lnTo>
                  <a:pt x="172" y="198"/>
                </a:lnTo>
                <a:lnTo>
                  <a:pt x="154" y="198"/>
                </a:lnTo>
                <a:lnTo>
                  <a:pt x="136" y="200"/>
                </a:lnTo>
                <a:lnTo>
                  <a:pt x="120" y="202"/>
                </a:lnTo>
                <a:lnTo>
                  <a:pt x="120" y="202"/>
                </a:lnTo>
                <a:lnTo>
                  <a:pt x="120" y="202"/>
                </a:lnTo>
                <a:lnTo>
                  <a:pt x="0" y="232"/>
                </a:lnTo>
                <a:lnTo>
                  <a:pt x="0" y="232"/>
                </a:lnTo>
                <a:lnTo>
                  <a:pt x="2" y="354"/>
                </a:lnTo>
                <a:lnTo>
                  <a:pt x="2" y="354"/>
                </a:lnTo>
                <a:lnTo>
                  <a:pt x="2" y="354"/>
                </a:lnTo>
                <a:lnTo>
                  <a:pt x="2" y="372"/>
                </a:lnTo>
                <a:lnTo>
                  <a:pt x="6" y="388"/>
                </a:lnTo>
                <a:lnTo>
                  <a:pt x="10" y="406"/>
                </a:lnTo>
                <a:lnTo>
                  <a:pt x="16" y="422"/>
                </a:lnTo>
                <a:lnTo>
                  <a:pt x="24" y="436"/>
                </a:lnTo>
                <a:lnTo>
                  <a:pt x="36" y="452"/>
                </a:lnTo>
                <a:lnTo>
                  <a:pt x="48" y="464"/>
                </a:lnTo>
                <a:lnTo>
                  <a:pt x="62" y="476"/>
                </a:lnTo>
                <a:lnTo>
                  <a:pt x="62" y="476"/>
                </a:lnTo>
                <a:lnTo>
                  <a:pt x="80" y="490"/>
                </a:lnTo>
                <a:lnTo>
                  <a:pt x="100" y="500"/>
                </a:lnTo>
                <a:lnTo>
                  <a:pt x="122" y="506"/>
                </a:lnTo>
                <a:lnTo>
                  <a:pt x="144" y="510"/>
                </a:lnTo>
                <a:lnTo>
                  <a:pt x="166" y="510"/>
                </a:lnTo>
                <a:lnTo>
                  <a:pt x="186" y="506"/>
                </a:lnTo>
                <a:lnTo>
                  <a:pt x="208" y="502"/>
                </a:lnTo>
                <a:lnTo>
                  <a:pt x="228" y="492"/>
                </a:lnTo>
                <a:lnTo>
                  <a:pt x="228" y="492"/>
                </a:lnTo>
                <a:lnTo>
                  <a:pt x="222" y="474"/>
                </a:lnTo>
                <a:lnTo>
                  <a:pt x="216" y="456"/>
                </a:lnTo>
                <a:lnTo>
                  <a:pt x="208" y="440"/>
                </a:lnTo>
                <a:lnTo>
                  <a:pt x="198" y="424"/>
                </a:lnTo>
                <a:lnTo>
                  <a:pt x="186" y="408"/>
                </a:lnTo>
                <a:lnTo>
                  <a:pt x="174" y="394"/>
                </a:lnTo>
                <a:lnTo>
                  <a:pt x="160" y="380"/>
                </a:lnTo>
                <a:lnTo>
                  <a:pt x="146" y="368"/>
                </a:lnTo>
                <a:lnTo>
                  <a:pt x="146" y="368"/>
                </a:lnTo>
                <a:lnTo>
                  <a:pt x="142" y="362"/>
                </a:lnTo>
                <a:lnTo>
                  <a:pt x="140" y="356"/>
                </a:lnTo>
                <a:lnTo>
                  <a:pt x="140" y="350"/>
                </a:lnTo>
                <a:lnTo>
                  <a:pt x="142" y="342"/>
                </a:lnTo>
                <a:lnTo>
                  <a:pt x="142" y="342"/>
                </a:lnTo>
                <a:lnTo>
                  <a:pt x="148" y="338"/>
                </a:lnTo>
                <a:lnTo>
                  <a:pt x="154" y="336"/>
                </a:lnTo>
                <a:lnTo>
                  <a:pt x="162" y="336"/>
                </a:lnTo>
                <a:lnTo>
                  <a:pt x="168" y="340"/>
                </a:lnTo>
                <a:lnTo>
                  <a:pt x="168" y="340"/>
                </a:lnTo>
                <a:lnTo>
                  <a:pt x="188" y="358"/>
                </a:lnTo>
                <a:lnTo>
                  <a:pt x="206" y="376"/>
                </a:lnTo>
                <a:lnTo>
                  <a:pt x="222" y="396"/>
                </a:lnTo>
                <a:lnTo>
                  <a:pt x="236" y="418"/>
                </a:lnTo>
                <a:lnTo>
                  <a:pt x="248" y="442"/>
                </a:lnTo>
                <a:lnTo>
                  <a:pt x="258" y="466"/>
                </a:lnTo>
                <a:lnTo>
                  <a:pt x="264" y="490"/>
                </a:lnTo>
                <a:lnTo>
                  <a:pt x="270" y="516"/>
                </a:lnTo>
                <a:lnTo>
                  <a:pt x="270" y="516"/>
                </a:lnTo>
                <a:lnTo>
                  <a:pt x="270" y="516"/>
                </a:lnTo>
                <a:lnTo>
                  <a:pt x="270" y="516"/>
                </a:lnTo>
                <a:lnTo>
                  <a:pt x="272" y="534"/>
                </a:lnTo>
                <a:lnTo>
                  <a:pt x="272" y="534"/>
                </a:lnTo>
                <a:lnTo>
                  <a:pt x="274" y="540"/>
                </a:lnTo>
                <a:lnTo>
                  <a:pt x="278" y="546"/>
                </a:lnTo>
                <a:lnTo>
                  <a:pt x="282" y="548"/>
                </a:lnTo>
                <a:lnTo>
                  <a:pt x="290" y="550"/>
                </a:lnTo>
                <a:lnTo>
                  <a:pt x="290" y="550"/>
                </a:lnTo>
                <a:lnTo>
                  <a:pt x="290" y="550"/>
                </a:lnTo>
                <a:lnTo>
                  <a:pt x="290" y="550"/>
                </a:lnTo>
                <a:lnTo>
                  <a:pt x="298" y="548"/>
                </a:lnTo>
                <a:lnTo>
                  <a:pt x="302" y="544"/>
                </a:lnTo>
                <a:lnTo>
                  <a:pt x="306" y="538"/>
                </a:lnTo>
                <a:lnTo>
                  <a:pt x="308" y="530"/>
                </a:lnTo>
                <a:lnTo>
                  <a:pt x="308" y="530"/>
                </a:lnTo>
                <a:lnTo>
                  <a:pt x="304" y="508"/>
                </a:lnTo>
                <a:lnTo>
                  <a:pt x="300" y="484"/>
                </a:lnTo>
                <a:lnTo>
                  <a:pt x="294" y="462"/>
                </a:lnTo>
                <a:lnTo>
                  <a:pt x="286" y="440"/>
                </a:lnTo>
                <a:lnTo>
                  <a:pt x="286" y="440"/>
                </a:lnTo>
                <a:lnTo>
                  <a:pt x="298" y="422"/>
                </a:lnTo>
                <a:lnTo>
                  <a:pt x="304" y="404"/>
                </a:lnTo>
                <a:lnTo>
                  <a:pt x="310" y="384"/>
                </a:lnTo>
                <a:lnTo>
                  <a:pt x="312" y="366"/>
                </a:lnTo>
                <a:lnTo>
                  <a:pt x="312" y="366"/>
                </a:lnTo>
                <a:lnTo>
                  <a:pt x="316" y="384"/>
                </a:lnTo>
                <a:lnTo>
                  <a:pt x="320" y="404"/>
                </a:lnTo>
                <a:lnTo>
                  <a:pt x="328" y="422"/>
                </a:lnTo>
                <a:lnTo>
                  <a:pt x="338" y="440"/>
                </a:lnTo>
                <a:lnTo>
                  <a:pt x="338" y="440"/>
                </a:lnTo>
                <a:lnTo>
                  <a:pt x="332" y="462"/>
                </a:lnTo>
                <a:lnTo>
                  <a:pt x="326" y="484"/>
                </a:lnTo>
                <a:lnTo>
                  <a:pt x="320" y="508"/>
                </a:lnTo>
                <a:lnTo>
                  <a:pt x="318" y="530"/>
                </a:lnTo>
                <a:lnTo>
                  <a:pt x="318" y="530"/>
                </a:lnTo>
                <a:lnTo>
                  <a:pt x="320" y="538"/>
                </a:lnTo>
                <a:lnTo>
                  <a:pt x="322" y="544"/>
                </a:lnTo>
                <a:lnTo>
                  <a:pt x="328" y="548"/>
                </a:lnTo>
                <a:lnTo>
                  <a:pt x="334" y="550"/>
                </a:lnTo>
                <a:lnTo>
                  <a:pt x="334" y="550"/>
                </a:lnTo>
                <a:lnTo>
                  <a:pt x="336" y="550"/>
                </a:lnTo>
                <a:lnTo>
                  <a:pt x="336" y="550"/>
                </a:lnTo>
                <a:lnTo>
                  <a:pt x="342" y="548"/>
                </a:lnTo>
                <a:lnTo>
                  <a:pt x="348" y="546"/>
                </a:lnTo>
                <a:lnTo>
                  <a:pt x="352" y="540"/>
                </a:lnTo>
                <a:lnTo>
                  <a:pt x="354" y="534"/>
                </a:lnTo>
                <a:lnTo>
                  <a:pt x="354" y="534"/>
                </a:lnTo>
                <a:lnTo>
                  <a:pt x="356" y="518"/>
                </a:lnTo>
                <a:lnTo>
                  <a:pt x="356" y="518"/>
                </a:lnTo>
                <a:lnTo>
                  <a:pt x="356" y="516"/>
                </a:lnTo>
                <a:lnTo>
                  <a:pt x="356" y="516"/>
                </a:lnTo>
                <a:lnTo>
                  <a:pt x="360" y="490"/>
                </a:lnTo>
                <a:lnTo>
                  <a:pt x="368" y="466"/>
                </a:lnTo>
                <a:lnTo>
                  <a:pt x="378" y="442"/>
                </a:lnTo>
                <a:lnTo>
                  <a:pt x="390" y="418"/>
                </a:lnTo>
                <a:lnTo>
                  <a:pt x="404" y="396"/>
                </a:lnTo>
                <a:lnTo>
                  <a:pt x="420" y="376"/>
                </a:lnTo>
                <a:lnTo>
                  <a:pt x="438" y="358"/>
                </a:lnTo>
                <a:lnTo>
                  <a:pt x="458" y="340"/>
                </a:lnTo>
                <a:lnTo>
                  <a:pt x="458" y="340"/>
                </a:lnTo>
                <a:lnTo>
                  <a:pt x="464" y="336"/>
                </a:lnTo>
                <a:lnTo>
                  <a:pt x="470" y="336"/>
                </a:lnTo>
                <a:lnTo>
                  <a:pt x="478" y="338"/>
                </a:lnTo>
                <a:lnTo>
                  <a:pt x="482" y="342"/>
                </a:lnTo>
                <a:lnTo>
                  <a:pt x="482" y="342"/>
                </a:lnTo>
                <a:lnTo>
                  <a:pt x="486" y="350"/>
                </a:lnTo>
                <a:lnTo>
                  <a:pt x="486" y="356"/>
                </a:lnTo>
                <a:lnTo>
                  <a:pt x="484" y="362"/>
                </a:lnTo>
                <a:lnTo>
                  <a:pt x="480" y="368"/>
                </a:lnTo>
                <a:lnTo>
                  <a:pt x="480" y="368"/>
                </a:lnTo>
                <a:lnTo>
                  <a:pt x="464" y="380"/>
                </a:lnTo>
                <a:lnTo>
                  <a:pt x="452" y="394"/>
                </a:lnTo>
                <a:lnTo>
                  <a:pt x="438" y="408"/>
                </a:lnTo>
                <a:lnTo>
                  <a:pt x="428" y="424"/>
                </a:lnTo>
                <a:lnTo>
                  <a:pt x="418" y="440"/>
                </a:lnTo>
                <a:lnTo>
                  <a:pt x="410" y="456"/>
                </a:lnTo>
                <a:lnTo>
                  <a:pt x="402" y="474"/>
                </a:lnTo>
                <a:lnTo>
                  <a:pt x="398" y="492"/>
                </a:lnTo>
                <a:lnTo>
                  <a:pt x="398" y="492"/>
                </a:lnTo>
                <a:lnTo>
                  <a:pt x="418" y="502"/>
                </a:lnTo>
                <a:lnTo>
                  <a:pt x="438" y="506"/>
                </a:lnTo>
                <a:lnTo>
                  <a:pt x="460" y="510"/>
                </a:lnTo>
                <a:lnTo>
                  <a:pt x="482" y="510"/>
                </a:lnTo>
                <a:lnTo>
                  <a:pt x="504" y="506"/>
                </a:lnTo>
                <a:lnTo>
                  <a:pt x="524" y="500"/>
                </a:lnTo>
                <a:lnTo>
                  <a:pt x="546" y="490"/>
                </a:lnTo>
                <a:lnTo>
                  <a:pt x="564" y="476"/>
                </a:lnTo>
                <a:lnTo>
                  <a:pt x="564" y="476"/>
                </a:lnTo>
                <a:lnTo>
                  <a:pt x="578" y="464"/>
                </a:lnTo>
                <a:lnTo>
                  <a:pt x="590" y="452"/>
                </a:lnTo>
                <a:lnTo>
                  <a:pt x="600" y="436"/>
                </a:lnTo>
                <a:lnTo>
                  <a:pt x="610" y="422"/>
                </a:lnTo>
                <a:lnTo>
                  <a:pt x="616" y="406"/>
                </a:lnTo>
                <a:lnTo>
                  <a:pt x="620" y="388"/>
                </a:lnTo>
                <a:lnTo>
                  <a:pt x="624" y="372"/>
                </a:lnTo>
                <a:lnTo>
                  <a:pt x="624" y="354"/>
                </a:lnTo>
                <a:lnTo>
                  <a:pt x="624" y="354"/>
                </a:lnTo>
                <a:lnTo>
                  <a:pt x="624" y="354"/>
                </a:lnTo>
                <a:lnTo>
                  <a:pt x="624" y="232"/>
                </a:lnTo>
                <a:lnTo>
                  <a:pt x="624" y="232"/>
                </a:lnTo>
                <a:lnTo>
                  <a:pt x="506" y="202"/>
                </a:lnTo>
                <a:lnTo>
                  <a:pt x="506" y="202"/>
                </a:lnTo>
                <a:close/>
              </a:path>
            </a:pathLst>
          </a:custGeom>
          <a:solidFill>
            <a:srgbClr val="402D1F"/>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ko-KR" sz="1600"/>
          </a:p>
        </p:txBody>
      </p:sp>
      <p:pic>
        <p:nvPicPr>
          <p:cNvPr id="47" name="그림 46"/>
          <p:cNvPicPr>
            <a:picLocks noChangeAspect="1"/>
          </p:cNvPicPr>
          <p:nvPr/>
        </p:nvPicPr>
        <p:blipFill>
          <a:blip r:embed="rId16">
            <a:extLst>
              <a:ext uri="{BEBA8EAE-BF5A-486C-A8C5-ECC9F3942E4B}">
                <a14:imgProps>
                  <a14:imgLayer xmlns:d3p1="http://schemas.openxmlformats.org/officeDocument/2006/relationships" d3p1:embed="">
                    <a14:imgEffect>
                      <a14:colorTemperature colorTemp="8800"/>
                    </a14:imgEffect>
                    <a14:imgEffect>
                      <a14:brightnessContrast bright="-20000"/>
                    </a14:imgEffect>
                  </a14:imgLayer>
                </a14:imgProps>
              </a:ext>
              <a:ext uri="{28A0092B-C50C-407E-A947-70E740481C1C}">
                <a14:useLocalDpi/>
              </a:ext>
            </a:extLst>
          </a:blip>
          <a:stretch>
            <a:fillRect/>
          </a:stretch>
        </p:blipFill>
        <p:spPr>
          <a:xfrm rot="13237866">
            <a:off x="815299" y="1494554"/>
            <a:ext cx="314735" cy="174808"/>
          </a:xfrm>
          <a:prstGeom prst="rect">
            <a:avLst/>
          </a:prstGeom>
        </p:spPr>
      </p:pic>
      <p:grpSp>
        <p:nvGrpSpPr>
          <p:cNvPr id="48" name="그룹 47"/>
          <p:cNvGrpSpPr/>
          <p:nvPr/>
        </p:nvGrpSpPr>
        <p:grpSpPr>
          <a:xfrm>
            <a:off x="1850378" y="1512469"/>
            <a:ext cx="4196582" cy="574143"/>
            <a:chOff x="480934" y="1755276"/>
            <a:chExt cx="4278919" cy="585408"/>
          </a:xfrm>
        </p:grpSpPr>
        <p:sp>
          <p:nvSpPr>
            <p:cNvPr id="49" name="Rectangle 3"/>
            <p:cNvSpPr txBox="1">
              <a:spLocks noChangeArrowheads="1"/>
            </p:cNvSpPr>
            <p:nvPr/>
          </p:nvSpPr>
          <p:spPr>
            <a:xfrm>
              <a:off x="480934" y="1750397"/>
              <a:ext cx="4148382" cy="239301"/>
            </a:xfrm>
            <a:prstGeom prst="rect">
              <a:avLst/>
            </a:prstGeom>
            <a:noFill/>
          </p:spPr>
          <p:txBody>
            <a:bodyPr anchor="ctr" bIns="0" lIns="0" rIns="0" tIns="0" wrap="square">
              <a:spAutoFit/>
              <a:scene3d>
                <a:camera prst="orthographicFront"/>
                <a:lightRig dir="t" rig="threePt"/>
              </a:scene3d>
              <a:sp3d>
                <a:bevelT h="0" w="0"/>
              </a:sp3d>
            </a:bodyPr>
            <a:lstStyle/>
            <a:p>
              <a:pPr fontAlgn="auto">
                <a:lnSpc>
                  <a:spcPct val="110000"/>
                </a:lnSpc>
                <a:spcBef>
                  <a:spcPct val="0"/>
                </a:spcBef>
                <a:spcAft>
                  <a:spcPct val="0"/>
                </a:spcAft>
                <a:defRPr/>
              </a:pPr>
              <a:r>
                <a:rPr altLang="ko-KR" b="1" lang="en-US" smtClean="0" sz="1400">
                  <a:solidFill>
                    <a:srgbClr val="402D1F"/>
                  </a:solidFill>
                  <a:latin charset="0" panose="020f0502020204030204" pitchFamily="34" typeface="Calibri"/>
                  <a:ea charset="0" panose="020b0604030504040204" pitchFamily="34" typeface="Tahoma"/>
                  <a:cs charset="0" panose="020b0604030504040204" pitchFamily="34" typeface="Tahoma"/>
                </a:rPr>
                <a:t>PowerPoint Presentation</a:t>
              </a:r>
            </a:p>
          </p:txBody>
        </p:sp>
        <p:sp>
          <p:nvSpPr>
            <p:cNvPr id="50" name="Rectangle 3"/>
            <p:cNvSpPr txBox="1">
              <a:spLocks noChangeArrowheads="1"/>
            </p:cNvSpPr>
            <p:nvPr/>
          </p:nvSpPr>
          <p:spPr bwMode="auto">
            <a:xfrm>
              <a:off x="480935" y="2035399"/>
              <a:ext cx="4278918" cy="3076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0" w="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nSpc>
                  <a:spcPct val="110000"/>
                </a:lnSpc>
              </a:pPr>
              <a:r>
                <a:rPr altLang="ko-KR" lang="en-US" sz="900">
                  <a:solidFill>
                    <a:srgbClr val="402D1F"/>
                  </a:solidFill>
                  <a:latin charset="0" panose="020f0502020204030204" pitchFamily="34" typeface="Calibri"/>
                  <a:ea charset="0" panose="020b0604030504040204" pitchFamily="34" typeface="Tahoma"/>
                  <a:cs charset="0" panose="020b0604030504040204" pitchFamily="34" typeface="Tahoma"/>
                </a:rPr>
                <a:t>PowerPoint offers word processing, outlining, drawing, graphing, and presentation management tools- all designed to be easy to use and learn.</a:t>
              </a:r>
            </a:p>
          </p:txBody>
        </p:sp>
      </p:grpSp>
    </p:spTree>
    <p:extLst>
      <p:ext uri="{BB962C8B-B14F-4D97-AF65-F5344CB8AC3E}">
        <p14:creationId val="2266879089"/>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텍스트 개체 틀 1"/>
          <p:cNvSpPr>
            <a:spLocks noGrp="1"/>
          </p:cNvSpPr>
          <p:nvPr>
            <p:ph idx="14" sz="quarter" type="body"/>
          </p:nvPr>
        </p:nvSpPr>
        <p:spPr>
          <a:xfrm>
            <a:off x="251520" y="56998"/>
            <a:ext cx="8712968" cy="518160"/>
          </a:xfrm>
        </p:spPr>
        <p:txBody>
          <a:bodyPr/>
          <a:lstStyle/>
          <a:p>
            <a:r>
              <a:rPr altLang="ko-KR" lang="en-US"/>
              <a:t>Circle diagram</a:t>
            </a:r>
          </a:p>
        </p:txBody>
      </p:sp>
      <p:sp>
        <p:nvSpPr>
          <p:cNvPr id="9" name="텍스트 개체 틀 2"/>
          <p:cNvSpPr>
            <a:spLocks noGrp="1"/>
          </p:cNvSpPr>
          <p:nvPr>
            <p:ph idx="15" sz="quarter" type="body"/>
          </p:nvPr>
        </p:nvSpPr>
        <p:spPr>
          <a:xfrm>
            <a:off x="251520" y="525709"/>
            <a:ext cx="8712968" cy="304800"/>
          </a:xfrm>
        </p:spPr>
        <p:txBody>
          <a:bodyPr/>
          <a:lstStyle/>
          <a:p>
            <a:r>
              <a:rPr altLang="ko-KR" lang="en-US" smtClean="0"/>
              <a:t>Slide sub title</a:t>
            </a:r>
          </a:p>
        </p:txBody>
      </p:sp>
      <p:pic>
        <p:nvPicPr>
          <p:cNvPr id="10" name="그림 9"/>
          <p:cNvPicPr>
            <a:picLocks noChangeAspect="1"/>
          </p:cNvPicPr>
          <p:nvPr/>
        </p:nvPicPr>
        <p:blipFill>
          <a:blip r:embed="rId2">
            <a:extLst>
              <a:ext uri="{28A0092B-C50C-407E-A947-70E740481C1C}">
                <a14:useLocalDpi/>
              </a:ext>
            </a:extLst>
          </a:blip>
          <a:stretch>
            <a:fillRect/>
          </a:stretch>
        </p:blipFill>
        <p:spPr>
          <a:xfrm>
            <a:off x="2058256" y="2825797"/>
            <a:ext cx="1854081" cy="1652815"/>
          </a:xfrm>
          <a:prstGeom prst="rect">
            <a:avLst/>
          </a:prstGeom>
        </p:spPr>
      </p:pic>
      <p:pic>
        <p:nvPicPr>
          <p:cNvPr id="11" name="그림 10"/>
          <p:cNvPicPr>
            <a:picLocks noChangeAspect="1"/>
          </p:cNvPicPr>
          <p:nvPr/>
        </p:nvPicPr>
        <p:blipFill>
          <a:blip r:embed="rId3">
            <a:extLst>
              <a:ext uri="{28A0092B-C50C-407E-A947-70E740481C1C}">
                <a14:useLocalDpi/>
              </a:ext>
            </a:extLst>
          </a:blip>
          <a:stretch>
            <a:fillRect/>
          </a:stretch>
        </p:blipFill>
        <p:spPr>
          <a:xfrm>
            <a:off x="12285" y="1264205"/>
            <a:ext cx="1869902" cy="1650630"/>
          </a:xfrm>
          <a:prstGeom prst="rect">
            <a:avLst/>
          </a:prstGeom>
        </p:spPr>
      </p:pic>
      <p:pic>
        <p:nvPicPr>
          <p:cNvPr id="12" name="그림 11"/>
          <p:cNvPicPr>
            <a:picLocks noChangeAspect="1"/>
          </p:cNvPicPr>
          <p:nvPr/>
        </p:nvPicPr>
        <p:blipFill>
          <a:blip r:embed="rId2">
            <a:extLst>
              <a:ext uri="{28A0092B-C50C-407E-A947-70E740481C1C}">
                <a14:useLocalDpi/>
              </a:ext>
            </a:extLst>
          </a:blip>
          <a:stretch>
            <a:fillRect/>
          </a:stretch>
        </p:blipFill>
        <p:spPr>
          <a:xfrm>
            <a:off x="4540610" y="1263790"/>
            <a:ext cx="1854081" cy="1652815"/>
          </a:xfrm>
          <a:prstGeom prst="rect">
            <a:avLst/>
          </a:prstGeom>
        </p:spPr>
      </p:pic>
      <p:grpSp>
        <p:nvGrpSpPr>
          <p:cNvPr id="13" name="그룹 12"/>
          <p:cNvGrpSpPr/>
          <p:nvPr/>
        </p:nvGrpSpPr>
        <p:grpSpPr>
          <a:xfrm>
            <a:off x="1950357" y="1760874"/>
            <a:ext cx="2152184" cy="664215"/>
            <a:chOff x="4572000" y="2520799"/>
            <a:chExt cx="2391508" cy="738076"/>
          </a:xfrm>
        </p:grpSpPr>
        <p:sp>
          <p:nvSpPr>
            <p:cNvPr id="14" name="Rectangle 3"/>
            <p:cNvSpPr txBox="1">
              <a:spLocks noChangeArrowheads="1"/>
            </p:cNvSpPr>
            <p:nvPr/>
          </p:nvSpPr>
          <p:spPr bwMode="auto">
            <a:xfrm>
              <a:off x="4572531" y="2509978"/>
              <a:ext cx="2390977" cy="237086"/>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b="1" lang="en-US" smtClean="0" sz="1400">
                  <a:solidFill>
                    <a:schemeClr val="bg1"/>
                  </a:solidFill>
                  <a:effectLst>
                    <a:outerShdw algn="tl" blurRad="38100" dir="2700000" dist="38100">
                      <a:srgbClr val="000000">
                        <a:alpha val="43137"/>
                      </a:srgbClr>
                    </a:outerShdw>
                  </a:effectLst>
                  <a:latin charset="0" panose="020f0502020204030204" pitchFamily="34" typeface="Calibri"/>
                  <a:ea charset="0" panose="020b0604030504040204" pitchFamily="34" typeface="Tahoma"/>
                  <a:cs charset="0" panose="020b0604030504040204" pitchFamily="34" typeface="Tahoma"/>
                </a:rPr>
                <a:t>Stylish design</a:t>
              </a:r>
            </a:p>
          </p:txBody>
        </p:sp>
        <p:sp>
          <p:nvSpPr>
            <p:cNvPr id="15" name="Rectangle 3"/>
            <p:cNvSpPr txBox="1">
              <a:spLocks noChangeArrowheads="1"/>
            </p:cNvSpPr>
            <p:nvPr/>
          </p:nvSpPr>
          <p:spPr bwMode="auto">
            <a:xfrm>
              <a:off x="4572000" y="2689349"/>
              <a:ext cx="2300052" cy="677388"/>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000">
                  <a:solidFill>
                    <a:schemeClr val="bg1"/>
                  </a:solidFill>
                  <a:effectLst>
                    <a:outerShdw algn="tl" blurRad="38100" dir="2700000" dist="38100">
                      <a:srgbClr val="000000">
                        <a:alpha val="43137"/>
                      </a:srgbClr>
                    </a:outerShdw>
                  </a:effectLst>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grpSp>
      <p:cxnSp>
        <p:nvCxnSpPr>
          <p:cNvPr id="16" name="직선 연결선 15"/>
          <p:cNvCxnSpPr/>
          <p:nvPr/>
        </p:nvCxnSpPr>
        <p:spPr>
          <a:xfrm>
            <a:off x="1677743" y="2543995"/>
            <a:ext cx="799763" cy="712275"/>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Freeform 5"/>
          <p:cNvSpPr>
            <a:spLocks noEditPoints="1"/>
          </p:cNvSpPr>
          <p:nvPr/>
        </p:nvSpPr>
        <p:spPr bwMode="auto">
          <a:xfrm>
            <a:off x="5245794" y="1709626"/>
            <a:ext cx="700304" cy="700304"/>
          </a:xfrm>
          <a:custGeom>
            <a:gdLst>
              <a:gd fmla="*/ 592 w 624" name="T0"/>
              <a:gd fmla="*/ 202 h 624" name="T1"/>
              <a:gd fmla="*/ 582 w 624" name="T2"/>
              <a:gd fmla="*/ 156 h 624" name="T3"/>
              <a:gd fmla="*/ 526 w 624" name="T4"/>
              <a:gd fmla="*/ 120 h 624" name="T5"/>
              <a:gd fmla="*/ 502 w 624" name="T6"/>
              <a:gd fmla="*/ 88 h 624" name="T7"/>
              <a:gd fmla="*/ 468 w 624" name="T8"/>
              <a:gd fmla="*/ 42 h 624" name="T9"/>
              <a:gd fmla="*/ 400 w 624" name="T10"/>
              <a:gd fmla="*/ 40 h 624" name="T11"/>
              <a:gd fmla="*/ 364 w 624" name="T12"/>
              <a:gd fmla="*/ 22 h 624" name="T13"/>
              <a:gd fmla="*/ 312 w 624" name="T14"/>
              <a:gd fmla="*/ 0 h 624" name="T15"/>
              <a:gd fmla="*/ 252 w 624" name="T16"/>
              <a:gd fmla="*/ 32 h 624" name="T17"/>
              <a:gd fmla="*/ 214 w 624" name="T18"/>
              <a:gd fmla="*/ 36 h 624" name="T19"/>
              <a:gd fmla="*/ 156 w 624" name="T20"/>
              <a:gd fmla="*/ 42 h 624" name="T21"/>
              <a:gd fmla="*/ 120 w 624" name="T22"/>
              <a:gd fmla="*/ 100 h 624" name="T23"/>
              <a:gd fmla="*/ 88 w 624" name="T24"/>
              <a:gd fmla="*/ 122 h 624" name="T25"/>
              <a:gd fmla="*/ 42 w 624" name="T26"/>
              <a:gd fmla="*/ 156 h 624" name="T27"/>
              <a:gd fmla="*/ 40 w 624" name="T28"/>
              <a:gd fmla="*/ 224 h 624" name="T29"/>
              <a:gd fmla="*/ 24 w 624" name="T30"/>
              <a:gd fmla="*/ 260 h 624" name="T31"/>
              <a:gd fmla="*/ 0 w 624" name="T32"/>
              <a:gd fmla="*/ 312 h 624" name="T33"/>
              <a:gd fmla="*/ 32 w 624" name="T34"/>
              <a:gd fmla="*/ 372 h 624" name="T35"/>
              <a:gd fmla="*/ 36 w 624" name="T36"/>
              <a:gd fmla="*/ 412 h 624" name="T37"/>
              <a:gd fmla="*/ 42 w 624" name="T38"/>
              <a:gd fmla="*/ 468 h 624" name="T39"/>
              <a:gd fmla="*/ 100 w 624" name="T40"/>
              <a:gd fmla="*/ 504 h 624" name="T41"/>
              <a:gd fmla="*/ 122 w 624" name="T42"/>
              <a:gd fmla="*/ 536 h 624" name="T43"/>
              <a:gd fmla="*/ 156 w 624" name="T44"/>
              <a:gd fmla="*/ 582 h 624" name="T45"/>
              <a:gd fmla="*/ 224 w 624" name="T46"/>
              <a:gd fmla="*/ 584 h 624" name="T47"/>
              <a:gd fmla="*/ 260 w 624" name="T48"/>
              <a:gd fmla="*/ 602 h 624" name="T49"/>
              <a:gd fmla="*/ 312 w 624" name="T50"/>
              <a:gd fmla="*/ 624 h 624" name="T51"/>
              <a:gd fmla="*/ 372 w 624" name="T52"/>
              <a:gd fmla="*/ 592 h 624" name="T53"/>
              <a:gd fmla="*/ 412 w 624" name="T54"/>
              <a:gd fmla="*/ 588 h 624" name="T55"/>
              <a:gd fmla="*/ 468 w 624" name="T56"/>
              <a:gd fmla="*/ 582 h 624" name="T57"/>
              <a:gd fmla="*/ 504 w 624" name="T58"/>
              <a:gd fmla="*/ 524 h 624" name="T59"/>
              <a:gd fmla="*/ 536 w 624" name="T60"/>
              <a:gd fmla="*/ 502 h 624" name="T61"/>
              <a:gd fmla="*/ 582 w 624" name="T62"/>
              <a:gd fmla="*/ 468 h 624" name="T63"/>
              <a:gd fmla="*/ 590 w 624" name="T64"/>
              <a:gd fmla="*/ 412 h 624" name="T65"/>
              <a:gd fmla="*/ 592 w 624" name="T66"/>
              <a:gd fmla="*/ 372 h 624" name="T67"/>
              <a:gd fmla="*/ 624 w 624" name="T68"/>
              <a:gd fmla="*/ 312 h 624" name="T69"/>
              <a:gd fmla="*/ 610 w 624" name="T70"/>
              <a:gd fmla="*/ 268 h 624" name="T71"/>
              <a:gd fmla="*/ 312 w 624" name="T72"/>
              <a:gd fmla="*/ 504 h 624" name="T73"/>
              <a:gd fmla="*/ 220 w 624" name="T74"/>
              <a:gd fmla="*/ 480 h 624" name="T75"/>
              <a:gd fmla="*/ 144 w 624" name="T76"/>
              <a:gd fmla="*/ 404 h 624" name="T77"/>
              <a:gd fmla="*/ 120 w 624" name="T78"/>
              <a:gd fmla="*/ 312 h 624" name="T79"/>
              <a:gd fmla="*/ 154 w 624" name="T80"/>
              <a:gd fmla="*/ 204 h 624" name="T81"/>
              <a:gd fmla="*/ 238 w 624" name="T82"/>
              <a:gd fmla="*/ 136 h 624" name="T83"/>
              <a:gd fmla="*/ 332 w 624" name="T84"/>
              <a:gd fmla="*/ 120 h 624" name="T85"/>
              <a:gd fmla="*/ 434 w 624" name="T86"/>
              <a:gd fmla="*/ 164 h 624" name="T87"/>
              <a:gd fmla="*/ 496 w 624" name="T88"/>
              <a:gd fmla="*/ 254 h 624" name="T89"/>
              <a:gd fmla="*/ 500 w 624" name="T90"/>
              <a:gd fmla="*/ 350 h 624" name="T91"/>
              <a:gd fmla="*/ 448 w 624" name="T92"/>
              <a:gd fmla="*/ 448 h 624" name="T93"/>
              <a:gd fmla="*/ 352 w 624" name="T94"/>
              <a:gd fmla="*/ 500 h 624" name="T95"/>
              <a:gd fmla="*/ 296 w 624" name="T96"/>
              <a:gd fmla="*/ 396 h 624" name="T97"/>
              <a:gd fmla="*/ 228 w 624" name="T98"/>
              <a:gd fmla="*/ 330 h 624" name="T99"/>
              <a:gd fmla="*/ 252 w 624" name="T100"/>
              <a:gd fmla="*/ 250 h 624" name="T101"/>
              <a:gd fmla="*/ 332 w 624" name="T102"/>
              <a:gd fmla="*/ 228 h 624" name="T103"/>
              <a:gd fmla="*/ 442 w 624" name="T104"/>
              <a:gd fmla="*/ 188 h 624" name="T105"/>
              <a:gd fmla="*/ 366 w 624" name="T106"/>
              <a:gd fmla="*/ 192 h 624" name="T107"/>
              <a:gd fmla="*/ 300 w 624" name="T108"/>
              <a:gd fmla="*/ 180 h 624" name="T109"/>
              <a:gd fmla="*/ 230 w 624" name="T110"/>
              <a:gd fmla="*/ 210 h 624" name="T111"/>
              <a:gd fmla="*/ 188 w 624" name="T112"/>
              <a:gd fmla="*/ 272 h 624" name="T113"/>
              <a:gd fmla="*/ 184 w 624" name="T114"/>
              <a:gd fmla="*/ 338 h 624" name="T115"/>
              <a:gd fmla="*/ 220 w 624" name="T116"/>
              <a:gd fmla="*/ 406 h 624" name="T117"/>
              <a:gd fmla="*/ 286 w 624" name="T118"/>
              <a:gd fmla="*/ 442 h 624" name="T119"/>
              <a:gd fmla="*/ 380 w 624" name="T120"/>
              <a:gd fmla="*/ 426 h 624" name="T121"/>
              <a:gd fmla="*/ 396 w 624" name="T122"/>
              <a:gd fmla="*/ 332 h 624" name="T123"/>
              <a:gd fmla="*/ 356 w 624" name="T124"/>
              <a:gd fmla="*/ 388 h 62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24" w="624">
                <a:moveTo>
                  <a:pt x="572" y="242"/>
                </a:moveTo>
                <a:lnTo>
                  <a:pt x="572" y="242"/>
                </a:lnTo>
                <a:lnTo>
                  <a:pt x="578" y="234"/>
                </a:lnTo>
                <a:lnTo>
                  <a:pt x="584" y="224"/>
                </a:lnTo>
                <a:lnTo>
                  <a:pt x="590" y="212"/>
                </a:lnTo>
                <a:lnTo>
                  <a:pt x="592" y="202"/>
                </a:lnTo>
                <a:lnTo>
                  <a:pt x="592" y="190"/>
                </a:lnTo>
                <a:lnTo>
                  <a:pt x="590" y="178"/>
                </a:lnTo>
                <a:lnTo>
                  <a:pt x="588" y="168"/>
                </a:lnTo>
                <a:lnTo>
                  <a:pt x="582" y="156"/>
                </a:lnTo>
                <a:lnTo>
                  <a:pt x="582" y="156"/>
                </a:lnTo>
                <a:lnTo>
                  <a:pt x="582" y="156"/>
                </a:lnTo>
                <a:lnTo>
                  <a:pt x="576" y="146"/>
                </a:lnTo>
                <a:lnTo>
                  <a:pt x="568" y="138"/>
                </a:lnTo>
                <a:lnTo>
                  <a:pt x="558" y="130"/>
                </a:lnTo>
                <a:lnTo>
                  <a:pt x="548" y="126"/>
                </a:lnTo>
                <a:lnTo>
                  <a:pt x="536" y="122"/>
                </a:lnTo>
                <a:lnTo>
                  <a:pt x="526" y="120"/>
                </a:lnTo>
                <a:lnTo>
                  <a:pt x="514" y="120"/>
                </a:lnTo>
                <a:lnTo>
                  <a:pt x="502" y="122"/>
                </a:lnTo>
                <a:lnTo>
                  <a:pt x="502" y="122"/>
                </a:lnTo>
                <a:lnTo>
                  <a:pt x="504" y="110"/>
                </a:lnTo>
                <a:lnTo>
                  <a:pt x="504" y="100"/>
                </a:lnTo>
                <a:lnTo>
                  <a:pt x="502" y="88"/>
                </a:lnTo>
                <a:lnTo>
                  <a:pt x="498" y="76"/>
                </a:lnTo>
                <a:lnTo>
                  <a:pt x="494" y="66"/>
                </a:lnTo>
                <a:lnTo>
                  <a:pt x="486" y="58"/>
                </a:lnTo>
                <a:lnTo>
                  <a:pt x="478" y="48"/>
                </a:lnTo>
                <a:lnTo>
                  <a:pt x="468" y="42"/>
                </a:lnTo>
                <a:lnTo>
                  <a:pt x="468" y="42"/>
                </a:lnTo>
                <a:lnTo>
                  <a:pt x="458" y="36"/>
                </a:lnTo>
                <a:lnTo>
                  <a:pt x="446" y="34"/>
                </a:lnTo>
                <a:lnTo>
                  <a:pt x="434" y="32"/>
                </a:lnTo>
                <a:lnTo>
                  <a:pt x="422" y="32"/>
                </a:lnTo>
                <a:lnTo>
                  <a:pt x="412" y="36"/>
                </a:lnTo>
                <a:lnTo>
                  <a:pt x="400" y="40"/>
                </a:lnTo>
                <a:lnTo>
                  <a:pt x="390" y="46"/>
                </a:lnTo>
                <a:lnTo>
                  <a:pt x="382" y="54"/>
                </a:lnTo>
                <a:lnTo>
                  <a:pt x="382" y="54"/>
                </a:lnTo>
                <a:lnTo>
                  <a:pt x="378" y="42"/>
                </a:lnTo>
                <a:lnTo>
                  <a:pt x="372" y="32"/>
                </a:lnTo>
                <a:lnTo>
                  <a:pt x="364" y="22"/>
                </a:lnTo>
                <a:lnTo>
                  <a:pt x="356" y="16"/>
                </a:lnTo>
                <a:lnTo>
                  <a:pt x="346" y="8"/>
                </a:lnTo>
                <a:lnTo>
                  <a:pt x="336" y="4"/>
                </a:lnTo>
                <a:lnTo>
                  <a:pt x="324" y="2"/>
                </a:lnTo>
                <a:lnTo>
                  <a:pt x="312" y="0"/>
                </a:lnTo>
                <a:lnTo>
                  <a:pt x="312" y="0"/>
                </a:lnTo>
                <a:lnTo>
                  <a:pt x="300" y="2"/>
                </a:lnTo>
                <a:lnTo>
                  <a:pt x="288" y="4"/>
                </a:lnTo>
                <a:lnTo>
                  <a:pt x="278" y="8"/>
                </a:lnTo>
                <a:lnTo>
                  <a:pt x="268" y="16"/>
                </a:lnTo>
                <a:lnTo>
                  <a:pt x="260" y="22"/>
                </a:lnTo>
                <a:lnTo>
                  <a:pt x="252" y="32"/>
                </a:lnTo>
                <a:lnTo>
                  <a:pt x="248" y="42"/>
                </a:lnTo>
                <a:lnTo>
                  <a:pt x="244" y="54"/>
                </a:lnTo>
                <a:lnTo>
                  <a:pt x="244" y="54"/>
                </a:lnTo>
                <a:lnTo>
                  <a:pt x="234" y="46"/>
                </a:lnTo>
                <a:lnTo>
                  <a:pt x="224" y="40"/>
                </a:lnTo>
                <a:lnTo>
                  <a:pt x="214" y="36"/>
                </a:lnTo>
                <a:lnTo>
                  <a:pt x="202" y="32"/>
                </a:lnTo>
                <a:lnTo>
                  <a:pt x="190" y="32"/>
                </a:lnTo>
                <a:lnTo>
                  <a:pt x="178" y="34"/>
                </a:lnTo>
                <a:lnTo>
                  <a:pt x="168" y="36"/>
                </a:lnTo>
                <a:lnTo>
                  <a:pt x="156" y="42"/>
                </a:lnTo>
                <a:lnTo>
                  <a:pt x="156" y="42"/>
                </a:lnTo>
                <a:lnTo>
                  <a:pt x="146" y="48"/>
                </a:lnTo>
                <a:lnTo>
                  <a:pt x="138" y="58"/>
                </a:lnTo>
                <a:lnTo>
                  <a:pt x="132" y="66"/>
                </a:lnTo>
                <a:lnTo>
                  <a:pt x="126" y="76"/>
                </a:lnTo>
                <a:lnTo>
                  <a:pt x="122" y="88"/>
                </a:lnTo>
                <a:lnTo>
                  <a:pt x="120" y="100"/>
                </a:lnTo>
                <a:lnTo>
                  <a:pt x="120" y="110"/>
                </a:lnTo>
                <a:lnTo>
                  <a:pt x="122" y="122"/>
                </a:lnTo>
                <a:lnTo>
                  <a:pt x="122" y="122"/>
                </a:lnTo>
                <a:lnTo>
                  <a:pt x="112" y="120"/>
                </a:lnTo>
                <a:lnTo>
                  <a:pt x="100" y="120"/>
                </a:lnTo>
                <a:lnTo>
                  <a:pt x="88" y="122"/>
                </a:lnTo>
                <a:lnTo>
                  <a:pt x="78" y="126"/>
                </a:lnTo>
                <a:lnTo>
                  <a:pt x="66" y="130"/>
                </a:lnTo>
                <a:lnTo>
                  <a:pt x="58" y="138"/>
                </a:lnTo>
                <a:lnTo>
                  <a:pt x="50" y="146"/>
                </a:lnTo>
                <a:lnTo>
                  <a:pt x="42" y="156"/>
                </a:lnTo>
                <a:lnTo>
                  <a:pt x="42" y="156"/>
                </a:lnTo>
                <a:lnTo>
                  <a:pt x="38" y="168"/>
                </a:lnTo>
                <a:lnTo>
                  <a:pt x="34" y="178"/>
                </a:lnTo>
                <a:lnTo>
                  <a:pt x="32" y="190"/>
                </a:lnTo>
                <a:lnTo>
                  <a:pt x="34" y="202"/>
                </a:lnTo>
                <a:lnTo>
                  <a:pt x="36" y="212"/>
                </a:lnTo>
                <a:lnTo>
                  <a:pt x="40" y="224"/>
                </a:lnTo>
                <a:lnTo>
                  <a:pt x="46" y="234"/>
                </a:lnTo>
                <a:lnTo>
                  <a:pt x="54" y="242"/>
                </a:lnTo>
                <a:lnTo>
                  <a:pt x="54" y="242"/>
                </a:lnTo>
                <a:lnTo>
                  <a:pt x="42" y="246"/>
                </a:lnTo>
                <a:lnTo>
                  <a:pt x="32" y="252"/>
                </a:lnTo>
                <a:lnTo>
                  <a:pt x="24" y="260"/>
                </a:lnTo>
                <a:lnTo>
                  <a:pt x="16" y="268"/>
                </a:lnTo>
                <a:lnTo>
                  <a:pt x="10" y="278"/>
                </a:lnTo>
                <a:lnTo>
                  <a:pt x="4" y="288"/>
                </a:lnTo>
                <a:lnTo>
                  <a:pt x="2" y="300"/>
                </a:lnTo>
                <a:lnTo>
                  <a:pt x="0" y="312"/>
                </a:lnTo>
                <a:lnTo>
                  <a:pt x="0" y="312"/>
                </a:lnTo>
                <a:lnTo>
                  <a:pt x="2" y="324"/>
                </a:lnTo>
                <a:lnTo>
                  <a:pt x="4" y="336"/>
                </a:lnTo>
                <a:lnTo>
                  <a:pt x="10" y="346"/>
                </a:lnTo>
                <a:lnTo>
                  <a:pt x="16" y="356"/>
                </a:lnTo>
                <a:lnTo>
                  <a:pt x="24" y="364"/>
                </a:lnTo>
                <a:lnTo>
                  <a:pt x="32" y="372"/>
                </a:lnTo>
                <a:lnTo>
                  <a:pt x="42" y="378"/>
                </a:lnTo>
                <a:lnTo>
                  <a:pt x="54" y="382"/>
                </a:lnTo>
                <a:lnTo>
                  <a:pt x="54" y="382"/>
                </a:lnTo>
                <a:lnTo>
                  <a:pt x="46" y="390"/>
                </a:lnTo>
                <a:lnTo>
                  <a:pt x="40" y="400"/>
                </a:lnTo>
                <a:lnTo>
                  <a:pt x="36" y="412"/>
                </a:lnTo>
                <a:lnTo>
                  <a:pt x="34" y="422"/>
                </a:lnTo>
                <a:lnTo>
                  <a:pt x="32" y="434"/>
                </a:lnTo>
                <a:lnTo>
                  <a:pt x="34" y="446"/>
                </a:lnTo>
                <a:lnTo>
                  <a:pt x="38" y="456"/>
                </a:lnTo>
                <a:lnTo>
                  <a:pt x="42" y="468"/>
                </a:lnTo>
                <a:lnTo>
                  <a:pt x="42" y="468"/>
                </a:lnTo>
                <a:lnTo>
                  <a:pt x="50" y="478"/>
                </a:lnTo>
                <a:lnTo>
                  <a:pt x="58" y="486"/>
                </a:lnTo>
                <a:lnTo>
                  <a:pt x="66" y="494"/>
                </a:lnTo>
                <a:lnTo>
                  <a:pt x="78" y="498"/>
                </a:lnTo>
                <a:lnTo>
                  <a:pt x="88" y="502"/>
                </a:lnTo>
                <a:lnTo>
                  <a:pt x="100" y="504"/>
                </a:lnTo>
                <a:lnTo>
                  <a:pt x="112" y="504"/>
                </a:lnTo>
                <a:lnTo>
                  <a:pt x="122" y="502"/>
                </a:lnTo>
                <a:lnTo>
                  <a:pt x="122" y="502"/>
                </a:lnTo>
                <a:lnTo>
                  <a:pt x="120" y="514"/>
                </a:lnTo>
                <a:lnTo>
                  <a:pt x="120" y="524"/>
                </a:lnTo>
                <a:lnTo>
                  <a:pt x="122" y="536"/>
                </a:lnTo>
                <a:lnTo>
                  <a:pt x="126" y="548"/>
                </a:lnTo>
                <a:lnTo>
                  <a:pt x="132" y="558"/>
                </a:lnTo>
                <a:lnTo>
                  <a:pt x="138" y="566"/>
                </a:lnTo>
                <a:lnTo>
                  <a:pt x="146" y="576"/>
                </a:lnTo>
                <a:lnTo>
                  <a:pt x="156" y="582"/>
                </a:lnTo>
                <a:lnTo>
                  <a:pt x="156" y="582"/>
                </a:lnTo>
                <a:lnTo>
                  <a:pt x="168" y="588"/>
                </a:lnTo>
                <a:lnTo>
                  <a:pt x="178" y="590"/>
                </a:lnTo>
                <a:lnTo>
                  <a:pt x="190" y="592"/>
                </a:lnTo>
                <a:lnTo>
                  <a:pt x="202" y="592"/>
                </a:lnTo>
                <a:lnTo>
                  <a:pt x="214" y="588"/>
                </a:lnTo>
                <a:lnTo>
                  <a:pt x="224" y="584"/>
                </a:lnTo>
                <a:lnTo>
                  <a:pt x="234" y="578"/>
                </a:lnTo>
                <a:lnTo>
                  <a:pt x="244" y="570"/>
                </a:lnTo>
                <a:lnTo>
                  <a:pt x="244" y="570"/>
                </a:lnTo>
                <a:lnTo>
                  <a:pt x="248" y="582"/>
                </a:lnTo>
                <a:lnTo>
                  <a:pt x="252" y="592"/>
                </a:lnTo>
                <a:lnTo>
                  <a:pt x="260" y="602"/>
                </a:lnTo>
                <a:lnTo>
                  <a:pt x="268" y="608"/>
                </a:lnTo>
                <a:lnTo>
                  <a:pt x="278" y="616"/>
                </a:lnTo>
                <a:lnTo>
                  <a:pt x="288" y="620"/>
                </a:lnTo>
                <a:lnTo>
                  <a:pt x="300" y="622"/>
                </a:lnTo>
                <a:lnTo>
                  <a:pt x="312" y="624"/>
                </a:lnTo>
                <a:lnTo>
                  <a:pt x="312" y="624"/>
                </a:lnTo>
                <a:lnTo>
                  <a:pt x="324" y="622"/>
                </a:lnTo>
                <a:lnTo>
                  <a:pt x="336" y="620"/>
                </a:lnTo>
                <a:lnTo>
                  <a:pt x="346" y="616"/>
                </a:lnTo>
                <a:lnTo>
                  <a:pt x="356" y="608"/>
                </a:lnTo>
                <a:lnTo>
                  <a:pt x="364" y="602"/>
                </a:lnTo>
                <a:lnTo>
                  <a:pt x="372" y="592"/>
                </a:lnTo>
                <a:lnTo>
                  <a:pt x="378" y="582"/>
                </a:lnTo>
                <a:lnTo>
                  <a:pt x="382" y="570"/>
                </a:lnTo>
                <a:lnTo>
                  <a:pt x="382" y="570"/>
                </a:lnTo>
                <a:lnTo>
                  <a:pt x="390" y="578"/>
                </a:lnTo>
                <a:lnTo>
                  <a:pt x="400" y="584"/>
                </a:lnTo>
                <a:lnTo>
                  <a:pt x="412" y="588"/>
                </a:lnTo>
                <a:lnTo>
                  <a:pt x="422" y="592"/>
                </a:lnTo>
                <a:lnTo>
                  <a:pt x="434" y="592"/>
                </a:lnTo>
                <a:lnTo>
                  <a:pt x="446" y="590"/>
                </a:lnTo>
                <a:lnTo>
                  <a:pt x="458" y="588"/>
                </a:lnTo>
                <a:lnTo>
                  <a:pt x="468" y="582"/>
                </a:lnTo>
                <a:lnTo>
                  <a:pt x="468" y="582"/>
                </a:lnTo>
                <a:lnTo>
                  <a:pt x="478" y="576"/>
                </a:lnTo>
                <a:lnTo>
                  <a:pt x="486" y="566"/>
                </a:lnTo>
                <a:lnTo>
                  <a:pt x="494" y="558"/>
                </a:lnTo>
                <a:lnTo>
                  <a:pt x="498" y="548"/>
                </a:lnTo>
                <a:lnTo>
                  <a:pt x="502" y="536"/>
                </a:lnTo>
                <a:lnTo>
                  <a:pt x="504" y="524"/>
                </a:lnTo>
                <a:lnTo>
                  <a:pt x="504" y="514"/>
                </a:lnTo>
                <a:lnTo>
                  <a:pt x="502" y="502"/>
                </a:lnTo>
                <a:lnTo>
                  <a:pt x="502" y="502"/>
                </a:lnTo>
                <a:lnTo>
                  <a:pt x="514" y="504"/>
                </a:lnTo>
                <a:lnTo>
                  <a:pt x="526" y="504"/>
                </a:lnTo>
                <a:lnTo>
                  <a:pt x="536" y="502"/>
                </a:lnTo>
                <a:lnTo>
                  <a:pt x="548" y="498"/>
                </a:lnTo>
                <a:lnTo>
                  <a:pt x="558" y="494"/>
                </a:lnTo>
                <a:lnTo>
                  <a:pt x="568" y="486"/>
                </a:lnTo>
                <a:lnTo>
                  <a:pt x="576" y="478"/>
                </a:lnTo>
                <a:lnTo>
                  <a:pt x="582" y="468"/>
                </a:lnTo>
                <a:lnTo>
                  <a:pt x="582" y="468"/>
                </a:lnTo>
                <a:lnTo>
                  <a:pt x="582" y="468"/>
                </a:lnTo>
                <a:lnTo>
                  <a:pt x="588" y="456"/>
                </a:lnTo>
                <a:lnTo>
                  <a:pt x="590" y="446"/>
                </a:lnTo>
                <a:lnTo>
                  <a:pt x="592" y="434"/>
                </a:lnTo>
                <a:lnTo>
                  <a:pt x="592" y="422"/>
                </a:lnTo>
                <a:lnTo>
                  <a:pt x="590" y="412"/>
                </a:lnTo>
                <a:lnTo>
                  <a:pt x="584" y="400"/>
                </a:lnTo>
                <a:lnTo>
                  <a:pt x="578" y="390"/>
                </a:lnTo>
                <a:lnTo>
                  <a:pt x="572" y="382"/>
                </a:lnTo>
                <a:lnTo>
                  <a:pt x="572" y="382"/>
                </a:lnTo>
                <a:lnTo>
                  <a:pt x="582" y="378"/>
                </a:lnTo>
                <a:lnTo>
                  <a:pt x="592" y="372"/>
                </a:lnTo>
                <a:lnTo>
                  <a:pt x="602" y="364"/>
                </a:lnTo>
                <a:lnTo>
                  <a:pt x="610" y="356"/>
                </a:lnTo>
                <a:lnTo>
                  <a:pt x="616" y="346"/>
                </a:lnTo>
                <a:lnTo>
                  <a:pt x="620" y="336"/>
                </a:lnTo>
                <a:lnTo>
                  <a:pt x="624" y="324"/>
                </a:lnTo>
                <a:lnTo>
                  <a:pt x="624" y="312"/>
                </a:lnTo>
                <a:lnTo>
                  <a:pt x="624" y="312"/>
                </a:lnTo>
                <a:lnTo>
                  <a:pt x="624" y="312"/>
                </a:lnTo>
                <a:lnTo>
                  <a:pt x="624" y="300"/>
                </a:lnTo>
                <a:lnTo>
                  <a:pt x="620" y="288"/>
                </a:lnTo>
                <a:lnTo>
                  <a:pt x="616" y="278"/>
                </a:lnTo>
                <a:lnTo>
                  <a:pt x="610" y="268"/>
                </a:lnTo>
                <a:lnTo>
                  <a:pt x="602" y="260"/>
                </a:lnTo>
                <a:lnTo>
                  <a:pt x="592" y="252"/>
                </a:lnTo>
                <a:lnTo>
                  <a:pt x="582" y="246"/>
                </a:lnTo>
                <a:lnTo>
                  <a:pt x="572" y="242"/>
                </a:lnTo>
                <a:lnTo>
                  <a:pt x="572" y="242"/>
                </a:lnTo>
                <a:close/>
                <a:moveTo>
                  <a:pt x="312" y="504"/>
                </a:moveTo>
                <a:lnTo>
                  <a:pt x="312" y="504"/>
                </a:lnTo>
                <a:lnTo>
                  <a:pt x="292" y="504"/>
                </a:lnTo>
                <a:lnTo>
                  <a:pt x="274" y="500"/>
                </a:lnTo>
                <a:lnTo>
                  <a:pt x="256" y="496"/>
                </a:lnTo>
                <a:lnTo>
                  <a:pt x="238" y="488"/>
                </a:lnTo>
                <a:lnTo>
                  <a:pt x="220" y="480"/>
                </a:lnTo>
                <a:lnTo>
                  <a:pt x="206" y="472"/>
                </a:lnTo>
                <a:lnTo>
                  <a:pt x="190" y="460"/>
                </a:lnTo>
                <a:lnTo>
                  <a:pt x="176" y="448"/>
                </a:lnTo>
                <a:lnTo>
                  <a:pt x="164" y="434"/>
                </a:lnTo>
                <a:lnTo>
                  <a:pt x="154" y="420"/>
                </a:lnTo>
                <a:lnTo>
                  <a:pt x="144" y="404"/>
                </a:lnTo>
                <a:lnTo>
                  <a:pt x="136" y="386"/>
                </a:lnTo>
                <a:lnTo>
                  <a:pt x="130" y="370"/>
                </a:lnTo>
                <a:lnTo>
                  <a:pt x="124" y="350"/>
                </a:lnTo>
                <a:lnTo>
                  <a:pt x="122" y="332"/>
                </a:lnTo>
                <a:lnTo>
                  <a:pt x="120" y="312"/>
                </a:lnTo>
                <a:lnTo>
                  <a:pt x="120" y="312"/>
                </a:lnTo>
                <a:lnTo>
                  <a:pt x="122" y="292"/>
                </a:lnTo>
                <a:lnTo>
                  <a:pt x="124" y="274"/>
                </a:lnTo>
                <a:lnTo>
                  <a:pt x="130" y="254"/>
                </a:lnTo>
                <a:lnTo>
                  <a:pt x="136" y="238"/>
                </a:lnTo>
                <a:lnTo>
                  <a:pt x="144" y="220"/>
                </a:lnTo>
                <a:lnTo>
                  <a:pt x="154" y="204"/>
                </a:lnTo>
                <a:lnTo>
                  <a:pt x="164" y="190"/>
                </a:lnTo>
                <a:lnTo>
                  <a:pt x="176" y="176"/>
                </a:lnTo>
                <a:lnTo>
                  <a:pt x="190" y="164"/>
                </a:lnTo>
                <a:lnTo>
                  <a:pt x="206" y="152"/>
                </a:lnTo>
                <a:lnTo>
                  <a:pt x="220" y="144"/>
                </a:lnTo>
                <a:lnTo>
                  <a:pt x="238" y="136"/>
                </a:lnTo>
                <a:lnTo>
                  <a:pt x="256" y="128"/>
                </a:lnTo>
                <a:lnTo>
                  <a:pt x="274" y="124"/>
                </a:lnTo>
                <a:lnTo>
                  <a:pt x="292" y="120"/>
                </a:lnTo>
                <a:lnTo>
                  <a:pt x="312" y="120"/>
                </a:lnTo>
                <a:lnTo>
                  <a:pt x="312" y="120"/>
                </a:lnTo>
                <a:lnTo>
                  <a:pt x="332" y="120"/>
                </a:lnTo>
                <a:lnTo>
                  <a:pt x="352" y="124"/>
                </a:lnTo>
                <a:lnTo>
                  <a:pt x="370" y="128"/>
                </a:lnTo>
                <a:lnTo>
                  <a:pt x="388" y="136"/>
                </a:lnTo>
                <a:lnTo>
                  <a:pt x="404" y="144"/>
                </a:lnTo>
                <a:lnTo>
                  <a:pt x="420" y="152"/>
                </a:lnTo>
                <a:lnTo>
                  <a:pt x="434" y="164"/>
                </a:lnTo>
                <a:lnTo>
                  <a:pt x="448" y="176"/>
                </a:lnTo>
                <a:lnTo>
                  <a:pt x="460" y="190"/>
                </a:lnTo>
                <a:lnTo>
                  <a:pt x="472" y="204"/>
                </a:lnTo>
                <a:lnTo>
                  <a:pt x="482" y="220"/>
                </a:lnTo>
                <a:lnTo>
                  <a:pt x="490" y="238"/>
                </a:lnTo>
                <a:lnTo>
                  <a:pt x="496" y="254"/>
                </a:lnTo>
                <a:lnTo>
                  <a:pt x="500" y="274"/>
                </a:lnTo>
                <a:lnTo>
                  <a:pt x="504" y="292"/>
                </a:lnTo>
                <a:lnTo>
                  <a:pt x="504" y="312"/>
                </a:lnTo>
                <a:lnTo>
                  <a:pt x="504" y="312"/>
                </a:lnTo>
                <a:lnTo>
                  <a:pt x="504" y="332"/>
                </a:lnTo>
                <a:lnTo>
                  <a:pt x="500" y="350"/>
                </a:lnTo>
                <a:lnTo>
                  <a:pt x="496" y="370"/>
                </a:lnTo>
                <a:lnTo>
                  <a:pt x="490" y="386"/>
                </a:lnTo>
                <a:lnTo>
                  <a:pt x="482" y="404"/>
                </a:lnTo>
                <a:lnTo>
                  <a:pt x="472" y="420"/>
                </a:lnTo>
                <a:lnTo>
                  <a:pt x="460" y="434"/>
                </a:lnTo>
                <a:lnTo>
                  <a:pt x="448" y="448"/>
                </a:lnTo>
                <a:lnTo>
                  <a:pt x="434" y="460"/>
                </a:lnTo>
                <a:lnTo>
                  <a:pt x="420" y="472"/>
                </a:lnTo>
                <a:lnTo>
                  <a:pt x="404" y="480"/>
                </a:lnTo>
                <a:lnTo>
                  <a:pt x="388" y="488"/>
                </a:lnTo>
                <a:lnTo>
                  <a:pt x="370" y="496"/>
                </a:lnTo>
                <a:lnTo>
                  <a:pt x="352" y="500"/>
                </a:lnTo>
                <a:lnTo>
                  <a:pt x="332" y="504"/>
                </a:lnTo>
                <a:lnTo>
                  <a:pt x="312" y="504"/>
                </a:lnTo>
                <a:lnTo>
                  <a:pt x="312" y="504"/>
                </a:lnTo>
                <a:close/>
                <a:moveTo>
                  <a:pt x="314" y="398"/>
                </a:moveTo>
                <a:lnTo>
                  <a:pt x="314" y="398"/>
                </a:lnTo>
                <a:lnTo>
                  <a:pt x="296" y="396"/>
                </a:lnTo>
                <a:lnTo>
                  <a:pt x="280" y="392"/>
                </a:lnTo>
                <a:lnTo>
                  <a:pt x="266" y="384"/>
                </a:lnTo>
                <a:lnTo>
                  <a:pt x="252" y="374"/>
                </a:lnTo>
                <a:lnTo>
                  <a:pt x="242" y="360"/>
                </a:lnTo>
                <a:lnTo>
                  <a:pt x="234" y="346"/>
                </a:lnTo>
                <a:lnTo>
                  <a:pt x="228" y="330"/>
                </a:lnTo>
                <a:lnTo>
                  <a:pt x="226" y="312"/>
                </a:lnTo>
                <a:lnTo>
                  <a:pt x="226" y="312"/>
                </a:lnTo>
                <a:lnTo>
                  <a:pt x="228" y="294"/>
                </a:lnTo>
                <a:lnTo>
                  <a:pt x="234" y="278"/>
                </a:lnTo>
                <a:lnTo>
                  <a:pt x="242" y="264"/>
                </a:lnTo>
                <a:lnTo>
                  <a:pt x="252" y="250"/>
                </a:lnTo>
                <a:lnTo>
                  <a:pt x="266" y="240"/>
                </a:lnTo>
                <a:lnTo>
                  <a:pt x="280" y="232"/>
                </a:lnTo>
                <a:lnTo>
                  <a:pt x="296" y="228"/>
                </a:lnTo>
                <a:lnTo>
                  <a:pt x="314" y="226"/>
                </a:lnTo>
                <a:lnTo>
                  <a:pt x="314" y="226"/>
                </a:lnTo>
                <a:lnTo>
                  <a:pt x="332" y="228"/>
                </a:lnTo>
                <a:lnTo>
                  <a:pt x="348" y="234"/>
                </a:lnTo>
                <a:lnTo>
                  <a:pt x="364" y="242"/>
                </a:lnTo>
                <a:lnTo>
                  <a:pt x="378" y="254"/>
                </a:lnTo>
                <a:lnTo>
                  <a:pt x="344" y="288"/>
                </a:lnTo>
                <a:lnTo>
                  <a:pt x="442" y="288"/>
                </a:lnTo>
                <a:lnTo>
                  <a:pt x="442" y="188"/>
                </a:lnTo>
                <a:lnTo>
                  <a:pt x="410" y="222"/>
                </a:lnTo>
                <a:lnTo>
                  <a:pt x="410" y="222"/>
                </a:lnTo>
                <a:lnTo>
                  <a:pt x="400" y="212"/>
                </a:lnTo>
                <a:lnTo>
                  <a:pt x="390" y="204"/>
                </a:lnTo>
                <a:lnTo>
                  <a:pt x="378" y="198"/>
                </a:lnTo>
                <a:lnTo>
                  <a:pt x="366" y="192"/>
                </a:lnTo>
                <a:lnTo>
                  <a:pt x="354" y="186"/>
                </a:lnTo>
                <a:lnTo>
                  <a:pt x="340" y="182"/>
                </a:lnTo>
                <a:lnTo>
                  <a:pt x="328" y="180"/>
                </a:lnTo>
                <a:lnTo>
                  <a:pt x="314" y="180"/>
                </a:lnTo>
                <a:lnTo>
                  <a:pt x="314" y="180"/>
                </a:lnTo>
                <a:lnTo>
                  <a:pt x="300" y="180"/>
                </a:lnTo>
                <a:lnTo>
                  <a:pt x="286" y="182"/>
                </a:lnTo>
                <a:lnTo>
                  <a:pt x="274" y="186"/>
                </a:lnTo>
                <a:lnTo>
                  <a:pt x="262" y="190"/>
                </a:lnTo>
                <a:lnTo>
                  <a:pt x="250" y="196"/>
                </a:lnTo>
                <a:lnTo>
                  <a:pt x="240" y="202"/>
                </a:lnTo>
                <a:lnTo>
                  <a:pt x="230" y="210"/>
                </a:lnTo>
                <a:lnTo>
                  <a:pt x="220" y="218"/>
                </a:lnTo>
                <a:lnTo>
                  <a:pt x="212" y="228"/>
                </a:lnTo>
                <a:lnTo>
                  <a:pt x="204" y="238"/>
                </a:lnTo>
                <a:lnTo>
                  <a:pt x="198" y="250"/>
                </a:lnTo>
                <a:lnTo>
                  <a:pt x="192" y="260"/>
                </a:lnTo>
                <a:lnTo>
                  <a:pt x="188" y="272"/>
                </a:lnTo>
                <a:lnTo>
                  <a:pt x="184" y="286"/>
                </a:lnTo>
                <a:lnTo>
                  <a:pt x="182" y="298"/>
                </a:lnTo>
                <a:lnTo>
                  <a:pt x="182" y="312"/>
                </a:lnTo>
                <a:lnTo>
                  <a:pt x="182" y="312"/>
                </a:lnTo>
                <a:lnTo>
                  <a:pt x="182" y="326"/>
                </a:lnTo>
                <a:lnTo>
                  <a:pt x="184" y="338"/>
                </a:lnTo>
                <a:lnTo>
                  <a:pt x="188" y="352"/>
                </a:lnTo>
                <a:lnTo>
                  <a:pt x="192" y="364"/>
                </a:lnTo>
                <a:lnTo>
                  <a:pt x="198" y="374"/>
                </a:lnTo>
                <a:lnTo>
                  <a:pt x="204" y="386"/>
                </a:lnTo>
                <a:lnTo>
                  <a:pt x="212" y="396"/>
                </a:lnTo>
                <a:lnTo>
                  <a:pt x="220" y="406"/>
                </a:lnTo>
                <a:lnTo>
                  <a:pt x="230" y="414"/>
                </a:lnTo>
                <a:lnTo>
                  <a:pt x="240" y="422"/>
                </a:lnTo>
                <a:lnTo>
                  <a:pt x="250" y="428"/>
                </a:lnTo>
                <a:lnTo>
                  <a:pt x="262" y="434"/>
                </a:lnTo>
                <a:lnTo>
                  <a:pt x="274" y="438"/>
                </a:lnTo>
                <a:lnTo>
                  <a:pt x="286" y="442"/>
                </a:lnTo>
                <a:lnTo>
                  <a:pt x="300" y="444"/>
                </a:lnTo>
                <a:lnTo>
                  <a:pt x="314" y="444"/>
                </a:lnTo>
                <a:lnTo>
                  <a:pt x="314" y="444"/>
                </a:lnTo>
                <a:lnTo>
                  <a:pt x="338" y="442"/>
                </a:lnTo>
                <a:lnTo>
                  <a:pt x="360" y="436"/>
                </a:lnTo>
                <a:lnTo>
                  <a:pt x="380" y="426"/>
                </a:lnTo>
                <a:lnTo>
                  <a:pt x="400" y="412"/>
                </a:lnTo>
                <a:lnTo>
                  <a:pt x="416" y="396"/>
                </a:lnTo>
                <a:lnTo>
                  <a:pt x="428" y="376"/>
                </a:lnTo>
                <a:lnTo>
                  <a:pt x="438" y="356"/>
                </a:lnTo>
                <a:lnTo>
                  <a:pt x="444" y="332"/>
                </a:lnTo>
                <a:lnTo>
                  <a:pt x="396" y="332"/>
                </a:lnTo>
                <a:lnTo>
                  <a:pt x="396" y="332"/>
                </a:lnTo>
                <a:lnTo>
                  <a:pt x="392" y="346"/>
                </a:lnTo>
                <a:lnTo>
                  <a:pt x="386" y="358"/>
                </a:lnTo>
                <a:lnTo>
                  <a:pt x="376" y="370"/>
                </a:lnTo>
                <a:lnTo>
                  <a:pt x="366" y="380"/>
                </a:lnTo>
                <a:lnTo>
                  <a:pt x="356" y="388"/>
                </a:lnTo>
                <a:lnTo>
                  <a:pt x="342" y="394"/>
                </a:lnTo>
                <a:lnTo>
                  <a:pt x="328" y="398"/>
                </a:lnTo>
                <a:lnTo>
                  <a:pt x="314" y="398"/>
                </a:lnTo>
                <a:lnTo>
                  <a:pt x="314" y="398"/>
                </a:lnTo>
                <a:close/>
              </a:path>
            </a:pathLst>
          </a:custGeom>
          <a:solidFill>
            <a:srgbClr val="402D1F"/>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ko-KR" sz="1400"/>
          </a:p>
        </p:txBody>
      </p:sp>
      <p:sp>
        <p:nvSpPr>
          <p:cNvPr id="18" name="Freeform 8"/>
          <p:cNvSpPr>
            <a:spLocks noEditPoints="1"/>
          </p:cNvSpPr>
          <p:nvPr/>
        </p:nvSpPr>
        <p:spPr bwMode="auto">
          <a:xfrm>
            <a:off x="2829325" y="3282451"/>
            <a:ext cx="601542" cy="700304"/>
          </a:xfrm>
          <a:custGeom>
            <a:gdLst>
              <a:gd fmla="*/ 168 w 536" name="T0"/>
              <a:gd fmla="*/ 110 h 624" name="T1"/>
              <a:gd fmla="*/ 166 w 536" name="T2"/>
              <a:gd fmla="*/ 96 h 624" name="T3"/>
              <a:gd fmla="*/ 172 w 536" name="T4"/>
              <a:gd fmla="*/ 90 h 624" name="T5"/>
              <a:gd fmla="*/ 186 w 536" name="T6"/>
              <a:gd fmla="*/ 92 h 624" name="T7"/>
              <a:gd fmla="*/ 230 w 536" name="T8"/>
              <a:gd fmla="*/ 122 h 624" name="T9"/>
              <a:gd fmla="*/ 224 w 536" name="T10"/>
              <a:gd fmla="*/ 82 h 624" name="T11"/>
              <a:gd fmla="*/ 204 w 536" name="T12"/>
              <a:gd fmla="*/ 46 h 624" name="T13"/>
              <a:gd fmla="*/ 182 w 536" name="T14"/>
              <a:gd fmla="*/ 24 h 624" name="T15"/>
              <a:gd fmla="*/ 140 w 536" name="T16"/>
              <a:gd fmla="*/ 4 h 624" name="T17"/>
              <a:gd fmla="*/ 96 w 536" name="T18"/>
              <a:gd fmla="*/ 0 h 624" name="T19"/>
              <a:gd fmla="*/ 78 w 536" name="T20"/>
              <a:gd fmla="*/ 20 h 624" name="T21"/>
              <a:gd fmla="*/ 80 w 536" name="T22"/>
              <a:gd fmla="*/ 64 h 624" name="T23"/>
              <a:gd fmla="*/ 100 w 536" name="T24"/>
              <a:gd fmla="*/ 106 h 624" name="T25"/>
              <a:gd fmla="*/ 122 w 536" name="T26"/>
              <a:gd fmla="*/ 128 h 624" name="T27"/>
              <a:gd fmla="*/ 158 w 536" name="T28"/>
              <a:gd fmla="*/ 148 h 624" name="T29"/>
              <a:gd fmla="*/ 198 w 536" name="T30"/>
              <a:gd fmla="*/ 154 h 624" name="T31"/>
              <a:gd fmla="*/ 266 w 536" name="T32"/>
              <a:gd fmla="*/ 210 h 624" name="T33"/>
              <a:gd fmla="*/ 268 w 536" name="T34"/>
              <a:gd fmla="*/ 210 h 624" name="T35"/>
              <a:gd fmla="*/ 290 w 536" name="T36"/>
              <a:gd fmla="*/ 196 h 624" name="T37"/>
              <a:gd fmla="*/ 294 w 536" name="T38"/>
              <a:gd fmla="*/ 168 h 624" name="T39"/>
              <a:gd fmla="*/ 316 w 536" name="T40"/>
              <a:gd fmla="*/ 118 h 624" name="T41"/>
              <a:gd fmla="*/ 366 w 536" name="T42"/>
              <a:gd fmla="*/ 84 h 624" name="T43"/>
              <a:gd fmla="*/ 398 w 536" name="T44"/>
              <a:gd fmla="*/ 76 h 624" name="T45"/>
              <a:gd fmla="*/ 410 w 536" name="T46"/>
              <a:gd fmla="*/ 52 h 624" name="T47"/>
              <a:gd fmla="*/ 400 w 536" name="T48"/>
              <a:gd fmla="*/ 36 h 624" name="T49"/>
              <a:gd fmla="*/ 384 w 536" name="T50"/>
              <a:gd fmla="*/ 32 h 624" name="T51"/>
              <a:gd fmla="*/ 342 w 536" name="T52"/>
              <a:gd fmla="*/ 42 h 624" name="T53"/>
              <a:gd fmla="*/ 306 w 536" name="T54"/>
              <a:gd fmla="*/ 62 h 624" name="T55"/>
              <a:gd fmla="*/ 278 w 536" name="T56"/>
              <a:gd fmla="*/ 90 h 624" name="T57"/>
              <a:gd fmla="*/ 256 w 536" name="T58"/>
              <a:gd fmla="*/ 126 h 624" name="T59"/>
              <a:gd fmla="*/ 244 w 536" name="T60"/>
              <a:gd fmla="*/ 184 h 624" name="T61"/>
              <a:gd fmla="*/ 250 w 536" name="T62"/>
              <a:gd fmla="*/ 200 h 624" name="T63"/>
              <a:gd fmla="*/ 266 w 536" name="T64"/>
              <a:gd fmla="*/ 210 h 624" name="T65"/>
              <a:gd fmla="*/ 492 w 536" name="T66"/>
              <a:gd fmla="*/ 224 h 624" name="T67"/>
              <a:gd fmla="*/ 460 w 536" name="T68"/>
              <a:gd fmla="*/ 202 h 624" name="T69"/>
              <a:gd fmla="*/ 422 w 536" name="T70"/>
              <a:gd fmla="*/ 192 h 624" name="T71"/>
              <a:gd fmla="*/ 384 w 536" name="T72"/>
              <a:gd fmla="*/ 192 h 624" name="T73"/>
              <a:gd fmla="*/ 348 w 536" name="T74"/>
              <a:gd fmla="*/ 202 h 624" name="T75"/>
              <a:gd fmla="*/ 314 w 536" name="T76"/>
              <a:gd fmla="*/ 224 h 624" name="T77"/>
              <a:gd fmla="*/ 224 w 536" name="T78"/>
              <a:gd fmla="*/ 224 h 624" name="T79"/>
              <a:gd fmla="*/ 190 w 536" name="T80"/>
              <a:gd fmla="*/ 202 h 624" name="T81"/>
              <a:gd fmla="*/ 152 w 536" name="T82"/>
              <a:gd fmla="*/ 192 h 624" name="T83"/>
              <a:gd fmla="*/ 114 w 536" name="T84"/>
              <a:gd fmla="*/ 192 h 624" name="T85"/>
              <a:gd fmla="*/ 78 w 536" name="T86"/>
              <a:gd fmla="*/ 202 h 624" name="T87"/>
              <a:gd fmla="*/ 44 w 536" name="T88"/>
              <a:gd fmla="*/ 224 h 624" name="T89"/>
              <a:gd fmla="*/ 26 w 536" name="T90"/>
              <a:gd fmla="*/ 244 h 624" name="T91"/>
              <a:gd fmla="*/ 8 w 536" name="T92"/>
              <a:gd fmla="*/ 280 h 624" name="T93"/>
              <a:gd fmla="*/ 0 w 536" name="T94"/>
              <a:gd fmla="*/ 318 h 624" name="T95"/>
              <a:gd fmla="*/ 4 w 536" name="T96"/>
              <a:gd fmla="*/ 356 h 624" name="T97"/>
              <a:gd fmla="*/ 20 w 536" name="T98"/>
              <a:gd fmla="*/ 392 h 624" name="T99"/>
              <a:gd fmla="*/ 44 w 536" name="T100"/>
              <a:gd fmla="*/ 422 h 624" name="T101"/>
              <a:gd fmla="*/ 492 w 536" name="T102"/>
              <a:gd fmla="*/ 422 h 624" name="T103"/>
              <a:gd fmla="*/ 518 w 536" name="T104"/>
              <a:gd fmla="*/ 392 h 624" name="T105"/>
              <a:gd fmla="*/ 532 w 536" name="T106"/>
              <a:gd fmla="*/ 356 h 624" name="T107"/>
              <a:gd fmla="*/ 536 w 536" name="T108"/>
              <a:gd fmla="*/ 318 h 624" name="T109"/>
              <a:gd fmla="*/ 530 w 536" name="T110"/>
              <a:gd fmla="*/ 280 h 624" name="T111"/>
              <a:gd fmla="*/ 510 w 536" name="T112"/>
              <a:gd fmla="*/ 244 h 62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24" w="536">
                <a:moveTo>
                  <a:pt x="212" y="152"/>
                </a:moveTo>
                <a:lnTo>
                  <a:pt x="168" y="110"/>
                </a:lnTo>
                <a:lnTo>
                  <a:pt x="168" y="110"/>
                </a:lnTo>
                <a:lnTo>
                  <a:pt x="166" y="106"/>
                </a:lnTo>
                <a:lnTo>
                  <a:pt x="166" y="102"/>
                </a:lnTo>
                <a:lnTo>
                  <a:pt x="166" y="96"/>
                </a:lnTo>
                <a:lnTo>
                  <a:pt x="168" y="92"/>
                </a:lnTo>
                <a:lnTo>
                  <a:pt x="168" y="92"/>
                </a:lnTo>
                <a:lnTo>
                  <a:pt x="172" y="90"/>
                </a:lnTo>
                <a:lnTo>
                  <a:pt x="178" y="90"/>
                </a:lnTo>
                <a:lnTo>
                  <a:pt x="182" y="90"/>
                </a:lnTo>
                <a:lnTo>
                  <a:pt x="186" y="92"/>
                </a:lnTo>
                <a:lnTo>
                  <a:pt x="228" y="136"/>
                </a:lnTo>
                <a:lnTo>
                  <a:pt x="228" y="136"/>
                </a:lnTo>
                <a:lnTo>
                  <a:pt x="230" y="122"/>
                </a:lnTo>
                <a:lnTo>
                  <a:pt x="230" y="108"/>
                </a:lnTo>
                <a:lnTo>
                  <a:pt x="228" y="96"/>
                </a:lnTo>
                <a:lnTo>
                  <a:pt x="224" y="82"/>
                </a:lnTo>
                <a:lnTo>
                  <a:pt x="220" y="70"/>
                </a:lnTo>
                <a:lnTo>
                  <a:pt x="212" y="58"/>
                </a:lnTo>
                <a:lnTo>
                  <a:pt x="204" y="46"/>
                </a:lnTo>
                <a:lnTo>
                  <a:pt x="196" y="34"/>
                </a:lnTo>
                <a:lnTo>
                  <a:pt x="196" y="34"/>
                </a:lnTo>
                <a:lnTo>
                  <a:pt x="182" y="24"/>
                </a:lnTo>
                <a:lnTo>
                  <a:pt x="170" y="16"/>
                </a:lnTo>
                <a:lnTo>
                  <a:pt x="156" y="8"/>
                </a:lnTo>
                <a:lnTo>
                  <a:pt x="140" y="4"/>
                </a:lnTo>
                <a:lnTo>
                  <a:pt x="126" y="0"/>
                </a:lnTo>
                <a:lnTo>
                  <a:pt x="110" y="0"/>
                </a:lnTo>
                <a:lnTo>
                  <a:pt x="96" y="0"/>
                </a:lnTo>
                <a:lnTo>
                  <a:pt x="80" y="4"/>
                </a:lnTo>
                <a:lnTo>
                  <a:pt x="80" y="4"/>
                </a:lnTo>
                <a:lnTo>
                  <a:pt x="78" y="20"/>
                </a:lnTo>
                <a:lnTo>
                  <a:pt x="76" y="34"/>
                </a:lnTo>
                <a:lnTo>
                  <a:pt x="76" y="50"/>
                </a:lnTo>
                <a:lnTo>
                  <a:pt x="80" y="64"/>
                </a:lnTo>
                <a:lnTo>
                  <a:pt x="84" y="80"/>
                </a:lnTo>
                <a:lnTo>
                  <a:pt x="92" y="94"/>
                </a:lnTo>
                <a:lnTo>
                  <a:pt x="100" y="106"/>
                </a:lnTo>
                <a:lnTo>
                  <a:pt x="110" y="120"/>
                </a:lnTo>
                <a:lnTo>
                  <a:pt x="110" y="120"/>
                </a:lnTo>
                <a:lnTo>
                  <a:pt x="122" y="128"/>
                </a:lnTo>
                <a:lnTo>
                  <a:pt x="134" y="136"/>
                </a:lnTo>
                <a:lnTo>
                  <a:pt x="146" y="144"/>
                </a:lnTo>
                <a:lnTo>
                  <a:pt x="158" y="148"/>
                </a:lnTo>
                <a:lnTo>
                  <a:pt x="172" y="152"/>
                </a:lnTo>
                <a:lnTo>
                  <a:pt x="184" y="154"/>
                </a:lnTo>
                <a:lnTo>
                  <a:pt x="198" y="154"/>
                </a:lnTo>
                <a:lnTo>
                  <a:pt x="212" y="152"/>
                </a:lnTo>
                <a:lnTo>
                  <a:pt x="212" y="152"/>
                </a:lnTo>
                <a:close/>
                <a:moveTo>
                  <a:pt x="266" y="210"/>
                </a:moveTo>
                <a:lnTo>
                  <a:pt x="266" y="210"/>
                </a:lnTo>
                <a:lnTo>
                  <a:pt x="268" y="210"/>
                </a:lnTo>
                <a:lnTo>
                  <a:pt x="268" y="210"/>
                </a:lnTo>
                <a:lnTo>
                  <a:pt x="276" y="208"/>
                </a:lnTo>
                <a:lnTo>
                  <a:pt x="284" y="202"/>
                </a:lnTo>
                <a:lnTo>
                  <a:pt x="290" y="196"/>
                </a:lnTo>
                <a:lnTo>
                  <a:pt x="292" y="186"/>
                </a:lnTo>
                <a:lnTo>
                  <a:pt x="292" y="186"/>
                </a:lnTo>
                <a:lnTo>
                  <a:pt x="294" y="168"/>
                </a:lnTo>
                <a:lnTo>
                  <a:pt x="298" y="150"/>
                </a:lnTo>
                <a:lnTo>
                  <a:pt x="306" y="134"/>
                </a:lnTo>
                <a:lnTo>
                  <a:pt x="316" y="118"/>
                </a:lnTo>
                <a:lnTo>
                  <a:pt x="330" y="104"/>
                </a:lnTo>
                <a:lnTo>
                  <a:pt x="346" y="92"/>
                </a:lnTo>
                <a:lnTo>
                  <a:pt x="366" y="84"/>
                </a:lnTo>
                <a:lnTo>
                  <a:pt x="388" y="78"/>
                </a:lnTo>
                <a:lnTo>
                  <a:pt x="388" y="78"/>
                </a:lnTo>
                <a:lnTo>
                  <a:pt x="398" y="76"/>
                </a:lnTo>
                <a:lnTo>
                  <a:pt x="404" y="70"/>
                </a:lnTo>
                <a:lnTo>
                  <a:pt x="408" y="62"/>
                </a:lnTo>
                <a:lnTo>
                  <a:pt x="410" y="52"/>
                </a:lnTo>
                <a:lnTo>
                  <a:pt x="410" y="52"/>
                </a:lnTo>
                <a:lnTo>
                  <a:pt x="406" y="44"/>
                </a:lnTo>
                <a:lnTo>
                  <a:pt x="400" y="36"/>
                </a:lnTo>
                <a:lnTo>
                  <a:pt x="392" y="32"/>
                </a:lnTo>
                <a:lnTo>
                  <a:pt x="384" y="32"/>
                </a:lnTo>
                <a:lnTo>
                  <a:pt x="384" y="32"/>
                </a:lnTo>
                <a:lnTo>
                  <a:pt x="368" y="34"/>
                </a:lnTo>
                <a:lnTo>
                  <a:pt x="354" y="36"/>
                </a:lnTo>
                <a:lnTo>
                  <a:pt x="342" y="42"/>
                </a:lnTo>
                <a:lnTo>
                  <a:pt x="328" y="48"/>
                </a:lnTo>
                <a:lnTo>
                  <a:pt x="316" y="54"/>
                </a:lnTo>
                <a:lnTo>
                  <a:pt x="306" y="62"/>
                </a:lnTo>
                <a:lnTo>
                  <a:pt x="296" y="70"/>
                </a:lnTo>
                <a:lnTo>
                  <a:pt x="286" y="80"/>
                </a:lnTo>
                <a:lnTo>
                  <a:pt x="278" y="90"/>
                </a:lnTo>
                <a:lnTo>
                  <a:pt x="270" y="102"/>
                </a:lnTo>
                <a:lnTo>
                  <a:pt x="262" y="114"/>
                </a:lnTo>
                <a:lnTo>
                  <a:pt x="256" y="126"/>
                </a:lnTo>
                <a:lnTo>
                  <a:pt x="252" y="140"/>
                </a:lnTo>
                <a:lnTo>
                  <a:pt x="248" y="154"/>
                </a:lnTo>
                <a:lnTo>
                  <a:pt x="244" y="184"/>
                </a:lnTo>
                <a:lnTo>
                  <a:pt x="244" y="184"/>
                </a:lnTo>
                <a:lnTo>
                  <a:pt x="246" y="192"/>
                </a:lnTo>
                <a:lnTo>
                  <a:pt x="250" y="200"/>
                </a:lnTo>
                <a:lnTo>
                  <a:pt x="258" y="206"/>
                </a:lnTo>
                <a:lnTo>
                  <a:pt x="266" y="210"/>
                </a:lnTo>
                <a:lnTo>
                  <a:pt x="266" y="210"/>
                </a:lnTo>
                <a:close/>
                <a:moveTo>
                  <a:pt x="502" y="234"/>
                </a:moveTo>
                <a:lnTo>
                  <a:pt x="502" y="234"/>
                </a:lnTo>
                <a:lnTo>
                  <a:pt x="492" y="224"/>
                </a:lnTo>
                <a:lnTo>
                  <a:pt x="482" y="216"/>
                </a:lnTo>
                <a:lnTo>
                  <a:pt x="472" y="208"/>
                </a:lnTo>
                <a:lnTo>
                  <a:pt x="460" y="202"/>
                </a:lnTo>
                <a:lnTo>
                  <a:pt x="448" y="198"/>
                </a:lnTo>
                <a:lnTo>
                  <a:pt x="436" y="194"/>
                </a:lnTo>
                <a:lnTo>
                  <a:pt x="422" y="192"/>
                </a:lnTo>
                <a:lnTo>
                  <a:pt x="410" y="190"/>
                </a:lnTo>
                <a:lnTo>
                  <a:pt x="398" y="190"/>
                </a:lnTo>
                <a:lnTo>
                  <a:pt x="384" y="192"/>
                </a:lnTo>
                <a:lnTo>
                  <a:pt x="372" y="194"/>
                </a:lnTo>
                <a:lnTo>
                  <a:pt x="360" y="198"/>
                </a:lnTo>
                <a:lnTo>
                  <a:pt x="348" y="202"/>
                </a:lnTo>
                <a:lnTo>
                  <a:pt x="336" y="208"/>
                </a:lnTo>
                <a:lnTo>
                  <a:pt x="324" y="216"/>
                </a:lnTo>
                <a:lnTo>
                  <a:pt x="314" y="224"/>
                </a:lnTo>
                <a:lnTo>
                  <a:pt x="268" y="264"/>
                </a:lnTo>
                <a:lnTo>
                  <a:pt x="224" y="224"/>
                </a:lnTo>
                <a:lnTo>
                  <a:pt x="224" y="224"/>
                </a:lnTo>
                <a:lnTo>
                  <a:pt x="212" y="216"/>
                </a:lnTo>
                <a:lnTo>
                  <a:pt x="202" y="208"/>
                </a:lnTo>
                <a:lnTo>
                  <a:pt x="190" y="202"/>
                </a:lnTo>
                <a:lnTo>
                  <a:pt x="178" y="198"/>
                </a:lnTo>
                <a:lnTo>
                  <a:pt x="166" y="194"/>
                </a:lnTo>
                <a:lnTo>
                  <a:pt x="152" y="192"/>
                </a:lnTo>
                <a:lnTo>
                  <a:pt x="140" y="190"/>
                </a:lnTo>
                <a:lnTo>
                  <a:pt x="126" y="190"/>
                </a:lnTo>
                <a:lnTo>
                  <a:pt x="114" y="192"/>
                </a:lnTo>
                <a:lnTo>
                  <a:pt x="102" y="194"/>
                </a:lnTo>
                <a:lnTo>
                  <a:pt x="90" y="198"/>
                </a:lnTo>
                <a:lnTo>
                  <a:pt x="78" y="202"/>
                </a:lnTo>
                <a:lnTo>
                  <a:pt x="66" y="208"/>
                </a:lnTo>
                <a:lnTo>
                  <a:pt x="54" y="216"/>
                </a:lnTo>
                <a:lnTo>
                  <a:pt x="44" y="224"/>
                </a:lnTo>
                <a:lnTo>
                  <a:pt x="34" y="234"/>
                </a:lnTo>
                <a:lnTo>
                  <a:pt x="34" y="234"/>
                </a:lnTo>
                <a:lnTo>
                  <a:pt x="26" y="244"/>
                </a:lnTo>
                <a:lnTo>
                  <a:pt x="18" y="256"/>
                </a:lnTo>
                <a:lnTo>
                  <a:pt x="12" y="268"/>
                </a:lnTo>
                <a:lnTo>
                  <a:pt x="8" y="280"/>
                </a:lnTo>
                <a:lnTo>
                  <a:pt x="4" y="292"/>
                </a:lnTo>
                <a:lnTo>
                  <a:pt x="2" y="304"/>
                </a:lnTo>
                <a:lnTo>
                  <a:pt x="0" y="318"/>
                </a:lnTo>
                <a:lnTo>
                  <a:pt x="0" y="330"/>
                </a:lnTo>
                <a:lnTo>
                  <a:pt x="2" y="342"/>
                </a:lnTo>
                <a:lnTo>
                  <a:pt x="4" y="356"/>
                </a:lnTo>
                <a:lnTo>
                  <a:pt x="8" y="368"/>
                </a:lnTo>
                <a:lnTo>
                  <a:pt x="12" y="380"/>
                </a:lnTo>
                <a:lnTo>
                  <a:pt x="20" y="392"/>
                </a:lnTo>
                <a:lnTo>
                  <a:pt x="26" y="402"/>
                </a:lnTo>
                <a:lnTo>
                  <a:pt x="34" y="412"/>
                </a:lnTo>
                <a:lnTo>
                  <a:pt x="44" y="422"/>
                </a:lnTo>
                <a:lnTo>
                  <a:pt x="268" y="624"/>
                </a:lnTo>
                <a:lnTo>
                  <a:pt x="492" y="422"/>
                </a:lnTo>
                <a:lnTo>
                  <a:pt x="492" y="422"/>
                </a:lnTo>
                <a:lnTo>
                  <a:pt x="502" y="412"/>
                </a:lnTo>
                <a:lnTo>
                  <a:pt x="510" y="402"/>
                </a:lnTo>
                <a:lnTo>
                  <a:pt x="518" y="392"/>
                </a:lnTo>
                <a:lnTo>
                  <a:pt x="524" y="380"/>
                </a:lnTo>
                <a:lnTo>
                  <a:pt x="528" y="368"/>
                </a:lnTo>
                <a:lnTo>
                  <a:pt x="532" y="356"/>
                </a:lnTo>
                <a:lnTo>
                  <a:pt x="534" y="342"/>
                </a:lnTo>
                <a:lnTo>
                  <a:pt x="536" y="330"/>
                </a:lnTo>
                <a:lnTo>
                  <a:pt x="536" y="318"/>
                </a:lnTo>
                <a:lnTo>
                  <a:pt x="536" y="304"/>
                </a:lnTo>
                <a:lnTo>
                  <a:pt x="532" y="292"/>
                </a:lnTo>
                <a:lnTo>
                  <a:pt x="530" y="280"/>
                </a:lnTo>
                <a:lnTo>
                  <a:pt x="524" y="268"/>
                </a:lnTo>
                <a:lnTo>
                  <a:pt x="518" y="256"/>
                </a:lnTo>
                <a:lnTo>
                  <a:pt x="510" y="244"/>
                </a:lnTo>
                <a:lnTo>
                  <a:pt x="502" y="234"/>
                </a:lnTo>
                <a:lnTo>
                  <a:pt x="502" y="234"/>
                </a:lnTo>
                <a:close/>
              </a:path>
            </a:pathLst>
          </a:custGeom>
          <a:solidFill>
            <a:srgbClr val="402D1F"/>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ko-KR" sz="1400"/>
          </a:p>
        </p:txBody>
      </p:sp>
      <p:sp>
        <p:nvSpPr>
          <p:cNvPr id="19" name="Freeform 18"/>
          <p:cNvSpPr>
            <a:spLocks noEditPoints="1"/>
          </p:cNvSpPr>
          <p:nvPr/>
        </p:nvSpPr>
        <p:spPr bwMode="auto">
          <a:xfrm>
            <a:off x="719568" y="1739369"/>
            <a:ext cx="700304" cy="700304"/>
          </a:xfrm>
          <a:custGeom>
            <a:gdLst>
              <a:gd fmla="*/ 540 w 624" name="T0"/>
              <a:gd fmla="*/ 234 h 624" name="T1"/>
              <a:gd fmla="*/ 430 w 624" name="T2"/>
              <a:gd fmla="*/ 154 h 624" name="T3"/>
              <a:gd fmla="*/ 422 w 624" name="T4"/>
              <a:gd fmla="*/ 68 h 624" name="T5"/>
              <a:gd fmla="*/ 456 w 624" name="T6"/>
              <a:gd fmla="*/ 66 h 624" name="T7"/>
              <a:gd fmla="*/ 472 w 624" name="T8"/>
              <a:gd fmla="*/ 36 h 624" name="T9"/>
              <a:gd fmla="*/ 450 w 624" name="T10"/>
              <a:gd fmla="*/ 2 h 624" name="T11"/>
              <a:gd fmla="*/ 416 w 624" name="T12"/>
              <a:gd fmla="*/ 6 h 624" name="T13"/>
              <a:gd fmla="*/ 400 w 624" name="T14"/>
              <a:gd fmla="*/ 36 h 624" name="T15"/>
              <a:gd fmla="*/ 348 w 624" name="T16"/>
              <a:gd fmla="*/ 66 h 624" name="T17"/>
              <a:gd fmla="*/ 258 w 624" name="T18"/>
              <a:gd fmla="*/ 74 h 624" name="T19"/>
              <a:gd fmla="*/ 216 w 624" name="T20"/>
              <a:gd fmla="*/ 36 h 624" name="T21"/>
              <a:gd fmla="*/ 194 w 624" name="T22"/>
              <a:gd fmla="*/ 2 h 624" name="T23"/>
              <a:gd fmla="*/ 160 w 624" name="T24"/>
              <a:gd fmla="*/ 6 h 624" name="T25"/>
              <a:gd fmla="*/ 144 w 624" name="T26"/>
              <a:gd fmla="*/ 36 h 624" name="T27"/>
              <a:gd fmla="*/ 166 w 624" name="T28"/>
              <a:gd fmla="*/ 70 h 624" name="T29"/>
              <a:gd fmla="*/ 224 w 624" name="T30"/>
              <a:gd fmla="*/ 100 h 624" name="T31"/>
              <a:gd fmla="*/ 196 w 624" name="T32"/>
              <a:gd fmla="*/ 154 h 624" name="T33"/>
              <a:gd fmla="*/ 60 w 624" name="T34"/>
              <a:gd fmla="*/ 262 h 624" name="T35"/>
              <a:gd fmla="*/ 2 w 624" name="T36"/>
              <a:gd fmla="*/ 386 h 624" name="T37"/>
              <a:gd fmla="*/ 22 w 624" name="T38"/>
              <a:gd fmla="*/ 456 h 624" name="T39"/>
              <a:gd fmla="*/ 74 w 624" name="T40"/>
              <a:gd fmla="*/ 476 h 624" name="T41"/>
              <a:gd fmla="*/ 174 w 624" name="T42"/>
              <a:gd fmla="*/ 468 h 624" name="T43"/>
              <a:gd fmla="*/ 262 w 624" name="T44"/>
              <a:gd fmla="*/ 556 h 624" name="T45"/>
              <a:gd fmla="*/ 382 w 624" name="T46"/>
              <a:gd fmla="*/ 546 h 624" name="T47"/>
              <a:gd fmla="*/ 462 w 624" name="T48"/>
              <a:gd fmla="*/ 448 h 624" name="T49"/>
              <a:gd fmla="*/ 552 w 624" name="T50"/>
              <a:gd fmla="*/ 476 h 624" name="T51"/>
              <a:gd fmla="*/ 604 w 624" name="T52"/>
              <a:gd fmla="*/ 456 h 624" name="T53"/>
              <a:gd fmla="*/ 624 w 624" name="T54"/>
              <a:gd fmla="*/ 386 h 624" name="T55"/>
              <a:gd fmla="*/ 312 w 624" name="T56"/>
              <a:gd fmla="*/ 278 h 624" name="T57"/>
              <a:gd fmla="*/ 272 w 624" name="T58"/>
              <a:gd fmla="*/ 348 h 624" name="T59"/>
              <a:gd fmla="*/ 368 w 624" name="T60"/>
              <a:gd fmla="*/ 366 h 624" name="T61"/>
              <a:gd fmla="*/ 350 w 624" name="T62"/>
              <a:gd fmla="*/ 398 h 624" name="T63"/>
              <a:gd fmla="*/ 238 w 624" name="T64"/>
              <a:gd fmla="*/ 388 h 624" name="T65"/>
              <a:gd fmla="*/ 272 w 624" name="T66"/>
              <a:gd fmla="*/ 348 h 624" name="T67"/>
              <a:gd fmla="*/ 38 w 624" name="T68"/>
              <a:gd fmla="*/ 386 h 624" name="T69"/>
              <a:gd fmla="*/ 110 w 624" name="T70"/>
              <a:gd fmla="*/ 258 h 624" name="T71"/>
              <a:gd fmla="*/ 204 w 624" name="T72"/>
              <a:gd fmla="*/ 190 h 624" name="T73"/>
              <a:gd fmla="*/ 268 w 624" name="T74"/>
              <a:gd fmla="*/ 180 h 624" name="T75"/>
              <a:gd fmla="*/ 290 w 624" name="T76"/>
              <a:gd fmla="*/ 204 h 624" name="T77"/>
              <a:gd fmla="*/ 240 w 624" name="T78"/>
              <a:gd fmla="*/ 332 h 624" name="T79"/>
              <a:gd fmla="*/ 142 w 624" name="T80"/>
              <a:gd fmla="*/ 418 h 624" name="T81"/>
              <a:gd fmla="*/ 66 w 624" name="T82"/>
              <a:gd fmla="*/ 440 h 624" name="T83"/>
              <a:gd fmla="*/ 312 w 624" name="T84"/>
              <a:gd fmla="*/ 530 h 624" name="T85"/>
              <a:gd fmla="*/ 226 w 624" name="T86"/>
              <a:gd fmla="*/ 484 h 624" name="T87"/>
              <a:gd fmla="*/ 286 w 624" name="T88"/>
              <a:gd fmla="*/ 472 h 624" name="T89"/>
              <a:gd fmla="*/ 420 w 624" name="T90"/>
              <a:gd fmla="*/ 452 h 624" name="T91"/>
              <a:gd fmla="*/ 360 w 624" name="T92"/>
              <a:gd fmla="*/ 518 h 624" name="T93"/>
              <a:gd fmla="*/ 578 w 624" name="T94"/>
              <a:gd fmla="*/ 430 h 624" name="T95"/>
              <a:gd fmla="*/ 552 w 624" name="T96"/>
              <a:gd fmla="*/ 440 h 624" name="T97"/>
              <a:gd fmla="*/ 464 w 624" name="T98"/>
              <a:gd fmla="*/ 406 h 624" name="T99"/>
              <a:gd fmla="*/ 366 w 624" name="T100"/>
              <a:gd fmla="*/ 304 h 624" name="T101"/>
              <a:gd fmla="*/ 338 w 624" name="T102"/>
              <a:gd fmla="*/ 198 h 624" name="T103"/>
              <a:gd fmla="*/ 364 w 624" name="T104"/>
              <a:gd fmla="*/ 178 h 624" name="T105"/>
              <a:gd fmla="*/ 440 w 624" name="T106"/>
              <a:gd fmla="*/ 200 h 624" name="T107"/>
              <a:gd fmla="*/ 538 w 624" name="T108"/>
              <a:gd fmla="*/ 284 h 624" name="T109"/>
              <a:gd fmla="*/ 588 w 624" name="T110"/>
              <a:gd fmla="*/ 406 h 62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24" w="624">
                <a:moveTo>
                  <a:pt x="616" y="354"/>
                </a:moveTo>
                <a:lnTo>
                  <a:pt x="616" y="354"/>
                </a:lnTo>
                <a:lnTo>
                  <a:pt x="604" y="324"/>
                </a:lnTo>
                <a:lnTo>
                  <a:pt x="588" y="294"/>
                </a:lnTo>
                <a:lnTo>
                  <a:pt x="566" y="262"/>
                </a:lnTo>
                <a:lnTo>
                  <a:pt x="540" y="234"/>
                </a:lnTo>
                <a:lnTo>
                  <a:pt x="540" y="234"/>
                </a:lnTo>
                <a:lnTo>
                  <a:pt x="514" y="208"/>
                </a:lnTo>
                <a:lnTo>
                  <a:pt x="486" y="186"/>
                </a:lnTo>
                <a:lnTo>
                  <a:pt x="458" y="168"/>
                </a:lnTo>
                <a:lnTo>
                  <a:pt x="430" y="154"/>
                </a:lnTo>
                <a:lnTo>
                  <a:pt x="430" y="154"/>
                </a:lnTo>
                <a:lnTo>
                  <a:pt x="424" y="138"/>
                </a:lnTo>
                <a:lnTo>
                  <a:pt x="418" y="122"/>
                </a:lnTo>
                <a:lnTo>
                  <a:pt x="408" y="108"/>
                </a:lnTo>
                <a:lnTo>
                  <a:pt x="396" y="96"/>
                </a:lnTo>
                <a:lnTo>
                  <a:pt x="422" y="68"/>
                </a:lnTo>
                <a:lnTo>
                  <a:pt x="422" y="68"/>
                </a:lnTo>
                <a:lnTo>
                  <a:pt x="428" y="72"/>
                </a:lnTo>
                <a:lnTo>
                  <a:pt x="436" y="72"/>
                </a:lnTo>
                <a:lnTo>
                  <a:pt x="436" y="72"/>
                </a:lnTo>
                <a:lnTo>
                  <a:pt x="444" y="72"/>
                </a:lnTo>
                <a:lnTo>
                  <a:pt x="450" y="70"/>
                </a:lnTo>
                <a:lnTo>
                  <a:pt x="456" y="66"/>
                </a:lnTo>
                <a:lnTo>
                  <a:pt x="462" y="62"/>
                </a:lnTo>
                <a:lnTo>
                  <a:pt x="466" y="56"/>
                </a:lnTo>
                <a:lnTo>
                  <a:pt x="470" y="50"/>
                </a:lnTo>
                <a:lnTo>
                  <a:pt x="472" y="44"/>
                </a:lnTo>
                <a:lnTo>
                  <a:pt x="472" y="36"/>
                </a:lnTo>
                <a:lnTo>
                  <a:pt x="472" y="36"/>
                </a:lnTo>
                <a:lnTo>
                  <a:pt x="472" y="28"/>
                </a:lnTo>
                <a:lnTo>
                  <a:pt x="470" y="22"/>
                </a:lnTo>
                <a:lnTo>
                  <a:pt x="466" y="16"/>
                </a:lnTo>
                <a:lnTo>
                  <a:pt x="462" y="10"/>
                </a:lnTo>
                <a:lnTo>
                  <a:pt x="456" y="6"/>
                </a:lnTo>
                <a:lnTo>
                  <a:pt x="450" y="2"/>
                </a:lnTo>
                <a:lnTo>
                  <a:pt x="444" y="0"/>
                </a:lnTo>
                <a:lnTo>
                  <a:pt x="436" y="0"/>
                </a:lnTo>
                <a:lnTo>
                  <a:pt x="436" y="0"/>
                </a:lnTo>
                <a:lnTo>
                  <a:pt x="430" y="0"/>
                </a:lnTo>
                <a:lnTo>
                  <a:pt x="422" y="2"/>
                </a:lnTo>
                <a:lnTo>
                  <a:pt x="416" y="6"/>
                </a:lnTo>
                <a:lnTo>
                  <a:pt x="410" y="10"/>
                </a:lnTo>
                <a:lnTo>
                  <a:pt x="406" y="16"/>
                </a:lnTo>
                <a:lnTo>
                  <a:pt x="404" y="22"/>
                </a:lnTo>
                <a:lnTo>
                  <a:pt x="402" y="28"/>
                </a:lnTo>
                <a:lnTo>
                  <a:pt x="400" y="36"/>
                </a:lnTo>
                <a:lnTo>
                  <a:pt x="400" y="36"/>
                </a:lnTo>
                <a:lnTo>
                  <a:pt x="402" y="44"/>
                </a:lnTo>
                <a:lnTo>
                  <a:pt x="404" y="52"/>
                </a:lnTo>
                <a:lnTo>
                  <a:pt x="378" y="80"/>
                </a:lnTo>
                <a:lnTo>
                  <a:pt x="378" y="80"/>
                </a:lnTo>
                <a:lnTo>
                  <a:pt x="364" y="72"/>
                </a:lnTo>
                <a:lnTo>
                  <a:pt x="348" y="66"/>
                </a:lnTo>
                <a:lnTo>
                  <a:pt x="330" y="62"/>
                </a:lnTo>
                <a:lnTo>
                  <a:pt x="312" y="62"/>
                </a:lnTo>
                <a:lnTo>
                  <a:pt x="312" y="62"/>
                </a:lnTo>
                <a:lnTo>
                  <a:pt x="294" y="64"/>
                </a:lnTo>
                <a:lnTo>
                  <a:pt x="276" y="68"/>
                </a:lnTo>
                <a:lnTo>
                  <a:pt x="258" y="74"/>
                </a:lnTo>
                <a:lnTo>
                  <a:pt x="242" y="84"/>
                </a:lnTo>
                <a:lnTo>
                  <a:pt x="212" y="52"/>
                </a:lnTo>
                <a:lnTo>
                  <a:pt x="212" y="52"/>
                </a:lnTo>
                <a:lnTo>
                  <a:pt x="216" y="44"/>
                </a:lnTo>
                <a:lnTo>
                  <a:pt x="216" y="36"/>
                </a:lnTo>
                <a:lnTo>
                  <a:pt x="216" y="36"/>
                </a:lnTo>
                <a:lnTo>
                  <a:pt x="216" y="28"/>
                </a:lnTo>
                <a:lnTo>
                  <a:pt x="214" y="22"/>
                </a:lnTo>
                <a:lnTo>
                  <a:pt x="210" y="16"/>
                </a:lnTo>
                <a:lnTo>
                  <a:pt x="206" y="10"/>
                </a:lnTo>
                <a:lnTo>
                  <a:pt x="200" y="6"/>
                </a:lnTo>
                <a:lnTo>
                  <a:pt x="194" y="2"/>
                </a:lnTo>
                <a:lnTo>
                  <a:pt x="188" y="0"/>
                </a:lnTo>
                <a:lnTo>
                  <a:pt x="180" y="0"/>
                </a:lnTo>
                <a:lnTo>
                  <a:pt x="180" y="0"/>
                </a:lnTo>
                <a:lnTo>
                  <a:pt x="174" y="0"/>
                </a:lnTo>
                <a:lnTo>
                  <a:pt x="166" y="2"/>
                </a:lnTo>
                <a:lnTo>
                  <a:pt x="160" y="6"/>
                </a:lnTo>
                <a:lnTo>
                  <a:pt x="154" y="10"/>
                </a:lnTo>
                <a:lnTo>
                  <a:pt x="150" y="16"/>
                </a:lnTo>
                <a:lnTo>
                  <a:pt x="148" y="22"/>
                </a:lnTo>
                <a:lnTo>
                  <a:pt x="146" y="28"/>
                </a:lnTo>
                <a:lnTo>
                  <a:pt x="144" y="36"/>
                </a:lnTo>
                <a:lnTo>
                  <a:pt x="144" y="36"/>
                </a:lnTo>
                <a:lnTo>
                  <a:pt x="146" y="44"/>
                </a:lnTo>
                <a:lnTo>
                  <a:pt x="148" y="50"/>
                </a:lnTo>
                <a:lnTo>
                  <a:pt x="150" y="56"/>
                </a:lnTo>
                <a:lnTo>
                  <a:pt x="154" y="62"/>
                </a:lnTo>
                <a:lnTo>
                  <a:pt x="160" y="66"/>
                </a:lnTo>
                <a:lnTo>
                  <a:pt x="166" y="70"/>
                </a:lnTo>
                <a:lnTo>
                  <a:pt x="174" y="72"/>
                </a:lnTo>
                <a:lnTo>
                  <a:pt x="180" y="72"/>
                </a:lnTo>
                <a:lnTo>
                  <a:pt x="180" y="72"/>
                </a:lnTo>
                <a:lnTo>
                  <a:pt x="188" y="72"/>
                </a:lnTo>
                <a:lnTo>
                  <a:pt x="194" y="68"/>
                </a:lnTo>
                <a:lnTo>
                  <a:pt x="224" y="100"/>
                </a:lnTo>
                <a:lnTo>
                  <a:pt x="224" y="100"/>
                </a:lnTo>
                <a:lnTo>
                  <a:pt x="214" y="112"/>
                </a:lnTo>
                <a:lnTo>
                  <a:pt x="206" y="126"/>
                </a:lnTo>
                <a:lnTo>
                  <a:pt x="200" y="140"/>
                </a:lnTo>
                <a:lnTo>
                  <a:pt x="196" y="154"/>
                </a:lnTo>
                <a:lnTo>
                  <a:pt x="196" y="154"/>
                </a:lnTo>
                <a:lnTo>
                  <a:pt x="168" y="168"/>
                </a:lnTo>
                <a:lnTo>
                  <a:pt x="140" y="186"/>
                </a:lnTo>
                <a:lnTo>
                  <a:pt x="112" y="208"/>
                </a:lnTo>
                <a:lnTo>
                  <a:pt x="84" y="234"/>
                </a:lnTo>
                <a:lnTo>
                  <a:pt x="84" y="234"/>
                </a:lnTo>
                <a:lnTo>
                  <a:pt x="60" y="262"/>
                </a:lnTo>
                <a:lnTo>
                  <a:pt x="38" y="294"/>
                </a:lnTo>
                <a:lnTo>
                  <a:pt x="20" y="324"/>
                </a:lnTo>
                <a:lnTo>
                  <a:pt x="8" y="354"/>
                </a:lnTo>
                <a:lnTo>
                  <a:pt x="8" y="354"/>
                </a:lnTo>
                <a:lnTo>
                  <a:pt x="4" y="370"/>
                </a:lnTo>
                <a:lnTo>
                  <a:pt x="2" y="386"/>
                </a:lnTo>
                <a:lnTo>
                  <a:pt x="0" y="400"/>
                </a:lnTo>
                <a:lnTo>
                  <a:pt x="2" y="414"/>
                </a:lnTo>
                <a:lnTo>
                  <a:pt x="4" y="426"/>
                </a:lnTo>
                <a:lnTo>
                  <a:pt x="8" y="438"/>
                </a:lnTo>
                <a:lnTo>
                  <a:pt x="14" y="448"/>
                </a:lnTo>
                <a:lnTo>
                  <a:pt x="22" y="456"/>
                </a:lnTo>
                <a:lnTo>
                  <a:pt x="22" y="456"/>
                </a:lnTo>
                <a:lnTo>
                  <a:pt x="32" y="466"/>
                </a:lnTo>
                <a:lnTo>
                  <a:pt x="44" y="470"/>
                </a:lnTo>
                <a:lnTo>
                  <a:pt x="58" y="474"/>
                </a:lnTo>
                <a:lnTo>
                  <a:pt x="74" y="476"/>
                </a:lnTo>
                <a:lnTo>
                  <a:pt x="74" y="476"/>
                </a:lnTo>
                <a:lnTo>
                  <a:pt x="94" y="474"/>
                </a:lnTo>
                <a:lnTo>
                  <a:pt x="116" y="468"/>
                </a:lnTo>
                <a:lnTo>
                  <a:pt x="140" y="460"/>
                </a:lnTo>
                <a:lnTo>
                  <a:pt x="164" y="448"/>
                </a:lnTo>
                <a:lnTo>
                  <a:pt x="164" y="448"/>
                </a:lnTo>
                <a:lnTo>
                  <a:pt x="174" y="468"/>
                </a:lnTo>
                <a:lnTo>
                  <a:pt x="184" y="488"/>
                </a:lnTo>
                <a:lnTo>
                  <a:pt x="198" y="506"/>
                </a:lnTo>
                <a:lnTo>
                  <a:pt x="212" y="522"/>
                </a:lnTo>
                <a:lnTo>
                  <a:pt x="228" y="536"/>
                </a:lnTo>
                <a:lnTo>
                  <a:pt x="244" y="546"/>
                </a:lnTo>
                <a:lnTo>
                  <a:pt x="262" y="556"/>
                </a:lnTo>
                <a:lnTo>
                  <a:pt x="280" y="562"/>
                </a:lnTo>
                <a:lnTo>
                  <a:pt x="312" y="624"/>
                </a:lnTo>
                <a:lnTo>
                  <a:pt x="346" y="562"/>
                </a:lnTo>
                <a:lnTo>
                  <a:pt x="346" y="562"/>
                </a:lnTo>
                <a:lnTo>
                  <a:pt x="364" y="556"/>
                </a:lnTo>
                <a:lnTo>
                  <a:pt x="382" y="546"/>
                </a:lnTo>
                <a:lnTo>
                  <a:pt x="398" y="536"/>
                </a:lnTo>
                <a:lnTo>
                  <a:pt x="414" y="522"/>
                </a:lnTo>
                <a:lnTo>
                  <a:pt x="428" y="506"/>
                </a:lnTo>
                <a:lnTo>
                  <a:pt x="440" y="488"/>
                </a:lnTo>
                <a:lnTo>
                  <a:pt x="452" y="468"/>
                </a:lnTo>
                <a:lnTo>
                  <a:pt x="462" y="448"/>
                </a:lnTo>
                <a:lnTo>
                  <a:pt x="462" y="448"/>
                </a:lnTo>
                <a:lnTo>
                  <a:pt x="486" y="460"/>
                </a:lnTo>
                <a:lnTo>
                  <a:pt x="508" y="468"/>
                </a:lnTo>
                <a:lnTo>
                  <a:pt x="530" y="474"/>
                </a:lnTo>
                <a:lnTo>
                  <a:pt x="552" y="476"/>
                </a:lnTo>
                <a:lnTo>
                  <a:pt x="552" y="476"/>
                </a:lnTo>
                <a:lnTo>
                  <a:pt x="552" y="476"/>
                </a:lnTo>
                <a:lnTo>
                  <a:pt x="566" y="474"/>
                </a:lnTo>
                <a:lnTo>
                  <a:pt x="580" y="470"/>
                </a:lnTo>
                <a:lnTo>
                  <a:pt x="592" y="466"/>
                </a:lnTo>
                <a:lnTo>
                  <a:pt x="604" y="456"/>
                </a:lnTo>
                <a:lnTo>
                  <a:pt x="604" y="456"/>
                </a:lnTo>
                <a:lnTo>
                  <a:pt x="612" y="448"/>
                </a:lnTo>
                <a:lnTo>
                  <a:pt x="618" y="438"/>
                </a:lnTo>
                <a:lnTo>
                  <a:pt x="622" y="426"/>
                </a:lnTo>
                <a:lnTo>
                  <a:pt x="624" y="414"/>
                </a:lnTo>
                <a:lnTo>
                  <a:pt x="624" y="400"/>
                </a:lnTo>
                <a:lnTo>
                  <a:pt x="624" y="386"/>
                </a:lnTo>
                <a:lnTo>
                  <a:pt x="622" y="370"/>
                </a:lnTo>
                <a:lnTo>
                  <a:pt x="616" y="354"/>
                </a:lnTo>
                <a:lnTo>
                  <a:pt x="616" y="354"/>
                </a:lnTo>
                <a:close/>
                <a:moveTo>
                  <a:pt x="312" y="278"/>
                </a:moveTo>
                <a:lnTo>
                  <a:pt x="312" y="278"/>
                </a:lnTo>
                <a:lnTo>
                  <a:pt x="312" y="278"/>
                </a:lnTo>
                <a:lnTo>
                  <a:pt x="312" y="278"/>
                </a:lnTo>
                <a:lnTo>
                  <a:pt x="312" y="278"/>
                </a:lnTo>
                <a:lnTo>
                  <a:pt x="312" y="278"/>
                </a:lnTo>
                <a:lnTo>
                  <a:pt x="312" y="278"/>
                </a:lnTo>
                <a:lnTo>
                  <a:pt x="312" y="278"/>
                </a:lnTo>
                <a:close/>
                <a:moveTo>
                  <a:pt x="272" y="348"/>
                </a:moveTo>
                <a:lnTo>
                  <a:pt x="272" y="348"/>
                </a:lnTo>
                <a:lnTo>
                  <a:pt x="312" y="350"/>
                </a:lnTo>
                <a:lnTo>
                  <a:pt x="312" y="350"/>
                </a:lnTo>
                <a:lnTo>
                  <a:pt x="354" y="348"/>
                </a:lnTo>
                <a:lnTo>
                  <a:pt x="354" y="348"/>
                </a:lnTo>
                <a:lnTo>
                  <a:pt x="368" y="366"/>
                </a:lnTo>
                <a:lnTo>
                  <a:pt x="384" y="384"/>
                </a:lnTo>
                <a:lnTo>
                  <a:pt x="384" y="384"/>
                </a:lnTo>
                <a:lnTo>
                  <a:pt x="388" y="388"/>
                </a:lnTo>
                <a:lnTo>
                  <a:pt x="388" y="388"/>
                </a:lnTo>
                <a:lnTo>
                  <a:pt x="370" y="394"/>
                </a:lnTo>
                <a:lnTo>
                  <a:pt x="350" y="398"/>
                </a:lnTo>
                <a:lnTo>
                  <a:pt x="332" y="400"/>
                </a:lnTo>
                <a:lnTo>
                  <a:pt x="312" y="400"/>
                </a:lnTo>
                <a:lnTo>
                  <a:pt x="294" y="400"/>
                </a:lnTo>
                <a:lnTo>
                  <a:pt x="274" y="398"/>
                </a:lnTo>
                <a:lnTo>
                  <a:pt x="256" y="394"/>
                </a:lnTo>
                <a:lnTo>
                  <a:pt x="238" y="388"/>
                </a:lnTo>
                <a:lnTo>
                  <a:pt x="238" y="388"/>
                </a:lnTo>
                <a:lnTo>
                  <a:pt x="242" y="384"/>
                </a:lnTo>
                <a:lnTo>
                  <a:pt x="242" y="384"/>
                </a:lnTo>
                <a:lnTo>
                  <a:pt x="258" y="366"/>
                </a:lnTo>
                <a:lnTo>
                  <a:pt x="272" y="348"/>
                </a:lnTo>
                <a:lnTo>
                  <a:pt x="272" y="348"/>
                </a:lnTo>
                <a:close/>
                <a:moveTo>
                  <a:pt x="46" y="430"/>
                </a:moveTo>
                <a:lnTo>
                  <a:pt x="46" y="430"/>
                </a:lnTo>
                <a:lnTo>
                  <a:pt x="42" y="426"/>
                </a:lnTo>
                <a:lnTo>
                  <a:pt x="40" y="420"/>
                </a:lnTo>
                <a:lnTo>
                  <a:pt x="36" y="406"/>
                </a:lnTo>
                <a:lnTo>
                  <a:pt x="38" y="386"/>
                </a:lnTo>
                <a:lnTo>
                  <a:pt x="44" y="366"/>
                </a:lnTo>
                <a:lnTo>
                  <a:pt x="44" y="366"/>
                </a:lnTo>
                <a:lnTo>
                  <a:pt x="54" y="338"/>
                </a:lnTo>
                <a:lnTo>
                  <a:pt x="68" y="312"/>
                </a:lnTo>
                <a:lnTo>
                  <a:pt x="88" y="284"/>
                </a:lnTo>
                <a:lnTo>
                  <a:pt x="110" y="258"/>
                </a:lnTo>
                <a:lnTo>
                  <a:pt x="110" y="258"/>
                </a:lnTo>
                <a:lnTo>
                  <a:pt x="128" y="240"/>
                </a:lnTo>
                <a:lnTo>
                  <a:pt x="148" y="224"/>
                </a:lnTo>
                <a:lnTo>
                  <a:pt x="166" y="212"/>
                </a:lnTo>
                <a:lnTo>
                  <a:pt x="184" y="200"/>
                </a:lnTo>
                <a:lnTo>
                  <a:pt x="204" y="190"/>
                </a:lnTo>
                <a:lnTo>
                  <a:pt x="220" y="184"/>
                </a:lnTo>
                <a:lnTo>
                  <a:pt x="238" y="178"/>
                </a:lnTo>
                <a:lnTo>
                  <a:pt x="254" y="178"/>
                </a:lnTo>
                <a:lnTo>
                  <a:pt x="254" y="178"/>
                </a:lnTo>
                <a:lnTo>
                  <a:pt x="262" y="178"/>
                </a:lnTo>
                <a:lnTo>
                  <a:pt x="268" y="180"/>
                </a:lnTo>
                <a:lnTo>
                  <a:pt x="276" y="182"/>
                </a:lnTo>
                <a:lnTo>
                  <a:pt x="280" y="186"/>
                </a:lnTo>
                <a:lnTo>
                  <a:pt x="280" y="186"/>
                </a:lnTo>
                <a:lnTo>
                  <a:pt x="284" y="192"/>
                </a:lnTo>
                <a:lnTo>
                  <a:pt x="288" y="198"/>
                </a:lnTo>
                <a:lnTo>
                  <a:pt x="290" y="204"/>
                </a:lnTo>
                <a:lnTo>
                  <a:pt x="290" y="214"/>
                </a:lnTo>
                <a:lnTo>
                  <a:pt x="290" y="232"/>
                </a:lnTo>
                <a:lnTo>
                  <a:pt x="284" y="254"/>
                </a:lnTo>
                <a:lnTo>
                  <a:pt x="274" y="278"/>
                </a:lnTo>
                <a:lnTo>
                  <a:pt x="258" y="304"/>
                </a:lnTo>
                <a:lnTo>
                  <a:pt x="240" y="332"/>
                </a:lnTo>
                <a:lnTo>
                  <a:pt x="216" y="358"/>
                </a:lnTo>
                <a:lnTo>
                  <a:pt x="216" y="358"/>
                </a:lnTo>
                <a:lnTo>
                  <a:pt x="198" y="376"/>
                </a:lnTo>
                <a:lnTo>
                  <a:pt x="180" y="392"/>
                </a:lnTo>
                <a:lnTo>
                  <a:pt x="160" y="406"/>
                </a:lnTo>
                <a:lnTo>
                  <a:pt x="142" y="418"/>
                </a:lnTo>
                <a:lnTo>
                  <a:pt x="124" y="428"/>
                </a:lnTo>
                <a:lnTo>
                  <a:pt x="106" y="434"/>
                </a:lnTo>
                <a:lnTo>
                  <a:pt x="90" y="438"/>
                </a:lnTo>
                <a:lnTo>
                  <a:pt x="74" y="440"/>
                </a:lnTo>
                <a:lnTo>
                  <a:pt x="74" y="440"/>
                </a:lnTo>
                <a:lnTo>
                  <a:pt x="66" y="440"/>
                </a:lnTo>
                <a:lnTo>
                  <a:pt x="58" y="438"/>
                </a:lnTo>
                <a:lnTo>
                  <a:pt x="52" y="434"/>
                </a:lnTo>
                <a:lnTo>
                  <a:pt x="46" y="430"/>
                </a:lnTo>
                <a:lnTo>
                  <a:pt x="46" y="430"/>
                </a:lnTo>
                <a:close/>
                <a:moveTo>
                  <a:pt x="312" y="530"/>
                </a:moveTo>
                <a:lnTo>
                  <a:pt x="312" y="530"/>
                </a:lnTo>
                <a:lnTo>
                  <a:pt x="296" y="530"/>
                </a:lnTo>
                <a:lnTo>
                  <a:pt x="280" y="526"/>
                </a:lnTo>
                <a:lnTo>
                  <a:pt x="266" y="518"/>
                </a:lnTo>
                <a:lnTo>
                  <a:pt x="252" y="510"/>
                </a:lnTo>
                <a:lnTo>
                  <a:pt x="238" y="498"/>
                </a:lnTo>
                <a:lnTo>
                  <a:pt x="226" y="484"/>
                </a:lnTo>
                <a:lnTo>
                  <a:pt x="216" y="470"/>
                </a:lnTo>
                <a:lnTo>
                  <a:pt x="206" y="452"/>
                </a:lnTo>
                <a:lnTo>
                  <a:pt x="206" y="452"/>
                </a:lnTo>
                <a:lnTo>
                  <a:pt x="232" y="462"/>
                </a:lnTo>
                <a:lnTo>
                  <a:pt x="258" y="468"/>
                </a:lnTo>
                <a:lnTo>
                  <a:pt x="286" y="472"/>
                </a:lnTo>
                <a:lnTo>
                  <a:pt x="312" y="472"/>
                </a:lnTo>
                <a:lnTo>
                  <a:pt x="312" y="472"/>
                </a:lnTo>
                <a:lnTo>
                  <a:pt x="340" y="472"/>
                </a:lnTo>
                <a:lnTo>
                  <a:pt x="368" y="468"/>
                </a:lnTo>
                <a:lnTo>
                  <a:pt x="394" y="462"/>
                </a:lnTo>
                <a:lnTo>
                  <a:pt x="420" y="452"/>
                </a:lnTo>
                <a:lnTo>
                  <a:pt x="420" y="452"/>
                </a:lnTo>
                <a:lnTo>
                  <a:pt x="410" y="470"/>
                </a:lnTo>
                <a:lnTo>
                  <a:pt x="400" y="484"/>
                </a:lnTo>
                <a:lnTo>
                  <a:pt x="386" y="498"/>
                </a:lnTo>
                <a:lnTo>
                  <a:pt x="374" y="510"/>
                </a:lnTo>
                <a:lnTo>
                  <a:pt x="360" y="518"/>
                </a:lnTo>
                <a:lnTo>
                  <a:pt x="344" y="526"/>
                </a:lnTo>
                <a:lnTo>
                  <a:pt x="328" y="530"/>
                </a:lnTo>
                <a:lnTo>
                  <a:pt x="312" y="530"/>
                </a:lnTo>
                <a:lnTo>
                  <a:pt x="312" y="530"/>
                </a:lnTo>
                <a:close/>
                <a:moveTo>
                  <a:pt x="578" y="430"/>
                </a:moveTo>
                <a:lnTo>
                  <a:pt x="578" y="430"/>
                </a:lnTo>
                <a:lnTo>
                  <a:pt x="574" y="434"/>
                </a:lnTo>
                <a:lnTo>
                  <a:pt x="568" y="438"/>
                </a:lnTo>
                <a:lnTo>
                  <a:pt x="560" y="440"/>
                </a:lnTo>
                <a:lnTo>
                  <a:pt x="552" y="440"/>
                </a:lnTo>
                <a:lnTo>
                  <a:pt x="552" y="440"/>
                </a:lnTo>
                <a:lnTo>
                  <a:pt x="552" y="440"/>
                </a:lnTo>
                <a:lnTo>
                  <a:pt x="552" y="440"/>
                </a:lnTo>
                <a:lnTo>
                  <a:pt x="536" y="438"/>
                </a:lnTo>
                <a:lnTo>
                  <a:pt x="520" y="434"/>
                </a:lnTo>
                <a:lnTo>
                  <a:pt x="502" y="428"/>
                </a:lnTo>
                <a:lnTo>
                  <a:pt x="484" y="418"/>
                </a:lnTo>
                <a:lnTo>
                  <a:pt x="464" y="406"/>
                </a:lnTo>
                <a:lnTo>
                  <a:pt x="446" y="392"/>
                </a:lnTo>
                <a:lnTo>
                  <a:pt x="428" y="376"/>
                </a:lnTo>
                <a:lnTo>
                  <a:pt x="410" y="358"/>
                </a:lnTo>
                <a:lnTo>
                  <a:pt x="410" y="358"/>
                </a:lnTo>
                <a:lnTo>
                  <a:pt x="386" y="332"/>
                </a:lnTo>
                <a:lnTo>
                  <a:pt x="366" y="304"/>
                </a:lnTo>
                <a:lnTo>
                  <a:pt x="352" y="278"/>
                </a:lnTo>
                <a:lnTo>
                  <a:pt x="342" y="254"/>
                </a:lnTo>
                <a:lnTo>
                  <a:pt x="336" y="232"/>
                </a:lnTo>
                <a:lnTo>
                  <a:pt x="336" y="214"/>
                </a:lnTo>
                <a:lnTo>
                  <a:pt x="336" y="204"/>
                </a:lnTo>
                <a:lnTo>
                  <a:pt x="338" y="198"/>
                </a:lnTo>
                <a:lnTo>
                  <a:pt x="342" y="192"/>
                </a:lnTo>
                <a:lnTo>
                  <a:pt x="346" y="186"/>
                </a:lnTo>
                <a:lnTo>
                  <a:pt x="346" y="186"/>
                </a:lnTo>
                <a:lnTo>
                  <a:pt x="350" y="182"/>
                </a:lnTo>
                <a:lnTo>
                  <a:pt x="356" y="180"/>
                </a:lnTo>
                <a:lnTo>
                  <a:pt x="364" y="178"/>
                </a:lnTo>
                <a:lnTo>
                  <a:pt x="372" y="178"/>
                </a:lnTo>
                <a:lnTo>
                  <a:pt x="372" y="178"/>
                </a:lnTo>
                <a:lnTo>
                  <a:pt x="388" y="178"/>
                </a:lnTo>
                <a:lnTo>
                  <a:pt x="404" y="184"/>
                </a:lnTo>
                <a:lnTo>
                  <a:pt x="422" y="190"/>
                </a:lnTo>
                <a:lnTo>
                  <a:pt x="440" y="200"/>
                </a:lnTo>
                <a:lnTo>
                  <a:pt x="460" y="212"/>
                </a:lnTo>
                <a:lnTo>
                  <a:pt x="478" y="224"/>
                </a:lnTo>
                <a:lnTo>
                  <a:pt x="496" y="240"/>
                </a:lnTo>
                <a:lnTo>
                  <a:pt x="514" y="258"/>
                </a:lnTo>
                <a:lnTo>
                  <a:pt x="514" y="258"/>
                </a:lnTo>
                <a:lnTo>
                  <a:pt x="538" y="284"/>
                </a:lnTo>
                <a:lnTo>
                  <a:pt x="556" y="312"/>
                </a:lnTo>
                <a:lnTo>
                  <a:pt x="572" y="338"/>
                </a:lnTo>
                <a:lnTo>
                  <a:pt x="582" y="366"/>
                </a:lnTo>
                <a:lnTo>
                  <a:pt x="582" y="366"/>
                </a:lnTo>
                <a:lnTo>
                  <a:pt x="588" y="386"/>
                </a:lnTo>
                <a:lnTo>
                  <a:pt x="588" y="406"/>
                </a:lnTo>
                <a:lnTo>
                  <a:pt x="586" y="420"/>
                </a:lnTo>
                <a:lnTo>
                  <a:pt x="582" y="426"/>
                </a:lnTo>
                <a:lnTo>
                  <a:pt x="578" y="430"/>
                </a:lnTo>
                <a:lnTo>
                  <a:pt x="578" y="430"/>
                </a:lnTo>
                <a:close/>
              </a:path>
            </a:pathLst>
          </a:custGeom>
          <a:solidFill>
            <a:srgbClr val="402D1F"/>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ko-KR" sz="1400"/>
          </a:p>
        </p:txBody>
      </p:sp>
      <p:cxnSp>
        <p:nvCxnSpPr>
          <p:cNvPr id="20" name="직선 연결선 19"/>
          <p:cNvCxnSpPr/>
          <p:nvPr/>
        </p:nvCxnSpPr>
        <p:spPr>
          <a:xfrm flipV="1">
            <a:off x="3845691" y="2492863"/>
            <a:ext cx="1179812" cy="88238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1" name="그룹 20"/>
          <p:cNvGrpSpPr/>
          <p:nvPr/>
        </p:nvGrpSpPr>
        <p:grpSpPr>
          <a:xfrm>
            <a:off x="3819112" y="4049396"/>
            <a:ext cx="2152184" cy="664215"/>
            <a:chOff x="4572000" y="2520799"/>
            <a:chExt cx="2391508" cy="738076"/>
          </a:xfrm>
        </p:grpSpPr>
        <p:sp>
          <p:nvSpPr>
            <p:cNvPr id="22" name="Rectangle 3"/>
            <p:cNvSpPr txBox="1">
              <a:spLocks noChangeArrowheads="1"/>
            </p:cNvSpPr>
            <p:nvPr/>
          </p:nvSpPr>
          <p:spPr bwMode="auto">
            <a:xfrm>
              <a:off x="4572531" y="2509978"/>
              <a:ext cx="2390977" cy="237086"/>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b="1" lang="en-US" sz="1400">
                  <a:solidFill>
                    <a:schemeClr val="bg1"/>
                  </a:solidFill>
                  <a:effectLst>
                    <a:outerShdw algn="tl" blurRad="38100" dir="2700000" dist="38100">
                      <a:srgbClr val="000000">
                        <a:alpha val="43137"/>
                      </a:srgbClr>
                    </a:outerShdw>
                  </a:effectLst>
                  <a:latin charset="0" panose="020f0502020204030204" pitchFamily="34" typeface="Calibri"/>
                  <a:ea charset="0" panose="020b0604030504040204" pitchFamily="34" typeface="Tahoma"/>
                  <a:cs charset="0" panose="020b0604030504040204" pitchFamily="34" typeface="Tahoma"/>
                </a:rPr>
                <a:t>Immense Visual Appeal</a:t>
              </a:r>
            </a:p>
          </p:txBody>
        </p:sp>
        <p:sp>
          <p:nvSpPr>
            <p:cNvPr id="23" name="Rectangle 3"/>
            <p:cNvSpPr txBox="1">
              <a:spLocks noChangeArrowheads="1"/>
            </p:cNvSpPr>
            <p:nvPr/>
          </p:nvSpPr>
          <p:spPr bwMode="auto">
            <a:xfrm>
              <a:off x="4572000" y="2689348"/>
              <a:ext cx="2300052" cy="677388"/>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000">
                  <a:solidFill>
                    <a:schemeClr val="bg1"/>
                  </a:solidFill>
                  <a:effectLst>
                    <a:outerShdw algn="tl" blurRad="38100" dir="2700000" dist="38100">
                      <a:srgbClr val="000000">
                        <a:alpha val="43137"/>
                      </a:srgbClr>
                    </a:outerShdw>
                  </a:effectLst>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grpSp>
      <p:grpSp>
        <p:nvGrpSpPr>
          <p:cNvPr id="24" name="그룹 23"/>
          <p:cNvGrpSpPr/>
          <p:nvPr/>
        </p:nvGrpSpPr>
        <p:grpSpPr>
          <a:xfrm>
            <a:off x="5882862" y="2791970"/>
            <a:ext cx="2152184" cy="664215"/>
            <a:chOff x="4572000" y="2520799"/>
            <a:chExt cx="2391508" cy="738076"/>
          </a:xfrm>
        </p:grpSpPr>
        <p:sp>
          <p:nvSpPr>
            <p:cNvPr id="25" name="Rectangle 3"/>
            <p:cNvSpPr txBox="1">
              <a:spLocks noChangeArrowheads="1"/>
            </p:cNvSpPr>
            <p:nvPr/>
          </p:nvSpPr>
          <p:spPr bwMode="auto">
            <a:xfrm>
              <a:off x="4572530" y="2509978"/>
              <a:ext cx="2390977" cy="237086"/>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b="1" lang="en-US" sz="1400">
                  <a:solidFill>
                    <a:schemeClr val="bg1"/>
                  </a:solidFill>
                  <a:effectLst>
                    <a:outerShdw algn="tl" blurRad="38100" dir="2700000" dist="38100">
                      <a:srgbClr val="000000">
                        <a:alpha val="43137"/>
                      </a:srgbClr>
                    </a:outerShdw>
                  </a:effectLst>
                  <a:latin charset="0" panose="020f0502020204030204" pitchFamily="34" typeface="Calibri"/>
                  <a:ea charset="0" panose="020b0604030504040204" pitchFamily="34" typeface="Tahoma"/>
                  <a:cs charset="0" panose="020b0604030504040204" pitchFamily="34" typeface="Tahoma"/>
                </a:rPr>
                <a:t>Immense Visual Appeal</a:t>
              </a:r>
            </a:p>
          </p:txBody>
        </p:sp>
        <p:sp>
          <p:nvSpPr>
            <p:cNvPr id="26" name="Rectangle 3"/>
            <p:cNvSpPr txBox="1">
              <a:spLocks noChangeArrowheads="1"/>
            </p:cNvSpPr>
            <p:nvPr/>
          </p:nvSpPr>
          <p:spPr bwMode="auto">
            <a:xfrm>
              <a:off x="4571999" y="2689349"/>
              <a:ext cx="2300052" cy="677388"/>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000">
                  <a:solidFill>
                    <a:schemeClr val="bg1"/>
                  </a:solidFill>
                  <a:effectLst>
                    <a:outerShdw algn="tl" blurRad="38100" dir="2700000" dist="38100">
                      <a:srgbClr val="000000">
                        <a:alpha val="43137"/>
                      </a:srgbClr>
                    </a:outerShdw>
                  </a:effectLst>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grpSp>
    </p:spTree>
    <p:extLst>
      <p:ext uri="{BB962C8B-B14F-4D97-AF65-F5344CB8AC3E}">
        <p14:creationId val="1127659661"/>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4" sz="quarter" type="body"/>
          </p:nvPr>
        </p:nvSpPr>
        <p:spPr/>
        <p:txBody>
          <a:bodyPr/>
          <a:lstStyle/>
          <a:p>
            <a:r>
              <a:rPr altLang="ko-KR" lang="en-US"/>
              <a:t>Column text</a:t>
            </a:r>
          </a:p>
        </p:txBody>
      </p:sp>
      <p:sp>
        <p:nvSpPr>
          <p:cNvPr id="3" name="텍스트 개체 틀 2"/>
          <p:cNvSpPr>
            <a:spLocks noGrp="1"/>
          </p:cNvSpPr>
          <p:nvPr>
            <p:ph idx="15" sz="quarter" type="body"/>
          </p:nvPr>
        </p:nvSpPr>
        <p:spPr/>
        <p:txBody>
          <a:bodyPr/>
          <a:lstStyle/>
          <a:p>
            <a:r>
              <a:rPr altLang="ko-KR" lang="en-US" smtClean="0"/>
              <a:t>Slide sub title</a:t>
            </a:r>
          </a:p>
        </p:txBody>
      </p:sp>
      <p:grpSp>
        <p:nvGrpSpPr>
          <p:cNvPr id="4" name="그룹 3"/>
          <p:cNvGrpSpPr/>
          <p:nvPr/>
        </p:nvGrpSpPr>
        <p:grpSpPr>
          <a:xfrm>
            <a:off x="183243" y="954103"/>
            <a:ext cx="373348" cy="309352"/>
            <a:chOff x="97179" y="1248898"/>
            <a:chExt cx="469218" cy="388789"/>
          </a:xfrm>
        </p:grpSpPr>
        <p:pic>
          <p:nvPicPr>
            <p:cNvPr id="5" name="그림 4"/>
            <p:cNvPicPr>
              <a:picLocks noChangeAspect="1"/>
            </p:cNvPicPr>
            <p:nvPr/>
          </p:nvPicPr>
          <p:blipFill>
            <a:blip r:embed="rId2">
              <a:extLst>
                <a:ext uri="{28A0092B-C50C-407E-A947-70E740481C1C}">
                  <a14:useLocalDpi/>
                </a:ext>
              </a:extLst>
            </a:blip>
            <a:stretch>
              <a:fillRect/>
            </a:stretch>
          </p:blipFill>
          <p:spPr>
            <a:xfrm rot="4712254">
              <a:off x="59591" y="1302829"/>
              <a:ext cx="372446" cy="297269"/>
            </a:xfrm>
            <a:prstGeom prst="rect">
              <a:avLst/>
            </a:prstGeom>
          </p:spPr>
        </p:pic>
        <p:pic>
          <p:nvPicPr>
            <p:cNvPr id="6" name="그림 5"/>
            <p:cNvPicPr>
              <a:picLocks noChangeAspect="1"/>
            </p:cNvPicPr>
            <p:nvPr/>
          </p:nvPicPr>
          <p:blipFill>
            <a:blip r:embed="rId3">
              <a:extLst>
                <a:ext uri="{28A0092B-C50C-407E-A947-70E740481C1C}">
                  <a14:useLocalDpi/>
                </a:ext>
              </a:extLst>
            </a:blip>
            <a:stretch>
              <a:fillRect/>
            </a:stretch>
          </p:blipFill>
          <p:spPr>
            <a:xfrm rot="3584685">
              <a:off x="333679" y="1310312"/>
              <a:ext cx="294131" cy="171304"/>
            </a:xfrm>
            <a:prstGeom prst="rect">
              <a:avLst/>
            </a:prstGeom>
          </p:spPr>
        </p:pic>
      </p:grpSp>
      <p:sp>
        <p:nvSpPr>
          <p:cNvPr id="7" name="텍스트 개체 틀 3"/>
          <p:cNvSpPr txBox="1"/>
          <p:nvPr/>
        </p:nvSpPr>
        <p:spPr>
          <a:xfrm>
            <a:off x="625384" y="988655"/>
            <a:ext cx="8388424" cy="18288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sz="1200">
                <a:solidFill>
                  <a:srgbClr val="402D1F"/>
                </a:solidFill>
                <a:latin charset="0" panose="020f0502020204030204" pitchFamily="34" typeface="Calibri"/>
              </a:rPr>
              <a:t>Our user-friendly and functional search engine helps you locate the right templates, effectively saving your time.</a:t>
            </a:r>
          </a:p>
        </p:txBody>
      </p:sp>
      <p:pic>
        <p:nvPicPr>
          <p:cNvPr id="48" name="그림 47"/>
          <p:cNvPicPr>
            <a:picLocks noChangeAspect="1"/>
          </p:cNvPicPr>
          <p:nvPr/>
        </p:nvPicPr>
        <p:blipFill>
          <a:blip r:embed="rId4">
            <a:extLst>
              <a:ext uri="{28A0092B-C50C-407E-A947-70E740481C1C}">
                <a14:useLocalDpi/>
              </a:ext>
            </a:extLst>
          </a:blip>
          <a:stretch>
            <a:fillRect/>
          </a:stretch>
        </p:blipFill>
        <p:spPr>
          <a:xfrm>
            <a:off x="8048713" y="850733"/>
            <a:ext cx="1093739" cy="1367174"/>
          </a:xfrm>
          <a:prstGeom prst="rect">
            <a:avLst/>
          </a:prstGeom>
        </p:spPr>
      </p:pic>
      <p:grpSp>
        <p:nvGrpSpPr>
          <p:cNvPr id="26" name="그룹 25"/>
          <p:cNvGrpSpPr/>
          <p:nvPr/>
        </p:nvGrpSpPr>
        <p:grpSpPr>
          <a:xfrm>
            <a:off x="1007785" y="1666460"/>
            <a:ext cx="3311687" cy="499336"/>
            <a:chOff x="852468" y="2247400"/>
            <a:chExt cx="3456000" cy="521096"/>
          </a:xfrm>
        </p:grpSpPr>
        <p:grpSp>
          <p:nvGrpSpPr>
            <p:cNvPr id="27" name="그룹 26"/>
            <p:cNvGrpSpPr/>
            <p:nvPr/>
          </p:nvGrpSpPr>
          <p:grpSpPr>
            <a:xfrm>
              <a:off x="852468" y="2247400"/>
              <a:ext cx="3456000" cy="521096"/>
              <a:chOff x="852468" y="2247400"/>
              <a:chExt cx="3456000" cy="521096"/>
            </a:xfrm>
          </p:grpSpPr>
          <p:sp>
            <p:nvSpPr>
              <p:cNvPr id="31" name="모서리가 둥근 직사각형 30"/>
              <p:cNvSpPr/>
              <p:nvPr/>
            </p:nvSpPr>
            <p:spPr>
              <a:xfrm>
                <a:off x="852468" y="2247400"/>
                <a:ext cx="3456000" cy="521096"/>
              </a:xfrm>
              <a:prstGeom prst="roundRect">
                <a:avLst/>
              </a:prstGeom>
              <a:solidFill>
                <a:srgbClr val="402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32" name="모서리가 둥근 직사각형 31"/>
              <p:cNvSpPr/>
              <p:nvPr/>
            </p:nvSpPr>
            <p:spPr>
              <a:xfrm>
                <a:off x="903353" y="2295490"/>
                <a:ext cx="3347642" cy="424916"/>
              </a:xfrm>
              <a:prstGeom prst="roundRect">
                <a:avLst/>
              </a:prstGeom>
              <a:blipFill>
                <a:blip r:embed="rId5">
                  <a:extLs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33" name="모서리가 둥근 직사각형 32"/>
              <p:cNvSpPr/>
              <p:nvPr/>
            </p:nvSpPr>
            <p:spPr>
              <a:xfrm>
                <a:off x="903353" y="2295490"/>
                <a:ext cx="3347642" cy="424916"/>
              </a:xfrm>
              <a:prstGeom prst="roundRect">
                <a:avLst/>
              </a:prstGeom>
              <a:gradFill>
                <a:gsLst>
                  <a:gs pos="0">
                    <a:schemeClr val="bg1">
                      <a:alpha val="3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grpSp>
          <p:nvGrpSpPr>
            <p:cNvPr id="28" name="그룹 27"/>
            <p:cNvGrpSpPr/>
            <p:nvPr/>
          </p:nvGrpSpPr>
          <p:grpSpPr>
            <a:xfrm>
              <a:off x="1001439" y="2461506"/>
              <a:ext cx="3158058" cy="92884"/>
              <a:chOff x="1014697" y="2461506"/>
              <a:chExt cx="3158058" cy="92884"/>
            </a:xfrm>
          </p:grpSpPr>
          <p:sp>
            <p:nvSpPr>
              <p:cNvPr id="29" name="타원 28"/>
              <p:cNvSpPr/>
              <p:nvPr/>
            </p:nvSpPr>
            <p:spPr>
              <a:xfrm>
                <a:off x="1014697" y="2461506"/>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30" name="타원 29"/>
              <p:cNvSpPr/>
              <p:nvPr/>
            </p:nvSpPr>
            <p:spPr>
              <a:xfrm>
                <a:off x="4079869" y="2461506"/>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grpSp>
      <p:grpSp>
        <p:nvGrpSpPr>
          <p:cNvPr id="34" name="그룹 33"/>
          <p:cNvGrpSpPr/>
          <p:nvPr/>
        </p:nvGrpSpPr>
        <p:grpSpPr>
          <a:xfrm>
            <a:off x="4824528" y="1666460"/>
            <a:ext cx="3311687" cy="499336"/>
            <a:chOff x="4835532" y="2247400"/>
            <a:chExt cx="3456000" cy="521096"/>
          </a:xfrm>
        </p:grpSpPr>
        <p:grpSp>
          <p:nvGrpSpPr>
            <p:cNvPr id="35" name="그룹 34"/>
            <p:cNvGrpSpPr/>
            <p:nvPr/>
          </p:nvGrpSpPr>
          <p:grpSpPr>
            <a:xfrm>
              <a:off x="4835532" y="2247400"/>
              <a:ext cx="3456000" cy="521096"/>
              <a:chOff x="4835532" y="2247400"/>
              <a:chExt cx="3456000" cy="521096"/>
            </a:xfrm>
          </p:grpSpPr>
          <p:sp>
            <p:nvSpPr>
              <p:cNvPr id="39" name="모서리가 둥근 직사각형 38"/>
              <p:cNvSpPr/>
              <p:nvPr/>
            </p:nvSpPr>
            <p:spPr>
              <a:xfrm>
                <a:off x="4835532" y="2247400"/>
                <a:ext cx="3456000" cy="521096"/>
              </a:xfrm>
              <a:prstGeom prst="roundRect">
                <a:avLst/>
              </a:prstGeom>
              <a:solidFill>
                <a:srgbClr val="402D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40" name="모서리가 둥근 직사각형 39"/>
              <p:cNvSpPr/>
              <p:nvPr/>
            </p:nvSpPr>
            <p:spPr>
              <a:xfrm>
                <a:off x="4886417" y="2295490"/>
                <a:ext cx="3347642" cy="424916"/>
              </a:xfrm>
              <a:prstGeom prst="roundRect">
                <a:avLst/>
              </a:prstGeom>
              <a:blipFill>
                <a:blip r:embed="rId5">
                  <a:extLs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41" name="모서리가 둥근 직사각형 40"/>
              <p:cNvSpPr/>
              <p:nvPr/>
            </p:nvSpPr>
            <p:spPr>
              <a:xfrm>
                <a:off x="4886417" y="2295490"/>
                <a:ext cx="3347642" cy="424916"/>
              </a:xfrm>
              <a:prstGeom prst="roundRect">
                <a:avLst/>
              </a:prstGeom>
              <a:gradFill>
                <a:gsLst>
                  <a:gs pos="0">
                    <a:schemeClr val="bg1">
                      <a:alpha val="3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grpSp>
          <p:nvGrpSpPr>
            <p:cNvPr id="36" name="그룹 35"/>
            <p:cNvGrpSpPr/>
            <p:nvPr/>
          </p:nvGrpSpPr>
          <p:grpSpPr>
            <a:xfrm>
              <a:off x="4984503" y="2461506"/>
              <a:ext cx="3158058" cy="92884"/>
              <a:chOff x="1014697" y="2461506"/>
              <a:chExt cx="3158058" cy="92884"/>
            </a:xfrm>
          </p:grpSpPr>
          <p:sp>
            <p:nvSpPr>
              <p:cNvPr id="37" name="타원 36"/>
              <p:cNvSpPr/>
              <p:nvPr/>
            </p:nvSpPr>
            <p:spPr>
              <a:xfrm>
                <a:off x="1014697" y="2461506"/>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38" name="타원 37"/>
              <p:cNvSpPr/>
              <p:nvPr/>
            </p:nvSpPr>
            <p:spPr>
              <a:xfrm>
                <a:off x="4079869" y="2461506"/>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grpSp>
      <p:sp>
        <p:nvSpPr>
          <p:cNvPr id="42" name="Rectangle 3"/>
          <p:cNvSpPr txBox="1">
            <a:spLocks noChangeArrowheads="1"/>
          </p:cNvSpPr>
          <p:nvPr/>
        </p:nvSpPr>
        <p:spPr bwMode="auto">
          <a:xfrm>
            <a:off x="4901605" y="2279095"/>
            <a:ext cx="3157533" cy="502920"/>
          </a:xfrm>
          <a:prstGeom prst="rect">
            <a:avLst/>
          </a:prstGeom>
          <a:noFill/>
          <a:ln w="9525">
            <a:noFill/>
            <a:miter lim="800000"/>
          </a:ln>
        </p:spPr>
        <p:txBody>
          <a:bodyPr anchor="ctr" bIns="0" lIns="0" rIns="0" tIns="0" wrap="square">
            <a:spAutoFit/>
            <a:scene3d>
              <a:camera prst="orthographicFront"/>
              <a:lightRig dir="t" rig="threePt"/>
            </a:scene3d>
            <a:sp3d>
              <a:bevelT h="0" w="0"/>
            </a:sp3d>
          </a:bodyPr>
          <a:lstStyle/>
          <a:p>
            <a:pPr algn="just">
              <a:buFont charset="0" panose="020b0604020202020204" pitchFamily="34" typeface="Arial"/>
              <a:buNone/>
              <a:defRPr/>
            </a:pPr>
            <a:r>
              <a:rPr altLang="ko-KR" kumimoji="0" lang="en-US" spc="-70" sz="1100">
                <a:solidFill>
                  <a:schemeClr val="tx1">
                    <a:lumMod val="75000"/>
                    <a:lumOff val="25000"/>
                  </a:schemeClr>
                </a:solidFill>
                <a:latin charset="0" panose="020f0502020204030204" pitchFamily="34" typeface="Calibri"/>
                <a:cs charset="0" panose="020b0604020202020204" pitchFamily="34" typeface="Arial"/>
              </a:rPr>
              <a:t>Lorem ipsum dolor sit amet, consectetur adipiscing elit, set eiusmod tempor incidunt et labore et dolore magna aliquam. Ut enim ad minim veniam, quis nostrud exerc. </a:t>
            </a:r>
          </a:p>
        </p:txBody>
      </p:sp>
      <p:pic>
        <p:nvPicPr>
          <p:cNvPr id="43" name="그림 42"/>
          <p:cNvPicPr>
            <a:picLocks noChangeAspect="1"/>
          </p:cNvPicPr>
          <p:nvPr/>
        </p:nvPicPr>
        <p:blipFill>
          <a:blip r:embed="rId6">
            <a:extLst>
              <a:ext uri="{28A0092B-C50C-407E-A947-70E740481C1C}">
                <a14:useLocalDpi/>
              </a:ext>
            </a:extLst>
          </a:blip>
          <a:stretch>
            <a:fillRect/>
          </a:stretch>
        </p:blipFill>
        <p:spPr>
          <a:xfrm>
            <a:off x="1088171" y="2936118"/>
            <a:ext cx="3150915" cy="734020"/>
          </a:xfrm>
          <a:prstGeom prst="rect">
            <a:avLst/>
          </a:prstGeom>
          <a:ln w="3175">
            <a:solidFill>
              <a:srgbClr val="402D1F"/>
            </a:solidFill>
          </a:ln>
        </p:spPr>
      </p:pic>
      <p:sp>
        <p:nvSpPr>
          <p:cNvPr id="44" name="Rectangle 3"/>
          <p:cNvSpPr txBox="1">
            <a:spLocks noChangeArrowheads="1"/>
          </p:cNvSpPr>
          <p:nvPr/>
        </p:nvSpPr>
        <p:spPr bwMode="auto">
          <a:xfrm>
            <a:off x="1084862" y="2279095"/>
            <a:ext cx="3157533" cy="502920"/>
          </a:xfrm>
          <a:prstGeom prst="rect">
            <a:avLst/>
          </a:prstGeom>
          <a:noFill/>
          <a:ln w="9525">
            <a:noFill/>
            <a:miter lim="800000"/>
          </a:ln>
        </p:spPr>
        <p:txBody>
          <a:bodyPr anchor="ctr" bIns="0" lIns="0" rIns="0" tIns="0" wrap="square">
            <a:spAutoFit/>
            <a:scene3d>
              <a:camera prst="orthographicFront"/>
              <a:lightRig dir="t" rig="threePt"/>
            </a:scene3d>
            <a:sp3d>
              <a:bevelT h="0" w="0"/>
            </a:sp3d>
          </a:bodyPr>
          <a:lstStyle/>
          <a:p>
            <a:pPr algn="just">
              <a:buFont charset="0" panose="020b0604020202020204" pitchFamily="34" typeface="Arial"/>
              <a:buNone/>
              <a:defRPr/>
            </a:pPr>
            <a:r>
              <a:rPr altLang="ko-KR" kumimoji="0" lang="en-US" spc="-70" sz="1100">
                <a:solidFill>
                  <a:schemeClr val="tx1">
                    <a:lumMod val="75000"/>
                    <a:lumOff val="25000"/>
                  </a:schemeClr>
                </a:solidFill>
                <a:latin charset="0" panose="020f0502020204030204" pitchFamily="34" typeface="Calibri"/>
                <a:cs charset="0" panose="020b0604020202020204" pitchFamily="34" typeface="Arial"/>
              </a:rPr>
              <a:t>Ut enim ad minim veniam, quis nostrud exerc. Irure dolor in reprehend incididunt ut labore et dolore magna aliqua. Ut enim ad minim veniam, quis nostrud exerci </a:t>
            </a:r>
          </a:p>
        </p:txBody>
      </p:sp>
      <p:sp>
        <p:nvSpPr>
          <p:cNvPr id="45" name="Rectangle 3"/>
          <p:cNvSpPr txBox="1">
            <a:spLocks noChangeArrowheads="1"/>
          </p:cNvSpPr>
          <p:nvPr/>
        </p:nvSpPr>
        <p:spPr bwMode="auto">
          <a:xfrm>
            <a:off x="1084862" y="3821524"/>
            <a:ext cx="3157533" cy="670560"/>
          </a:xfrm>
          <a:prstGeom prst="rect">
            <a:avLst/>
          </a:prstGeom>
          <a:noFill/>
          <a:ln w="9525">
            <a:noFill/>
            <a:miter lim="800000"/>
          </a:ln>
        </p:spPr>
        <p:txBody>
          <a:bodyPr anchor="ctr" bIns="0" lIns="0" rIns="0" tIns="0" wrap="square">
            <a:spAutoFit/>
            <a:scene3d>
              <a:camera prst="orthographicFront"/>
              <a:lightRig dir="t" rig="threePt"/>
            </a:scene3d>
            <a:sp3d>
              <a:bevelT h="0" w="0"/>
            </a:sp3d>
          </a:bodyPr>
          <a:lstStyle/>
          <a:p>
            <a:pPr algn="just">
              <a:buFont charset="0" panose="020b0604020202020204" pitchFamily="34" typeface="Arial"/>
              <a:buNone/>
              <a:defRPr/>
            </a:pPr>
            <a:r>
              <a:rPr altLang="ko-KR" kumimoji="0" lang="en-US" spc="-70" sz="1100">
                <a:solidFill>
                  <a:schemeClr val="tx1">
                    <a:lumMod val="75000"/>
                    <a:lumOff val="25000"/>
                  </a:schemeClr>
                </a:solidFill>
                <a:latin charset="0" panose="020f0502020204030204" pitchFamily="34" typeface="Calibri"/>
                <a:cs charset="0" panose="020b0604020202020204" pitchFamily="34" typeface="Arial"/>
              </a:rPr>
              <a:t>Lorem ipsum dolor sit amet, consectetur adipiscing elit, set eiusmod tempor incidunt et labore et dolore magna aliquam. Ut enim ad minim veniam, quis nostrud exerc. Irure dolor in reprehend incididunt ut labore et dolore magna aliqua.</a:t>
            </a:r>
          </a:p>
        </p:txBody>
      </p:sp>
      <p:sp>
        <p:nvSpPr>
          <p:cNvPr id="46" name="Rectangle 3"/>
          <p:cNvSpPr txBox="1">
            <a:spLocks noChangeArrowheads="1"/>
          </p:cNvSpPr>
          <p:nvPr/>
        </p:nvSpPr>
        <p:spPr bwMode="auto">
          <a:xfrm>
            <a:off x="5483146" y="1768666"/>
            <a:ext cx="1994450" cy="243840"/>
          </a:xfrm>
          <a:prstGeom prst="rect">
            <a:avLst/>
          </a:prstGeom>
          <a:noFill/>
          <a:ln w="9525">
            <a:noFill/>
            <a:miter lim="800000"/>
          </a:ln>
        </p:spPr>
        <p:txBody>
          <a:bodyPr anchor="t" anchorCtr="0" bIns="0" lIns="0" rIns="0" tIns="0" wrap="square">
            <a:spAutoFit/>
            <a:scene3d>
              <a:camera prst="orthographicFront"/>
              <a:lightRig dir="t" rig="threePt"/>
            </a:scene3d>
            <a:sp3d>
              <a:bevelT h="0" w="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ctr" lvl="1" marL="0">
              <a:spcBef>
                <a:spcPct val="20000"/>
              </a:spcBef>
            </a:pPr>
            <a:r>
              <a:rPr altLang="ko-KR" b="1" lang="en-US" sz="1600">
                <a:solidFill>
                  <a:srgbClr val="402D1F"/>
                </a:solidFill>
                <a:effectLst>
                  <a:innerShdw blurRad="63500" dir="18900000" dist="50800">
                    <a:prstClr val="black">
                      <a:alpha val="50000"/>
                    </a:prstClr>
                  </a:innerShdw>
                </a:effectLst>
                <a:latin charset="0" panose="020f0502020204030204" pitchFamily="34" typeface="Calibri"/>
                <a:cs charset="0" panose="020b0604030504040204" pitchFamily="34" typeface="Tahoma"/>
              </a:rPr>
              <a:t>Eye-Catching Visual</a:t>
            </a:r>
          </a:p>
        </p:txBody>
      </p:sp>
      <p:sp>
        <p:nvSpPr>
          <p:cNvPr id="47" name="Rectangle 3"/>
          <p:cNvSpPr txBox="1">
            <a:spLocks noChangeArrowheads="1"/>
          </p:cNvSpPr>
          <p:nvPr/>
        </p:nvSpPr>
        <p:spPr bwMode="auto">
          <a:xfrm>
            <a:off x="1253642" y="1768666"/>
            <a:ext cx="2819973" cy="243840"/>
          </a:xfrm>
          <a:prstGeom prst="rect">
            <a:avLst/>
          </a:prstGeom>
          <a:noFill/>
          <a:ln w="9525">
            <a:noFill/>
            <a:miter lim="800000"/>
          </a:ln>
        </p:spPr>
        <p:txBody>
          <a:bodyPr anchor="t" anchorCtr="0" bIns="0" lIns="0" rIns="0" tIns="0" wrap="square">
            <a:spAutoFit/>
            <a:scene3d>
              <a:camera prst="orthographicFront"/>
              <a:lightRig dir="t" rig="threePt"/>
            </a:scene3d>
            <a:sp3d>
              <a:bevelT h="0" w="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ctr" lvl="1" marL="0">
              <a:spcBef>
                <a:spcPct val="20000"/>
              </a:spcBef>
            </a:pPr>
            <a:r>
              <a:rPr altLang="ko-KR" b="1" lang="en-US" sz="1600">
                <a:solidFill>
                  <a:srgbClr val="402D1F"/>
                </a:solidFill>
                <a:effectLst>
                  <a:innerShdw blurRad="63500" dir="18900000" dist="50800">
                    <a:prstClr val="black">
                      <a:alpha val="50000"/>
                    </a:prstClr>
                  </a:innerShdw>
                </a:effectLst>
                <a:latin charset="0" panose="020f0502020204030204" pitchFamily="34" typeface="Calibri"/>
                <a:cs charset="0" panose="020b0604030504040204" pitchFamily="34" typeface="Tahoma"/>
              </a:rPr>
              <a:t>Top quality design</a:t>
            </a:r>
          </a:p>
        </p:txBody>
      </p:sp>
      <p:grpSp>
        <p:nvGrpSpPr>
          <p:cNvPr id="100" name="그룹 99"/>
          <p:cNvGrpSpPr/>
          <p:nvPr/>
        </p:nvGrpSpPr>
        <p:grpSpPr>
          <a:xfrm>
            <a:off x="4975821" y="2877206"/>
            <a:ext cx="3049749" cy="1864512"/>
            <a:chOff x="4993418" y="3286387"/>
            <a:chExt cx="3264758" cy="1995962"/>
          </a:xfrm>
        </p:grpSpPr>
        <p:grpSp>
          <p:nvGrpSpPr>
            <p:cNvPr id="49" name="그룹 48"/>
            <p:cNvGrpSpPr/>
            <p:nvPr/>
          </p:nvGrpSpPr>
          <p:grpSpPr>
            <a:xfrm>
              <a:off x="5019210" y="3286387"/>
              <a:ext cx="3238966" cy="1995962"/>
              <a:chOff x="177800" y="1811338"/>
              <a:chExt cx="5319713" cy="3278187"/>
            </a:xfrm>
            <a:solidFill>
              <a:schemeClr val="bg1">
                <a:alpha val="50000"/>
              </a:schemeClr>
            </a:solidFill>
            <a:effectLst/>
          </p:grpSpPr>
          <p:sp>
            <p:nvSpPr>
              <p:cNvPr id="50" name="Freeform 57"/>
              <p:cNvSpPr/>
              <p:nvPr/>
            </p:nvSpPr>
            <p:spPr bwMode="auto">
              <a:xfrm>
                <a:off x="431800" y="1811338"/>
                <a:ext cx="681038" cy="484187"/>
              </a:xfrm>
              <a:custGeom>
                <a:gdLst>
                  <a:gd fmla="*/ 0 w 859" name="T0"/>
                  <a:gd fmla="*/ 343 h 609" name="T1"/>
                  <a:gd fmla="*/ 6 w 859" name="T2"/>
                  <a:gd fmla="*/ 378 h 609" name="T3"/>
                  <a:gd fmla="*/ 23 w 859" name="T4"/>
                  <a:gd fmla="*/ 377 h 609" name="T5"/>
                  <a:gd fmla="*/ 14 w 859" name="T6"/>
                  <a:gd fmla="*/ 391 h 609" name="T7"/>
                  <a:gd fmla="*/ 45 w 859" name="T8"/>
                  <a:gd fmla="*/ 392 h 609" name="T9"/>
                  <a:gd fmla="*/ 73 w 859" name="T10"/>
                  <a:gd fmla="*/ 394 h 609" name="T11"/>
                  <a:gd fmla="*/ 90 w 859" name="T12"/>
                  <a:gd fmla="*/ 408 h 609" name="T13"/>
                  <a:gd fmla="*/ 118 w 859" name="T14"/>
                  <a:gd fmla="*/ 437 h 609" name="T15"/>
                  <a:gd fmla="*/ 122 w 859" name="T16"/>
                  <a:gd fmla="*/ 458 h 609" name="T17"/>
                  <a:gd fmla="*/ 126 w 859" name="T18"/>
                  <a:gd fmla="*/ 475 h 609" name="T19"/>
                  <a:gd fmla="*/ 129 w 859" name="T20"/>
                  <a:gd fmla="*/ 504 h 609" name="T21"/>
                  <a:gd fmla="*/ 138 w 859" name="T22"/>
                  <a:gd fmla="*/ 511 h 609" name="T23"/>
                  <a:gd fmla="*/ 167 w 859" name="T24"/>
                  <a:gd fmla="*/ 524 h 609" name="T25"/>
                  <a:gd fmla="*/ 185 w 859" name="T26"/>
                  <a:gd fmla="*/ 534 h 609" name="T27"/>
                  <a:gd fmla="*/ 212 w 859" name="T28"/>
                  <a:gd fmla="*/ 531 h 609" name="T29"/>
                  <a:gd fmla="*/ 236 w 859" name="T30"/>
                  <a:gd fmla="*/ 534 h 609" name="T31"/>
                  <a:gd fmla="*/ 281 w 859" name="T32"/>
                  <a:gd fmla="*/ 542 h 609" name="T33"/>
                  <a:gd fmla="*/ 300 w 859" name="T34"/>
                  <a:gd fmla="*/ 553 h 609" name="T35"/>
                  <a:gd fmla="*/ 351 w 859" name="T36"/>
                  <a:gd fmla="*/ 576 h 609" name="T37"/>
                  <a:gd fmla="*/ 359 w 859" name="T38"/>
                  <a:gd fmla="*/ 567 h 609" name="T39"/>
                  <a:gd fmla="*/ 428 w 859" name="T40"/>
                  <a:gd fmla="*/ 566 h 609" name="T41"/>
                  <a:gd fmla="*/ 491 w 859" name="T42"/>
                  <a:gd fmla="*/ 563 h 609" name="T43"/>
                  <a:gd fmla="*/ 515 w 859" name="T44"/>
                  <a:gd fmla="*/ 562 h 609" name="T45"/>
                  <a:gd fmla="*/ 576 w 859" name="T46"/>
                  <a:gd fmla="*/ 574 h 609" name="T47"/>
                  <a:gd fmla="*/ 650 w 859" name="T48"/>
                  <a:gd fmla="*/ 590 h 609" name="T49"/>
                  <a:gd fmla="*/ 751 w 859" name="T50"/>
                  <a:gd fmla="*/ 609 h 609" name="T51"/>
                  <a:gd fmla="*/ 757 w 859" name="T52"/>
                  <a:gd fmla="*/ 608 h 609" name="T53"/>
                  <a:gd fmla="*/ 764 w 859" name="T54"/>
                  <a:gd fmla="*/ 594 h 609" name="T55"/>
                  <a:gd fmla="*/ 767 w 859" name="T56"/>
                  <a:gd fmla="*/ 542 h 609" name="T57"/>
                  <a:gd fmla="*/ 796 w 859" name="T58"/>
                  <a:gd fmla="*/ 380 h 609" name="T59"/>
                  <a:gd fmla="*/ 830 w 859" name="T60"/>
                  <a:gd fmla="*/ 248 h 609" name="T61"/>
                  <a:gd fmla="*/ 858 w 859" name="T62"/>
                  <a:gd fmla="*/ 147 h 609" name="T63"/>
                  <a:gd fmla="*/ 258 w 859" name="T64"/>
                  <a:gd fmla="*/ 0 h 609" name="T65"/>
                  <a:gd fmla="*/ 257 w 859" name="T66"/>
                  <a:gd fmla="*/ 1 h 609" name="T67"/>
                  <a:gd fmla="*/ 265 w 859" name="T68"/>
                  <a:gd fmla="*/ 36 h 609" name="T69"/>
                  <a:gd fmla="*/ 264 w 859" name="T70"/>
                  <a:gd fmla="*/ 76 h 609" name="T71"/>
                  <a:gd fmla="*/ 258 w 859" name="T72"/>
                  <a:gd fmla="*/ 143 h 609" name="T73"/>
                  <a:gd fmla="*/ 225 w 859" name="T74"/>
                  <a:gd fmla="*/ 113 h 609" name="T75"/>
                  <a:gd fmla="*/ 202 w 859" name="T76"/>
                  <a:gd fmla="*/ 108 h 609" name="T77"/>
                  <a:gd fmla="*/ 169 w 859" name="T78"/>
                  <a:gd fmla="*/ 104 h 609" name="T79"/>
                  <a:gd fmla="*/ 138 w 859" name="T80"/>
                  <a:gd fmla="*/ 94 h 609" name="T81"/>
                  <a:gd fmla="*/ 100 w 859" name="T82"/>
                  <a:gd fmla="*/ 78 h 609" name="T83"/>
                  <a:gd fmla="*/ 55 w 859" name="T84"/>
                  <a:gd fmla="*/ 41 h 609" name="T85"/>
                  <a:gd fmla="*/ 33 w 859" name="T86"/>
                  <a:gd fmla="*/ 21 h 609" name="T87"/>
                  <a:gd fmla="*/ 21 w 859" name="T88"/>
                  <a:gd fmla="*/ 39 h 609" name="T89"/>
                  <a:gd fmla="*/ 17 w 859" name="T90"/>
                  <a:gd fmla="*/ 119 h 609" name="T91"/>
                  <a:gd fmla="*/ 23 w 859" name="T92"/>
                  <a:gd fmla="*/ 170 h 609" name="T93"/>
                  <a:gd fmla="*/ 26 w 859" name="T94"/>
                  <a:gd fmla="*/ 209 h 609" name="T95"/>
                  <a:gd fmla="*/ 31 w 859" name="T96"/>
                  <a:gd fmla="*/ 242 h 609" name="T97"/>
                  <a:gd fmla="*/ 40 w 859" name="T98"/>
                  <a:gd fmla="*/ 259 h 609" name="T99"/>
                  <a:gd fmla="*/ 37 w 859" name="T100"/>
                  <a:gd fmla="*/ 270 h 609" name="T101"/>
                  <a:gd fmla="*/ 23 w 859" name="T102"/>
                  <a:gd fmla="*/ 304 h 609" name="T103"/>
                  <a:gd fmla="*/ 24 w 859" name="T104"/>
                  <a:gd fmla="*/ 307 h 609" name="T105"/>
                  <a:gd fmla="*/ 26 w 859" name="T106"/>
                  <a:gd fmla="*/ 307 h 609" name="T107"/>
                  <a:gd fmla="*/ 20 w 859" name="T108"/>
                  <a:gd fmla="*/ 318 h 609" name="T109"/>
                  <a:gd fmla="*/ 9 w 859" name="T110"/>
                  <a:gd fmla="*/ 329 h 609" name="T111"/>
                  <a:gd fmla="*/ 3 w 859" name="T112"/>
                  <a:gd fmla="*/ 338 h 60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09" w="859">
                    <a:moveTo>
                      <a:pt x="3" y="338"/>
                    </a:moveTo>
                    <a:lnTo>
                      <a:pt x="3" y="338"/>
                    </a:lnTo>
                    <a:lnTo>
                      <a:pt x="2" y="340"/>
                    </a:lnTo>
                    <a:lnTo>
                      <a:pt x="0" y="343"/>
                    </a:lnTo>
                    <a:lnTo>
                      <a:pt x="0" y="360"/>
                    </a:lnTo>
                    <a:lnTo>
                      <a:pt x="0" y="360"/>
                    </a:lnTo>
                    <a:lnTo>
                      <a:pt x="3" y="370"/>
                    </a:lnTo>
                    <a:lnTo>
                      <a:pt x="6" y="378"/>
                    </a:lnTo>
                    <a:lnTo>
                      <a:pt x="9" y="385"/>
                    </a:lnTo>
                    <a:lnTo>
                      <a:pt x="13" y="389"/>
                    </a:lnTo>
                    <a:lnTo>
                      <a:pt x="13" y="389"/>
                    </a:lnTo>
                    <a:lnTo>
                      <a:pt x="23" y="377"/>
                    </a:lnTo>
                    <a:lnTo>
                      <a:pt x="23" y="378"/>
                    </a:lnTo>
                    <a:lnTo>
                      <a:pt x="23" y="378"/>
                    </a:lnTo>
                    <a:lnTo>
                      <a:pt x="14" y="391"/>
                    </a:lnTo>
                    <a:lnTo>
                      <a:pt x="14" y="391"/>
                    </a:lnTo>
                    <a:lnTo>
                      <a:pt x="20" y="396"/>
                    </a:lnTo>
                    <a:lnTo>
                      <a:pt x="20" y="396"/>
                    </a:lnTo>
                    <a:lnTo>
                      <a:pt x="34" y="394"/>
                    </a:lnTo>
                    <a:lnTo>
                      <a:pt x="45" y="392"/>
                    </a:lnTo>
                    <a:lnTo>
                      <a:pt x="56" y="391"/>
                    </a:lnTo>
                    <a:lnTo>
                      <a:pt x="56" y="391"/>
                    </a:lnTo>
                    <a:lnTo>
                      <a:pt x="69" y="392"/>
                    </a:lnTo>
                    <a:lnTo>
                      <a:pt x="73" y="394"/>
                    </a:lnTo>
                    <a:lnTo>
                      <a:pt x="76" y="396"/>
                    </a:lnTo>
                    <a:lnTo>
                      <a:pt x="76" y="396"/>
                    </a:lnTo>
                    <a:lnTo>
                      <a:pt x="90" y="408"/>
                    </a:lnTo>
                    <a:lnTo>
                      <a:pt x="90" y="408"/>
                    </a:lnTo>
                    <a:lnTo>
                      <a:pt x="100" y="416"/>
                    </a:lnTo>
                    <a:lnTo>
                      <a:pt x="110" y="424"/>
                    </a:lnTo>
                    <a:lnTo>
                      <a:pt x="117" y="433"/>
                    </a:lnTo>
                    <a:lnTo>
                      <a:pt x="118" y="437"/>
                    </a:lnTo>
                    <a:lnTo>
                      <a:pt x="118" y="441"/>
                    </a:lnTo>
                    <a:lnTo>
                      <a:pt x="118" y="441"/>
                    </a:lnTo>
                    <a:lnTo>
                      <a:pt x="119" y="451"/>
                    </a:lnTo>
                    <a:lnTo>
                      <a:pt x="122" y="458"/>
                    </a:lnTo>
                    <a:lnTo>
                      <a:pt x="122" y="458"/>
                    </a:lnTo>
                    <a:lnTo>
                      <a:pt x="125" y="465"/>
                    </a:lnTo>
                    <a:lnTo>
                      <a:pt x="126" y="475"/>
                    </a:lnTo>
                    <a:lnTo>
                      <a:pt x="126" y="475"/>
                    </a:lnTo>
                    <a:lnTo>
                      <a:pt x="128" y="490"/>
                    </a:lnTo>
                    <a:lnTo>
                      <a:pt x="128" y="490"/>
                    </a:lnTo>
                    <a:lnTo>
                      <a:pt x="128" y="499"/>
                    </a:lnTo>
                    <a:lnTo>
                      <a:pt x="129" y="504"/>
                    </a:lnTo>
                    <a:lnTo>
                      <a:pt x="132" y="510"/>
                    </a:lnTo>
                    <a:lnTo>
                      <a:pt x="135" y="510"/>
                    </a:lnTo>
                    <a:lnTo>
                      <a:pt x="138" y="511"/>
                    </a:lnTo>
                    <a:lnTo>
                      <a:pt x="138" y="511"/>
                    </a:lnTo>
                    <a:lnTo>
                      <a:pt x="145" y="513"/>
                    </a:lnTo>
                    <a:lnTo>
                      <a:pt x="152" y="516"/>
                    </a:lnTo>
                    <a:lnTo>
                      <a:pt x="167" y="524"/>
                    </a:lnTo>
                    <a:lnTo>
                      <a:pt x="167" y="524"/>
                    </a:lnTo>
                    <a:lnTo>
                      <a:pt x="178" y="531"/>
                    </a:lnTo>
                    <a:lnTo>
                      <a:pt x="183" y="532"/>
                    </a:lnTo>
                    <a:lnTo>
                      <a:pt x="185" y="534"/>
                    </a:lnTo>
                    <a:lnTo>
                      <a:pt x="185" y="534"/>
                    </a:lnTo>
                    <a:lnTo>
                      <a:pt x="194" y="532"/>
                    </a:lnTo>
                    <a:lnTo>
                      <a:pt x="194" y="532"/>
                    </a:lnTo>
                    <a:lnTo>
                      <a:pt x="202" y="531"/>
                    </a:lnTo>
                    <a:lnTo>
                      <a:pt x="212" y="531"/>
                    </a:lnTo>
                    <a:lnTo>
                      <a:pt x="212" y="531"/>
                    </a:lnTo>
                    <a:lnTo>
                      <a:pt x="223" y="531"/>
                    </a:lnTo>
                    <a:lnTo>
                      <a:pt x="236" y="534"/>
                    </a:lnTo>
                    <a:lnTo>
                      <a:pt x="236" y="534"/>
                    </a:lnTo>
                    <a:lnTo>
                      <a:pt x="250" y="537"/>
                    </a:lnTo>
                    <a:lnTo>
                      <a:pt x="250" y="537"/>
                    </a:lnTo>
                    <a:lnTo>
                      <a:pt x="267" y="539"/>
                    </a:lnTo>
                    <a:lnTo>
                      <a:pt x="281" y="542"/>
                    </a:lnTo>
                    <a:lnTo>
                      <a:pt x="292" y="548"/>
                    </a:lnTo>
                    <a:lnTo>
                      <a:pt x="297" y="551"/>
                    </a:lnTo>
                    <a:lnTo>
                      <a:pt x="300" y="553"/>
                    </a:lnTo>
                    <a:lnTo>
                      <a:pt x="300" y="553"/>
                    </a:lnTo>
                    <a:lnTo>
                      <a:pt x="306" y="558"/>
                    </a:lnTo>
                    <a:lnTo>
                      <a:pt x="311" y="560"/>
                    </a:lnTo>
                    <a:lnTo>
                      <a:pt x="327" y="567"/>
                    </a:lnTo>
                    <a:lnTo>
                      <a:pt x="351" y="576"/>
                    </a:lnTo>
                    <a:lnTo>
                      <a:pt x="351" y="576"/>
                    </a:lnTo>
                    <a:lnTo>
                      <a:pt x="351" y="573"/>
                    </a:lnTo>
                    <a:lnTo>
                      <a:pt x="353" y="570"/>
                    </a:lnTo>
                    <a:lnTo>
                      <a:pt x="359" y="567"/>
                    </a:lnTo>
                    <a:lnTo>
                      <a:pt x="367" y="567"/>
                    </a:lnTo>
                    <a:lnTo>
                      <a:pt x="367" y="567"/>
                    </a:lnTo>
                    <a:lnTo>
                      <a:pt x="428" y="566"/>
                    </a:lnTo>
                    <a:lnTo>
                      <a:pt x="428" y="566"/>
                    </a:lnTo>
                    <a:lnTo>
                      <a:pt x="480" y="565"/>
                    </a:lnTo>
                    <a:lnTo>
                      <a:pt x="480" y="565"/>
                    </a:lnTo>
                    <a:lnTo>
                      <a:pt x="491" y="563"/>
                    </a:lnTo>
                    <a:lnTo>
                      <a:pt x="491" y="563"/>
                    </a:lnTo>
                    <a:lnTo>
                      <a:pt x="496" y="562"/>
                    </a:lnTo>
                    <a:lnTo>
                      <a:pt x="505" y="562"/>
                    </a:lnTo>
                    <a:lnTo>
                      <a:pt x="505" y="562"/>
                    </a:lnTo>
                    <a:lnTo>
                      <a:pt x="515" y="562"/>
                    </a:lnTo>
                    <a:lnTo>
                      <a:pt x="527" y="565"/>
                    </a:lnTo>
                    <a:lnTo>
                      <a:pt x="527" y="565"/>
                    </a:lnTo>
                    <a:lnTo>
                      <a:pt x="576" y="574"/>
                    </a:lnTo>
                    <a:lnTo>
                      <a:pt x="576" y="574"/>
                    </a:lnTo>
                    <a:lnTo>
                      <a:pt x="621" y="584"/>
                    </a:lnTo>
                    <a:lnTo>
                      <a:pt x="639" y="588"/>
                    </a:lnTo>
                    <a:lnTo>
                      <a:pt x="650" y="590"/>
                    </a:lnTo>
                    <a:lnTo>
                      <a:pt x="650" y="590"/>
                    </a:lnTo>
                    <a:lnTo>
                      <a:pt x="671" y="591"/>
                    </a:lnTo>
                    <a:lnTo>
                      <a:pt x="702" y="597"/>
                    </a:lnTo>
                    <a:lnTo>
                      <a:pt x="732" y="604"/>
                    </a:lnTo>
                    <a:lnTo>
                      <a:pt x="751" y="609"/>
                    </a:lnTo>
                    <a:lnTo>
                      <a:pt x="751" y="609"/>
                    </a:lnTo>
                    <a:lnTo>
                      <a:pt x="754" y="609"/>
                    </a:lnTo>
                    <a:lnTo>
                      <a:pt x="754" y="609"/>
                    </a:lnTo>
                    <a:lnTo>
                      <a:pt x="757" y="608"/>
                    </a:lnTo>
                    <a:lnTo>
                      <a:pt x="760" y="605"/>
                    </a:lnTo>
                    <a:lnTo>
                      <a:pt x="763" y="601"/>
                    </a:lnTo>
                    <a:lnTo>
                      <a:pt x="764" y="594"/>
                    </a:lnTo>
                    <a:lnTo>
                      <a:pt x="764" y="594"/>
                    </a:lnTo>
                    <a:lnTo>
                      <a:pt x="764" y="577"/>
                    </a:lnTo>
                    <a:lnTo>
                      <a:pt x="764" y="559"/>
                    </a:lnTo>
                    <a:lnTo>
                      <a:pt x="764" y="559"/>
                    </a:lnTo>
                    <a:lnTo>
                      <a:pt x="767" y="542"/>
                    </a:lnTo>
                    <a:lnTo>
                      <a:pt x="770" y="516"/>
                    </a:lnTo>
                    <a:lnTo>
                      <a:pt x="782" y="448"/>
                    </a:lnTo>
                    <a:lnTo>
                      <a:pt x="782" y="448"/>
                    </a:lnTo>
                    <a:lnTo>
                      <a:pt x="796" y="380"/>
                    </a:lnTo>
                    <a:lnTo>
                      <a:pt x="796" y="380"/>
                    </a:lnTo>
                    <a:lnTo>
                      <a:pt x="800" y="353"/>
                    </a:lnTo>
                    <a:lnTo>
                      <a:pt x="809" y="321"/>
                    </a:lnTo>
                    <a:lnTo>
                      <a:pt x="830" y="248"/>
                    </a:lnTo>
                    <a:lnTo>
                      <a:pt x="859" y="149"/>
                    </a:lnTo>
                    <a:lnTo>
                      <a:pt x="858" y="149"/>
                    </a:lnTo>
                    <a:lnTo>
                      <a:pt x="858" y="147"/>
                    </a:lnTo>
                    <a:lnTo>
                      <a:pt x="858" y="147"/>
                    </a:lnTo>
                    <a:lnTo>
                      <a:pt x="565" y="78"/>
                    </a:lnTo>
                    <a:lnTo>
                      <a:pt x="370" y="31"/>
                    </a:lnTo>
                    <a:lnTo>
                      <a:pt x="299" y="11"/>
                    </a:lnTo>
                    <a:lnTo>
                      <a:pt x="258" y="0"/>
                    </a:lnTo>
                    <a:lnTo>
                      <a:pt x="258" y="0"/>
                    </a:lnTo>
                    <a:lnTo>
                      <a:pt x="257" y="0"/>
                    </a:lnTo>
                    <a:lnTo>
                      <a:pt x="257" y="0"/>
                    </a:lnTo>
                    <a:lnTo>
                      <a:pt x="257" y="1"/>
                    </a:lnTo>
                    <a:lnTo>
                      <a:pt x="258" y="6"/>
                    </a:lnTo>
                    <a:lnTo>
                      <a:pt x="261" y="17"/>
                    </a:lnTo>
                    <a:lnTo>
                      <a:pt x="261" y="17"/>
                    </a:lnTo>
                    <a:lnTo>
                      <a:pt x="265" y="36"/>
                    </a:lnTo>
                    <a:lnTo>
                      <a:pt x="268" y="46"/>
                    </a:lnTo>
                    <a:lnTo>
                      <a:pt x="267" y="55"/>
                    </a:lnTo>
                    <a:lnTo>
                      <a:pt x="267" y="55"/>
                    </a:lnTo>
                    <a:lnTo>
                      <a:pt x="264" y="76"/>
                    </a:lnTo>
                    <a:lnTo>
                      <a:pt x="264" y="76"/>
                    </a:lnTo>
                    <a:lnTo>
                      <a:pt x="260" y="92"/>
                    </a:lnTo>
                    <a:lnTo>
                      <a:pt x="258" y="108"/>
                    </a:lnTo>
                    <a:lnTo>
                      <a:pt x="258" y="143"/>
                    </a:lnTo>
                    <a:lnTo>
                      <a:pt x="258" y="143"/>
                    </a:lnTo>
                    <a:lnTo>
                      <a:pt x="258" y="143"/>
                    </a:lnTo>
                    <a:lnTo>
                      <a:pt x="240" y="126"/>
                    </a:lnTo>
                    <a:lnTo>
                      <a:pt x="225" y="113"/>
                    </a:lnTo>
                    <a:lnTo>
                      <a:pt x="219" y="111"/>
                    </a:lnTo>
                    <a:lnTo>
                      <a:pt x="213" y="109"/>
                    </a:lnTo>
                    <a:lnTo>
                      <a:pt x="213" y="109"/>
                    </a:lnTo>
                    <a:lnTo>
                      <a:pt x="202" y="108"/>
                    </a:lnTo>
                    <a:lnTo>
                      <a:pt x="190" y="106"/>
                    </a:lnTo>
                    <a:lnTo>
                      <a:pt x="190" y="106"/>
                    </a:lnTo>
                    <a:lnTo>
                      <a:pt x="169" y="104"/>
                    </a:lnTo>
                    <a:lnTo>
                      <a:pt x="169" y="104"/>
                    </a:lnTo>
                    <a:lnTo>
                      <a:pt x="160" y="102"/>
                    </a:lnTo>
                    <a:lnTo>
                      <a:pt x="152" y="99"/>
                    </a:lnTo>
                    <a:lnTo>
                      <a:pt x="138" y="94"/>
                    </a:lnTo>
                    <a:lnTo>
                      <a:pt x="138" y="94"/>
                    </a:lnTo>
                    <a:lnTo>
                      <a:pt x="125" y="88"/>
                    </a:lnTo>
                    <a:lnTo>
                      <a:pt x="107" y="81"/>
                    </a:lnTo>
                    <a:lnTo>
                      <a:pt x="107" y="81"/>
                    </a:lnTo>
                    <a:lnTo>
                      <a:pt x="100" y="78"/>
                    </a:lnTo>
                    <a:lnTo>
                      <a:pt x="93" y="74"/>
                    </a:lnTo>
                    <a:lnTo>
                      <a:pt x="80" y="64"/>
                    </a:lnTo>
                    <a:lnTo>
                      <a:pt x="68" y="52"/>
                    </a:lnTo>
                    <a:lnTo>
                      <a:pt x="55" y="41"/>
                    </a:lnTo>
                    <a:lnTo>
                      <a:pt x="55" y="41"/>
                    </a:lnTo>
                    <a:lnTo>
                      <a:pt x="41" y="25"/>
                    </a:lnTo>
                    <a:lnTo>
                      <a:pt x="35" y="21"/>
                    </a:lnTo>
                    <a:lnTo>
                      <a:pt x="33" y="21"/>
                    </a:lnTo>
                    <a:lnTo>
                      <a:pt x="31" y="22"/>
                    </a:lnTo>
                    <a:lnTo>
                      <a:pt x="31" y="22"/>
                    </a:lnTo>
                    <a:lnTo>
                      <a:pt x="26" y="29"/>
                    </a:lnTo>
                    <a:lnTo>
                      <a:pt x="21" y="39"/>
                    </a:lnTo>
                    <a:lnTo>
                      <a:pt x="19" y="50"/>
                    </a:lnTo>
                    <a:lnTo>
                      <a:pt x="17" y="63"/>
                    </a:lnTo>
                    <a:lnTo>
                      <a:pt x="17" y="119"/>
                    </a:lnTo>
                    <a:lnTo>
                      <a:pt x="17" y="119"/>
                    </a:lnTo>
                    <a:lnTo>
                      <a:pt x="19" y="139"/>
                    </a:lnTo>
                    <a:lnTo>
                      <a:pt x="21" y="157"/>
                    </a:lnTo>
                    <a:lnTo>
                      <a:pt x="21" y="157"/>
                    </a:lnTo>
                    <a:lnTo>
                      <a:pt x="23" y="170"/>
                    </a:lnTo>
                    <a:lnTo>
                      <a:pt x="23" y="170"/>
                    </a:lnTo>
                    <a:lnTo>
                      <a:pt x="26" y="191"/>
                    </a:lnTo>
                    <a:lnTo>
                      <a:pt x="26" y="209"/>
                    </a:lnTo>
                    <a:lnTo>
                      <a:pt x="26" y="209"/>
                    </a:lnTo>
                    <a:lnTo>
                      <a:pt x="27" y="228"/>
                    </a:lnTo>
                    <a:lnTo>
                      <a:pt x="28" y="235"/>
                    </a:lnTo>
                    <a:lnTo>
                      <a:pt x="31" y="242"/>
                    </a:lnTo>
                    <a:lnTo>
                      <a:pt x="31" y="242"/>
                    </a:lnTo>
                    <a:lnTo>
                      <a:pt x="35" y="247"/>
                    </a:lnTo>
                    <a:lnTo>
                      <a:pt x="35" y="247"/>
                    </a:lnTo>
                    <a:lnTo>
                      <a:pt x="38" y="251"/>
                    </a:lnTo>
                    <a:lnTo>
                      <a:pt x="40" y="259"/>
                    </a:lnTo>
                    <a:lnTo>
                      <a:pt x="40" y="259"/>
                    </a:lnTo>
                    <a:lnTo>
                      <a:pt x="41" y="263"/>
                    </a:lnTo>
                    <a:lnTo>
                      <a:pt x="40" y="266"/>
                    </a:lnTo>
                    <a:lnTo>
                      <a:pt x="37" y="270"/>
                    </a:lnTo>
                    <a:lnTo>
                      <a:pt x="34" y="273"/>
                    </a:lnTo>
                    <a:lnTo>
                      <a:pt x="28" y="277"/>
                    </a:lnTo>
                    <a:lnTo>
                      <a:pt x="23" y="280"/>
                    </a:lnTo>
                    <a:lnTo>
                      <a:pt x="23" y="304"/>
                    </a:lnTo>
                    <a:lnTo>
                      <a:pt x="23" y="304"/>
                    </a:lnTo>
                    <a:lnTo>
                      <a:pt x="24" y="307"/>
                    </a:lnTo>
                    <a:lnTo>
                      <a:pt x="24" y="307"/>
                    </a:lnTo>
                    <a:lnTo>
                      <a:pt x="24" y="307"/>
                    </a:lnTo>
                    <a:lnTo>
                      <a:pt x="24" y="307"/>
                    </a:lnTo>
                    <a:lnTo>
                      <a:pt x="26" y="307"/>
                    </a:lnTo>
                    <a:lnTo>
                      <a:pt x="26" y="307"/>
                    </a:lnTo>
                    <a:lnTo>
                      <a:pt x="26" y="307"/>
                    </a:lnTo>
                    <a:lnTo>
                      <a:pt x="26" y="307"/>
                    </a:lnTo>
                    <a:lnTo>
                      <a:pt x="23" y="312"/>
                    </a:lnTo>
                    <a:lnTo>
                      <a:pt x="23" y="312"/>
                    </a:lnTo>
                    <a:lnTo>
                      <a:pt x="20" y="318"/>
                    </a:lnTo>
                    <a:lnTo>
                      <a:pt x="17" y="321"/>
                    </a:lnTo>
                    <a:lnTo>
                      <a:pt x="17" y="321"/>
                    </a:lnTo>
                    <a:lnTo>
                      <a:pt x="14" y="324"/>
                    </a:lnTo>
                    <a:lnTo>
                      <a:pt x="9" y="329"/>
                    </a:lnTo>
                    <a:lnTo>
                      <a:pt x="9" y="329"/>
                    </a:lnTo>
                    <a:lnTo>
                      <a:pt x="6" y="335"/>
                    </a:lnTo>
                    <a:lnTo>
                      <a:pt x="3" y="338"/>
                    </a:lnTo>
                    <a:lnTo>
                      <a:pt x="3" y="338"/>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51" name="Freeform 58"/>
              <p:cNvSpPr/>
              <p:nvPr/>
            </p:nvSpPr>
            <p:spPr bwMode="auto">
              <a:xfrm>
                <a:off x="177800" y="2633663"/>
                <a:ext cx="814388" cy="1393825"/>
              </a:xfrm>
              <a:custGeom>
                <a:gdLst>
                  <a:gd fmla="*/ 897 w 1025" name="T0"/>
                  <a:gd fmla="*/ 1754 h 1755" name="T1"/>
                  <a:gd fmla="*/ 930 w 1025" name="T2"/>
                  <a:gd fmla="*/ 1741 h 1755" name="T3"/>
                  <a:gd fmla="*/ 943 w 1025" name="T4"/>
                  <a:gd fmla="*/ 1721 h 1755" name="T5"/>
                  <a:gd fmla="*/ 922 w 1025" name="T6"/>
                  <a:gd fmla="*/ 1686 h 1755" name="T7"/>
                  <a:gd fmla="*/ 920 w 1025" name="T8"/>
                  <a:gd fmla="*/ 1667 h 1755" name="T9"/>
                  <a:gd fmla="*/ 934 w 1025" name="T10"/>
                  <a:gd fmla="*/ 1632 h 1755" name="T11"/>
                  <a:gd fmla="*/ 969 w 1025" name="T12"/>
                  <a:gd fmla="*/ 1591 h 1755" name="T13"/>
                  <a:gd fmla="*/ 982 w 1025" name="T14"/>
                  <a:gd fmla="*/ 1559 h 1755" name="T15"/>
                  <a:gd fmla="*/ 1014 w 1025" name="T16"/>
                  <a:gd fmla="*/ 1523 h 1755" name="T17"/>
                  <a:gd fmla="*/ 1025 w 1025" name="T18"/>
                  <a:gd fmla="*/ 1493 h 1755" name="T19"/>
                  <a:gd fmla="*/ 1002 w 1025" name="T20"/>
                  <a:gd fmla="*/ 1437 h 1755" name="T21"/>
                  <a:gd fmla="*/ 985 w 1025" name="T22"/>
                  <a:gd fmla="*/ 1391 h 1755" name="T23"/>
                  <a:gd fmla="*/ 395 w 1025" name="T24"/>
                  <a:gd fmla="*/ 78 h 1755" name="T25"/>
                  <a:gd fmla="*/ 182 w 1025" name="T26"/>
                  <a:gd fmla="*/ 21 h 1755" name="T27"/>
                  <a:gd fmla="*/ 101 w 1025" name="T28"/>
                  <a:gd fmla="*/ 0 h 1755" name="T29"/>
                  <a:gd fmla="*/ 97 w 1025" name="T30"/>
                  <a:gd fmla="*/ 5 h 1755" name="T31"/>
                  <a:gd fmla="*/ 90 w 1025" name="T32"/>
                  <a:gd fmla="*/ 74 h 1755" name="T33"/>
                  <a:gd fmla="*/ 64 w 1025" name="T34"/>
                  <a:gd fmla="*/ 129 h 1755" name="T35"/>
                  <a:gd fmla="*/ 57 w 1025" name="T36"/>
                  <a:gd fmla="*/ 147 h 1755" name="T37"/>
                  <a:gd fmla="*/ 48 w 1025" name="T38"/>
                  <a:gd fmla="*/ 168 h 1755" name="T39"/>
                  <a:gd fmla="*/ 20 w 1025" name="T40"/>
                  <a:gd fmla="*/ 192 h 1755" name="T41"/>
                  <a:gd fmla="*/ 1 w 1025" name="T42"/>
                  <a:gd fmla="*/ 229 h 1755" name="T43"/>
                  <a:gd fmla="*/ 17 w 1025" name="T44"/>
                  <a:gd fmla="*/ 276 h 1755" name="T45"/>
                  <a:gd fmla="*/ 36 w 1025" name="T46"/>
                  <a:gd fmla="*/ 316 h 1755" name="T47"/>
                  <a:gd fmla="*/ 36 w 1025" name="T48"/>
                  <a:gd fmla="*/ 377 h 1755" name="T49"/>
                  <a:gd fmla="*/ 14 w 1025" name="T50"/>
                  <a:gd fmla="*/ 458 h 1755" name="T51"/>
                  <a:gd fmla="*/ 20 w 1025" name="T52"/>
                  <a:gd fmla="*/ 522 h 1755" name="T53"/>
                  <a:gd fmla="*/ 43 w 1025" name="T54"/>
                  <a:gd fmla="*/ 549 h 1755" name="T55"/>
                  <a:gd fmla="*/ 64 w 1025" name="T56"/>
                  <a:gd fmla="*/ 581 h 1755" name="T57"/>
                  <a:gd fmla="*/ 67 w 1025" name="T58"/>
                  <a:gd fmla="*/ 648 h 1755" name="T59"/>
                  <a:gd fmla="*/ 87 w 1025" name="T60"/>
                  <a:gd fmla="*/ 672 h 1755" name="T61"/>
                  <a:gd fmla="*/ 106 w 1025" name="T62"/>
                  <a:gd fmla="*/ 703 h 1755" name="T63"/>
                  <a:gd fmla="*/ 98 w 1025" name="T64"/>
                  <a:gd fmla="*/ 753 h 1755" name="T65"/>
                  <a:gd fmla="*/ 91 w 1025" name="T66"/>
                  <a:gd fmla="*/ 793 h 1755" name="T67"/>
                  <a:gd fmla="*/ 120 w 1025" name="T68"/>
                  <a:gd fmla="*/ 836 h 1755" name="T69"/>
                  <a:gd fmla="*/ 136 w 1025" name="T70"/>
                  <a:gd fmla="*/ 854 h 1755" name="T71"/>
                  <a:gd fmla="*/ 151 w 1025" name="T72"/>
                  <a:gd fmla="*/ 888 h 1755" name="T73"/>
                  <a:gd fmla="*/ 137 w 1025" name="T74"/>
                  <a:gd fmla="*/ 905 h 1755" name="T75"/>
                  <a:gd fmla="*/ 108 w 1025" name="T76"/>
                  <a:gd fmla="*/ 943 h 1755" name="T77"/>
                  <a:gd fmla="*/ 123 w 1025" name="T78"/>
                  <a:gd fmla="*/ 989 h 1755" name="T79"/>
                  <a:gd fmla="*/ 160 w 1025" name="T80"/>
                  <a:gd fmla="*/ 1055 h 1755" name="T81"/>
                  <a:gd fmla="*/ 214 w 1025" name="T82"/>
                  <a:gd fmla="*/ 1178 h 1755" name="T83"/>
                  <a:gd fmla="*/ 230 w 1025" name="T84"/>
                  <a:gd fmla="*/ 1227 h 1755" name="T85"/>
                  <a:gd fmla="*/ 212 w 1025" name="T86"/>
                  <a:gd fmla="*/ 1252 h 1755" name="T87"/>
                  <a:gd fmla="*/ 209 w 1025" name="T88"/>
                  <a:gd fmla="*/ 1283 h 1755" name="T89"/>
                  <a:gd fmla="*/ 255 w 1025" name="T90"/>
                  <a:gd fmla="*/ 1311 h 1755" name="T91"/>
                  <a:gd fmla="*/ 286 w 1025" name="T92"/>
                  <a:gd fmla="*/ 1326 h 1755" name="T93"/>
                  <a:gd fmla="*/ 321 w 1025" name="T94"/>
                  <a:gd fmla="*/ 1338 h 1755" name="T95"/>
                  <a:gd fmla="*/ 347 w 1025" name="T96"/>
                  <a:gd fmla="*/ 1354 h 1755" name="T97"/>
                  <a:gd fmla="*/ 396 w 1025" name="T98"/>
                  <a:gd fmla="*/ 1415 h 1755" name="T99"/>
                  <a:gd fmla="*/ 427 w 1025" name="T100"/>
                  <a:gd fmla="*/ 1429 h 1755" name="T101"/>
                  <a:gd fmla="*/ 460 w 1025" name="T102"/>
                  <a:gd fmla="*/ 1451 h 1755" name="T103"/>
                  <a:gd fmla="*/ 462 w 1025" name="T104"/>
                  <a:gd fmla="*/ 1471 h 1755" name="T105"/>
                  <a:gd fmla="*/ 485 w 1025" name="T106"/>
                  <a:gd fmla="*/ 1495 h 1755" name="T107"/>
                  <a:gd fmla="*/ 535 w 1025" name="T108"/>
                  <a:gd fmla="*/ 1527 h 1755" name="T109"/>
                  <a:gd fmla="*/ 563 w 1025" name="T110"/>
                  <a:gd fmla="*/ 1579 h 175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54" w="1025">
                    <a:moveTo>
                      <a:pt x="577" y="1699"/>
                    </a:moveTo>
                    <a:lnTo>
                      <a:pt x="895" y="1754"/>
                    </a:lnTo>
                    <a:lnTo>
                      <a:pt x="899" y="1741"/>
                    </a:lnTo>
                    <a:lnTo>
                      <a:pt x="899" y="1741"/>
                    </a:lnTo>
                    <a:lnTo>
                      <a:pt x="897" y="1754"/>
                    </a:lnTo>
                    <a:lnTo>
                      <a:pt x="899" y="1755"/>
                    </a:lnTo>
                    <a:lnTo>
                      <a:pt x="899" y="1755"/>
                    </a:lnTo>
                    <a:lnTo>
                      <a:pt x="908" y="1752"/>
                    </a:lnTo>
                    <a:lnTo>
                      <a:pt x="923" y="1745"/>
                    </a:lnTo>
                    <a:lnTo>
                      <a:pt x="930" y="1741"/>
                    </a:lnTo>
                    <a:lnTo>
                      <a:pt x="937" y="1737"/>
                    </a:lnTo>
                    <a:lnTo>
                      <a:pt x="941" y="1733"/>
                    </a:lnTo>
                    <a:lnTo>
                      <a:pt x="943" y="1727"/>
                    </a:lnTo>
                    <a:lnTo>
                      <a:pt x="943" y="1727"/>
                    </a:lnTo>
                    <a:lnTo>
                      <a:pt x="943" y="1721"/>
                    </a:lnTo>
                    <a:lnTo>
                      <a:pt x="940" y="1716"/>
                    </a:lnTo>
                    <a:lnTo>
                      <a:pt x="932" y="1703"/>
                    </a:lnTo>
                    <a:lnTo>
                      <a:pt x="932" y="1703"/>
                    </a:lnTo>
                    <a:lnTo>
                      <a:pt x="925" y="1692"/>
                    </a:lnTo>
                    <a:lnTo>
                      <a:pt x="922" y="1686"/>
                    </a:lnTo>
                    <a:lnTo>
                      <a:pt x="920" y="1682"/>
                    </a:lnTo>
                    <a:lnTo>
                      <a:pt x="920" y="1682"/>
                    </a:lnTo>
                    <a:lnTo>
                      <a:pt x="920" y="1674"/>
                    </a:lnTo>
                    <a:lnTo>
                      <a:pt x="920" y="1674"/>
                    </a:lnTo>
                    <a:lnTo>
                      <a:pt x="920" y="1667"/>
                    </a:lnTo>
                    <a:lnTo>
                      <a:pt x="920" y="1658"/>
                    </a:lnTo>
                    <a:lnTo>
                      <a:pt x="922" y="1650"/>
                    </a:lnTo>
                    <a:lnTo>
                      <a:pt x="927" y="1640"/>
                    </a:lnTo>
                    <a:lnTo>
                      <a:pt x="927" y="1640"/>
                    </a:lnTo>
                    <a:lnTo>
                      <a:pt x="934" y="1632"/>
                    </a:lnTo>
                    <a:lnTo>
                      <a:pt x="944" y="1622"/>
                    </a:lnTo>
                    <a:lnTo>
                      <a:pt x="944" y="1622"/>
                    </a:lnTo>
                    <a:lnTo>
                      <a:pt x="953" y="1614"/>
                    </a:lnTo>
                    <a:lnTo>
                      <a:pt x="962" y="1602"/>
                    </a:lnTo>
                    <a:lnTo>
                      <a:pt x="969" y="1591"/>
                    </a:lnTo>
                    <a:lnTo>
                      <a:pt x="972" y="1586"/>
                    </a:lnTo>
                    <a:lnTo>
                      <a:pt x="975" y="1579"/>
                    </a:lnTo>
                    <a:lnTo>
                      <a:pt x="975" y="1579"/>
                    </a:lnTo>
                    <a:lnTo>
                      <a:pt x="978" y="1569"/>
                    </a:lnTo>
                    <a:lnTo>
                      <a:pt x="982" y="1559"/>
                    </a:lnTo>
                    <a:lnTo>
                      <a:pt x="988" y="1551"/>
                    </a:lnTo>
                    <a:lnTo>
                      <a:pt x="993" y="1542"/>
                    </a:lnTo>
                    <a:lnTo>
                      <a:pt x="1004" y="1530"/>
                    </a:lnTo>
                    <a:lnTo>
                      <a:pt x="1014" y="1523"/>
                    </a:lnTo>
                    <a:lnTo>
                      <a:pt x="1014" y="1523"/>
                    </a:lnTo>
                    <a:lnTo>
                      <a:pt x="1020" y="1517"/>
                    </a:lnTo>
                    <a:lnTo>
                      <a:pt x="1023" y="1513"/>
                    </a:lnTo>
                    <a:lnTo>
                      <a:pt x="1025" y="1507"/>
                    </a:lnTo>
                    <a:lnTo>
                      <a:pt x="1025" y="1500"/>
                    </a:lnTo>
                    <a:lnTo>
                      <a:pt x="1025" y="1493"/>
                    </a:lnTo>
                    <a:lnTo>
                      <a:pt x="1023" y="1483"/>
                    </a:lnTo>
                    <a:lnTo>
                      <a:pt x="1020" y="1472"/>
                    </a:lnTo>
                    <a:lnTo>
                      <a:pt x="1020" y="1472"/>
                    </a:lnTo>
                    <a:lnTo>
                      <a:pt x="1010" y="1454"/>
                    </a:lnTo>
                    <a:lnTo>
                      <a:pt x="1002" y="1437"/>
                    </a:lnTo>
                    <a:lnTo>
                      <a:pt x="1002" y="1437"/>
                    </a:lnTo>
                    <a:lnTo>
                      <a:pt x="990" y="1416"/>
                    </a:lnTo>
                    <a:lnTo>
                      <a:pt x="986" y="1409"/>
                    </a:lnTo>
                    <a:lnTo>
                      <a:pt x="985" y="1402"/>
                    </a:lnTo>
                    <a:lnTo>
                      <a:pt x="985" y="1391"/>
                    </a:lnTo>
                    <a:lnTo>
                      <a:pt x="458" y="601"/>
                    </a:lnTo>
                    <a:lnTo>
                      <a:pt x="460" y="601"/>
                    </a:lnTo>
                    <a:lnTo>
                      <a:pt x="581" y="126"/>
                    </a:lnTo>
                    <a:lnTo>
                      <a:pt x="581" y="126"/>
                    </a:lnTo>
                    <a:lnTo>
                      <a:pt x="395" y="78"/>
                    </a:lnTo>
                    <a:lnTo>
                      <a:pt x="314" y="57"/>
                    </a:lnTo>
                    <a:lnTo>
                      <a:pt x="269" y="45"/>
                    </a:lnTo>
                    <a:lnTo>
                      <a:pt x="269" y="45"/>
                    </a:lnTo>
                    <a:lnTo>
                      <a:pt x="231" y="33"/>
                    </a:lnTo>
                    <a:lnTo>
                      <a:pt x="182" y="21"/>
                    </a:lnTo>
                    <a:lnTo>
                      <a:pt x="109" y="5"/>
                    </a:lnTo>
                    <a:lnTo>
                      <a:pt x="109" y="5"/>
                    </a:lnTo>
                    <a:lnTo>
                      <a:pt x="104" y="3"/>
                    </a:lnTo>
                    <a:lnTo>
                      <a:pt x="101" y="0"/>
                    </a:lnTo>
                    <a:lnTo>
                      <a:pt x="101" y="0"/>
                    </a:lnTo>
                    <a:lnTo>
                      <a:pt x="99" y="1"/>
                    </a:lnTo>
                    <a:lnTo>
                      <a:pt x="99" y="1"/>
                    </a:lnTo>
                    <a:lnTo>
                      <a:pt x="98" y="1"/>
                    </a:lnTo>
                    <a:lnTo>
                      <a:pt x="98" y="1"/>
                    </a:lnTo>
                    <a:lnTo>
                      <a:pt x="97" y="5"/>
                    </a:lnTo>
                    <a:lnTo>
                      <a:pt x="97" y="5"/>
                    </a:lnTo>
                    <a:lnTo>
                      <a:pt x="95" y="12"/>
                    </a:lnTo>
                    <a:lnTo>
                      <a:pt x="95" y="12"/>
                    </a:lnTo>
                    <a:lnTo>
                      <a:pt x="94" y="43"/>
                    </a:lnTo>
                    <a:lnTo>
                      <a:pt x="90" y="74"/>
                    </a:lnTo>
                    <a:lnTo>
                      <a:pt x="90" y="74"/>
                    </a:lnTo>
                    <a:lnTo>
                      <a:pt x="87" y="87"/>
                    </a:lnTo>
                    <a:lnTo>
                      <a:pt x="80" y="102"/>
                    </a:lnTo>
                    <a:lnTo>
                      <a:pt x="73" y="116"/>
                    </a:lnTo>
                    <a:lnTo>
                      <a:pt x="64" y="129"/>
                    </a:lnTo>
                    <a:lnTo>
                      <a:pt x="64" y="129"/>
                    </a:lnTo>
                    <a:lnTo>
                      <a:pt x="62" y="133"/>
                    </a:lnTo>
                    <a:lnTo>
                      <a:pt x="60" y="137"/>
                    </a:lnTo>
                    <a:lnTo>
                      <a:pt x="57" y="147"/>
                    </a:lnTo>
                    <a:lnTo>
                      <a:pt x="57" y="147"/>
                    </a:lnTo>
                    <a:lnTo>
                      <a:pt x="56" y="154"/>
                    </a:lnTo>
                    <a:lnTo>
                      <a:pt x="53" y="161"/>
                    </a:lnTo>
                    <a:lnTo>
                      <a:pt x="53" y="161"/>
                    </a:lnTo>
                    <a:lnTo>
                      <a:pt x="52" y="165"/>
                    </a:lnTo>
                    <a:lnTo>
                      <a:pt x="48" y="168"/>
                    </a:lnTo>
                    <a:lnTo>
                      <a:pt x="39" y="173"/>
                    </a:lnTo>
                    <a:lnTo>
                      <a:pt x="39" y="173"/>
                    </a:lnTo>
                    <a:lnTo>
                      <a:pt x="29" y="182"/>
                    </a:lnTo>
                    <a:lnTo>
                      <a:pt x="24" y="186"/>
                    </a:lnTo>
                    <a:lnTo>
                      <a:pt x="20" y="192"/>
                    </a:lnTo>
                    <a:lnTo>
                      <a:pt x="20" y="192"/>
                    </a:lnTo>
                    <a:lnTo>
                      <a:pt x="13" y="206"/>
                    </a:lnTo>
                    <a:lnTo>
                      <a:pt x="13" y="206"/>
                    </a:lnTo>
                    <a:lnTo>
                      <a:pt x="4" y="221"/>
                    </a:lnTo>
                    <a:lnTo>
                      <a:pt x="1" y="229"/>
                    </a:lnTo>
                    <a:lnTo>
                      <a:pt x="0" y="236"/>
                    </a:lnTo>
                    <a:lnTo>
                      <a:pt x="0" y="236"/>
                    </a:lnTo>
                    <a:lnTo>
                      <a:pt x="1" y="245"/>
                    </a:lnTo>
                    <a:lnTo>
                      <a:pt x="6" y="253"/>
                    </a:lnTo>
                    <a:lnTo>
                      <a:pt x="17" y="276"/>
                    </a:lnTo>
                    <a:lnTo>
                      <a:pt x="17" y="276"/>
                    </a:lnTo>
                    <a:lnTo>
                      <a:pt x="28" y="298"/>
                    </a:lnTo>
                    <a:lnTo>
                      <a:pt x="28" y="298"/>
                    </a:lnTo>
                    <a:lnTo>
                      <a:pt x="32" y="308"/>
                    </a:lnTo>
                    <a:lnTo>
                      <a:pt x="36" y="316"/>
                    </a:lnTo>
                    <a:lnTo>
                      <a:pt x="38" y="326"/>
                    </a:lnTo>
                    <a:lnTo>
                      <a:pt x="41" y="336"/>
                    </a:lnTo>
                    <a:lnTo>
                      <a:pt x="41" y="346"/>
                    </a:lnTo>
                    <a:lnTo>
                      <a:pt x="41" y="356"/>
                    </a:lnTo>
                    <a:lnTo>
                      <a:pt x="36" y="377"/>
                    </a:lnTo>
                    <a:lnTo>
                      <a:pt x="36" y="377"/>
                    </a:lnTo>
                    <a:lnTo>
                      <a:pt x="27" y="416"/>
                    </a:lnTo>
                    <a:lnTo>
                      <a:pt x="17" y="444"/>
                    </a:lnTo>
                    <a:lnTo>
                      <a:pt x="17" y="444"/>
                    </a:lnTo>
                    <a:lnTo>
                      <a:pt x="14" y="458"/>
                    </a:lnTo>
                    <a:lnTo>
                      <a:pt x="13" y="479"/>
                    </a:lnTo>
                    <a:lnTo>
                      <a:pt x="13" y="490"/>
                    </a:lnTo>
                    <a:lnTo>
                      <a:pt x="14" y="501"/>
                    </a:lnTo>
                    <a:lnTo>
                      <a:pt x="17" y="512"/>
                    </a:lnTo>
                    <a:lnTo>
                      <a:pt x="20" y="522"/>
                    </a:lnTo>
                    <a:lnTo>
                      <a:pt x="20" y="522"/>
                    </a:lnTo>
                    <a:lnTo>
                      <a:pt x="25" y="531"/>
                    </a:lnTo>
                    <a:lnTo>
                      <a:pt x="31" y="536"/>
                    </a:lnTo>
                    <a:lnTo>
                      <a:pt x="43" y="549"/>
                    </a:lnTo>
                    <a:lnTo>
                      <a:pt x="43" y="549"/>
                    </a:lnTo>
                    <a:lnTo>
                      <a:pt x="52" y="556"/>
                    </a:lnTo>
                    <a:lnTo>
                      <a:pt x="59" y="563"/>
                    </a:lnTo>
                    <a:lnTo>
                      <a:pt x="63" y="571"/>
                    </a:lnTo>
                    <a:lnTo>
                      <a:pt x="64" y="577"/>
                    </a:lnTo>
                    <a:lnTo>
                      <a:pt x="64" y="581"/>
                    </a:lnTo>
                    <a:lnTo>
                      <a:pt x="64" y="581"/>
                    </a:lnTo>
                    <a:lnTo>
                      <a:pt x="66" y="618"/>
                    </a:lnTo>
                    <a:lnTo>
                      <a:pt x="66" y="634"/>
                    </a:lnTo>
                    <a:lnTo>
                      <a:pt x="67" y="648"/>
                    </a:lnTo>
                    <a:lnTo>
                      <a:pt x="67" y="648"/>
                    </a:lnTo>
                    <a:lnTo>
                      <a:pt x="70" y="654"/>
                    </a:lnTo>
                    <a:lnTo>
                      <a:pt x="73" y="658"/>
                    </a:lnTo>
                    <a:lnTo>
                      <a:pt x="81" y="667"/>
                    </a:lnTo>
                    <a:lnTo>
                      <a:pt x="81" y="667"/>
                    </a:lnTo>
                    <a:lnTo>
                      <a:pt x="87" y="672"/>
                    </a:lnTo>
                    <a:lnTo>
                      <a:pt x="94" y="678"/>
                    </a:lnTo>
                    <a:lnTo>
                      <a:pt x="99" y="686"/>
                    </a:lnTo>
                    <a:lnTo>
                      <a:pt x="104" y="696"/>
                    </a:lnTo>
                    <a:lnTo>
                      <a:pt x="104" y="696"/>
                    </a:lnTo>
                    <a:lnTo>
                      <a:pt x="106" y="703"/>
                    </a:lnTo>
                    <a:lnTo>
                      <a:pt x="108" y="710"/>
                    </a:lnTo>
                    <a:lnTo>
                      <a:pt x="106" y="724"/>
                    </a:lnTo>
                    <a:lnTo>
                      <a:pt x="102" y="738"/>
                    </a:lnTo>
                    <a:lnTo>
                      <a:pt x="98" y="753"/>
                    </a:lnTo>
                    <a:lnTo>
                      <a:pt x="98" y="753"/>
                    </a:lnTo>
                    <a:lnTo>
                      <a:pt x="92" y="770"/>
                    </a:lnTo>
                    <a:lnTo>
                      <a:pt x="91" y="779"/>
                    </a:lnTo>
                    <a:lnTo>
                      <a:pt x="90" y="786"/>
                    </a:lnTo>
                    <a:lnTo>
                      <a:pt x="90" y="786"/>
                    </a:lnTo>
                    <a:lnTo>
                      <a:pt x="91" y="793"/>
                    </a:lnTo>
                    <a:lnTo>
                      <a:pt x="94" y="800"/>
                    </a:lnTo>
                    <a:lnTo>
                      <a:pt x="97" y="807"/>
                    </a:lnTo>
                    <a:lnTo>
                      <a:pt x="101" y="814"/>
                    </a:lnTo>
                    <a:lnTo>
                      <a:pt x="109" y="826"/>
                    </a:lnTo>
                    <a:lnTo>
                      <a:pt x="120" y="836"/>
                    </a:lnTo>
                    <a:lnTo>
                      <a:pt x="120" y="836"/>
                    </a:lnTo>
                    <a:lnTo>
                      <a:pt x="129" y="847"/>
                    </a:lnTo>
                    <a:lnTo>
                      <a:pt x="129" y="847"/>
                    </a:lnTo>
                    <a:lnTo>
                      <a:pt x="136" y="854"/>
                    </a:lnTo>
                    <a:lnTo>
                      <a:pt x="136" y="854"/>
                    </a:lnTo>
                    <a:lnTo>
                      <a:pt x="144" y="864"/>
                    </a:lnTo>
                    <a:lnTo>
                      <a:pt x="150" y="874"/>
                    </a:lnTo>
                    <a:lnTo>
                      <a:pt x="151" y="878"/>
                    </a:lnTo>
                    <a:lnTo>
                      <a:pt x="153" y="884"/>
                    </a:lnTo>
                    <a:lnTo>
                      <a:pt x="151" y="888"/>
                    </a:lnTo>
                    <a:lnTo>
                      <a:pt x="148" y="894"/>
                    </a:lnTo>
                    <a:lnTo>
                      <a:pt x="148" y="894"/>
                    </a:lnTo>
                    <a:lnTo>
                      <a:pt x="144" y="898"/>
                    </a:lnTo>
                    <a:lnTo>
                      <a:pt x="137" y="905"/>
                    </a:lnTo>
                    <a:lnTo>
                      <a:pt x="137" y="905"/>
                    </a:lnTo>
                    <a:lnTo>
                      <a:pt x="125" y="915"/>
                    </a:lnTo>
                    <a:lnTo>
                      <a:pt x="119" y="920"/>
                    </a:lnTo>
                    <a:lnTo>
                      <a:pt x="115" y="927"/>
                    </a:lnTo>
                    <a:lnTo>
                      <a:pt x="111" y="934"/>
                    </a:lnTo>
                    <a:lnTo>
                      <a:pt x="108" y="943"/>
                    </a:lnTo>
                    <a:lnTo>
                      <a:pt x="108" y="951"/>
                    </a:lnTo>
                    <a:lnTo>
                      <a:pt x="109" y="959"/>
                    </a:lnTo>
                    <a:lnTo>
                      <a:pt x="109" y="959"/>
                    </a:lnTo>
                    <a:lnTo>
                      <a:pt x="116" y="975"/>
                    </a:lnTo>
                    <a:lnTo>
                      <a:pt x="123" y="989"/>
                    </a:lnTo>
                    <a:lnTo>
                      <a:pt x="140" y="1018"/>
                    </a:lnTo>
                    <a:lnTo>
                      <a:pt x="140" y="1018"/>
                    </a:lnTo>
                    <a:lnTo>
                      <a:pt x="153" y="1038"/>
                    </a:lnTo>
                    <a:lnTo>
                      <a:pt x="160" y="1055"/>
                    </a:lnTo>
                    <a:lnTo>
                      <a:pt x="160" y="1055"/>
                    </a:lnTo>
                    <a:lnTo>
                      <a:pt x="179" y="1101"/>
                    </a:lnTo>
                    <a:lnTo>
                      <a:pt x="191" y="1130"/>
                    </a:lnTo>
                    <a:lnTo>
                      <a:pt x="191" y="1130"/>
                    </a:lnTo>
                    <a:lnTo>
                      <a:pt x="200" y="1148"/>
                    </a:lnTo>
                    <a:lnTo>
                      <a:pt x="214" y="1178"/>
                    </a:lnTo>
                    <a:lnTo>
                      <a:pt x="227" y="1209"/>
                    </a:lnTo>
                    <a:lnTo>
                      <a:pt x="231" y="1220"/>
                    </a:lnTo>
                    <a:lnTo>
                      <a:pt x="231" y="1224"/>
                    </a:lnTo>
                    <a:lnTo>
                      <a:pt x="230" y="1227"/>
                    </a:lnTo>
                    <a:lnTo>
                      <a:pt x="230" y="1227"/>
                    </a:lnTo>
                    <a:lnTo>
                      <a:pt x="226" y="1233"/>
                    </a:lnTo>
                    <a:lnTo>
                      <a:pt x="226" y="1233"/>
                    </a:lnTo>
                    <a:lnTo>
                      <a:pt x="220" y="1238"/>
                    </a:lnTo>
                    <a:lnTo>
                      <a:pt x="214" y="1247"/>
                    </a:lnTo>
                    <a:lnTo>
                      <a:pt x="212" y="1252"/>
                    </a:lnTo>
                    <a:lnTo>
                      <a:pt x="210" y="1259"/>
                    </a:lnTo>
                    <a:lnTo>
                      <a:pt x="209" y="1268"/>
                    </a:lnTo>
                    <a:lnTo>
                      <a:pt x="207" y="1276"/>
                    </a:lnTo>
                    <a:lnTo>
                      <a:pt x="207" y="1276"/>
                    </a:lnTo>
                    <a:lnTo>
                      <a:pt x="209" y="1283"/>
                    </a:lnTo>
                    <a:lnTo>
                      <a:pt x="213" y="1290"/>
                    </a:lnTo>
                    <a:lnTo>
                      <a:pt x="217" y="1294"/>
                    </a:lnTo>
                    <a:lnTo>
                      <a:pt x="223" y="1298"/>
                    </a:lnTo>
                    <a:lnTo>
                      <a:pt x="238" y="1305"/>
                    </a:lnTo>
                    <a:lnTo>
                      <a:pt x="255" y="1311"/>
                    </a:lnTo>
                    <a:lnTo>
                      <a:pt x="255" y="1311"/>
                    </a:lnTo>
                    <a:lnTo>
                      <a:pt x="273" y="1318"/>
                    </a:lnTo>
                    <a:lnTo>
                      <a:pt x="282" y="1322"/>
                    </a:lnTo>
                    <a:lnTo>
                      <a:pt x="286" y="1326"/>
                    </a:lnTo>
                    <a:lnTo>
                      <a:pt x="286" y="1326"/>
                    </a:lnTo>
                    <a:lnTo>
                      <a:pt x="291" y="1331"/>
                    </a:lnTo>
                    <a:lnTo>
                      <a:pt x="297" y="1333"/>
                    </a:lnTo>
                    <a:lnTo>
                      <a:pt x="311" y="1336"/>
                    </a:lnTo>
                    <a:lnTo>
                      <a:pt x="311" y="1336"/>
                    </a:lnTo>
                    <a:lnTo>
                      <a:pt x="321" y="1338"/>
                    </a:lnTo>
                    <a:lnTo>
                      <a:pt x="331" y="1340"/>
                    </a:lnTo>
                    <a:lnTo>
                      <a:pt x="339" y="1346"/>
                    </a:lnTo>
                    <a:lnTo>
                      <a:pt x="343" y="1350"/>
                    </a:lnTo>
                    <a:lnTo>
                      <a:pt x="347" y="1354"/>
                    </a:lnTo>
                    <a:lnTo>
                      <a:pt x="347" y="1354"/>
                    </a:lnTo>
                    <a:lnTo>
                      <a:pt x="361" y="1373"/>
                    </a:lnTo>
                    <a:lnTo>
                      <a:pt x="361" y="1373"/>
                    </a:lnTo>
                    <a:lnTo>
                      <a:pt x="375" y="1391"/>
                    </a:lnTo>
                    <a:lnTo>
                      <a:pt x="388" y="1408"/>
                    </a:lnTo>
                    <a:lnTo>
                      <a:pt x="396" y="1415"/>
                    </a:lnTo>
                    <a:lnTo>
                      <a:pt x="403" y="1422"/>
                    </a:lnTo>
                    <a:lnTo>
                      <a:pt x="410" y="1424"/>
                    </a:lnTo>
                    <a:lnTo>
                      <a:pt x="417" y="1427"/>
                    </a:lnTo>
                    <a:lnTo>
                      <a:pt x="417" y="1427"/>
                    </a:lnTo>
                    <a:lnTo>
                      <a:pt x="427" y="1429"/>
                    </a:lnTo>
                    <a:lnTo>
                      <a:pt x="436" y="1431"/>
                    </a:lnTo>
                    <a:lnTo>
                      <a:pt x="443" y="1436"/>
                    </a:lnTo>
                    <a:lnTo>
                      <a:pt x="450" y="1440"/>
                    </a:lnTo>
                    <a:lnTo>
                      <a:pt x="455" y="1445"/>
                    </a:lnTo>
                    <a:lnTo>
                      <a:pt x="460" y="1451"/>
                    </a:lnTo>
                    <a:lnTo>
                      <a:pt x="462" y="1458"/>
                    </a:lnTo>
                    <a:lnTo>
                      <a:pt x="462" y="1464"/>
                    </a:lnTo>
                    <a:lnTo>
                      <a:pt x="462" y="1464"/>
                    </a:lnTo>
                    <a:lnTo>
                      <a:pt x="462" y="1471"/>
                    </a:lnTo>
                    <a:lnTo>
                      <a:pt x="462" y="1471"/>
                    </a:lnTo>
                    <a:lnTo>
                      <a:pt x="462" y="1478"/>
                    </a:lnTo>
                    <a:lnTo>
                      <a:pt x="464" y="1481"/>
                    </a:lnTo>
                    <a:lnTo>
                      <a:pt x="465" y="1483"/>
                    </a:lnTo>
                    <a:lnTo>
                      <a:pt x="472" y="1488"/>
                    </a:lnTo>
                    <a:lnTo>
                      <a:pt x="485" y="1495"/>
                    </a:lnTo>
                    <a:lnTo>
                      <a:pt x="485" y="1495"/>
                    </a:lnTo>
                    <a:lnTo>
                      <a:pt x="499" y="1500"/>
                    </a:lnTo>
                    <a:lnTo>
                      <a:pt x="511" y="1507"/>
                    </a:lnTo>
                    <a:lnTo>
                      <a:pt x="524" y="1516"/>
                    </a:lnTo>
                    <a:lnTo>
                      <a:pt x="535" y="1527"/>
                    </a:lnTo>
                    <a:lnTo>
                      <a:pt x="546" y="1538"/>
                    </a:lnTo>
                    <a:lnTo>
                      <a:pt x="555" y="1551"/>
                    </a:lnTo>
                    <a:lnTo>
                      <a:pt x="560" y="1565"/>
                    </a:lnTo>
                    <a:lnTo>
                      <a:pt x="563" y="1579"/>
                    </a:lnTo>
                    <a:lnTo>
                      <a:pt x="563" y="1579"/>
                    </a:lnTo>
                    <a:lnTo>
                      <a:pt x="577" y="1699"/>
                    </a:lnTo>
                    <a:lnTo>
                      <a:pt x="577" y="1699"/>
                    </a:lnTo>
                    <a:close/>
                  </a:path>
                </a:pathLst>
              </a:custGeom>
              <a:grpFill/>
              <a:ln w="3175">
                <a:solidFill>
                  <a:schemeClr val="tx1">
                    <a:lumMod val="50000"/>
                    <a:lumOff val="50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52" name="Freeform 59"/>
              <p:cNvSpPr/>
              <p:nvPr/>
            </p:nvSpPr>
            <p:spPr bwMode="auto">
              <a:xfrm>
                <a:off x="3108325" y="4170363"/>
                <a:ext cx="571500" cy="498475"/>
              </a:xfrm>
              <a:custGeom>
                <a:gdLst>
                  <a:gd fmla="*/ 664 w 720" name="T0"/>
                  <a:gd fmla="*/ 601 h 627" name="T1"/>
                  <a:gd fmla="*/ 719 w 720" name="T2"/>
                  <a:gd fmla="*/ 613 h 627" name="T3"/>
                  <a:gd fmla="*/ 720 w 720" name="T4"/>
                  <a:gd fmla="*/ 606 h 627" name="T5"/>
                  <a:gd fmla="*/ 688 w 720" name="T6"/>
                  <a:gd fmla="*/ 571 h 627" name="T7"/>
                  <a:gd fmla="*/ 662 w 720" name="T8"/>
                  <a:gd fmla="*/ 559 h 627" name="T9"/>
                  <a:gd fmla="*/ 631 w 720" name="T10"/>
                  <a:gd fmla="*/ 536 h 627" name="T11"/>
                  <a:gd fmla="*/ 635 w 720" name="T12"/>
                  <a:gd fmla="*/ 531 h 627" name="T13"/>
                  <a:gd fmla="*/ 674 w 720" name="T14"/>
                  <a:gd fmla="*/ 514 h 627" name="T15"/>
                  <a:gd fmla="*/ 674 w 720" name="T16"/>
                  <a:gd fmla="*/ 504 h 627" name="T17"/>
                  <a:gd fmla="*/ 671 w 720" name="T18"/>
                  <a:gd fmla="*/ 465 h 627" name="T19"/>
                  <a:gd fmla="*/ 660 w 720" name="T20"/>
                  <a:gd fmla="*/ 462 h 627" name="T21"/>
                  <a:gd fmla="*/ 648 w 720" name="T22"/>
                  <a:gd fmla="*/ 486 h 627" name="T23"/>
                  <a:gd fmla="*/ 643 w 720" name="T24"/>
                  <a:gd fmla="*/ 494 h 627" name="T25"/>
                  <a:gd fmla="*/ 620 w 720" name="T26"/>
                  <a:gd fmla="*/ 482 h 627" name="T27"/>
                  <a:gd fmla="*/ 596 w 720" name="T28"/>
                  <a:gd fmla="*/ 469 h 627" name="T29"/>
                  <a:gd fmla="*/ 607 w 720" name="T30"/>
                  <a:gd fmla="*/ 461 h 627" name="T31"/>
                  <a:gd fmla="*/ 621 w 720" name="T32"/>
                  <a:gd fmla="*/ 441 h 627" name="T33"/>
                  <a:gd fmla="*/ 604 w 720" name="T34"/>
                  <a:gd fmla="*/ 450 h 627" name="T35"/>
                  <a:gd fmla="*/ 618 w 720" name="T36"/>
                  <a:gd fmla="*/ 427 h 627" name="T37"/>
                  <a:gd fmla="*/ 593 w 720" name="T38"/>
                  <a:gd fmla="*/ 377 h 627" name="T39"/>
                  <a:gd fmla="*/ 596 w 720" name="T40"/>
                  <a:gd fmla="*/ 347 h 627" name="T41"/>
                  <a:gd fmla="*/ 600 w 720" name="T42"/>
                  <a:gd fmla="*/ 308 h 627" name="T43"/>
                  <a:gd fmla="*/ 346 w 720" name="T44"/>
                  <a:gd fmla="*/ 325 h 627" name="T45"/>
                  <a:gd fmla="*/ 346 w 720" name="T46"/>
                  <a:gd fmla="*/ 277 h 627" name="T47"/>
                  <a:gd fmla="*/ 372 w 720" name="T48"/>
                  <a:gd fmla="*/ 190 h 627" name="T49"/>
                  <a:gd fmla="*/ 408 w 720" name="T50"/>
                  <a:gd fmla="*/ 136 h 627" name="T51"/>
                  <a:gd fmla="*/ 424 w 720" name="T52"/>
                  <a:gd fmla="*/ 105 h 627" name="T53"/>
                  <a:gd fmla="*/ 397 w 720" name="T54"/>
                  <a:gd fmla="*/ 71 h 627" name="T55"/>
                  <a:gd fmla="*/ 49 w 720" name="T56"/>
                  <a:gd fmla="*/ 245 h 627" name="T57"/>
                  <a:gd fmla="*/ 66 w 720" name="T58"/>
                  <a:gd fmla="*/ 349 h 627" name="T59"/>
                  <a:gd fmla="*/ 54 w 720" name="T60"/>
                  <a:gd fmla="*/ 389 h 627" name="T61"/>
                  <a:gd fmla="*/ 55 w 720" name="T62"/>
                  <a:gd fmla="*/ 436 h 627" name="T63"/>
                  <a:gd fmla="*/ 54 w 720" name="T64"/>
                  <a:gd fmla="*/ 485 h 627" name="T65"/>
                  <a:gd fmla="*/ 33 w 720" name="T66"/>
                  <a:gd fmla="*/ 508 h 627" name="T67"/>
                  <a:gd fmla="*/ 30 w 720" name="T68"/>
                  <a:gd fmla="*/ 531 h 627" name="T69"/>
                  <a:gd fmla="*/ 80 w 720" name="T70"/>
                  <a:gd fmla="*/ 529 h 627" name="T71"/>
                  <a:gd fmla="*/ 155 w 720" name="T72"/>
                  <a:gd fmla="*/ 542 h 627" name="T73"/>
                  <a:gd fmla="*/ 206 w 720" name="T74"/>
                  <a:gd fmla="*/ 556 h 627" name="T75"/>
                  <a:gd fmla="*/ 267 w 720" name="T76"/>
                  <a:gd fmla="*/ 562 h 627" name="T77"/>
                  <a:gd fmla="*/ 279 w 720" name="T78"/>
                  <a:gd fmla="*/ 552 h 627" name="T79"/>
                  <a:gd fmla="*/ 274 w 720" name="T80"/>
                  <a:gd fmla="*/ 531 h 627" name="T81"/>
                  <a:gd fmla="*/ 282 w 720" name="T82"/>
                  <a:gd fmla="*/ 525 h 627" name="T83"/>
                  <a:gd fmla="*/ 330 w 720" name="T84"/>
                  <a:gd fmla="*/ 514 h 627" name="T85"/>
                  <a:gd fmla="*/ 344 w 720" name="T86"/>
                  <a:gd fmla="*/ 522 h 627" name="T87"/>
                  <a:gd fmla="*/ 362 w 720" name="T88"/>
                  <a:gd fmla="*/ 552 h 627" name="T89"/>
                  <a:gd fmla="*/ 391 w 720" name="T90"/>
                  <a:gd fmla="*/ 570 h 627" name="T91"/>
                  <a:gd fmla="*/ 398 w 720" name="T92"/>
                  <a:gd fmla="*/ 592 h 627" name="T93"/>
                  <a:gd fmla="*/ 409 w 720" name="T94"/>
                  <a:gd fmla="*/ 612 h 627" name="T95"/>
                  <a:gd fmla="*/ 466 w 720" name="T96"/>
                  <a:gd fmla="*/ 623 h 627" name="T97"/>
                  <a:gd fmla="*/ 503 w 720" name="T98"/>
                  <a:gd fmla="*/ 612 h 627" name="T99"/>
                  <a:gd fmla="*/ 541 w 720" name="T100"/>
                  <a:gd fmla="*/ 598 h 627" name="T101"/>
                  <a:gd fmla="*/ 543 w 720" name="T102"/>
                  <a:gd fmla="*/ 604 h 627" name="T103"/>
                  <a:gd fmla="*/ 537 w 720" name="T104"/>
                  <a:gd fmla="*/ 626 h 627" name="T105"/>
                  <a:gd fmla="*/ 552 w 720" name="T106"/>
                  <a:gd fmla="*/ 625 h 627" name="T107"/>
                  <a:gd fmla="*/ 575 w 720" name="T108"/>
                  <a:gd fmla="*/ 612 h 627" name="T109"/>
                  <a:gd fmla="*/ 573 w 720" name="T110"/>
                  <a:gd fmla="*/ 595 h 627" name="T111"/>
                  <a:gd fmla="*/ 575 w 720" name="T112"/>
                  <a:gd fmla="*/ 571 h 627" name="T113"/>
                  <a:gd fmla="*/ 614 w 720" name="T114"/>
                  <a:gd fmla="*/ 576 h 62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27" w="720">
                    <a:moveTo>
                      <a:pt x="627" y="583"/>
                    </a:moveTo>
                    <a:lnTo>
                      <a:pt x="627" y="583"/>
                    </a:lnTo>
                    <a:lnTo>
                      <a:pt x="646" y="592"/>
                    </a:lnTo>
                    <a:lnTo>
                      <a:pt x="646" y="592"/>
                    </a:lnTo>
                    <a:lnTo>
                      <a:pt x="664" y="601"/>
                    </a:lnTo>
                    <a:lnTo>
                      <a:pt x="687" y="609"/>
                    </a:lnTo>
                    <a:lnTo>
                      <a:pt x="697" y="612"/>
                    </a:lnTo>
                    <a:lnTo>
                      <a:pt x="706" y="615"/>
                    </a:lnTo>
                    <a:lnTo>
                      <a:pt x="713" y="615"/>
                    </a:lnTo>
                    <a:lnTo>
                      <a:pt x="719" y="613"/>
                    </a:lnTo>
                    <a:lnTo>
                      <a:pt x="719" y="613"/>
                    </a:lnTo>
                    <a:lnTo>
                      <a:pt x="720" y="612"/>
                    </a:lnTo>
                    <a:lnTo>
                      <a:pt x="720" y="609"/>
                    </a:lnTo>
                    <a:lnTo>
                      <a:pt x="720" y="609"/>
                    </a:lnTo>
                    <a:lnTo>
                      <a:pt x="720" y="606"/>
                    </a:lnTo>
                    <a:lnTo>
                      <a:pt x="719" y="602"/>
                    </a:lnTo>
                    <a:lnTo>
                      <a:pt x="713" y="595"/>
                    </a:lnTo>
                    <a:lnTo>
                      <a:pt x="706" y="587"/>
                    </a:lnTo>
                    <a:lnTo>
                      <a:pt x="698" y="578"/>
                    </a:lnTo>
                    <a:lnTo>
                      <a:pt x="688" y="571"/>
                    </a:lnTo>
                    <a:lnTo>
                      <a:pt x="678" y="566"/>
                    </a:lnTo>
                    <a:lnTo>
                      <a:pt x="671" y="562"/>
                    </a:lnTo>
                    <a:lnTo>
                      <a:pt x="666" y="560"/>
                    </a:lnTo>
                    <a:lnTo>
                      <a:pt x="666" y="560"/>
                    </a:lnTo>
                    <a:lnTo>
                      <a:pt x="662" y="559"/>
                    </a:lnTo>
                    <a:lnTo>
                      <a:pt x="656" y="557"/>
                    </a:lnTo>
                    <a:lnTo>
                      <a:pt x="645" y="552"/>
                    </a:lnTo>
                    <a:lnTo>
                      <a:pt x="636" y="543"/>
                    </a:lnTo>
                    <a:lnTo>
                      <a:pt x="632" y="539"/>
                    </a:lnTo>
                    <a:lnTo>
                      <a:pt x="631" y="536"/>
                    </a:lnTo>
                    <a:lnTo>
                      <a:pt x="631" y="536"/>
                    </a:lnTo>
                    <a:lnTo>
                      <a:pt x="631" y="534"/>
                    </a:lnTo>
                    <a:lnTo>
                      <a:pt x="632" y="532"/>
                    </a:lnTo>
                    <a:lnTo>
                      <a:pt x="635" y="531"/>
                    </a:lnTo>
                    <a:lnTo>
                      <a:pt x="635" y="531"/>
                    </a:lnTo>
                    <a:lnTo>
                      <a:pt x="646" y="527"/>
                    </a:lnTo>
                    <a:lnTo>
                      <a:pt x="646" y="527"/>
                    </a:lnTo>
                    <a:lnTo>
                      <a:pt x="664" y="521"/>
                    </a:lnTo>
                    <a:lnTo>
                      <a:pt x="671" y="517"/>
                    </a:lnTo>
                    <a:lnTo>
                      <a:pt x="674" y="514"/>
                    </a:lnTo>
                    <a:lnTo>
                      <a:pt x="676" y="511"/>
                    </a:lnTo>
                    <a:lnTo>
                      <a:pt x="676" y="511"/>
                    </a:lnTo>
                    <a:lnTo>
                      <a:pt x="676" y="507"/>
                    </a:lnTo>
                    <a:lnTo>
                      <a:pt x="674" y="504"/>
                    </a:lnTo>
                    <a:lnTo>
                      <a:pt x="674" y="504"/>
                    </a:lnTo>
                    <a:lnTo>
                      <a:pt x="671" y="497"/>
                    </a:lnTo>
                    <a:lnTo>
                      <a:pt x="670" y="490"/>
                    </a:lnTo>
                    <a:lnTo>
                      <a:pt x="670" y="475"/>
                    </a:lnTo>
                    <a:lnTo>
                      <a:pt x="670" y="475"/>
                    </a:lnTo>
                    <a:lnTo>
                      <a:pt x="671" y="465"/>
                    </a:lnTo>
                    <a:lnTo>
                      <a:pt x="670" y="461"/>
                    </a:lnTo>
                    <a:lnTo>
                      <a:pt x="669" y="459"/>
                    </a:lnTo>
                    <a:lnTo>
                      <a:pt x="669" y="459"/>
                    </a:lnTo>
                    <a:lnTo>
                      <a:pt x="666" y="459"/>
                    </a:lnTo>
                    <a:lnTo>
                      <a:pt x="660" y="462"/>
                    </a:lnTo>
                    <a:lnTo>
                      <a:pt x="660" y="462"/>
                    </a:lnTo>
                    <a:lnTo>
                      <a:pt x="655" y="466"/>
                    </a:lnTo>
                    <a:lnTo>
                      <a:pt x="650" y="473"/>
                    </a:lnTo>
                    <a:lnTo>
                      <a:pt x="649" y="479"/>
                    </a:lnTo>
                    <a:lnTo>
                      <a:pt x="648" y="486"/>
                    </a:lnTo>
                    <a:lnTo>
                      <a:pt x="648" y="486"/>
                    </a:lnTo>
                    <a:lnTo>
                      <a:pt x="646" y="492"/>
                    </a:lnTo>
                    <a:lnTo>
                      <a:pt x="645" y="493"/>
                    </a:lnTo>
                    <a:lnTo>
                      <a:pt x="643" y="494"/>
                    </a:lnTo>
                    <a:lnTo>
                      <a:pt x="643" y="494"/>
                    </a:lnTo>
                    <a:lnTo>
                      <a:pt x="641" y="494"/>
                    </a:lnTo>
                    <a:lnTo>
                      <a:pt x="639" y="494"/>
                    </a:lnTo>
                    <a:lnTo>
                      <a:pt x="632" y="490"/>
                    </a:lnTo>
                    <a:lnTo>
                      <a:pt x="632" y="490"/>
                    </a:lnTo>
                    <a:lnTo>
                      <a:pt x="620" y="482"/>
                    </a:lnTo>
                    <a:lnTo>
                      <a:pt x="608" y="478"/>
                    </a:lnTo>
                    <a:lnTo>
                      <a:pt x="608" y="478"/>
                    </a:lnTo>
                    <a:lnTo>
                      <a:pt x="600" y="472"/>
                    </a:lnTo>
                    <a:lnTo>
                      <a:pt x="597" y="471"/>
                    </a:lnTo>
                    <a:lnTo>
                      <a:pt x="596" y="469"/>
                    </a:lnTo>
                    <a:lnTo>
                      <a:pt x="596" y="469"/>
                    </a:lnTo>
                    <a:lnTo>
                      <a:pt x="597" y="466"/>
                    </a:lnTo>
                    <a:lnTo>
                      <a:pt x="599" y="465"/>
                    </a:lnTo>
                    <a:lnTo>
                      <a:pt x="607" y="461"/>
                    </a:lnTo>
                    <a:lnTo>
                      <a:pt x="607" y="461"/>
                    </a:lnTo>
                    <a:lnTo>
                      <a:pt x="617" y="455"/>
                    </a:lnTo>
                    <a:lnTo>
                      <a:pt x="622" y="450"/>
                    </a:lnTo>
                    <a:lnTo>
                      <a:pt x="622" y="445"/>
                    </a:lnTo>
                    <a:lnTo>
                      <a:pt x="621" y="441"/>
                    </a:lnTo>
                    <a:lnTo>
                      <a:pt x="621" y="441"/>
                    </a:lnTo>
                    <a:lnTo>
                      <a:pt x="621" y="441"/>
                    </a:lnTo>
                    <a:lnTo>
                      <a:pt x="621" y="441"/>
                    </a:lnTo>
                    <a:lnTo>
                      <a:pt x="604" y="451"/>
                    </a:lnTo>
                    <a:lnTo>
                      <a:pt x="604" y="450"/>
                    </a:lnTo>
                    <a:lnTo>
                      <a:pt x="604" y="450"/>
                    </a:lnTo>
                    <a:lnTo>
                      <a:pt x="621" y="440"/>
                    </a:lnTo>
                    <a:lnTo>
                      <a:pt x="621" y="440"/>
                    </a:lnTo>
                    <a:lnTo>
                      <a:pt x="620" y="433"/>
                    </a:lnTo>
                    <a:lnTo>
                      <a:pt x="620" y="433"/>
                    </a:lnTo>
                    <a:lnTo>
                      <a:pt x="618" y="427"/>
                    </a:lnTo>
                    <a:lnTo>
                      <a:pt x="615" y="419"/>
                    </a:lnTo>
                    <a:lnTo>
                      <a:pt x="604" y="400"/>
                    </a:lnTo>
                    <a:lnTo>
                      <a:pt x="604" y="400"/>
                    </a:lnTo>
                    <a:lnTo>
                      <a:pt x="597" y="388"/>
                    </a:lnTo>
                    <a:lnTo>
                      <a:pt x="593" y="377"/>
                    </a:lnTo>
                    <a:lnTo>
                      <a:pt x="593" y="377"/>
                    </a:lnTo>
                    <a:lnTo>
                      <a:pt x="592" y="372"/>
                    </a:lnTo>
                    <a:lnTo>
                      <a:pt x="593" y="365"/>
                    </a:lnTo>
                    <a:lnTo>
                      <a:pt x="596" y="347"/>
                    </a:lnTo>
                    <a:lnTo>
                      <a:pt x="596" y="347"/>
                    </a:lnTo>
                    <a:lnTo>
                      <a:pt x="601" y="323"/>
                    </a:lnTo>
                    <a:lnTo>
                      <a:pt x="601" y="314"/>
                    </a:lnTo>
                    <a:lnTo>
                      <a:pt x="601" y="311"/>
                    </a:lnTo>
                    <a:lnTo>
                      <a:pt x="600" y="308"/>
                    </a:lnTo>
                    <a:lnTo>
                      <a:pt x="600" y="308"/>
                    </a:lnTo>
                    <a:lnTo>
                      <a:pt x="599" y="308"/>
                    </a:lnTo>
                    <a:lnTo>
                      <a:pt x="599" y="308"/>
                    </a:lnTo>
                    <a:lnTo>
                      <a:pt x="470" y="316"/>
                    </a:lnTo>
                    <a:lnTo>
                      <a:pt x="346" y="325"/>
                    </a:lnTo>
                    <a:lnTo>
                      <a:pt x="346" y="325"/>
                    </a:lnTo>
                    <a:lnTo>
                      <a:pt x="346" y="323"/>
                    </a:lnTo>
                    <a:lnTo>
                      <a:pt x="346" y="323"/>
                    </a:lnTo>
                    <a:lnTo>
                      <a:pt x="345" y="318"/>
                    </a:lnTo>
                    <a:lnTo>
                      <a:pt x="345" y="301"/>
                    </a:lnTo>
                    <a:lnTo>
                      <a:pt x="346" y="277"/>
                    </a:lnTo>
                    <a:lnTo>
                      <a:pt x="348" y="265"/>
                    </a:lnTo>
                    <a:lnTo>
                      <a:pt x="352" y="251"/>
                    </a:lnTo>
                    <a:lnTo>
                      <a:pt x="352" y="251"/>
                    </a:lnTo>
                    <a:lnTo>
                      <a:pt x="362" y="216"/>
                    </a:lnTo>
                    <a:lnTo>
                      <a:pt x="372" y="190"/>
                    </a:lnTo>
                    <a:lnTo>
                      <a:pt x="379" y="172"/>
                    </a:lnTo>
                    <a:lnTo>
                      <a:pt x="386" y="164"/>
                    </a:lnTo>
                    <a:lnTo>
                      <a:pt x="386" y="164"/>
                    </a:lnTo>
                    <a:lnTo>
                      <a:pt x="394" y="153"/>
                    </a:lnTo>
                    <a:lnTo>
                      <a:pt x="408" y="136"/>
                    </a:lnTo>
                    <a:lnTo>
                      <a:pt x="419" y="119"/>
                    </a:lnTo>
                    <a:lnTo>
                      <a:pt x="424" y="112"/>
                    </a:lnTo>
                    <a:lnTo>
                      <a:pt x="424" y="108"/>
                    </a:lnTo>
                    <a:lnTo>
                      <a:pt x="424" y="108"/>
                    </a:lnTo>
                    <a:lnTo>
                      <a:pt x="424" y="105"/>
                    </a:lnTo>
                    <a:lnTo>
                      <a:pt x="421" y="101"/>
                    </a:lnTo>
                    <a:lnTo>
                      <a:pt x="414" y="91"/>
                    </a:lnTo>
                    <a:lnTo>
                      <a:pt x="397" y="73"/>
                    </a:lnTo>
                    <a:lnTo>
                      <a:pt x="397" y="71"/>
                    </a:lnTo>
                    <a:lnTo>
                      <a:pt x="397" y="71"/>
                    </a:lnTo>
                    <a:lnTo>
                      <a:pt x="388" y="0"/>
                    </a:lnTo>
                    <a:lnTo>
                      <a:pt x="0" y="8"/>
                    </a:lnTo>
                    <a:lnTo>
                      <a:pt x="2" y="169"/>
                    </a:lnTo>
                    <a:lnTo>
                      <a:pt x="21" y="195"/>
                    </a:lnTo>
                    <a:lnTo>
                      <a:pt x="49" y="245"/>
                    </a:lnTo>
                    <a:lnTo>
                      <a:pt x="72" y="295"/>
                    </a:lnTo>
                    <a:lnTo>
                      <a:pt x="72" y="295"/>
                    </a:lnTo>
                    <a:lnTo>
                      <a:pt x="72" y="321"/>
                    </a:lnTo>
                    <a:lnTo>
                      <a:pt x="69" y="340"/>
                    </a:lnTo>
                    <a:lnTo>
                      <a:pt x="66" y="349"/>
                    </a:lnTo>
                    <a:lnTo>
                      <a:pt x="63" y="354"/>
                    </a:lnTo>
                    <a:lnTo>
                      <a:pt x="63" y="354"/>
                    </a:lnTo>
                    <a:lnTo>
                      <a:pt x="59" y="365"/>
                    </a:lnTo>
                    <a:lnTo>
                      <a:pt x="55" y="377"/>
                    </a:lnTo>
                    <a:lnTo>
                      <a:pt x="54" y="389"/>
                    </a:lnTo>
                    <a:lnTo>
                      <a:pt x="52" y="405"/>
                    </a:lnTo>
                    <a:lnTo>
                      <a:pt x="52" y="405"/>
                    </a:lnTo>
                    <a:lnTo>
                      <a:pt x="54" y="422"/>
                    </a:lnTo>
                    <a:lnTo>
                      <a:pt x="55" y="436"/>
                    </a:lnTo>
                    <a:lnTo>
                      <a:pt x="55" y="436"/>
                    </a:lnTo>
                    <a:lnTo>
                      <a:pt x="58" y="461"/>
                    </a:lnTo>
                    <a:lnTo>
                      <a:pt x="58" y="461"/>
                    </a:lnTo>
                    <a:lnTo>
                      <a:pt x="59" y="472"/>
                    </a:lnTo>
                    <a:lnTo>
                      <a:pt x="56" y="479"/>
                    </a:lnTo>
                    <a:lnTo>
                      <a:pt x="54" y="485"/>
                    </a:lnTo>
                    <a:lnTo>
                      <a:pt x="48" y="490"/>
                    </a:lnTo>
                    <a:lnTo>
                      <a:pt x="48" y="490"/>
                    </a:lnTo>
                    <a:lnTo>
                      <a:pt x="41" y="497"/>
                    </a:lnTo>
                    <a:lnTo>
                      <a:pt x="33" y="508"/>
                    </a:lnTo>
                    <a:lnTo>
                      <a:pt x="33" y="508"/>
                    </a:lnTo>
                    <a:lnTo>
                      <a:pt x="30" y="515"/>
                    </a:lnTo>
                    <a:lnTo>
                      <a:pt x="28" y="521"/>
                    </a:lnTo>
                    <a:lnTo>
                      <a:pt x="28" y="525"/>
                    </a:lnTo>
                    <a:lnTo>
                      <a:pt x="30" y="531"/>
                    </a:lnTo>
                    <a:lnTo>
                      <a:pt x="30" y="531"/>
                    </a:lnTo>
                    <a:lnTo>
                      <a:pt x="33" y="535"/>
                    </a:lnTo>
                    <a:lnTo>
                      <a:pt x="35" y="538"/>
                    </a:lnTo>
                    <a:lnTo>
                      <a:pt x="35" y="538"/>
                    </a:lnTo>
                    <a:lnTo>
                      <a:pt x="62" y="532"/>
                    </a:lnTo>
                    <a:lnTo>
                      <a:pt x="80" y="529"/>
                    </a:lnTo>
                    <a:lnTo>
                      <a:pt x="97" y="528"/>
                    </a:lnTo>
                    <a:lnTo>
                      <a:pt x="97" y="528"/>
                    </a:lnTo>
                    <a:lnTo>
                      <a:pt x="108" y="529"/>
                    </a:lnTo>
                    <a:lnTo>
                      <a:pt x="122" y="532"/>
                    </a:lnTo>
                    <a:lnTo>
                      <a:pt x="155" y="542"/>
                    </a:lnTo>
                    <a:lnTo>
                      <a:pt x="155" y="542"/>
                    </a:lnTo>
                    <a:lnTo>
                      <a:pt x="183" y="550"/>
                    </a:lnTo>
                    <a:lnTo>
                      <a:pt x="195" y="553"/>
                    </a:lnTo>
                    <a:lnTo>
                      <a:pt x="206" y="556"/>
                    </a:lnTo>
                    <a:lnTo>
                      <a:pt x="206" y="556"/>
                    </a:lnTo>
                    <a:lnTo>
                      <a:pt x="229" y="559"/>
                    </a:lnTo>
                    <a:lnTo>
                      <a:pt x="229" y="559"/>
                    </a:lnTo>
                    <a:lnTo>
                      <a:pt x="246" y="562"/>
                    </a:lnTo>
                    <a:lnTo>
                      <a:pt x="261" y="563"/>
                    </a:lnTo>
                    <a:lnTo>
                      <a:pt x="267" y="562"/>
                    </a:lnTo>
                    <a:lnTo>
                      <a:pt x="272" y="562"/>
                    </a:lnTo>
                    <a:lnTo>
                      <a:pt x="276" y="559"/>
                    </a:lnTo>
                    <a:lnTo>
                      <a:pt x="279" y="556"/>
                    </a:lnTo>
                    <a:lnTo>
                      <a:pt x="279" y="556"/>
                    </a:lnTo>
                    <a:lnTo>
                      <a:pt x="279" y="552"/>
                    </a:lnTo>
                    <a:lnTo>
                      <a:pt x="279" y="548"/>
                    </a:lnTo>
                    <a:lnTo>
                      <a:pt x="276" y="539"/>
                    </a:lnTo>
                    <a:lnTo>
                      <a:pt x="276" y="539"/>
                    </a:lnTo>
                    <a:lnTo>
                      <a:pt x="274" y="534"/>
                    </a:lnTo>
                    <a:lnTo>
                      <a:pt x="274" y="531"/>
                    </a:lnTo>
                    <a:lnTo>
                      <a:pt x="274" y="529"/>
                    </a:lnTo>
                    <a:lnTo>
                      <a:pt x="274" y="529"/>
                    </a:lnTo>
                    <a:lnTo>
                      <a:pt x="276" y="527"/>
                    </a:lnTo>
                    <a:lnTo>
                      <a:pt x="282" y="525"/>
                    </a:lnTo>
                    <a:lnTo>
                      <a:pt x="282" y="525"/>
                    </a:lnTo>
                    <a:lnTo>
                      <a:pt x="299" y="521"/>
                    </a:lnTo>
                    <a:lnTo>
                      <a:pt x="299" y="521"/>
                    </a:lnTo>
                    <a:lnTo>
                      <a:pt x="310" y="517"/>
                    </a:lnTo>
                    <a:lnTo>
                      <a:pt x="320" y="515"/>
                    </a:lnTo>
                    <a:lnTo>
                      <a:pt x="330" y="514"/>
                    </a:lnTo>
                    <a:lnTo>
                      <a:pt x="335" y="515"/>
                    </a:lnTo>
                    <a:lnTo>
                      <a:pt x="338" y="517"/>
                    </a:lnTo>
                    <a:lnTo>
                      <a:pt x="338" y="517"/>
                    </a:lnTo>
                    <a:lnTo>
                      <a:pt x="342" y="520"/>
                    </a:lnTo>
                    <a:lnTo>
                      <a:pt x="344" y="522"/>
                    </a:lnTo>
                    <a:lnTo>
                      <a:pt x="346" y="531"/>
                    </a:lnTo>
                    <a:lnTo>
                      <a:pt x="346" y="531"/>
                    </a:lnTo>
                    <a:lnTo>
                      <a:pt x="351" y="542"/>
                    </a:lnTo>
                    <a:lnTo>
                      <a:pt x="355" y="548"/>
                    </a:lnTo>
                    <a:lnTo>
                      <a:pt x="362" y="552"/>
                    </a:lnTo>
                    <a:lnTo>
                      <a:pt x="369" y="555"/>
                    </a:lnTo>
                    <a:lnTo>
                      <a:pt x="369" y="555"/>
                    </a:lnTo>
                    <a:lnTo>
                      <a:pt x="380" y="559"/>
                    </a:lnTo>
                    <a:lnTo>
                      <a:pt x="386" y="564"/>
                    </a:lnTo>
                    <a:lnTo>
                      <a:pt x="391" y="570"/>
                    </a:lnTo>
                    <a:lnTo>
                      <a:pt x="391" y="570"/>
                    </a:lnTo>
                    <a:lnTo>
                      <a:pt x="395" y="576"/>
                    </a:lnTo>
                    <a:lnTo>
                      <a:pt x="397" y="583"/>
                    </a:lnTo>
                    <a:lnTo>
                      <a:pt x="398" y="592"/>
                    </a:lnTo>
                    <a:lnTo>
                      <a:pt x="398" y="592"/>
                    </a:lnTo>
                    <a:lnTo>
                      <a:pt x="398" y="599"/>
                    </a:lnTo>
                    <a:lnTo>
                      <a:pt x="400" y="604"/>
                    </a:lnTo>
                    <a:lnTo>
                      <a:pt x="401" y="606"/>
                    </a:lnTo>
                    <a:lnTo>
                      <a:pt x="404" y="609"/>
                    </a:lnTo>
                    <a:lnTo>
                      <a:pt x="409" y="612"/>
                    </a:lnTo>
                    <a:lnTo>
                      <a:pt x="425" y="618"/>
                    </a:lnTo>
                    <a:lnTo>
                      <a:pt x="425" y="618"/>
                    </a:lnTo>
                    <a:lnTo>
                      <a:pt x="440" y="620"/>
                    </a:lnTo>
                    <a:lnTo>
                      <a:pt x="454" y="622"/>
                    </a:lnTo>
                    <a:lnTo>
                      <a:pt x="466" y="623"/>
                    </a:lnTo>
                    <a:lnTo>
                      <a:pt x="477" y="622"/>
                    </a:lnTo>
                    <a:lnTo>
                      <a:pt x="485" y="620"/>
                    </a:lnTo>
                    <a:lnTo>
                      <a:pt x="492" y="618"/>
                    </a:lnTo>
                    <a:lnTo>
                      <a:pt x="498" y="615"/>
                    </a:lnTo>
                    <a:lnTo>
                      <a:pt x="503" y="612"/>
                    </a:lnTo>
                    <a:lnTo>
                      <a:pt x="503" y="612"/>
                    </a:lnTo>
                    <a:lnTo>
                      <a:pt x="512" y="606"/>
                    </a:lnTo>
                    <a:lnTo>
                      <a:pt x="524" y="601"/>
                    </a:lnTo>
                    <a:lnTo>
                      <a:pt x="537" y="598"/>
                    </a:lnTo>
                    <a:lnTo>
                      <a:pt x="541" y="598"/>
                    </a:lnTo>
                    <a:lnTo>
                      <a:pt x="544" y="598"/>
                    </a:lnTo>
                    <a:lnTo>
                      <a:pt x="544" y="598"/>
                    </a:lnTo>
                    <a:lnTo>
                      <a:pt x="544" y="601"/>
                    </a:lnTo>
                    <a:lnTo>
                      <a:pt x="543" y="604"/>
                    </a:lnTo>
                    <a:lnTo>
                      <a:pt x="543" y="604"/>
                    </a:lnTo>
                    <a:lnTo>
                      <a:pt x="540" y="611"/>
                    </a:lnTo>
                    <a:lnTo>
                      <a:pt x="537" y="618"/>
                    </a:lnTo>
                    <a:lnTo>
                      <a:pt x="537" y="622"/>
                    </a:lnTo>
                    <a:lnTo>
                      <a:pt x="537" y="626"/>
                    </a:lnTo>
                    <a:lnTo>
                      <a:pt x="537" y="626"/>
                    </a:lnTo>
                    <a:lnTo>
                      <a:pt x="540" y="626"/>
                    </a:lnTo>
                    <a:lnTo>
                      <a:pt x="541" y="627"/>
                    </a:lnTo>
                    <a:lnTo>
                      <a:pt x="548" y="626"/>
                    </a:lnTo>
                    <a:lnTo>
                      <a:pt x="548" y="626"/>
                    </a:lnTo>
                    <a:lnTo>
                      <a:pt x="552" y="625"/>
                    </a:lnTo>
                    <a:lnTo>
                      <a:pt x="552" y="625"/>
                    </a:lnTo>
                    <a:lnTo>
                      <a:pt x="564" y="620"/>
                    </a:lnTo>
                    <a:lnTo>
                      <a:pt x="571" y="616"/>
                    </a:lnTo>
                    <a:lnTo>
                      <a:pt x="573" y="615"/>
                    </a:lnTo>
                    <a:lnTo>
                      <a:pt x="575" y="612"/>
                    </a:lnTo>
                    <a:lnTo>
                      <a:pt x="576" y="608"/>
                    </a:lnTo>
                    <a:lnTo>
                      <a:pt x="576" y="604"/>
                    </a:lnTo>
                    <a:lnTo>
                      <a:pt x="576" y="604"/>
                    </a:lnTo>
                    <a:lnTo>
                      <a:pt x="573" y="595"/>
                    </a:lnTo>
                    <a:lnTo>
                      <a:pt x="573" y="595"/>
                    </a:lnTo>
                    <a:lnTo>
                      <a:pt x="571" y="584"/>
                    </a:lnTo>
                    <a:lnTo>
                      <a:pt x="569" y="578"/>
                    </a:lnTo>
                    <a:lnTo>
                      <a:pt x="571" y="576"/>
                    </a:lnTo>
                    <a:lnTo>
                      <a:pt x="571" y="576"/>
                    </a:lnTo>
                    <a:lnTo>
                      <a:pt x="575" y="571"/>
                    </a:lnTo>
                    <a:lnTo>
                      <a:pt x="582" y="570"/>
                    </a:lnTo>
                    <a:lnTo>
                      <a:pt x="582" y="570"/>
                    </a:lnTo>
                    <a:lnTo>
                      <a:pt x="593" y="570"/>
                    </a:lnTo>
                    <a:lnTo>
                      <a:pt x="603" y="571"/>
                    </a:lnTo>
                    <a:lnTo>
                      <a:pt x="614" y="576"/>
                    </a:lnTo>
                    <a:lnTo>
                      <a:pt x="627" y="583"/>
                    </a:lnTo>
                    <a:lnTo>
                      <a:pt x="627" y="583"/>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53" name="Freeform 60"/>
              <p:cNvSpPr/>
              <p:nvPr/>
            </p:nvSpPr>
            <p:spPr bwMode="auto">
              <a:xfrm>
                <a:off x="252413" y="1928813"/>
                <a:ext cx="1909763" cy="1185862"/>
              </a:xfrm>
              <a:custGeom>
                <a:gdLst>
                  <a:gd fmla="*/ 113 w 2407" name="T0"/>
                  <a:gd fmla="*/ 553 h 1493" name="T1"/>
                  <a:gd fmla="*/ 43 w 2407" name="T2"/>
                  <a:gd fmla="*/ 679 h 1493" name="T3"/>
                  <a:gd fmla="*/ 4 w 2407" name="T4"/>
                  <a:gd fmla="*/ 721 h 1493" name="T5"/>
                  <a:gd fmla="*/ 0 w 2407" name="T6"/>
                  <a:gd fmla="*/ 836 h 1493" name="T7"/>
                  <a:gd fmla="*/ 7 w 2407" name="T8"/>
                  <a:gd fmla="*/ 879 h 1493" name="T9"/>
                  <a:gd fmla="*/ 175 w 2407" name="T10"/>
                  <a:gd fmla="*/ 931 h 1493" name="T11"/>
                  <a:gd fmla="*/ 839 w 2407" name="T12"/>
                  <a:gd fmla="*/ 1094 h 1493" name="T13"/>
                  <a:gd fmla="*/ 885 w 2407" name="T14"/>
                  <a:gd fmla="*/ 876 h 1493" name="T15"/>
                  <a:gd fmla="*/ 930 w 2407" name="T16"/>
                  <a:gd fmla="*/ 764 h 1493" name="T17"/>
                  <a:gd fmla="*/ 906 w 2407" name="T18"/>
                  <a:gd fmla="*/ 736 h 1493" name="T19"/>
                  <a:gd fmla="*/ 922 w 2407" name="T20"/>
                  <a:gd fmla="*/ 690 h 1493" name="T21"/>
                  <a:gd fmla="*/ 971 w 2407" name="T22"/>
                  <a:gd fmla="*/ 622 h 1493" name="T23"/>
                  <a:gd fmla="*/ 1013 w 2407" name="T24"/>
                  <a:gd fmla="*/ 558 h 1493" name="T25"/>
                  <a:gd fmla="*/ 1039 w 2407" name="T26"/>
                  <a:gd fmla="*/ 529 h 1493" name="T27"/>
                  <a:gd fmla="*/ 996 w 2407" name="T28"/>
                  <a:gd fmla="*/ 486 h 1493" name="T29"/>
                  <a:gd fmla="*/ 993 w 2407" name="T30"/>
                  <a:gd fmla="*/ 477 h 1493" name="T31"/>
                  <a:gd fmla="*/ 1032 w 2407" name="T32"/>
                  <a:gd fmla="*/ 516 h 1493" name="T33"/>
                  <a:gd fmla="*/ 1028 w 2407" name="T34"/>
                  <a:gd fmla="*/ 547 h 1493" name="T35"/>
                  <a:gd fmla="*/ 976 w 2407" name="T36"/>
                  <a:gd fmla="*/ 616 h 1493" name="T37"/>
                  <a:gd fmla="*/ 957 w 2407" name="T38"/>
                  <a:gd fmla="*/ 664 h 1493" name="T39"/>
                  <a:gd fmla="*/ 903 w 2407" name="T40"/>
                  <a:gd fmla="*/ 715 h 1493" name="T41"/>
                  <a:gd fmla="*/ 926 w 2407" name="T42"/>
                  <a:gd fmla="*/ 749 h 1493" name="T43"/>
                  <a:gd fmla="*/ 915 w 2407" name="T44"/>
                  <a:gd fmla="*/ 804 h 1493" name="T45"/>
                  <a:gd fmla="*/ 1188 w 2407" name="T46"/>
                  <a:gd fmla="*/ 1175 h 1493" name="T47"/>
                  <a:gd fmla="*/ 2407 w 2407" name="T48"/>
                  <a:gd fmla="*/ 851 h 1493" name="T49"/>
                  <a:gd fmla="*/ 1607 w 2407" name="T50"/>
                  <a:gd fmla="*/ 820 h 1493" name="T51"/>
                  <a:gd fmla="*/ 1549 w 2407" name="T52"/>
                  <a:gd fmla="*/ 806 h 1493" name="T53"/>
                  <a:gd fmla="*/ 1465 w 2407" name="T54"/>
                  <a:gd fmla="*/ 802 h 1493" name="T55"/>
                  <a:gd fmla="*/ 1447 w 2407" name="T56"/>
                  <a:gd fmla="*/ 818 h 1493" name="T57"/>
                  <a:gd fmla="*/ 1388 w 2407" name="T58"/>
                  <a:gd fmla="*/ 816 h 1493" name="T59"/>
                  <a:gd fmla="*/ 1377 w 2407" name="T60"/>
                  <a:gd fmla="*/ 764 h 1493" name="T61"/>
                  <a:gd fmla="*/ 1332 w 2407" name="T62"/>
                  <a:gd fmla="*/ 725 h 1493" name="T63"/>
                  <a:gd fmla="*/ 1331 w 2407" name="T64"/>
                  <a:gd fmla="*/ 711 h 1493" name="T65"/>
                  <a:gd fmla="*/ 1324 w 2407" name="T66"/>
                  <a:gd fmla="*/ 626 h 1493" name="T67"/>
                  <a:gd fmla="*/ 1279 w 2407" name="T68"/>
                  <a:gd fmla="*/ 616 h 1493" name="T69"/>
                  <a:gd fmla="*/ 1248 w 2407" name="T70"/>
                  <a:gd fmla="*/ 579 h 1493" name="T71"/>
                  <a:gd fmla="*/ 1256 w 2407" name="T72"/>
                  <a:gd fmla="*/ 530 h 1493" name="T73"/>
                  <a:gd fmla="*/ 1293 w 2407" name="T74"/>
                  <a:gd fmla="*/ 444 h 1493" name="T75"/>
                  <a:gd fmla="*/ 1269 w 2407" name="T76"/>
                  <a:gd fmla="*/ 423 h 1493" name="T77"/>
                  <a:gd fmla="*/ 1240 w 2407" name="T78"/>
                  <a:gd fmla="*/ 382 h 1493" name="T79"/>
                  <a:gd fmla="*/ 1220 w 2407" name="T80"/>
                  <a:gd fmla="*/ 329 h 1493" name="T81"/>
                  <a:gd fmla="*/ 1179 w 2407" name="T82"/>
                  <a:gd fmla="*/ 277 h 1493" name="T83"/>
                  <a:gd fmla="*/ 1182 w 2407" name="T84"/>
                  <a:gd fmla="*/ 238 h 1493" name="T85"/>
                  <a:gd fmla="*/ 1157 w 2407" name="T86"/>
                  <a:gd fmla="*/ 182 h 1493" name="T87"/>
                  <a:gd fmla="*/ 1185 w 2407" name="T88"/>
                  <a:gd fmla="*/ 33 h 1493" name="T89"/>
                  <a:gd fmla="*/ 1086 w 2407" name="T90"/>
                  <a:gd fmla="*/ 0 h 1493" name="T91"/>
                  <a:gd fmla="*/ 1009 w 2407" name="T92"/>
                  <a:gd fmla="*/ 299 h 1493" name="T93"/>
                  <a:gd fmla="*/ 988 w 2407" name="T94"/>
                  <a:gd fmla="*/ 452 h 1493" name="T95"/>
                  <a:gd fmla="*/ 927 w 2407" name="T96"/>
                  <a:gd fmla="*/ 449 h 1493" name="T97"/>
                  <a:gd fmla="*/ 752 w 2407" name="T98"/>
                  <a:gd fmla="*/ 417 h 1493" name="T99"/>
                  <a:gd fmla="*/ 705 w 2407" name="T100"/>
                  <a:gd fmla="*/ 417 h 1493" name="T101"/>
                  <a:gd fmla="*/ 576 w 2407" name="T102"/>
                  <a:gd fmla="*/ 427 h 1493" name="T103"/>
                  <a:gd fmla="*/ 525 w 2407" name="T104"/>
                  <a:gd fmla="*/ 406 h 1493" name="T105"/>
                  <a:gd fmla="*/ 461 w 2407" name="T106"/>
                  <a:gd fmla="*/ 386 h 1493" name="T107"/>
                  <a:gd fmla="*/ 410 w 2407" name="T108"/>
                  <a:gd fmla="*/ 386 h 1493" name="T109"/>
                  <a:gd fmla="*/ 363 w 2407" name="T110"/>
                  <a:gd fmla="*/ 364 h 1493" name="T111"/>
                  <a:gd fmla="*/ 351 w 2407" name="T112"/>
                  <a:gd fmla="*/ 326 h 1493" name="T113"/>
                  <a:gd fmla="*/ 342 w 2407" name="T114"/>
                  <a:gd fmla="*/ 289 h 1493" name="T115"/>
                  <a:gd fmla="*/ 298 w 2407" name="T116"/>
                  <a:gd fmla="*/ 246 h 1493" name="T117"/>
                  <a:gd fmla="*/ 245 w 2407" name="T118"/>
                  <a:gd fmla="*/ 249 h 1493" name="T119"/>
                  <a:gd fmla="*/ 203 w 2407" name="T120"/>
                  <a:gd fmla="*/ 312 h 1493" name="T121"/>
                  <a:gd fmla="*/ 153 w 2407" name="T122"/>
                  <a:gd fmla="*/ 460 h 149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93" w="2407">
                    <a:moveTo>
                      <a:pt x="153" y="460"/>
                    </a:moveTo>
                    <a:lnTo>
                      <a:pt x="153" y="460"/>
                    </a:lnTo>
                    <a:lnTo>
                      <a:pt x="147" y="472"/>
                    </a:lnTo>
                    <a:lnTo>
                      <a:pt x="147" y="472"/>
                    </a:lnTo>
                    <a:lnTo>
                      <a:pt x="136" y="502"/>
                    </a:lnTo>
                    <a:lnTo>
                      <a:pt x="136" y="502"/>
                    </a:lnTo>
                    <a:lnTo>
                      <a:pt x="126" y="525"/>
                    </a:lnTo>
                    <a:lnTo>
                      <a:pt x="113" y="553"/>
                    </a:lnTo>
                    <a:lnTo>
                      <a:pt x="113" y="553"/>
                    </a:lnTo>
                    <a:lnTo>
                      <a:pt x="97" y="586"/>
                    </a:lnTo>
                    <a:lnTo>
                      <a:pt x="74" y="626"/>
                    </a:lnTo>
                    <a:lnTo>
                      <a:pt x="74" y="626"/>
                    </a:lnTo>
                    <a:lnTo>
                      <a:pt x="54" y="659"/>
                    </a:lnTo>
                    <a:lnTo>
                      <a:pt x="47" y="671"/>
                    </a:lnTo>
                    <a:lnTo>
                      <a:pt x="43" y="679"/>
                    </a:lnTo>
                    <a:lnTo>
                      <a:pt x="43" y="679"/>
                    </a:lnTo>
                    <a:lnTo>
                      <a:pt x="42" y="685"/>
                    </a:lnTo>
                    <a:lnTo>
                      <a:pt x="38" y="689"/>
                    </a:lnTo>
                    <a:lnTo>
                      <a:pt x="26" y="697"/>
                    </a:lnTo>
                    <a:lnTo>
                      <a:pt x="26" y="697"/>
                    </a:lnTo>
                    <a:lnTo>
                      <a:pt x="18" y="703"/>
                    </a:lnTo>
                    <a:lnTo>
                      <a:pt x="10" y="711"/>
                    </a:lnTo>
                    <a:lnTo>
                      <a:pt x="7" y="715"/>
                    </a:lnTo>
                    <a:lnTo>
                      <a:pt x="4" y="721"/>
                    </a:lnTo>
                    <a:lnTo>
                      <a:pt x="3" y="727"/>
                    </a:lnTo>
                    <a:lnTo>
                      <a:pt x="1" y="732"/>
                    </a:lnTo>
                    <a:lnTo>
                      <a:pt x="1" y="805"/>
                    </a:lnTo>
                    <a:lnTo>
                      <a:pt x="1" y="805"/>
                    </a:lnTo>
                    <a:lnTo>
                      <a:pt x="1" y="822"/>
                    </a:lnTo>
                    <a:lnTo>
                      <a:pt x="1" y="822"/>
                    </a:lnTo>
                    <a:lnTo>
                      <a:pt x="0" y="829"/>
                    </a:lnTo>
                    <a:lnTo>
                      <a:pt x="0" y="836"/>
                    </a:lnTo>
                    <a:lnTo>
                      <a:pt x="1" y="843"/>
                    </a:lnTo>
                    <a:lnTo>
                      <a:pt x="4" y="850"/>
                    </a:lnTo>
                    <a:lnTo>
                      <a:pt x="4" y="850"/>
                    </a:lnTo>
                    <a:lnTo>
                      <a:pt x="7" y="854"/>
                    </a:lnTo>
                    <a:lnTo>
                      <a:pt x="8" y="860"/>
                    </a:lnTo>
                    <a:lnTo>
                      <a:pt x="7" y="871"/>
                    </a:lnTo>
                    <a:lnTo>
                      <a:pt x="7" y="871"/>
                    </a:lnTo>
                    <a:lnTo>
                      <a:pt x="7" y="879"/>
                    </a:lnTo>
                    <a:lnTo>
                      <a:pt x="8" y="885"/>
                    </a:lnTo>
                    <a:lnTo>
                      <a:pt x="10" y="889"/>
                    </a:lnTo>
                    <a:lnTo>
                      <a:pt x="12" y="891"/>
                    </a:lnTo>
                    <a:lnTo>
                      <a:pt x="15" y="892"/>
                    </a:lnTo>
                    <a:lnTo>
                      <a:pt x="15" y="892"/>
                    </a:lnTo>
                    <a:lnTo>
                      <a:pt x="88" y="907"/>
                    </a:lnTo>
                    <a:lnTo>
                      <a:pt x="139" y="920"/>
                    </a:lnTo>
                    <a:lnTo>
                      <a:pt x="175" y="931"/>
                    </a:lnTo>
                    <a:lnTo>
                      <a:pt x="175" y="931"/>
                    </a:lnTo>
                    <a:lnTo>
                      <a:pt x="241" y="949"/>
                    </a:lnTo>
                    <a:lnTo>
                      <a:pt x="357" y="980"/>
                    </a:lnTo>
                    <a:lnTo>
                      <a:pt x="478" y="1011"/>
                    </a:lnTo>
                    <a:lnTo>
                      <a:pt x="553" y="1029"/>
                    </a:lnTo>
                    <a:lnTo>
                      <a:pt x="553" y="1029"/>
                    </a:lnTo>
                    <a:lnTo>
                      <a:pt x="710" y="1064"/>
                    </a:lnTo>
                    <a:lnTo>
                      <a:pt x="839" y="1094"/>
                    </a:lnTo>
                    <a:lnTo>
                      <a:pt x="839" y="1094"/>
                    </a:lnTo>
                    <a:lnTo>
                      <a:pt x="839" y="1092"/>
                    </a:lnTo>
                    <a:lnTo>
                      <a:pt x="836" y="1092"/>
                    </a:lnTo>
                    <a:lnTo>
                      <a:pt x="836" y="1091"/>
                    </a:lnTo>
                    <a:lnTo>
                      <a:pt x="839" y="1091"/>
                    </a:lnTo>
                    <a:lnTo>
                      <a:pt x="839" y="1091"/>
                    </a:lnTo>
                    <a:lnTo>
                      <a:pt x="867" y="961"/>
                    </a:lnTo>
                    <a:lnTo>
                      <a:pt x="885" y="876"/>
                    </a:lnTo>
                    <a:lnTo>
                      <a:pt x="894" y="846"/>
                    </a:lnTo>
                    <a:lnTo>
                      <a:pt x="901" y="827"/>
                    </a:lnTo>
                    <a:lnTo>
                      <a:pt x="901" y="827"/>
                    </a:lnTo>
                    <a:lnTo>
                      <a:pt x="913" y="802"/>
                    </a:lnTo>
                    <a:lnTo>
                      <a:pt x="913" y="802"/>
                    </a:lnTo>
                    <a:lnTo>
                      <a:pt x="922" y="787"/>
                    </a:lnTo>
                    <a:lnTo>
                      <a:pt x="929" y="771"/>
                    </a:lnTo>
                    <a:lnTo>
                      <a:pt x="930" y="764"/>
                    </a:lnTo>
                    <a:lnTo>
                      <a:pt x="930" y="759"/>
                    </a:lnTo>
                    <a:lnTo>
                      <a:pt x="929" y="755"/>
                    </a:lnTo>
                    <a:lnTo>
                      <a:pt x="926" y="750"/>
                    </a:lnTo>
                    <a:lnTo>
                      <a:pt x="926" y="750"/>
                    </a:lnTo>
                    <a:lnTo>
                      <a:pt x="919" y="745"/>
                    </a:lnTo>
                    <a:lnTo>
                      <a:pt x="912" y="741"/>
                    </a:lnTo>
                    <a:lnTo>
                      <a:pt x="912" y="741"/>
                    </a:lnTo>
                    <a:lnTo>
                      <a:pt x="906" y="736"/>
                    </a:lnTo>
                    <a:lnTo>
                      <a:pt x="902" y="732"/>
                    </a:lnTo>
                    <a:lnTo>
                      <a:pt x="901" y="729"/>
                    </a:lnTo>
                    <a:lnTo>
                      <a:pt x="901" y="725"/>
                    </a:lnTo>
                    <a:lnTo>
                      <a:pt x="903" y="715"/>
                    </a:lnTo>
                    <a:lnTo>
                      <a:pt x="903" y="715"/>
                    </a:lnTo>
                    <a:lnTo>
                      <a:pt x="908" y="707"/>
                    </a:lnTo>
                    <a:lnTo>
                      <a:pt x="915" y="699"/>
                    </a:lnTo>
                    <a:lnTo>
                      <a:pt x="922" y="690"/>
                    </a:lnTo>
                    <a:lnTo>
                      <a:pt x="931" y="682"/>
                    </a:lnTo>
                    <a:lnTo>
                      <a:pt x="947" y="669"/>
                    </a:lnTo>
                    <a:lnTo>
                      <a:pt x="957" y="662"/>
                    </a:lnTo>
                    <a:lnTo>
                      <a:pt x="957" y="662"/>
                    </a:lnTo>
                    <a:lnTo>
                      <a:pt x="958" y="655"/>
                    </a:lnTo>
                    <a:lnTo>
                      <a:pt x="961" y="643"/>
                    </a:lnTo>
                    <a:lnTo>
                      <a:pt x="966" y="629"/>
                    </a:lnTo>
                    <a:lnTo>
                      <a:pt x="971" y="622"/>
                    </a:lnTo>
                    <a:lnTo>
                      <a:pt x="976" y="615"/>
                    </a:lnTo>
                    <a:lnTo>
                      <a:pt x="976" y="615"/>
                    </a:lnTo>
                    <a:lnTo>
                      <a:pt x="985" y="601"/>
                    </a:lnTo>
                    <a:lnTo>
                      <a:pt x="995" y="586"/>
                    </a:lnTo>
                    <a:lnTo>
                      <a:pt x="995" y="586"/>
                    </a:lnTo>
                    <a:lnTo>
                      <a:pt x="1003" y="572"/>
                    </a:lnTo>
                    <a:lnTo>
                      <a:pt x="1013" y="558"/>
                    </a:lnTo>
                    <a:lnTo>
                      <a:pt x="1013" y="558"/>
                    </a:lnTo>
                    <a:lnTo>
                      <a:pt x="1020" y="551"/>
                    </a:lnTo>
                    <a:lnTo>
                      <a:pt x="1027" y="546"/>
                    </a:lnTo>
                    <a:lnTo>
                      <a:pt x="1027" y="546"/>
                    </a:lnTo>
                    <a:lnTo>
                      <a:pt x="1037" y="539"/>
                    </a:lnTo>
                    <a:lnTo>
                      <a:pt x="1039" y="536"/>
                    </a:lnTo>
                    <a:lnTo>
                      <a:pt x="1039" y="532"/>
                    </a:lnTo>
                    <a:lnTo>
                      <a:pt x="1039" y="532"/>
                    </a:lnTo>
                    <a:lnTo>
                      <a:pt x="1039" y="529"/>
                    </a:lnTo>
                    <a:lnTo>
                      <a:pt x="1038" y="525"/>
                    </a:lnTo>
                    <a:lnTo>
                      <a:pt x="1032" y="518"/>
                    </a:lnTo>
                    <a:lnTo>
                      <a:pt x="1032" y="518"/>
                    </a:lnTo>
                    <a:lnTo>
                      <a:pt x="1021" y="508"/>
                    </a:lnTo>
                    <a:lnTo>
                      <a:pt x="1011" y="501"/>
                    </a:lnTo>
                    <a:lnTo>
                      <a:pt x="1011" y="501"/>
                    </a:lnTo>
                    <a:lnTo>
                      <a:pt x="1003" y="494"/>
                    </a:lnTo>
                    <a:lnTo>
                      <a:pt x="996" y="486"/>
                    </a:lnTo>
                    <a:lnTo>
                      <a:pt x="993" y="483"/>
                    </a:lnTo>
                    <a:lnTo>
                      <a:pt x="992" y="477"/>
                    </a:lnTo>
                    <a:lnTo>
                      <a:pt x="990" y="473"/>
                    </a:lnTo>
                    <a:lnTo>
                      <a:pt x="989" y="466"/>
                    </a:lnTo>
                    <a:lnTo>
                      <a:pt x="990" y="466"/>
                    </a:lnTo>
                    <a:lnTo>
                      <a:pt x="990" y="466"/>
                    </a:lnTo>
                    <a:lnTo>
                      <a:pt x="992" y="472"/>
                    </a:lnTo>
                    <a:lnTo>
                      <a:pt x="993" y="477"/>
                    </a:lnTo>
                    <a:lnTo>
                      <a:pt x="995" y="481"/>
                    </a:lnTo>
                    <a:lnTo>
                      <a:pt x="997" y="486"/>
                    </a:lnTo>
                    <a:lnTo>
                      <a:pt x="1004" y="493"/>
                    </a:lnTo>
                    <a:lnTo>
                      <a:pt x="1013" y="500"/>
                    </a:lnTo>
                    <a:lnTo>
                      <a:pt x="1013" y="500"/>
                    </a:lnTo>
                    <a:lnTo>
                      <a:pt x="1023" y="507"/>
                    </a:lnTo>
                    <a:lnTo>
                      <a:pt x="1032" y="516"/>
                    </a:lnTo>
                    <a:lnTo>
                      <a:pt x="1032" y="516"/>
                    </a:lnTo>
                    <a:lnTo>
                      <a:pt x="1039" y="525"/>
                    </a:lnTo>
                    <a:lnTo>
                      <a:pt x="1041" y="529"/>
                    </a:lnTo>
                    <a:lnTo>
                      <a:pt x="1041" y="532"/>
                    </a:lnTo>
                    <a:lnTo>
                      <a:pt x="1041" y="532"/>
                    </a:lnTo>
                    <a:lnTo>
                      <a:pt x="1039" y="536"/>
                    </a:lnTo>
                    <a:lnTo>
                      <a:pt x="1037" y="540"/>
                    </a:lnTo>
                    <a:lnTo>
                      <a:pt x="1028" y="547"/>
                    </a:lnTo>
                    <a:lnTo>
                      <a:pt x="1028" y="547"/>
                    </a:lnTo>
                    <a:lnTo>
                      <a:pt x="1020" y="553"/>
                    </a:lnTo>
                    <a:lnTo>
                      <a:pt x="1013" y="560"/>
                    </a:lnTo>
                    <a:lnTo>
                      <a:pt x="1013" y="560"/>
                    </a:lnTo>
                    <a:lnTo>
                      <a:pt x="1004" y="572"/>
                    </a:lnTo>
                    <a:lnTo>
                      <a:pt x="995" y="586"/>
                    </a:lnTo>
                    <a:lnTo>
                      <a:pt x="995" y="586"/>
                    </a:lnTo>
                    <a:lnTo>
                      <a:pt x="986" y="602"/>
                    </a:lnTo>
                    <a:lnTo>
                      <a:pt x="976" y="616"/>
                    </a:lnTo>
                    <a:lnTo>
                      <a:pt x="976" y="616"/>
                    </a:lnTo>
                    <a:lnTo>
                      <a:pt x="972" y="622"/>
                    </a:lnTo>
                    <a:lnTo>
                      <a:pt x="968" y="630"/>
                    </a:lnTo>
                    <a:lnTo>
                      <a:pt x="962" y="645"/>
                    </a:lnTo>
                    <a:lnTo>
                      <a:pt x="958" y="658"/>
                    </a:lnTo>
                    <a:lnTo>
                      <a:pt x="957" y="662"/>
                    </a:lnTo>
                    <a:lnTo>
                      <a:pt x="957" y="664"/>
                    </a:lnTo>
                    <a:lnTo>
                      <a:pt x="957" y="664"/>
                    </a:lnTo>
                    <a:lnTo>
                      <a:pt x="957" y="664"/>
                    </a:lnTo>
                    <a:lnTo>
                      <a:pt x="950" y="668"/>
                    </a:lnTo>
                    <a:lnTo>
                      <a:pt x="933" y="682"/>
                    </a:lnTo>
                    <a:lnTo>
                      <a:pt x="924" y="690"/>
                    </a:lnTo>
                    <a:lnTo>
                      <a:pt x="916" y="699"/>
                    </a:lnTo>
                    <a:lnTo>
                      <a:pt x="909" y="707"/>
                    </a:lnTo>
                    <a:lnTo>
                      <a:pt x="903" y="715"/>
                    </a:lnTo>
                    <a:lnTo>
                      <a:pt x="903" y="715"/>
                    </a:lnTo>
                    <a:lnTo>
                      <a:pt x="902" y="725"/>
                    </a:lnTo>
                    <a:lnTo>
                      <a:pt x="902" y="729"/>
                    </a:lnTo>
                    <a:lnTo>
                      <a:pt x="902" y="732"/>
                    </a:lnTo>
                    <a:lnTo>
                      <a:pt x="906" y="736"/>
                    </a:lnTo>
                    <a:lnTo>
                      <a:pt x="913" y="739"/>
                    </a:lnTo>
                    <a:lnTo>
                      <a:pt x="913" y="739"/>
                    </a:lnTo>
                    <a:lnTo>
                      <a:pt x="919" y="743"/>
                    </a:lnTo>
                    <a:lnTo>
                      <a:pt x="926" y="749"/>
                    </a:lnTo>
                    <a:lnTo>
                      <a:pt x="926" y="749"/>
                    </a:lnTo>
                    <a:lnTo>
                      <a:pt x="930" y="753"/>
                    </a:lnTo>
                    <a:lnTo>
                      <a:pt x="931" y="759"/>
                    </a:lnTo>
                    <a:lnTo>
                      <a:pt x="931" y="764"/>
                    </a:lnTo>
                    <a:lnTo>
                      <a:pt x="930" y="771"/>
                    </a:lnTo>
                    <a:lnTo>
                      <a:pt x="923" y="787"/>
                    </a:lnTo>
                    <a:lnTo>
                      <a:pt x="915" y="804"/>
                    </a:lnTo>
                    <a:lnTo>
                      <a:pt x="915" y="804"/>
                    </a:lnTo>
                    <a:lnTo>
                      <a:pt x="901" y="827"/>
                    </a:lnTo>
                    <a:lnTo>
                      <a:pt x="901" y="827"/>
                    </a:lnTo>
                    <a:lnTo>
                      <a:pt x="895" y="847"/>
                    </a:lnTo>
                    <a:lnTo>
                      <a:pt x="887" y="878"/>
                    </a:lnTo>
                    <a:lnTo>
                      <a:pt x="868" y="961"/>
                    </a:lnTo>
                    <a:lnTo>
                      <a:pt x="840" y="1091"/>
                    </a:lnTo>
                    <a:lnTo>
                      <a:pt x="1188" y="1175"/>
                    </a:lnTo>
                    <a:lnTo>
                      <a:pt x="1188" y="1175"/>
                    </a:lnTo>
                    <a:lnTo>
                      <a:pt x="1538" y="1234"/>
                    </a:lnTo>
                    <a:lnTo>
                      <a:pt x="1537" y="1234"/>
                    </a:lnTo>
                    <a:lnTo>
                      <a:pt x="1510" y="1399"/>
                    </a:lnTo>
                    <a:lnTo>
                      <a:pt x="1751" y="1433"/>
                    </a:lnTo>
                    <a:lnTo>
                      <a:pt x="1750" y="1433"/>
                    </a:lnTo>
                    <a:lnTo>
                      <a:pt x="1750" y="1435"/>
                    </a:lnTo>
                    <a:lnTo>
                      <a:pt x="2355" y="1493"/>
                    </a:lnTo>
                    <a:lnTo>
                      <a:pt x="2407" y="851"/>
                    </a:lnTo>
                    <a:lnTo>
                      <a:pt x="2404" y="850"/>
                    </a:lnTo>
                    <a:lnTo>
                      <a:pt x="2402" y="853"/>
                    </a:lnTo>
                    <a:lnTo>
                      <a:pt x="2402" y="853"/>
                    </a:lnTo>
                    <a:lnTo>
                      <a:pt x="2402" y="850"/>
                    </a:lnTo>
                    <a:lnTo>
                      <a:pt x="1615" y="756"/>
                    </a:lnTo>
                    <a:lnTo>
                      <a:pt x="1605" y="818"/>
                    </a:lnTo>
                    <a:lnTo>
                      <a:pt x="1607" y="819"/>
                    </a:lnTo>
                    <a:lnTo>
                      <a:pt x="1607" y="820"/>
                    </a:lnTo>
                    <a:lnTo>
                      <a:pt x="1605" y="819"/>
                    </a:lnTo>
                    <a:lnTo>
                      <a:pt x="1539" y="1239"/>
                    </a:lnTo>
                    <a:lnTo>
                      <a:pt x="1539" y="1239"/>
                    </a:lnTo>
                    <a:lnTo>
                      <a:pt x="1604" y="819"/>
                    </a:lnTo>
                    <a:lnTo>
                      <a:pt x="1570" y="790"/>
                    </a:lnTo>
                    <a:lnTo>
                      <a:pt x="1570" y="790"/>
                    </a:lnTo>
                    <a:lnTo>
                      <a:pt x="1558" y="801"/>
                    </a:lnTo>
                    <a:lnTo>
                      <a:pt x="1549" y="806"/>
                    </a:lnTo>
                    <a:lnTo>
                      <a:pt x="1545" y="808"/>
                    </a:lnTo>
                    <a:lnTo>
                      <a:pt x="1542" y="809"/>
                    </a:lnTo>
                    <a:lnTo>
                      <a:pt x="1542" y="809"/>
                    </a:lnTo>
                    <a:lnTo>
                      <a:pt x="1509" y="806"/>
                    </a:lnTo>
                    <a:lnTo>
                      <a:pt x="1488" y="805"/>
                    </a:lnTo>
                    <a:lnTo>
                      <a:pt x="1472" y="804"/>
                    </a:lnTo>
                    <a:lnTo>
                      <a:pt x="1472" y="804"/>
                    </a:lnTo>
                    <a:lnTo>
                      <a:pt x="1465" y="802"/>
                    </a:lnTo>
                    <a:lnTo>
                      <a:pt x="1461" y="804"/>
                    </a:lnTo>
                    <a:lnTo>
                      <a:pt x="1458" y="806"/>
                    </a:lnTo>
                    <a:lnTo>
                      <a:pt x="1455" y="811"/>
                    </a:lnTo>
                    <a:lnTo>
                      <a:pt x="1455" y="811"/>
                    </a:lnTo>
                    <a:lnTo>
                      <a:pt x="1453" y="815"/>
                    </a:lnTo>
                    <a:lnTo>
                      <a:pt x="1453" y="815"/>
                    </a:lnTo>
                    <a:lnTo>
                      <a:pt x="1451" y="816"/>
                    </a:lnTo>
                    <a:lnTo>
                      <a:pt x="1447" y="818"/>
                    </a:lnTo>
                    <a:lnTo>
                      <a:pt x="1439" y="816"/>
                    </a:lnTo>
                    <a:lnTo>
                      <a:pt x="1432" y="813"/>
                    </a:lnTo>
                    <a:lnTo>
                      <a:pt x="1427" y="812"/>
                    </a:lnTo>
                    <a:lnTo>
                      <a:pt x="1427" y="812"/>
                    </a:lnTo>
                    <a:lnTo>
                      <a:pt x="1411" y="815"/>
                    </a:lnTo>
                    <a:lnTo>
                      <a:pt x="1391" y="818"/>
                    </a:lnTo>
                    <a:lnTo>
                      <a:pt x="1391" y="818"/>
                    </a:lnTo>
                    <a:lnTo>
                      <a:pt x="1388" y="816"/>
                    </a:lnTo>
                    <a:lnTo>
                      <a:pt x="1385" y="813"/>
                    </a:lnTo>
                    <a:lnTo>
                      <a:pt x="1383" y="809"/>
                    </a:lnTo>
                    <a:lnTo>
                      <a:pt x="1381" y="805"/>
                    </a:lnTo>
                    <a:lnTo>
                      <a:pt x="1380" y="794"/>
                    </a:lnTo>
                    <a:lnTo>
                      <a:pt x="1378" y="783"/>
                    </a:lnTo>
                    <a:lnTo>
                      <a:pt x="1378" y="783"/>
                    </a:lnTo>
                    <a:lnTo>
                      <a:pt x="1378" y="773"/>
                    </a:lnTo>
                    <a:lnTo>
                      <a:pt x="1377" y="764"/>
                    </a:lnTo>
                    <a:lnTo>
                      <a:pt x="1371" y="746"/>
                    </a:lnTo>
                    <a:lnTo>
                      <a:pt x="1371" y="746"/>
                    </a:lnTo>
                    <a:lnTo>
                      <a:pt x="1369" y="742"/>
                    </a:lnTo>
                    <a:lnTo>
                      <a:pt x="1366" y="738"/>
                    </a:lnTo>
                    <a:lnTo>
                      <a:pt x="1362" y="735"/>
                    </a:lnTo>
                    <a:lnTo>
                      <a:pt x="1357" y="732"/>
                    </a:lnTo>
                    <a:lnTo>
                      <a:pt x="1346" y="728"/>
                    </a:lnTo>
                    <a:lnTo>
                      <a:pt x="1332" y="725"/>
                    </a:lnTo>
                    <a:lnTo>
                      <a:pt x="1332" y="725"/>
                    </a:lnTo>
                    <a:lnTo>
                      <a:pt x="1325" y="722"/>
                    </a:lnTo>
                    <a:lnTo>
                      <a:pt x="1324" y="720"/>
                    </a:lnTo>
                    <a:lnTo>
                      <a:pt x="1324" y="720"/>
                    </a:lnTo>
                    <a:lnTo>
                      <a:pt x="1324" y="717"/>
                    </a:lnTo>
                    <a:lnTo>
                      <a:pt x="1325" y="715"/>
                    </a:lnTo>
                    <a:lnTo>
                      <a:pt x="1331" y="711"/>
                    </a:lnTo>
                    <a:lnTo>
                      <a:pt x="1331" y="711"/>
                    </a:lnTo>
                    <a:lnTo>
                      <a:pt x="1338" y="706"/>
                    </a:lnTo>
                    <a:lnTo>
                      <a:pt x="1339" y="704"/>
                    </a:lnTo>
                    <a:lnTo>
                      <a:pt x="1339" y="701"/>
                    </a:lnTo>
                    <a:lnTo>
                      <a:pt x="1339" y="701"/>
                    </a:lnTo>
                    <a:lnTo>
                      <a:pt x="1338" y="689"/>
                    </a:lnTo>
                    <a:lnTo>
                      <a:pt x="1334" y="669"/>
                    </a:lnTo>
                    <a:lnTo>
                      <a:pt x="1324" y="626"/>
                    </a:lnTo>
                    <a:lnTo>
                      <a:pt x="1324" y="626"/>
                    </a:lnTo>
                    <a:lnTo>
                      <a:pt x="1318" y="612"/>
                    </a:lnTo>
                    <a:lnTo>
                      <a:pt x="1311" y="601"/>
                    </a:lnTo>
                    <a:lnTo>
                      <a:pt x="1306" y="592"/>
                    </a:lnTo>
                    <a:lnTo>
                      <a:pt x="1301" y="588"/>
                    </a:lnTo>
                    <a:lnTo>
                      <a:pt x="1301" y="588"/>
                    </a:lnTo>
                    <a:lnTo>
                      <a:pt x="1293" y="601"/>
                    </a:lnTo>
                    <a:lnTo>
                      <a:pt x="1279" y="616"/>
                    </a:lnTo>
                    <a:lnTo>
                      <a:pt x="1279" y="616"/>
                    </a:lnTo>
                    <a:lnTo>
                      <a:pt x="1278" y="617"/>
                    </a:lnTo>
                    <a:lnTo>
                      <a:pt x="1273" y="616"/>
                    </a:lnTo>
                    <a:lnTo>
                      <a:pt x="1273" y="616"/>
                    </a:lnTo>
                    <a:lnTo>
                      <a:pt x="1269" y="613"/>
                    </a:lnTo>
                    <a:lnTo>
                      <a:pt x="1265" y="609"/>
                    </a:lnTo>
                    <a:lnTo>
                      <a:pt x="1256" y="598"/>
                    </a:lnTo>
                    <a:lnTo>
                      <a:pt x="1249" y="585"/>
                    </a:lnTo>
                    <a:lnTo>
                      <a:pt x="1248" y="579"/>
                    </a:lnTo>
                    <a:lnTo>
                      <a:pt x="1247" y="575"/>
                    </a:lnTo>
                    <a:lnTo>
                      <a:pt x="1247" y="575"/>
                    </a:lnTo>
                    <a:lnTo>
                      <a:pt x="1248" y="568"/>
                    </a:lnTo>
                    <a:lnTo>
                      <a:pt x="1252" y="560"/>
                    </a:lnTo>
                    <a:lnTo>
                      <a:pt x="1252" y="560"/>
                    </a:lnTo>
                    <a:lnTo>
                      <a:pt x="1256" y="544"/>
                    </a:lnTo>
                    <a:lnTo>
                      <a:pt x="1256" y="537"/>
                    </a:lnTo>
                    <a:lnTo>
                      <a:pt x="1256" y="530"/>
                    </a:lnTo>
                    <a:lnTo>
                      <a:pt x="1256" y="530"/>
                    </a:lnTo>
                    <a:lnTo>
                      <a:pt x="1255" y="528"/>
                    </a:lnTo>
                    <a:lnTo>
                      <a:pt x="1255" y="523"/>
                    </a:lnTo>
                    <a:lnTo>
                      <a:pt x="1259" y="511"/>
                    </a:lnTo>
                    <a:lnTo>
                      <a:pt x="1263" y="497"/>
                    </a:lnTo>
                    <a:lnTo>
                      <a:pt x="1270" y="483"/>
                    </a:lnTo>
                    <a:lnTo>
                      <a:pt x="1285" y="456"/>
                    </a:lnTo>
                    <a:lnTo>
                      <a:pt x="1293" y="444"/>
                    </a:lnTo>
                    <a:lnTo>
                      <a:pt x="1293" y="444"/>
                    </a:lnTo>
                    <a:lnTo>
                      <a:pt x="1294" y="439"/>
                    </a:lnTo>
                    <a:lnTo>
                      <a:pt x="1293" y="435"/>
                    </a:lnTo>
                    <a:lnTo>
                      <a:pt x="1293" y="435"/>
                    </a:lnTo>
                    <a:lnTo>
                      <a:pt x="1290" y="432"/>
                    </a:lnTo>
                    <a:lnTo>
                      <a:pt x="1287" y="430"/>
                    </a:lnTo>
                    <a:lnTo>
                      <a:pt x="1278" y="425"/>
                    </a:lnTo>
                    <a:lnTo>
                      <a:pt x="1269" y="423"/>
                    </a:lnTo>
                    <a:lnTo>
                      <a:pt x="1262" y="423"/>
                    </a:lnTo>
                    <a:lnTo>
                      <a:pt x="1262" y="423"/>
                    </a:lnTo>
                    <a:lnTo>
                      <a:pt x="1258" y="421"/>
                    </a:lnTo>
                    <a:lnTo>
                      <a:pt x="1255" y="417"/>
                    </a:lnTo>
                    <a:lnTo>
                      <a:pt x="1248" y="404"/>
                    </a:lnTo>
                    <a:lnTo>
                      <a:pt x="1242" y="392"/>
                    </a:lnTo>
                    <a:lnTo>
                      <a:pt x="1240" y="382"/>
                    </a:lnTo>
                    <a:lnTo>
                      <a:pt x="1240" y="382"/>
                    </a:lnTo>
                    <a:lnTo>
                      <a:pt x="1235" y="371"/>
                    </a:lnTo>
                    <a:lnTo>
                      <a:pt x="1235" y="371"/>
                    </a:lnTo>
                    <a:lnTo>
                      <a:pt x="1233" y="357"/>
                    </a:lnTo>
                    <a:lnTo>
                      <a:pt x="1228" y="343"/>
                    </a:lnTo>
                    <a:lnTo>
                      <a:pt x="1228" y="343"/>
                    </a:lnTo>
                    <a:lnTo>
                      <a:pt x="1226" y="339"/>
                    </a:lnTo>
                    <a:lnTo>
                      <a:pt x="1226" y="339"/>
                    </a:lnTo>
                    <a:lnTo>
                      <a:pt x="1220" y="329"/>
                    </a:lnTo>
                    <a:lnTo>
                      <a:pt x="1213" y="316"/>
                    </a:lnTo>
                    <a:lnTo>
                      <a:pt x="1205" y="305"/>
                    </a:lnTo>
                    <a:lnTo>
                      <a:pt x="1199" y="299"/>
                    </a:lnTo>
                    <a:lnTo>
                      <a:pt x="1192" y="294"/>
                    </a:lnTo>
                    <a:lnTo>
                      <a:pt x="1192" y="294"/>
                    </a:lnTo>
                    <a:lnTo>
                      <a:pt x="1185" y="288"/>
                    </a:lnTo>
                    <a:lnTo>
                      <a:pt x="1181" y="282"/>
                    </a:lnTo>
                    <a:lnTo>
                      <a:pt x="1179" y="277"/>
                    </a:lnTo>
                    <a:lnTo>
                      <a:pt x="1178" y="273"/>
                    </a:lnTo>
                    <a:lnTo>
                      <a:pt x="1178" y="267"/>
                    </a:lnTo>
                    <a:lnTo>
                      <a:pt x="1178" y="263"/>
                    </a:lnTo>
                    <a:lnTo>
                      <a:pt x="1181" y="253"/>
                    </a:lnTo>
                    <a:lnTo>
                      <a:pt x="1181" y="253"/>
                    </a:lnTo>
                    <a:lnTo>
                      <a:pt x="1184" y="245"/>
                    </a:lnTo>
                    <a:lnTo>
                      <a:pt x="1184" y="245"/>
                    </a:lnTo>
                    <a:lnTo>
                      <a:pt x="1182" y="238"/>
                    </a:lnTo>
                    <a:lnTo>
                      <a:pt x="1179" y="231"/>
                    </a:lnTo>
                    <a:lnTo>
                      <a:pt x="1170" y="214"/>
                    </a:lnTo>
                    <a:lnTo>
                      <a:pt x="1170" y="214"/>
                    </a:lnTo>
                    <a:lnTo>
                      <a:pt x="1163" y="203"/>
                    </a:lnTo>
                    <a:lnTo>
                      <a:pt x="1158" y="191"/>
                    </a:lnTo>
                    <a:lnTo>
                      <a:pt x="1158" y="191"/>
                    </a:lnTo>
                    <a:lnTo>
                      <a:pt x="1157" y="187"/>
                    </a:lnTo>
                    <a:lnTo>
                      <a:pt x="1157" y="182"/>
                    </a:lnTo>
                    <a:lnTo>
                      <a:pt x="1157" y="169"/>
                    </a:lnTo>
                    <a:lnTo>
                      <a:pt x="1163" y="145"/>
                    </a:lnTo>
                    <a:lnTo>
                      <a:pt x="1163" y="145"/>
                    </a:lnTo>
                    <a:lnTo>
                      <a:pt x="1165" y="130"/>
                    </a:lnTo>
                    <a:lnTo>
                      <a:pt x="1165" y="130"/>
                    </a:lnTo>
                    <a:lnTo>
                      <a:pt x="1168" y="114"/>
                    </a:lnTo>
                    <a:lnTo>
                      <a:pt x="1174" y="86"/>
                    </a:lnTo>
                    <a:lnTo>
                      <a:pt x="1185" y="33"/>
                    </a:lnTo>
                    <a:lnTo>
                      <a:pt x="1185" y="33"/>
                    </a:lnTo>
                    <a:lnTo>
                      <a:pt x="1181" y="33"/>
                    </a:lnTo>
                    <a:lnTo>
                      <a:pt x="1181" y="32"/>
                    </a:lnTo>
                    <a:lnTo>
                      <a:pt x="1181" y="32"/>
                    </a:lnTo>
                    <a:lnTo>
                      <a:pt x="1185" y="32"/>
                    </a:lnTo>
                    <a:lnTo>
                      <a:pt x="1185" y="32"/>
                    </a:lnTo>
                    <a:lnTo>
                      <a:pt x="1185" y="30"/>
                    </a:lnTo>
                    <a:lnTo>
                      <a:pt x="1086" y="0"/>
                    </a:lnTo>
                    <a:lnTo>
                      <a:pt x="1086" y="0"/>
                    </a:lnTo>
                    <a:lnTo>
                      <a:pt x="1056" y="99"/>
                    </a:lnTo>
                    <a:lnTo>
                      <a:pt x="1035" y="172"/>
                    </a:lnTo>
                    <a:lnTo>
                      <a:pt x="1027" y="204"/>
                    </a:lnTo>
                    <a:lnTo>
                      <a:pt x="1021" y="231"/>
                    </a:lnTo>
                    <a:lnTo>
                      <a:pt x="1021" y="231"/>
                    </a:lnTo>
                    <a:lnTo>
                      <a:pt x="1009" y="299"/>
                    </a:lnTo>
                    <a:lnTo>
                      <a:pt x="1009" y="299"/>
                    </a:lnTo>
                    <a:lnTo>
                      <a:pt x="996" y="367"/>
                    </a:lnTo>
                    <a:lnTo>
                      <a:pt x="993" y="393"/>
                    </a:lnTo>
                    <a:lnTo>
                      <a:pt x="990" y="410"/>
                    </a:lnTo>
                    <a:lnTo>
                      <a:pt x="990" y="410"/>
                    </a:lnTo>
                    <a:lnTo>
                      <a:pt x="990" y="428"/>
                    </a:lnTo>
                    <a:lnTo>
                      <a:pt x="990" y="445"/>
                    </a:lnTo>
                    <a:lnTo>
                      <a:pt x="990" y="445"/>
                    </a:lnTo>
                    <a:lnTo>
                      <a:pt x="988" y="452"/>
                    </a:lnTo>
                    <a:lnTo>
                      <a:pt x="986" y="458"/>
                    </a:lnTo>
                    <a:lnTo>
                      <a:pt x="983" y="460"/>
                    </a:lnTo>
                    <a:lnTo>
                      <a:pt x="979" y="462"/>
                    </a:lnTo>
                    <a:lnTo>
                      <a:pt x="979" y="462"/>
                    </a:lnTo>
                    <a:lnTo>
                      <a:pt x="976" y="462"/>
                    </a:lnTo>
                    <a:lnTo>
                      <a:pt x="976" y="462"/>
                    </a:lnTo>
                    <a:lnTo>
                      <a:pt x="957" y="456"/>
                    </a:lnTo>
                    <a:lnTo>
                      <a:pt x="927" y="449"/>
                    </a:lnTo>
                    <a:lnTo>
                      <a:pt x="896" y="444"/>
                    </a:lnTo>
                    <a:lnTo>
                      <a:pt x="875" y="442"/>
                    </a:lnTo>
                    <a:lnTo>
                      <a:pt x="875" y="442"/>
                    </a:lnTo>
                    <a:lnTo>
                      <a:pt x="864" y="441"/>
                    </a:lnTo>
                    <a:lnTo>
                      <a:pt x="846" y="437"/>
                    </a:lnTo>
                    <a:lnTo>
                      <a:pt x="801" y="427"/>
                    </a:lnTo>
                    <a:lnTo>
                      <a:pt x="801" y="427"/>
                    </a:lnTo>
                    <a:lnTo>
                      <a:pt x="752" y="417"/>
                    </a:lnTo>
                    <a:lnTo>
                      <a:pt x="752" y="417"/>
                    </a:lnTo>
                    <a:lnTo>
                      <a:pt x="740" y="414"/>
                    </a:lnTo>
                    <a:lnTo>
                      <a:pt x="730" y="414"/>
                    </a:lnTo>
                    <a:lnTo>
                      <a:pt x="730" y="414"/>
                    </a:lnTo>
                    <a:lnTo>
                      <a:pt x="716" y="416"/>
                    </a:lnTo>
                    <a:lnTo>
                      <a:pt x="716" y="416"/>
                    </a:lnTo>
                    <a:lnTo>
                      <a:pt x="705" y="417"/>
                    </a:lnTo>
                    <a:lnTo>
                      <a:pt x="705" y="417"/>
                    </a:lnTo>
                    <a:lnTo>
                      <a:pt x="653" y="418"/>
                    </a:lnTo>
                    <a:lnTo>
                      <a:pt x="653" y="418"/>
                    </a:lnTo>
                    <a:lnTo>
                      <a:pt x="592" y="420"/>
                    </a:lnTo>
                    <a:lnTo>
                      <a:pt x="592" y="420"/>
                    </a:lnTo>
                    <a:lnTo>
                      <a:pt x="583" y="421"/>
                    </a:lnTo>
                    <a:lnTo>
                      <a:pt x="578" y="423"/>
                    </a:lnTo>
                    <a:lnTo>
                      <a:pt x="577" y="425"/>
                    </a:lnTo>
                    <a:lnTo>
                      <a:pt x="576" y="427"/>
                    </a:lnTo>
                    <a:lnTo>
                      <a:pt x="576" y="428"/>
                    </a:lnTo>
                    <a:lnTo>
                      <a:pt x="576" y="428"/>
                    </a:lnTo>
                    <a:lnTo>
                      <a:pt x="576" y="428"/>
                    </a:lnTo>
                    <a:lnTo>
                      <a:pt x="553" y="421"/>
                    </a:lnTo>
                    <a:lnTo>
                      <a:pt x="538" y="413"/>
                    </a:lnTo>
                    <a:lnTo>
                      <a:pt x="529" y="410"/>
                    </a:lnTo>
                    <a:lnTo>
                      <a:pt x="525" y="406"/>
                    </a:lnTo>
                    <a:lnTo>
                      <a:pt x="525" y="406"/>
                    </a:lnTo>
                    <a:lnTo>
                      <a:pt x="521" y="402"/>
                    </a:lnTo>
                    <a:lnTo>
                      <a:pt x="517" y="399"/>
                    </a:lnTo>
                    <a:lnTo>
                      <a:pt x="504" y="395"/>
                    </a:lnTo>
                    <a:lnTo>
                      <a:pt x="490" y="392"/>
                    </a:lnTo>
                    <a:lnTo>
                      <a:pt x="475" y="389"/>
                    </a:lnTo>
                    <a:lnTo>
                      <a:pt x="475" y="389"/>
                    </a:lnTo>
                    <a:lnTo>
                      <a:pt x="461" y="386"/>
                    </a:lnTo>
                    <a:lnTo>
                      <a:pt x="461" y="386"/>
                    </a:lnTo>
                    <a:lnTo>
                      <a:pt x="448" y="383"/>
                    </a:lnTo>
                    <a:lnTo>
                      <a:pt x="437" y="383"/>
                    </a:lnTo>
                    <a:lnTo>
                      <a:pt x="437" y="383"/>
                    </a:lnTo>
                    <a:lnTo>
                      <a:pt x="427" y="383"/>
                    </a:lnTo>
                    <a:lnTo>
                      <a:pt x="419" y="385"/>
                    </a:lnTo>
                    <a:lnTo>
                      <a:pt x="419" y="385"/>
                    </a:lnTo>
                    <a:lnTo>
                      <a:pt x="410" y="386"/>
                    </a:lnTo>
                    <a:lnTo>
                      <a:pt x="410" y="386"/>
                    </a:lnTo>
                    <a:lnTo>
                      <a:pt x="408" y="385"/>
                    </a:lnTo>
                    <a:lnTo>
                      <a:pt x="402" y="383"/>
                    </a:lnTo>
                    <a:lnTo>
                      <a:pt x="392" y="376"/>
                    </a:lnTo>
                    <a:lnTo>
                      <a:pt x="392" y="376"/>
                    </a:lnTo>
                    <a:lnTo>
                      <a:pt x="377" y="368"/>
                    </a:lnTo>
                    <a:lnTo>
                      <a:pt x="370" y="365"/>
                    </a:lnTo>
                    <a:lnTo>
                      <a:pt x="363" y="364"/>
                    </a:lnTo>
                    <a:lnTo>
                      <a:pt x="363" y="364"/>
                    </a:lnTo>
                    <a:lnTo>
                      <a:pt x="360" y="362"/>
                    </a:lnTo>
                    <a:lnTo>
                      <a:pt x="357" y="361"/>
                    </a:lnTo>
                    <a:lnTo>
                      <a:pt x="354" y="360"/>
                    </a:lnTo>
                    <a:lnTo>
                      <a:pt x="353" y="357"/>
                    </a:lnTo>
                    <a:lnTo>
                      <a:pt x="351" y="350"/>
                    </a:lnTo>
                    <a:lnTo>
                      <a:pt x="351" y="341"/>
                    </a:lnTo>
                    <a:lnTo>
                      <a:pt x="351" y="341"/>
                    </a:lnTo>
                    <a:lnTo>
                      <a:pt x="351" y="326"/>
                    </a:lnTo>
                    <a:lnTo>
                      <a:pt x="351" y="326"/>
                    </a:lnTo>
                    <a:lnTo>
                      <a:pt x="349" y="318"/>
                    </a:lnTo>
                    <a:lnTo>
                      <a:pt x="346" y="311"/>
                    </a:lnTo>
                    <a:lnTo>
                      <a:pt x="346" y="311"/>
                    </a:lnTo>
                    <a:lnTo>
                      <a:pt x="343" y="302"/>
                    </a:lnTo>
                    <a:lnTo>
                      <a:pt x="342" y="292"/>
                    </a:lnTo>
                    <a:lnTo>
                      <a:pt x="342" y="292"/>
                    </a:lnTo>
                    <a:lnTo>
                      <a:pt x="342" y="289"/>
                    </a:lnTo>
                    <a:lnTo>
                      <a:pt x="340" y="285"/>
                    </a:lnTo>
                    <a:lnTo>
                      <a:pt x="333" y="277"/>
                    </a:lnTo>
                    <a:lnTo>
                      <a:pt x="323" y="267"/>
                    </a:lnTo>
                    <a:lnTo>
                      <a:pt x="314" y="260"/>
                    </a:lnTo>
                    <a:lnTo>
                      <a:pt x="314" y="260"/>
                    </a:lnTo>
                    <a:lnTo>
                      <a:pt x="301" y="249"/>
                    </a:lnTo>
                    <a:lnTo>
                      <a:pt x="301" y="249"/>
                    </a:lnTo>
                    <a:lnTo>
                      <a:pt x="298" y="246"/>
                    </a:lnTo>
                    <a:lnTo>
                      <a:pt x="294" y="245"/>
                    </a:lnTo>
                    <a:lnTo>
                      <a:pt x="281" y="243"/>
                    </a:lnTo>
                    <a:lnTo>
                      <a:pt x="281" y="243"/>
                    </a:lnTo>
                    <a:lnTo>
                      <a:pt x="269" y="245"/>
                    </a:lnTo>
                    <a:lnTo>
                      <a:pt x="258" y="246"/>
                    </a:lnTo>
                    <a:lnTo>
                      <a:pt x="245" y="249"/>
                    </a:lnTo>
                    <a:lnTo>
                      <a:pt x="245" y="249"/>
                    </a:lnTo>
                    <a:lnTo>
                      <a:pt x="245" y="249"/>
                    </a:lnTo>
                    <a:lnTo>
                      <a:pt x="245" y="249"/>
                    </a:lnTo>
                    <a:lnTo>
                      <a:pt x="242" y="247"/>
                    </a:lnTo>
                    <a:lnTo>
                      <a:pt x="238" y="243"/>
                    </a:lnTo>
                    <a:lnTo>
                      <a:pt x="238" y="243"/>
                    </a:lnTo>
                    <a:lnTo>
                      <a:pt x="227" y="261"/>
                    </a:lnTo>
                    <a:lnTo>
                      <a:pt x="214" y="284"/>
                    </a:lnTo>
                    <a:lnTo>
                      <a:pt x="214" y="284"/>
                    </a:lnTo>
                    <a:lnTo>
                      <a:pt x="203" y="312"/>
                    </a:lnTo>
                    <a:lnTo>
                      <a:pt x="192" y="344"/>
                    </a:lnTo>
                    <a:lnTo>
                      <a:pt x="182" y="375"/>
                    </a:lnTo>
                    <a:lnTo>
                      <a:pt x="175" y="399"/>
                    </a:lnTo>
                    <a:lnTo>
                      <a:pt x="175" y="399"/>
                    </a:lnTo>
                    <a:lnTo>
                      <a:pt x="171" y="416"/>
                    </a:lnTo>
                    <a:lnTo>
                      <a:pt x="167" y="430"/>
                    </a:lnTo>
                    <a:lnTo>
                      <a:pt x="153" y="460"/>
                    </a:lnTo>
                    <a:lnTo>
                      <a:pt x="153" y="460"/>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54" name="Freeform 61"/>
              <p:cNvSpPr/>
              <p:nvPr/>
            </p:nvSpPr>
            <p:spPr bwMode="auto">
              <a:xfrm>
                <a:off x="3724275" y="3870325"/>
                <a:ext cx="379413" cy="633412"/>
              </a:xfrm>
              <a:custGeom>
                <a:gdLst>
                  <a:gd fmla="*/ 96 w 479" name="T0"/>
                  <a:gd fmla="*/ 797 h 797" name="T1"/>
                  <a:gd fmla="*/ 112 w 479" name="T2"/>
                  <a:gd fmla="*/ 794 h 797" name="T3"/>
                  <a:gd fmla="*/ 149 w 479" name="T4"/>
                  <a:gd fmla="*/ 780 h 797" name="T5"/>
                  <a:gd fmla="*/ 158 w 479" name="T6"/>
                  <a:gd fmla="*/ 771 h 797" name="T7"/>
                  <a:gd fmla="*/ 155 w 479" name="T8"/>
                  <a:gd fmla="*/ 773 h 797" name="T9"/>
                  <a:gd fmla="*/ 155 w 479" name="T10"/>
                  <a:gd fmla="*/ 771 h 797" name="T11"/>
                  <a:gd fmla="*/ 152 w 479" name="T12"/>
                  <a:gd fmla="*/ 764 h 797" name="T13"/>
                  <a:gd fmla="*/ 135 w 479" name="T14"/>
                  <a:gd fmla="*/ 755 h 797" name="T15"/>
                  <a:gd fmla="*/ 140 w 479" name="T16"/>
                  <a:gd fmla="*/ 741 h 797" name="T17"/>
                  <a:gd fmla="*/ 152 w 479" name="T18"/>
                  <a:gd fmla="*/ 718 h 797" name="T19"/>
                  <a:gd fmla="*/ 154 w 479" name="T20"/>
                  <a:gd fmla="*/ 714 h 797" name="T21"/>
                  <a:gd fmla="*/ 155 w 479" name="T22"/>
                  <a:gd fmla="*/ 713 h 797" name="T23"/>
                  <a:gd fmla="*/ 148 w 479" name="T24"/>
                  <a:gd fmla="*/ 707 h 797" name="T25"/>
                  <a:gd fmla="*/ 141 w 479" name="T26"/>
                  <a:gd fmla="*/ 701 h 797" name="T27"/>
                  <a:gd fmla="*/ 133 w 479" name="T28"/>
                  <a:gd fmla="*/ 694 h 797" name="T29"/>
                  <a:gd fmla="*/ 123 w 479" name="T30"/>
                  <a:gd fmla="*/ 682 h 797" name="T31"/>
                  <a:gd fmla="*/ 117 w 479" name="T32"/>
                  <a:gd fmla="*/ 668 h 797" name="T33"/>
                  <a:gd fmla="*/ 119 w 479" name="T34"/>
                  <a:gd fmla="*/ 665 h 797" name="T35"/>
                  <a:gd fmla="*/ 479 w 479" name="T36"/>
                  <a:gd fmla="*/ 617 h 797" name="T37"/>
                  <a:gd fmla="*/ 467 w 479" name="T38"/>
                  <a:gd fmla="*/ 591 h 797" name="T39"/>
                  <a:gd fmla="*/ 458 w 479" name="T40"/>
                  <a:gd fmla="*/ 556 h 797" name="T41"/>
                  <a:gd fmla="*/ 456 w 479" name="T42"/>
                  <a:gd fmla="*/ 543 h 797" name="T43"/>
                  <a:gd fmla="*/ 456 w 479" name="T44"/>
                  <a:gd fmla="*/ 522 h 797" name="T45"/>
                  <a:gd fmla="*/ 446 w 479" name="T46"/>
                  <a:gd fmla="*/ 463 h 797" name="T47"/>
                  <a:gd fmla="*/ 445 w 479" name="T48"/>
                  <a:gd fmla="*/ 458 h 797" name="T49"/>
                  <a:gd fmla="*/ 452 w 479" name="T50"/>
                  <a:gd fmla="*/ 442 h 797" name="T51"/>
                  <a:gd fmla="*/ 458 w 479" name="T52"/>
                  <a:gd fmla="*/ 432 h 797" name="T53"/>
                  <a:gd fmla="*/ 463 w 479" name="T54"/>
                  <a:gd fmla="*/ 421 h 797" name="T55"/>
                  <a:gd fmla="*/ 463 w 479" name="T56"/>
                  <a:gd fmla="*/ 409 h 797" name="T57"/>
                  <a:gd fmla="*/ 459 w 479" name="T58"/>
                  <a:gd fmla="*/ 406 h 797" name="T59"/>
                  <a:gd fmla="*/ 452 w 479" name="T60"/>
                  <a:gd fmla="*/ 403 h 797" name="T61"/>
                  <a:gd fmla="*/ 446 w 479" name="T62"/>
                  <a:gd fmla="*/ 399 h 797" name="T63"/>
                  <a:gd fmla="*/ 437 w 479" name="T64"/>
                  <a:gd fmla="*/ 386 h 797" name="T65"/>
                  <a:gd fmla="*/ 432 w 479" name="T66"/>
                  <a:gd fmla="*/ 375 h 797" name="T67"/>
                  <a:gd fmla="*/ 431 w 479" name="T68"/>
                  <a:gd fmla="*/ 368 h 797" name="T69"/>
                  <a:gd fmla="*/ 428 w 479" name="T70"/>
                  <a:gd fmla="*/ 354 h 797" name="T71"/>
                  <a:gd fmla="*/ 413 w 479" name="T72"/>
                  <a:gd fmla="*/ 318 h 797" name="T73"/>
                  <a:gd fmla="*/ 0 w 479" name="T74"/>
                  <a:gd fmla="*/ 28 h 797" name="T75"/>
                  <a:gd fmla="*/ 40 w 479" name="T76"/>
                  <a:gd fmla="*/ 766 h 797" name="T77"/>
                  <a:gd fmla="*/ 43 w 479" name="T78"/>
                  <a:gd fmla="*/ 763 h 797" name="T79"/>
                  <a:gd fmla="*/ 58 w 479" name="T80"/>
                  <a:gd fmla="*/ 748 h 797" name="T81"/>
                  <a:gd fmla="*/ 71 w 479" name="T82"/>
                  <a:gd fmla="*/ 729 h 797" name="T83"/>
                  <a:gd fmla="*/ 81 w 479" name="T84"/>
                  <a:gd fmla="*/ 717 h 797" name="T85"/>
                  <a:gd fmla="*/ 82 w 479" name="T86"/>
                  <a:gd fmla="*/ 717 h 797" name="T87"/>
                  <a:gd fmla="*/ 82 w 479" name="T88"/>
                  <a:gd fmla="*/ 722 h 797" name="T89"/>
                  <a:gd fmla="*/ 81 w 479" name="T90"/>
                  <a:gd fmla="*/ 732 h 797" name="T91"/>
                  <a:gd fmla="*/ 95 w 479" name="T92"/>
                  <a:gd fmla="*/ 760 h 797" name="T93"/>
                  <a:gd fmla="*/ 96 w 479" name="T94"/>
                  <a:gd fmla="*/ 771 h 797" name="T95"/>
                  <a:gd fmla="*/ 96 w 479" name="T96"/>
                  <a:gd fmla="*/ 776 h 797" name="T97"/>
                  <a:gd fmla="*/ 92 w 479" name="T98"/>
                  <a:gd fmla="*/ 785 h 797" name="T99"/>
                  <a:gd fmla="*/ 89 w 479" name="T100"/>
                  <a:gd fmla="*/ 790 h 797" name="T101"/>
                  <a:gd fmla="*/ 89 w 479" name="T102"/>
                  <a:gd fmla="*/ 794 h 797" name="T103"/>
                  <a:gd fmla="*/ 96 w 479" name="T104"/>
                  <a:gd fmla="*/ 797 h 79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97" w="479">
                    <a:moveTo>
                      <a:pt x="96" y="797"/>
                    </a:moveTo>
                    <a:lnTo>
                      <a:pt x="96" y="797"/>
                    </a:lnTo>
                    <a:lnTo>
                      <a:pt x="103" y="797"/>
                    </a:lnTo>
                    <a:lnTo>
                      <a:pt x="112" y="794"/>
                    </a:lnTo>
                    <a:lnTo>
                      <a:pt x="131" y="787"/>
                    </a:lnTo>
                    <a:lnTo>
                      <a:pt x="149" y="780"/>
                    </a:lnTo>
                    <a:lnTo>
                      <a:pt x="159" y="774"/>
                    </a:lnTo>
                    <a:lnTo>
                      <a:pt x="158" y="771"/>
                    </a:lnTo>
                    <a:lnTo>
                      <a:pt x="158" y="771"/>
                    </a:lnTo>
                    <a:lnTo>
                      <a:pt x="155" y="773"/>
                    </a:lnTo>
                    <a:lnTo>
                      <a:pt x="155" y="771"/>
                    </a:lnTo>
                    <a:lnTo>
                      <a:pt x="155" y="771"/>
                    </a:lnTo>
                    <a:lnTo>
                      <a:pt x="156" y="770"/>
                    </a:lnTo>
                    <a:lnTo>
                      <a:pt x="152" y="764"/>
                    </a:lnTo>
                    <a:lnTo>
                      <a:pt x="134" y="755"/>
                    </a:lnTo>
                    <a:lnTo>
                      <a:pt x="135" y="755"/>
                    </a:lnTo>
                    <a:lnTo>
                      <a:pt x="135" y="755"/>
                    </a:lnTo>
                    <a:lnTo>
                      <a:pt x="140" y="741"/>
                    </a:lnTo>
                    <a:lnTo>
                      <a:pt x="145" y="728"/>
                    </a:lnTo>
                    <a:lnTo>
                      <a:pt x="152" y="718"/>
                    </a:lnTo>
                    <a:lnTo>
                      <a:pt x="152" y="718"/>
                    </a:lnTo>
                    <a:lnTo>
                      <a:pt x="154" y="714"/>
                    </a:lnTo>
                    <a:lnTo>
                      <a:pt x="155" y="713"/>
                    </a:lnTo>
                    <a:lnTo>
                      <a:pt x="155" y="713"/>
                    </a:lnTo>
                    <a:lnTo>
                      <a:pt x="152" y="710"/>
                    </a:lnTo>
                    <a:lnTo>
                      <a:pt x="148" y="707"/>
                    </a:lnTo>
                    <a:lnTo>
                      <a:pt x="148" y="707"/>
                    </a:lnTo>
                    <a:lnTo>
                      <a:pt x="141" y="701"/>
                    </a:lnTo>
                    <a:lnTo>
                      <a:pt x="133" y="694"/>
                    </a:lnTo>
                    <a:lnTo>
                      <a:pt x="133" y="694"/>
                    </a:lnTo>
                    <a:lnTo>
                      <a:pt x="127" y="687"/>
                    </a:lnTo>
                    <a:lnTo>
                      <a:pt x="123" y="682"/>
                    </a:lnTo>
                    <a:lnTo>
                      <a:pt x="119" y="673"/>
                    </a:lnTo>
                    <a:lnTo>
                      <a:pt x="117" y="668"/>
                    </a:lnTo>
                    <a:lnTo>
                      <a:pt x="119" y="665"/>
                    </a:lnTo>
                    <a:lnTo>
                      <a:pt x="119" y="665"/>
                    </a:lnTo>
                    <a:lnTo>
                      <a:pt x="119" y="665"/>
                    </a:lnTo>
                    <a:lnTo>
                      <a:pt x="479" y="617"/>
                    </a:lnTo>
                    <a:lnTo>
                      <a:pt x="479" y="617"/>
                    </a:lnTo>
                    <a:lnTo>
                      <a:pt x="467" y="591"/>
                    </a:lnTo>
                    <a:lnTo>
                      <a:pt x="460" y="573"/>
                    </a:lnTo>
                    <a:lnTo>
                      <a:pt x="458" y="556"/>
                    </a:lnTo>
                    <a:lnTo>
                      <a:pt x="458" y="556"/>
                    </a:lnTo>
                    <a:lnTo>
                      <a:pt x="456" y="543"/>
                    </a:lnTo>
                    <a:lnTo>
                      <a:pt x="456" y="533"/>
                    </a:lnTo>
                    <a:lnTo>
                      <a:pt x="456" y="522"/>
                    </a:lnTo>
                    <a:lnTo>
                      <a:pt x="456" y="522"/>
                    </a:lnTo>
                    <a:lnTo>
                      <a:pt x="446" y="463"/>
                    </a:lnTo>
                    <a:lnTo>
                      <a:pt x="446" y="463"/>
                    </a:lnTo>
                    <a:lnTo>
                      <a:pt x="445" y="458"/>
                    </a:lnTo>
                    <a:lnTo>
                      <a:pt x="446" y="452"/>
                    </a:lnTo>
                    <a:lnTo>
                      <a:pt x="452" y="442"/>
                    </a:lnTo>
                    <a:lnTo>
                      <a:pt x="452" y="442"/>
                    </a:lnTo>
                    <a:lnTo>
                      <a:pt x="458" y="432"/>
                    </a:lnTo>
                    <a:lnTo>
                      <a:pt x="463" y="421"/>
                    </a:lnTo>
                    <a:lnTo>
                      <a:pt x="463" y="421"/>
                    </a:lnTo>
                    <a:lnTo>
                      <a:pt x="465" y="413"/>
                    </a:lnTo>
                    <a:lnTo>
                      <a:pt x="463" y="409"/>
                    </a:lnTo>
                    <a:lnTo>
                      <a:pt x="462" y="407"/>
                    </a:lnTo>
                    <a:lnTo>
                      <a:pt x="459" y="406"/>
                    </a:lnTo>
                    <a:lnTo>
                      <a:pt x="459" y="406"/>
                    </a:lnTo>
                    <a:lnTo>
                      <a:pt x="452" y="403"/>
                    </a:lnTo>
                    <a:lnTo>
                      <a:pt x="452" y="403"/>
                    </a:lnTo>
                    <a:lnTo>
                      <a:pt x="446" y="399"/>
                    </a:lnTo>
                    <a:lnTo>
                      <a:pt x="439" y="390"/>
                    </a:lnTo>
                    <a:lnTo>
                      <a:pt x="437" y="386"/>
                    </a:lnTo>
                    <a:lnTo>
                      <a:pt x="434" y="381"/>
                    </a:lnTo>
                    <a:lnTo>
                      <a:pt x="432" y="375"/>
                    </a:lnTo>
                    <a:lnTo>
                      <a:pt x="431" y="368"/>
                    </a:lnTo>
                    <a:lnTo>
                      <a:pt x="431" y="368"/>
                    </a:lnTo>
                    <a:lnTo>
                      <a:pt x="431" y="361"/>
                    </a:lnTo>
                    <a:lnTo>
                      <a:pt x="428" y="354"/>
                    </a:lnTo>
                    <a:lnTo>
                      <a:pt x="423" y="337"/>
                    </a:lnTo>
                    <a:lnTo>
                      <a:pt x="413" y="318"/>
                    </a:lnTo>
                    <a:lnTo>
                      <a:pt x="320" y="0"/>
                    </a:lnTo>
                    <a:lnTo>
                      <a:pt x="0" y="28"/>
                    </a:lnTo>
                    <a:lnTo>
                      <a:pt x="26" y="767"/>
                    </a:lnTo>
                    <a:lnTo>
                      <a:pt x="40" y="766"/>
                    </a:lnTo>
                    <a:lnTo>
                      <a:pt x="40" y="766"/>
                    </a:lnTo>
                    <a:lnTo>
                      <a:pt x="43" y="763"/>
                    </a:lnTo>
                    <a:lnTo>
                      <a:pt x="49" y="757"/>
                    </a:lnTo>
                    <a:lnTo>
                      <a:pt x="58" y="748"/>
                    </a:lnTo>
                    <a:lnTo>
                      <a:pt x="71" y="729"/>
                    </a:lnTo>
                    <a:lnTo>
                      <a:pt x="71" y="729"/>
                    </a:lnTo>
                    <a:lnTo>
                      <a:pt x="79" y="718"/>
                    </a:lnTo>
                    <a:lnTo>
                      <a:pt x="81" y="717"/>
                    </a:lnTo>
                    <a:lnTo>
                      <a:pt x="82" y="717"/>
                    </a:lnTo>
                    <a:lnTo>
                      <a:pt x="82" y="717"/>
                    </a:lnTo>
                    <a:lnTo>
                      <a:pt x="84" y="718"/>
                    </a:lnTo>
                    <a:lnTo>
                      <a:pt x="82" y="722"/>
                    </a:lnTo>
                    <a:lnTo>
                      <a:pt x="81" y="732"/>
                    </a:lnTo>
                    <a:lnTo>
                      <a:pt x="81" y="732"/>
                    </a:lnTo>
                    <a:lnTo>
                      <a:pt x="89" y="748"/>
                    </a:lnTo>
                    <a:lnTo>
                      <a:pt x="95" y="760"/>
                    </a:lnTo>
                    <a:lnTo>
                      <a:pt x="96" y="766"/>
                    </a:lnTo>
                    <a:lnTo>
                      <a:pt x="96" y="771"/>
                    </a:lnTo>
                    <a:lnTo>
                      <a:pt x="96" y="771"/>
                    </a:lnTo>
                    <a:lnTo>
                      <a:pt x="96" y="776"/>
                    </a:lnTo>
                    <a:lnTo>
                      <a:pt x="95" y="780"/>
                    </a:lnTo>
                    <a:lnTo>
                      <a:pt x="92" y="785"/>
                    </a:lnTo>
                    <a:lnTo>
                      <a:pt x="92" y="785"/>
                    </a:lnTo>
                    <a:lnTo>
                      <a:pt x="89" y="790"/>
                    </a:lnTo>
                    <a:lnTo>
                      <a:pt x="89" y="794"/>
                    </a:lnTo>
                    <a:lnTo>
                      <a:pt x="89" y="794"/>
                    </a:lnTo>
                    <a:lnTo>
                      <a:pt x="92" y="795"/>
                    </a:lnTo>
                    <a:lnTo>
                      <a:pt x="96" y="797"/>
                    </a:lnTo>
                    <a:lnTo>
                      <a:pt x="96" y="797"/>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55" name="Freeform 62"/>
              <p:cNvSpPr/>
              <p:nvPr/>
            </p:nvSpPr>
            <p:spPr bwMode="auto">
              <a:xfrm>
                <a:off x="1746250" y="3703638"/>
                <a:ext cx="1417638" cy="1385887"/>
              </a:xfrm>
              <a:custGeom>
                <a:gdLst>
                  <a:gd fmla="*/ 1429 w 1786" name="T0"/>
                  <a:gd fmla="*/ 1322 h 1746" name="T1"/>
                  <a:gd fmla="*/ 1560 w 1786" name="T2"/>
                  <a:gd fmla="*/ 1256 h 1746" name="T3"/>
                  <a:gd fmla="*/ 1620 w 1786" name="T4"/>
                  <a:gd fmla="*/ 1201 h 1746" name="T5"/>
                  <a:gd fmla="*/ 1660 w 1786" name="T6"/>
                  <a:gd fmla="*/ 1162 h 1746" name="T7"/>
                  <a:gd fmla="*/ 1756 w 1786" name="T8"/>
                  <a:gd fmla="*/ 1131 h 1746" name="T9"/>
                  <a:gd fmla="*/ 1750 w 1786" name="T10"/>
                  <a:gd fmla="*/ 1127 h 1746" name="T11"/>
                  <a:gd fmla="*/ 1749 w 1786" name="T12"/>
                  <a:gd fmla="*/ 1097 h 1746" name="T13"/>
                  <a:gd fmla="*/ 1774 w 1786" name="T14"/>
                  <a:gd fmla="*/ 1050 h 1746" name="T15"/>
                  <a:gd fmla="*/ 1774 w 1786" name="T16"/>
                  <a:gd fmla="*/ 953 h 1746" name="T17"/>
                  <a:gd fmla="*/ 1737 w 1786" name="T18"/>
                  <a:gd fmla="*/ 784 h 1746" name="T19"/>
                  <a:gd fmla="*/ 1676 w 1786" name="T20"/>
                  <a:gd fmla="*/ 510 h 1746" name="T21"/>
                  <a:gd fmla="*/ 1648 w 1786" name="T22"/>
                  <a:gd fmla="*/ 485 h 1746" name="T23"/>
                  <a:gd fmla="*/ 1572 w 1786" name="T24"/>
                  <a:gd fmla="*/ 446 h 1746" name="T25"/>
                  <a:gd fmla="*/ 1547 w 1786" name="T26"/>
                  <a:gd fmla="*/ 439 h 1746" name="T27"/>
                  <a:gd fmla="*/ 1508 w 1786" name="T28"/>
                  <a:gd fmla="*/ 443 h 1746" name="T29"/>
                  <a:gd fmla="*/ 1491 w 1786" name="T30"/>
                  <a:gd fmla="*/ 449 h 1746" name="T31"/>
                  <a:gd fmla="*/ 1433 w 1786" name="T32"/>
                  <a:gd fmla="*/ 480 h 1746" name="T33"/>
                  <a:gd fmla="*/ 1380 w 1786" name="T34"/>
                  <a:gd fmla="*/ 466 h 1746" name="T35"/>
                  <a:gd fmla="*/ 1351 w 1786" name="T36"/>
                  <a:gd fmla="*/ 450 h 1746" name="T37"/>
                  <a:gd fmla="*/ 1342 w 1786" name="T38"/>
                  <a:gd fmla="*/ 445 h 1746" name="T39"/>
                  <a:gd fmla="*/ 1323 w 1786" name="T40"/>
                  <a:gd fmla="*/ 477 h 1746" name="T41"/>
                  <a:gd fmla="*/ 1274 w 1786" name="T42"/>
                  <a:gd fmla="*/ 478 h 1746" name="T43"/>
                  <a:gd fmla="*/ 1257 w 1786" name="T44"/>
                  <a:gd fmla="*/ 456 h 1746" name="T45"/>
                  <a:gd fmla="*/ 1232 w 1786" name="T46"/>
                  <a:gd fmla="*/ 450 h 1746" name="T47"/>
                  <a:gd fmla="*/ 1199 w 1786" name="T48"/>
                  <a:gd fmla="*/ 457 h 1746" name="T49"/>
                  <a:gd fmla="*/ 1180 w 1786" name="T50"/>
                  <a:gd fmla="*/ 433 h 1746" name="T51"/>
                  <a:gd fmla="*/ 1157 w 1786" name="T52"/>
                  <a:gd fmla="*/ 407 h 1746" name="T53"/>
                  <a:gd fmla="*/ 1040 w 1786" name="T54"/>
                  <a:gd fmla="*/ 390 h 1746" name="T55"/>
                  <a:gd fmla="*/ 1043 w 1786" name="T56"/>
                  <a:gd fmla="*/ 373 h 1746" name="T57"/>
                  <a:gd fmla="*/ 970 w 1786" name="T58"/>
                  <a:gd fmla="*/ 362 h 1746" name="T59"/>
                  <a:gd fmla="*/ 931 w 1786" name="T60"/>
                  <a:gd fmla="*/ 23 h 1746" name="T61"/>
                  <a:gd fmla="*/ 9 w 1786" name="T62"/>
                  <a:gd fmla="*/ 754 h 1746" name="T63"/>
                  <a:gd fmla="*/ 70 w 1786" name="T64"/>
                  <a:gd fmla="*/ 813 h 1746" name="T65"/>
                  <a:gd fmla="*/ 152 w 1786" name="T66"/>
                  <a:gd fmla="*/ 896 h 1746" name="T67"/>
                  <a:gd fmla="*/ 196 w 1786" name="T68"/>
                  <a:gd fmla="*/ 957 h 1746" name="T69"/>
                  <a:gd fmla="*/ 233 w 1786" name="T70"/>
                  <a:gd fmla="*/ 1016 h 1746" name="T71"/>
                  <a:gd fmla="*/ 229 w 1786" name="T72"/>
                  <a:gd fmla="*/ 1075 h 1746" name="T73"/>
                  <a:gd fmla="*/ 280 w 1786" name="T74"/>
                  <a:gd fmla="*/ 1135 h 1746" name="T75"/>
                  <a:gd fmla="*/ 373 w 1786" name="T76"/>
                  <a:gd fmla="*/ 1194 h 1746" name="T77"/>
                  <a:gd fmla="*/ 449 w 1786" name="T78"/>
                  <a:gd fmla="*/ 1201 h 1746" name="T79"/>
                  <a:gd fmla="*/ 475 w 1786" name="T80"/>
                  <a:gd fmla="*/ 1148 h 1746" name="T81"/>
                  <a:gd fmla="*/ 547 w 1786" name="T82"/>
                  <a:gd fmla="*/ 1093 h 1746" name="T83"/>
                  <a:gd fmla="*/ 622 w 1786" name="T84"/>
                  <a:gd fmla="*/ 1106 h 1746" name="T85"/>
                  <a:gd fmla="*/ 690 w 1786" name="T86"/>
                  <a:gd fmla="*/ 1117 h 1746" name="T87"/>
                  <a:gd fmla="*/ 748 w 1786" name="T88"/>
                  <a:gd fmla="*/ 1186 h 1746" name="T89"/>
                  <a:gd fmla="*/ 782 w 1786" name="T90"/>
                  <a:gd fmla="*/ 1260 h 1746" name="T91"/>
                  <a:gd fmla="*/ 820 w 1786" name="T92"/>
                  <a:gd fmla="*/ 1341 h 1746" name="T93"/>
                  <a:gd fmla="*/ 858 w 1786" name="T94"/>
                  <a:gd fmla="*/ 1401 h 1746" name="T95"/>
                  <a:gd fmla="*/ 921 w 1786" name="T96"/>
                  <a:gd fmla="*/ 1459 h 1746" name="T97"/>
                  <a:gd fmla="*/ 935 w 1786" name="T98"/>
                  <a:gd fmla="*/ 1495 h 1746" name="T99"/>
                  <a:gd fmla="*/ 939 w 1786" name="T100"/>
                  <a:gd fmla="*/ 1579 h 1746" name="T101"/>
                  <a:gd fmla="*/ 964 w 1786" name="T102"/>
                  <a:gd fmla="*/ 1596 h 1746" name="T103"/>
                  <a:gd fmla="*/ 1002 w 1786" name="T104"/>
                  <a:gd fmla="*/ 1686 h 1746" name="T105"/>
                  <a:gd fmla="*/ 1029 w 1786" name="T106"/>
                  <a:gd fmla="*/ 1682 h 1746" name="T107"/>
                  <a:gd fmla="*/ 1120 w 1786" name="T108"/>
                  <a:gd fmla="*/ 1711 h 1746" name="T109"/>
                  <a:gd fmla="*/ 1204 w 1786" name="T110"/>
                  <a:gd fmla="*/ 1735 h 1746" name="T111"/>
                  <a:gd fmla="*/ 1261 w 1786" name="T112"/>
                  <a:gd fmla="*/ 1745 h 1746" name="T113"/>
                  <a:gd fmla="*/ 1271 w 1786" name="T114"/>
                  <a:gd fmla="*/ 1670 h 1746" name="T115"/>
                  <a:gd fmla="*/ 1251 w 1786" name="T116"/>
                  <a:gd fmla="*/ 1543 h 1746" name="T117"/>
                  <a:gd fmla="*/ 1303 w 1786" name="T118"/>
                  <a:gd fmla="*/ 1434 h 1746" name="T119"/>
                  <a:gd fmla="*/ 1370 w 1786" name="T120"/>
                  <a:gd fmla="*/ 1366 h 174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746" w="1786">
                    <a:moveTo>
                      <a:pt x="1370" y="1366"/>
                    </a:moveTo>
                    <a:lnTo>
                      <a:pt x="1370" y="1366"/>
                    </a:lnTo>
                    <a:lnTo>
                      <a:pt x="1377" y="1362"/>
                    </a:lnTo>
                    <a:lnTo>
                      <a:pt x="1387" y="1357"/>
                    </a:lnTo>
                    <a:lnTo>
                      <a:pt x="1405" y="1341"/>
                    </a:lnTo>
                    <a:lnTo>
                      <a:pt x="1405" y="1341"/>
                    </a:lnTo>
                    <a:lnTo>
                      <a:pt x="1417" y="1330"/>
                    </a:lnTo>
                    <a:lnTo>
                      <a:pt x="1429" y="1322"/>
                    </a:lnTo>
                    <a:lnTo>
                      <a:pt x="1440" y="1315"/>
                    </a:lnTo>
                    <a:lnTo>
                      <a:pt x="1452" y="1310"/>
                    </a:lnTo>
                    <a:lnTo>
                      <a:pt x="1452" y="1310"/>
                    </a:lnTo>
                    <a:lnTo>
                      <a:pt x="1463" y="1306"/>
                    </a:lnTo>
                    <a:lnTo>
                      <a:pt x="1478" y="1299"/>
                    </a:lnTo>
                    <a:lnTo>
                      <a:pt x="1515" y="1282"/>
                    </a:lnTo>
                    <a:lnTo>
                      <a:pt x="1548" y="1263"/>
                    </a:lnTo>
                    <a:lnTo>
                      <a:pt x="1560" y="1256"/>
                    </a:lnTo>
                    <a:lnTo>
                      <a:pt x="1567" y="1251"/>
                    </a:lnTo>
                    <a:lnTo>
                      <a:pt x="1567" y="1251"/>
                    </a:lnTo>
                    <a:lnTo>
                      <a:pt x="1574" y="1243"/>
                    </a:lnTo>
                    <a:lnTo>
                      <a:pt x="1574" y="1243"/>
                    </a:lnTo>
                    <a:lnTo>
                      <a:pt x="1596" y="1219"/>
                    </a:lnTo>
                    <a:lnTo>
                      <a:pt x="1609" y="1208"/>
                    </a:lnTo>
                    <a:lnTo>
                      <a:pt x="1620" y="1201"/>
                    </a:lnTo>
                    <a:lnTo>
                      <a:pt x="1620" y="1201"/>
                    </a:lnTo>
                    <a:lnTo>
                      <a:pt x="1624" y="1198"/>
                    </a:lnTo>
                    <a:lnTo>
                      <a:pt x="1628" y="1194"/>
                    </a:lnTo>
                    <a:lnTo>
                      <a:pt x="1635" y="1184"/>
                    </a:lnTo>
                    <a:lnTo>
                      <a:pt x="1635" y="1184"/>
                    </a:lnTo>
                    <a:lnTo>
                      <a:pt x="1642" y="1176"/>
                    </a:lnTo>
                    <a:lnTo>
                      <a:pt x="1651" y="1167"/>
                    </a:lnTo>
                    <a:lnTo>
                      <a:pt x="1655" y="1165"/>
                    </a:lnTo>
                    <a:lnTo>
                      <a:pt x="1660" y="1162"/>
                    </a:lnTo>
                    <a:lnTo>
                      <a:pt x="1666" y="1160"/>
                    </a:lnTo>
                    <a:lnTo>
                      <a:pt x="1673" y="1159"/>
                    </a:lnTo>
                    <a:lnTo>
                      <a:pt x="1673" y="1159"/>
                    </a:lnTo>
                    <a:lnTo>
                      <a:pt x="1684" y="1156"/>
                    </a:lnTo>
                    <a:lnTo>
                      <a:pt x="1697" y="1153"/>
                    </a:lnTo>
                    <a:lnTo>
                      <a:pt x="1721" y="1145"/>
                    </a:lnTo>
                    <a:lnTo>
                      <a:pt x="1743" y="1137"/>
                    </a:lnTo>
                    <a:lnTo>
                      <a:pt x="1756" y="1131"/>
                    </a:lnTo>
                    <a:lnTo>
                      <a:pt x="1756" y="1131"/>
                    </a:lnTo>
                    <a:lnTo>
                      <a:pt x="1751" y="1128"/>
                    </a:lnTo>
                    <a:lnTo>
                      <a:pt x="1751" y="1128"/>
                    </a:lnTo>
                    <a:lnTo>
                      <a:pt x="1749" y="1130"/>
                    </a:lnTo>
                    <a:lnTo>
                      <a:pt x="1749" y="1128"/>
                    </a:lnTo>
                    <a:lnTo>
                      <a:pt x="1749" y="1128"/>
                    </a:lnTo>
                    <a:lnTo>
                      <a:pt x="1750" y="1127"/>
                    </a:lnTo>
                    <a:lnTo>
                      <a:pt x="1750" y="1127"/>
                    </a:lnTo>
                    <a:lnTo>
                      <a:pt x="1747" y="1124"/>
                    </a:lnTo>
                    <a:lnTo>
                      <a:pt x="1744" y="1120"/>
                    </a:lnTo>
                    <a:lnTo>
                      <a:pt x="1744" y="1120"/>
                    </a:lnTo>
                    <a:lnTo>
                      <a:pt x="1743" y="1114"/>
                    </a:lnTo>
                    <a:lnTo>
                      <a:pt x="1743" y="1110"/>
                    </a:lnTo>
                    <a:lnTo>
                      <a:pt x="1746" y="1103"/>
                    </a:lnTo>
                    <a:lnTo>
                      <a:pt x="1749" y="1097"/>
                    </a:lnTo>
                    <a:lnTo>
                      <a:pt x="1749" y="1097"/>
                    </a:lnTo>
                    <a:lnTo>
                      <a:pt x="1756" y="1086"/>
                    </a:lnTo>
                    <a:lnTo>
                      <a:pt x="1763" y="1078"/>
                    </a:lnTo>
                    <a:lnTo>
                      <a:pt x="1763" y="1078"/>
                    </a:lnTo>
                    <a:lnTo>
                      <a:pt x="1768" y="1074"/>
                    </a:lnTo>
                    <a:lnTo>
                      <a:pt x="1771" y="1068"/>
                    </a:lnTo>
                    <a:lnTo>
                      <a:pt x="1774" y="1061"/>
                    </a:lnTo>
                    <a:lnTo>
                      <a:pt x="1774" y="1050"/>
                    </a:lnTo>
                    <a:lnTo>
                      <a:pt x="1774" y="1050"/>
                    </a:lnTo>
                    <a:lnTo>
                      <a:pt x="1770" y="1025"/>
                    </a:lnTo>
                    <a:lnTo>
                      <a:pt x="1770" y="1025"/>
                    </a:lnTo>
                    <a:lnTo>
                      <a:pt x="1768" y="1011"/>
                    </a:lnTo>
                    <a:lnTo>
                      <a:pt x="1767" y="994"/>
                    </a:lnTo>
                    <a:lnTo>
                      <a:pt x="1767" y="994"/>
                    </a:lnTo>
                    <a:lnTo>
                      <a:pt x="1768" y="978"/>
                    </a:lnTo>
                    <a:lnTo>
                      <a:pt x="1770" y="966"/>
                    </a:lnTo>
                    <a:lnTo>
                      <a:pt x="1774" y="953"/>
                    </a:lnTo>
                    <a:lnTo>
                      <a:pt x="1779" y="943"/>
                    </a:lnTo>
                    <a:lnTo>
                      <a:pt x="1779" y="943"/>
                    </a:lnTo>
                    <a:lnTo>
                      <a:pt x="1781" y="938"/>
                    </a:lnTo>
                    <a:lnTo>
                      <a:pt x="1784" y="929"/>
                    </a:lnTo>
                    <a:lnTo>
                      <a:pt x="1786" y="910"/>
                    </a:lnTo>
                    <a:lnTo>
                      <a:pt x="1786" y="884"/>
                    </a:lnTo>
                    <a:lnTo>
                      <a:pt x="1765" y="834"/>
                    </a:lnTo>
                    <a:lnTo>
                      <a:pt x="1737" y="784"/>
                    </a:lnTo>
                    <a:lnTo>
                      <a:pt x="1716" y="758"/>
                    </a:lnTo>
                    <a:lnTo>
                      <a:pt x="1716" y="758"/>
                    </a:lnTo>
                    <a:lnTo>
                      <a:pt x="1715" y="597"/>
                    </a:lnTo>
                    <a:lnTo>
                      <a:pt x="1712" y="597"/>
                    </a:lnTo>
                    <a:lnTo>
                      <a:pt x="1712" y="596"/>
                    </a:lnTo>
                    <a:lnTo>
                      <a:pt x="1715" y="596"/>
                    </a:lnTo>
                    <a:lnTo>
                      <a:pt x="1715" y="508"/>
                    </a:lnTo>
                    <a:lnTo>
                      <a:pt x="1676" y="510"/>
                    </a:lnTo>
                    <a:lnTo>
                      <a:pt x="1653" y="491"/>
                    </a:lnTo>
                    <a:lnTo>
                      <a:pt x="1653" y="491"/>
                    </a:lnTo>
                    <a:lnTo>
                      <a:pt x="1653" y="509"/>
                    </a:lnTo>
                    <a:lnTo>
                      <a:pt x="1652" y="509"/>
                    </a:lnTo>
                    <a:lnTo>
                      <a:pt x="1652" y="509"/>
                    </a:lnTo>
                    <a:lnTo>
                      <a:pt x="1652" y="489"/>
                    </a:lnTo>
                    <a:lnTo>
                      <a:pt x="1648" y="485"/>
                    </a:lnTo>
                    <a:lnTo>
                      <a:pt x="1648" y="485"/>
                    </a:lnTo>
                    <a:lnTo>
                      <a:pt x="1637" y="480"/>
                    </a:lnTo>
                    <a:lnTo>
                      <a:pt x="1625" y="475"/>
                    </a:lnTo>
                    <a:lnTo>
                      <a:pt x="1609" y="471"/>
                    </a:lnTo>
                    <a:lnTo>
                      <a:pt x="1609" y="471"/>
                    </a:lnTo>
                    <a:lnTo>
                      <a:pt x="1599" y="467"/>
                    </a:lnTo>
                    <a:lnTo>
                      <a:pt x="1590" y="461"/>
                    </a:lnTo>
                    <a:lnTo>
                      <a:pt x="1572" y="446"/>
                    </a:lnTo>
                    <a:lnTo>
                      <a:pt x="1572" y="446"/>
                    </a:lnTo>
                    <a:lnTo>
                      <a:pt x="1561" y="436"/>
                    </a:lnTo>
                    <a:lnTo>
                      <a:pt x="1557" y="433"/>
                    </a:lnTo>
                    <a:lnTo>
                      <a:pt x="1553" y="432"/>
                    </a:lnTo>
                    <a:lnTo>
                      <a:pt x="1553" y="432"/>
                    </a:lnTo>
                    <a:lnTo>
                      <a:pt x="1550" y="435"/>
                    </a:lnTo>
                    <a:lnTo>
                      <a:pt x="1550" y="435"/>
                    </a:lnTo>
                    <a:lnTo>
                      <a:pt x="1547" y="439"/>
                    </a:lnTo>
                    <a:lnTo>
                      <a:pt x="1547" y="439"/>
                    </a:lnTo>
                    <a:lnTo>
                      <a:pt x="1544" y="443"/>
                    </a:lnTo>
                    <a:lnTo>
                      <a:pt x="1540" y="446"/>
                    </a:lnTo>
                    <a:lnTo>
                      <a:pt x="1533" y="447"/>
                    </a:lnTo>
                    <a:lnTo>
                      <a:pt x="1522" y="449"/>
                    </a:lnTo>
                    <a:lnTo>
                      <a:pt x="1522" y="449"/>
                    </a:lnTo>
                    <a:lnTo>
                      <a:pt x="1515" y="447"/>
                    </a:lnTo>
                    <a:lnTo>
                      <a:pt x="1510" y="446"/>
                    </a:lnTo>
                    <a:lnTo>
                      <a:pt x="1508" y="443"/>
                    </a:lnTo>
                    <a:lnTo>
                      <a:pt x="1506" y="440"/>
                    </a:lnTo>
                    <a:lnTo>
                      <a:pt x="1506" y="440"/>
                    </a:lnTo>
                    <a:lnTo>
                      <a:pt x="1505" y="439"/>
                    </a:lnTo>
                    <a:lnTo>
                      <a:pt x="1503" y="439"/>
                    </a:lnTo>
                    <a:lnTo>
                      <a:pt x="1503" y="439"/>
                    </a:lnTo>
                    <a:lnTo>
                      <a:pt x="1499" y="440"/>
                    </a:lnTo>
                    <a:lnTo>
                      <a:pt x="1491" y="449"/>
                    </a:lnTo>
                    <a:lnTo>
                      <a:pt x="1491" y="449"/>
                    </a:lnTo>
                    <a:lnTo>
                      <a:pt x="1478" y="463"/>
                    </a:lnTo>
                    <a:lnTo>
                      <a:pt x="1478" y="463"/>
                    </a:lnTo>
                    <a:lnTo>
                      <a:pt x="1474" y="468"/>
                    </a:lnTo>
                    <a:lnTo>
                      <a:pt x="1468" y="471"/>
                    </a:lnTo>
                    <a:lnTo>
                      <a:pt x="1463" y="474"/>
                    </a:lnTo>
                    <a:lnTo>
                      <a:pt x="1452" y="477"/>
                    </a:lnTo>
                    <a:lnTo>
                      <a:pt x="1452" y="477"/>
                    </a:lnTo>
                    <a:lnTo>
                      <a:pt x="1433" y="480"/>
                    </a:lnTo>
                    <a:lnTo>
                      <a:pt x="1418" y="481"/>
                    </a:lnTo>
                    <a:lnTo>
                      <a:pt x="1411" y="481"/>
                    </a:lnTo>
                    <a:lnTo>
                      <a:pt x="1404" y="480"/>
                    </a:lnTo>
                    <a:lnTo>
                      <a:pt x="1397" y="477"/>
                    </a:lnTo>
                    <a:lnTo>
                      <a:pt x="1390" y="474"/>
                    </a:lnTo>
                    <a:lnTo>
                      <a:pt x="1390" y="474"/>
                    </a:lnTo>
                    <a:lnTo>
                      <a:pt x="1384" y="470"/>
                    </a:lnTo>
                    <a:lnTo>
                      <a:pt x="1380" y="466"/>
                    </a:lnTo>
                    <a:lnTo>
                      <a:pt x="1377" y="460"/>
                    </a:lnTo>
                    <a:lnTo>
                      <a:pt x="1377" y="460"/>
                    </a:lnTo>
                    <a:lnTo>
                      <a:pt x="1375" y="456"/>
                    </a:lnTo>
                    <a:lnTo>
                      <a:pt x="1372" y="453"/>
                    </a:lnTo>
                    <a:lnTo>
                      <a:pt x="1368" y="452"/>
                    </a:lnTo>
                    <a:lnTo>
                      <a:pt x="1359" y="452"/>
                    </a:lnTo>
                    <a:lnTo>
                      <a:pt x="1359" y="452"/>
                    </a:lnTo>
                    <a:lnTo>
                      <a:pt x="1351" y="450"/>
                    </a:lnTo>
                    <a:lnTo>
                      <a:pt x="1347" y="449"/>
                    </a:lnTo>
                    <a:lnTo>
                      <a:pt x="1344" y="447"/>
                    </a:lnTo>
                    <a:lnTo>
                      <a:pt x="1342" y="446"/>
                    </a:lnTo>
                    <a:lnTo>
                      <a:pt x="1342" y="446"/>
                    </a:lnTo>
                    <a:lnTo>
                      <a:pt x="1342" y="445"/>
                    </a:lnTo>
                    <a:lnTo>
                      <a:pt x="1342" y="445"/>
                    </a:lnTo>
                    <a:lnTo>
                      <a:pt x="1342" y="445"/>
                    </a:lnTo>
                    <a:lnTo>
                      <a:pt x="1342" y="445"/>
                    </a:lnTo>
                    <a:lnTo>
                      <a:pt x="1334" y="452"/>
                    </a:lnTo>
                    <a:lnTo>
                      <a:pt x="1334" y="452"/>
                    </a:lnTo>
                    <a:lnTo>
                      <a:pt x="1331" y="454"/>
                    </a:lnTo>
                    <a:lnTo>
                      <a:pt x="1328" y="459"/>
                    </a:lnTo>
                    <a:lnTo>
                      <a:pt x="1326" y="467"/>
                    </a:lnTo>
                    <a:lnTo>
                      <a:pt x="1326" y="467"/>
                    </a:lnTo>
                    <a:lnTo>
                      <a:pt x="1324" y="474"/>
                    </a:lnTo>
                    <a:lnTo>
                      <a:pt x="1323" y="477"/>
                    </a:lnTo>
                    <a:lnTo>
                      <a:pt x="1320" y="478"/>
                    </a:lnTo>
                    <a:lnTo>
                      <a:pt x="1317" y="481"/>
                    </a:lnTo>
                    <a:lnTo>
                      <a:pt x="1313" y="482"/>
                    </a:lnTo>
                    <a:lnTo>
                      <a:pt x="1306" y="482"/>
                    </a:lnTo>
                    <a:lnTo>
                      <a:pt x="1298" y="482"/>
                    </a:lnTo>
                    <a:lnTo>
                      <a:pt x="1298" y="482"/>
                    </a:lnTo>
                    <a:lnTo>
                      <a:pt x="1285" y="481"/>
                    </a:lnTo>
                    <a:lnTo>
                      <a:pt x="1274" y="478"/>
                    </a:lnTo>
                    <a:lnTo>
                      <a:pt x="1267" y="477"/>
                    </a:lnTo>
                    <a:lnTo>
                      <a:pt x="1261" y="474"/>
                    </a:lnTo>
                    <a:lnTo>
                      <a:pt x="1258" y="471"/>
                    </a:lnTo>
                    <a:lnTo>
                      <a:pt x="1256" y="467"/>
                    </a:lnTo>
                    <a:lnTo>
                      <a:pt x="1256" y="463"/>
                    </a:lnTo>
                    <a:lnTo>
                      <a:pt x="1254" y="459"/>
                    </a:lnTo>
                    <a:lnTo>
                      <a:pt x="1254" y="459"/>
                    </a:lnTo>
                    <a:lnTo>
                      <a:pt x="1257" y="456"/>
                    </a:lnTo>
                    <a:lnTo>
                      <a:pt x="1260" y="453"/>
                    </a:lnTo>
                    <a:lnTo>
                      <a:pt x="1268" y="450"/>
                    </a:lnTo>
                    <a:lnTo>
                      <a:pt x="1268" y="450"/>
                    </a:lnTo>
                    <a:lnTo>
                      <a:pt x="1256" y="449"/>
                    </a:lnTo>
                    <a:lnTo>
                      <a:pt x="1256" y="449"/>
                    </a:lnTo>
                    <a:lnTo>
                      <a:pt x="1244" y="447"/>
                    </a:lnTo>
                    <a:lnTo>
                      <a:pt x="1237" y="449"/>
                    </a:lnTo>
                    <a:lnTo>
                      <a:pt x="1232" y="450"/>
                    </a:lnTo>
                    <a:lnTo>
                      <a:pt x="1228" y="454"/>
                    </a:lnTo>
                    <a:lnTo>
                      <a:pt x="1228" y="454"/>
                    </a:lnTo>
                    <a:lnTo>
                      <a:pt x="1225" y="456"/>
                    </a:lnTo>
                    <a:lnTo>
                      <a:pt x="1220" y="459"/>
                    </a:lnTo>
                    <a:lnTo>
                      <a:pt x="1215" y="460"/>
                    </a:lnTo>
                    <a:lnTo>
                      <a:pt x="1208" y="460"/>
                    </a:lnTo>
                    <a:lnTo>
                      <a:pt x="1208" y="460"/>
                    </a:lnTo>
                    <a:lnTo>
                      <a:pt x="1199" y="457"/>
                    </a:lnTo>
                    <a:lnTo>
                      <a:pt x="1192" y="454"/>
                    </a:lnTo>
                    <a:lnTo>
                      <a:pt x="1187" y="450"/>
                    </a:lnTo>
                    <a:lnTo>
                      <a:pt x="1184" y="446"/>
                    </a:lnTo>
                    <a:lnTo>
                      <a:pt x="1180" y="438"/>
                    </a:lnTo>
                    <a:lnTo>
                      <a:pt x="1180" y="433"/>
                    </a:lnTo>
                    <a:lnTo>
                      <a:pt x="1178" y="433"/>
                    </a:lnTo>
                    <a:lnTo>
                      <a:pt x="1180" y="433"/>
                    </a:lnTo>
                    <a:lnTo>
                      <a:pt x="1180" y="433"/>
                    </a:lnTo>
                    <a:lnTo>
                      <a:pt x="1183" y="429"/>
                    </a:lnTo>
                    <a:lnTo>
                      <a:pt x="1185" y="425"/>
                    </a:lnTo>
                    <a:lnTo>
                      <a:pt x="1185" y="421"/>
                    </a:lnTo>
                    <a:lnTo>
                      <a:pt x="1185" y="421"/>
                    </a:lnTo>
                    <a:lnTo>
                      <a:pt x="1184" y="416"/>
                    </a:lnTo>
                    <a:lnTo>
                      <a:pt x="1180" y="415"/>
                    </a:lnTo>
                    <a:lnTo>
                      <a:pt x="1180" y="415"/>
                    </a:lnTo>
                    <a:lnTo>
                      <a:pt x="1157" y="407"/>
                    </a:lnTo>
                    <a:lnTo>
                      <a:pt x="1132" y="412"/>
                    </a:lnTo>
                    <a:lnTo>
                      <a:pt x="1092" y="400"/>
                    </a:lnTo>
                    <a:lnTo>
                      <a:pt x="1092" y="400"/>
                    </a:lnTo>
                    <a:lnTo>
                      <a:pt x="1073" y="398"/>
                    </a:lnTo>
                    <a:lnTo>
                      <a:pt x="1073" y="398"/>
                    </a:lnTo>
                    <a:lnTo>
                      <a:pt x="1061" y="397"/>
                    </a:lnTo>
                    <a:lnTo>
                      <a:pt x="1050" y="394"/>
                    </a:lnTo>
                    <a:lnTo>
                      <a:pt x="1040" y="390"/>
                    </a:lnTo>
                    <a:lnTo>
                      <a:pt x="1033" y="387"/>
                    </a:lnTo>
                    <a:lnTo>
                      <a:pt x="1023" y="381"/>
                    </a:lnTo>
                    <a:lnTo>
                      <a:pt x="1020" y="379"/>
                    </a:lnTo>
                    <a:lnTo>
                      <a:pt x="1019" y="377"/>
                    </a:lnTo>
                    <a:lnTo>
                      <a:pt x="1020" y="377"/>
                    </a:lnTo>
                    <a:lnTo>
                      <a:pt x="1020" y="377"/>
                    </a:lnTo>
                    <a:lnTo>
                      <a:pt x="1037" y="374"/>
                    </a:lnTo>
                    <a:lnTo>
                      <a:pt x="1043" y="373"/>
                    </a:lnTo>
                    <a:lnTo>
                      <a:pt x="1045" y="372"/>
                    </a:lnTo>
                    <a:lnTo>
                      <a:pt x="1045" y="372"/>
                    </a:lnTo>
                    <a:lnTo>
                      <a:pt x="1041" y="370"/>
                    </a:lnTo>
                    <a:lnTo>
                      <a:pt x="1023" y="367"/>
                    </a:lnTo>
                    <a:lnTo>
                      <a:pt x="1023" y="367"/>
                    </a:lnTo>
                    <a:lnTo>
                      <a:pt x="980" y="362"/>
                    </a:lnTo>
                    <a:lnTo>
                      <a:pt x="980" y="362"/>
                    </a:lnTo>
                    <a:lnTo>
                      <a:pt x="970" y="362"/>
                    </a:lnTo>
                    <a:lnTo>
                      <a:pt x="970" y="362"/>
                    </a:lnTo>
                    <a:lnTo>
                      <a:pt x="966" y="360"/>
                    </a:lnTo>
                    <a:lnTo>
                      <a:pt x="960" y="356"/>
                    </a:lnTo>
                    <a:lnTo>
                      <a:pt x="949" y="346"/>
                    </a:lnTo>
                    <a:lnTo>
                      <a:pt x="933" y="331"/>
                    </a:lnTo>
                    <a:lnTo>
                      <a:pt x="932" y="330"/>
                    </a:lnTo>
                    <a:lnTo>
                      <a:pt x="932" y="330"/>
                    </a:lnTo>
                    <a:lnTo>
                      <a:pt x="931" y="23"/>
                    </a:lnTo>
                    <a:lnTo>
                      <a:pt x="549" y="0"/>
                    </a:lnTo>
                    <a:lnTo>
                      <a:pt x="488" y="729"/>
                    </a:lnTo>
                    <a:lnTo>
                      <a:pt x="488" y="729"/>
                    </a:lnTo>
                    <a:lnTo>
                      <a:pt x="0" y="687"/>
                    </a:lnTo>
                    <a:lnTo>
                      <a:pt x="0" y="733"/>
                    </a:lnTo>
                    <a:lnTo>
                      <a:pt x="0" y="733"/>
                    </a:lnTo>
                    <a:lnTo>
                      <a:pt x="3" y="740"/>
                    </a:lnTo>
                    <a:lnTo>
                      <a:pt x="9" y="754"/>
                    </a:lnTo>
                    <a:lnTo>
                      <a:pt x="14" y="763"/>
                    </a:lnTo>
                    <a:lnTo>
                      <a:pt x="20" y="771"/>
                    </a:lnTo>
                    <a:lnTo>
                      <a:pt x="28" y="779"/>
                    </a:lnTo>
                    <a:lnTo>
                      <a:pt x="37" y="786"/>
                    </a:lnTo>
                    <a:lnTo>
                      <a:pt x="37" y="786"/>
                    </a:lnTo>
                    <a:lnTo>
                      <a:pt x="47" y="792"/>
                    </a:lnTo>
                    <a:lnTo>
                      <a:pt x="55" y="799"/>
                    </a:lnTo>
                    <a:lnTo>
                      <a:pt x="70" y="813"/>
                    </a:lnTo>
                    <a:lnTo>
                      <a:pt x="83" y="830"/>
                    </a:lnTo>
                    <a:lnTo>
                      <a:pt x="96" y="848"/>
                    </a:lnTo>
                    <a:lnTo>
                      <a:pt x="96" y="848"/>
                    </a:lnTo>
                    <a:lnTo>
                      <a:pt x="108" y="865"/>
                    </a:lnTo>
                    <a:lnTo>
                      <a:pt x="122" y="877"/>
                    </a:lnTo>
                    <a:lnTo>
                      <a:pt x="136" y="887"/>
                    </a:lnTo>
                    <a:lnTo>
                      <a:pt x="152" y="896"/>
                    </a:lnTo>
                    <a:lnTo>
                      <a:pt x="152" y="896"/>
                    </a:lnTo>
                    <a:lnTo>
                      <a:pt x="160" y="900"/>
                    </a:lnTo>
                    <a:lnTo>
                      <a:pt x="168" y="905"/>
                    </a:lnTo>
                    <a:lnTo>
                      <a:pt x="175" y="912"/>
                    </a:lnTo>
                    <a:lnTo>
                      <a:pt x="181" y="921"/>
                    </a:lnTo>
                    <a:lnTo>
                      <a:pt x="187" y="929"/>
                    </a:lnTo>
                    <a:lnTo>
                      <a:pt x="191" y="939"/>
                    </a:lnTo>
                    <a:lnTo>
                      <a:pt x="195" y="949"/>
                    </a:lnTo>
                    <a:lnTo>
                      <a:pt x="196" y="957"/>
                    </a:lnTo>
                    <a:lnTo>
                      <a:pt x="196" y="957"/>
                    </a:lnTo>
                    <a:lnTo>
                      <a:pt x="201" y="966"/>
                    </a:lnTo>
                    <a:lnTo>
                      <a:pt x="205" y="974"/>
                    </a:lnTo>
                    <a:lnTo>
                      <a:pt x="216" y="989"/>
                    </a:lnTo>
                    <a:lnTo>
                      <a:pt x="216" y="989"/>
                    </a:lnTo>
                    <a:lnTo>
                      <a:pt x="223" y="998"/>
                    </a:lnTo>
                    <a:lnTo>
                      <a:pt x="229" y="1006"/>
                    </a:lnTo>
                    <a:lnTo>
                      <a:pt x="233" y="1016"/>
                    </a:lnTo>
                    <a:lnTo>
                      <a:pt x="234" y="1020"/>
                    </a:lnTo>
                    <a:lnTo>
                      <a:pt x="233" y="1025"/>
                    </a:lnTo>
                    <a:lnTo>
                      <a:pt x="233" y="1025"/>
                    </a:lnTo>
                    <a:lnTo>
                      <a:pt x="231" y="1036"/>
                    </a:lnTo>
                    <a:lnTo>
                      <a:pt x="231" y="1036"/>
                    </a:lnTo>
                    <a:lnTo>
                      <a:pt x="229" y="1055"/>
                    </a:lnTo>
                    <a:lnTo>
                      <a:pt x="229" y="1065"/>
                    </a:lnTo>
                    <a:lnTo>
                      <a:pt x="229" y="1075"/>
                    </a:lnTo>
                    <a:lnTo>
                      <a:pt x="229" y="1085"/>
                    </a:lnTo>
                    <a:lnTo>
                      <a:pt x="231" y="1095"/>
                    </a:lnTo>
                    <a:lnTo>
                      <a:pt x="236" y="1103"/>
                    </a:lnTo>
                    <a:lnTo>
                      <a:pt x="241" y="1111"/>
                    </a:lnTo>
                    <a:lnTo>
                      <a:pt x="241" y="1111"/>
                    </a:lnTo>
                    <a:lnTo>
                      <a:pt x="251" y="1118"/>
                    </a:lnTo>
                    <a:lnTo>
                      <a:pt x="259" y="1125"/>
                    </a:lnTo>
                    <a:lnTo>
                      <a:pt x="280" y="1135"/>
                    </a:lnTo>
                    <a:lnTo>
                      <a:pt x="280" y="1135"/>
                    </a:lnTo>
                    <a:lnTo>
                      <a:pt x="303" y="1144"/>
                    </a:lnTo>
                    <a:lnTo>
                      <a:pt x="314" y="1151"/>
                    </a:lnTo>
                    <a:lnTo>
                      <a:pt x="325" y="1159"/>
                    </a:lnTo>
                    <a:lnTo>
                      <a:pt x="325" y="1159"/>
                    </a:lnTo>
                    <a:lnTo>
                      <a:pt x="346" y="1174"/>
                    </a:lnTo>
                    <a:lnTo>
                      <a:pt x="346" y="1174"/>
                    </a:lnTo>
                    <a:lnTo>
                      <a:pt x="373" y="1194"/>
                    </a:lnTo>
                    <a:lnTo>
                      <a:pt x="387" y="1202"/>
                    </a:lnTo>
                    <a:lnTo>
                      <a:pt x="401" y="1209"/>
                    </a:lnTo>
                    <a:lnTo>
                      <a:pt x="401" y="1209"/>
                    </a:lnTo>
                    <a:lnTo>
                      <a:pt x="414" y="1212"/>
                    </a:lnTo>
                    <a:lnTo>
                      <a:pt x="423" y="1212"/>
                    </a:lnTo>
                    <a:lnTo>
                      <a:pt x="433" y="1209"/>
                    </a:lnTo>
                    <a:lnTo>
                      <a:pt x="442" y="1205"/>
                    </a:lnTo>
                    <a:lnTo>
                      <a:pt x="449" y="1201"/>
                    </a:lnTo>
                    <a:lnTo>
                      <a:pt x="454" y="1195"/>
                    </a:lnTo>
                    <a:lnTo>
                      <a:pt x="460" y="1190"/>
                    </a:lnTo>
                    <a:lnTo>
                      <a:pt x="460" y="1190"/>
                    </a:lnTo>
                    <a:lnTo>
                      <a:pt x="464" y="1181"/>
                    </a:lnTo>
                    <a:lnTo>
                      <a:pt x="467" y="1169"/>
                    </a:lnTo>
                    <a:lnTo>
                      <a:pt x="467" y="1169"/>
                    </a:lnTo>
                    <a:lnTo>
                      <a:pt x="471" y="1159"/>
                    </a:lnTo>
                    <a:lnTo>
                      <a:pt x="475" y="1148"/>
                    </a:lnTo>
                    <a:lnTo>
                      <a:pt x="481" y="1138"/>
                    </a:lnTo>
                    <a:lnTo>
                      <a:pt x="488" y="1131"/>
                    </a:lnTo>
                    <a:lnTo>
                      <a:pt x="488" y="1131"/>
                    </a:lnTo>
                    <a:lnTo>
                      <a:pt x="499" y="1121"/>
                    </a:lnTo>
                    <a:lnTo>
                      <a:pt x="517" y="1109"/>
                    </a:lnTo>
                    <a:lnTo>
                      <a:pt x="527" y="1102"/>
                    </a:lnTo>
                    <a:lnTo>
                      <a:pt x="537" y="1096"/>
                    </a:lnTo>
                    <a:lnTo>
                      <a:pt x="547" y="1093"/>
                    </a:lnTo>
                    <a:lnTo>
                      <a:pt x="555" y="1092"/>
                    </a:lnTo>
                    <a:lnTo>
                      <a:pt x="555" y="1092"/>
                    </a:lnTo>
                    <a:lnTo>
                      <a:pt x="565" y="1092"/>
                    </a:lnTo>
                    <a:lnTo>
                      <a:pt x="577" y="1095"/>
                    </a:lnTo>
                    <a:lnTo>
                      <a:pt x="605" y="1102"/>
                    </a:lnTo>
                    <a:lnTo>
                      <a:pt x="605" y="1102"/>
                    </a:lnTo>
                    <a:lnTo>
                      <a:pt x="622" y="1106"/>
                    </a:lnTo>
                    <a:lnTo>
                      <a:pt x="622" y="1106"/>
                    </a:lnTo>
                    <a:lnTo>
                      <a:pt x="643" y="1107"/>
                    </a:lnTo>
                    <a:lnTo>
                      <a:pt x="643" y="1107"/>
                    </a:lnTo>
                    <a:lnTo>
                      <a:pt x="657" y="1107"/>
                    </a:lnTo>
                    <a:lnTo>
                      <a:pt x="673" y="1109"/>
                    </a:lnTo>
                    <a:lnTo>
                      <a:pt x="684" y="1113"/>
                    </a:lnTo>
                    <a:lnTo>
                      <a:pt x="688" y="1114"/>
                    </a:lnTo>
                    <a:lnTo>
                      <a:pt x="690" y="1117"/>
                    </a:lnTo>
                    <a:lnTo>
                      <a:pt x="690" y="1117"/>
                    </a:lnTo>
                    <a:lnTo>
                      <a:pt x="699" y="1128"/>
                    </a:lnTo>
                    <a:lnTo>
                      <a:pt x="713" y="1144"/>
                    </a:lnTo>
                    <a:lnTo>
                      <a:pt x="713" y="1144"/>
                    </a:lnTo>
                    <a:lnTo>
                      <a:pt x="727" y="1160"/>
                    </a:lnTo>
                    <a:lnTo>
                      <a:pt x="737" y="1173"/>
                    </a:lnTo>
                    <a:lnTo>
                      <a:pt x="737" y="1173"/>
                    </a:lnTo>
                    <a:lnTo>
                      <a:pt x="743" y="1180"/>
                    </a:lnTo>
                    <a:lnTo>
                      <a:pt x="748" y="1186"/>
                    </a:lnTo>
                    <a:lnTo>
                      <a:pt x="748" y="1186"/>
                    </a:lnTo>
                    <a:lnTo>
                      <a:pt x="754" y="1193"/>
                    </a:lnTo>
                    <a:lnTo>
                      <a:pt x="760" y="1200"/>
                    </a:lnTo>
                    <a:lnTo>
                      <a:pt x="765" y="1209"/>
                    </a:lnTo>
                    <a:lnTo>
                      <a:pt x="768" y="1221"/>
                    </a:lnTo>
                    <a:lnTo>
                      <a:pt x="768" y="1221"/>
                    </a:lnTo>
                    <a:lnTo>
                      <a:pt x="775" y="1240"/>
                    </a:lnTo>
                    <a:lnTo>
                      <a:pt x="782" y="1260"/>
                    </a:lnTo>
                    <a:lnTo>
                      <a:pt x="792" y="1281"/>
                    </a:lnTo>
                    <a:lnTo>
                      <a:pt x="802" y="1299"/>
                    </a:lnTo>
                    <a:lnTo>
                      <a:pt x="802" y="1299"/>
                    </a:lnTo>
                    <a:lnTo>
                      <a:pt x="807" y="1309"/>
                    </a:lnTo>
                    <a:lnTo>
                      <a:pt x="810" y="1319"/>
                    </a:lnTo>
                    <a:lnTo>
                      <a:pt x="810" y="1319"/>
                    </a:lnTo>
                    <a:lnTo>
                      <a:pt x="814" y="1330"/>
                    </a:lnTo>
                    <a:lnTo>
                      <a:pt x="820" y="1341"/>
                    </a:lnTo>
                    <a:lnTo>
                      <a:pt x="827" y="1352"/>
                    </a:lnTo>
                    <a:lnTo>
                      <a:pt x="838" y="1366"/>
                    </a:lnTo>
                    <a:lnTo>
                      <a:pt x="838" y="1366"/>
                    </a:lnTo>
                    <a:lnTo>
                      <a:pt x="846" y="1376"/>
                    </a:lnTo>
                    <a:lnTo>
                      <a:pt x="852" y="1385"/>
                    </a:lnTo>
                    <a:lnTo>
                      <a:pt x="856" y="1393"/>
                    </a:lnTo>
                    <a:lnTo>
                      <a:pt x="858" y="1401"/>
                    </a:lnTo>
                    <a:lnTo>
                      <a:pt x="858" y="1401"/>
                    </a:lnTo>
                    <a:lnTo>
                      <a:pt x="860" y="1410"/>
                    </a:lnTo>
                    <a:lnTo>
                      <a:pt x="866" y="1418"/>
                    </a:lnTo>
                    <a:lnTo>
                      <a:pt x="872" y="1427"/>
                    </a:lnTo>
                    <a:lnTo>
                      <a:pt x="883" y="1436"/>
                    </a:lnTo>
                    <a:lnTo>
                      <a:pt x="883" y="1436"/>
                    </a:lnTo>
                    <a:lnTo>
                      <a:pt x="907" y="1450"/>
                    </a:lnTo>
                    <a:lnTo>
                      <a:pt x="907" y="1450"/>
                    </a:lnTo>
                    <a:lnTo>
                      <a:pt x="921" y="1459"/>
                    </a:lnTo>
                    <a:lnTo>
                      <a:pt x="931" y="1466"/>
                    </a:lnTo>
                    <a:lnTo>
                      <a:pt x="933" y="1470"/>
                    </a:lnTo>
                    <a:lnTo>
                      <a:pt x="936" y="1474"/>
                    </a:lnTo>
                    <a:lnTo>
                      <a:pt x="938" y="1480"/>
                    </a:lnTo>
                    <a:lnTo>
                      <a:pt x="936" y="1484"/>
                    </a:lnTo>
                    <a:lnTo>
                      <a:pt x="936" y="1484"/>
                    </a:lnTo>
                    <a:lnTo>
                      <a:pt x="935" y="1495"/>
                    </a:lnTo>
                    <a:lnTo>
                      <a:pt x="935" y="1495"/>
                    </a:lnTo>
                    <a:lnTo>
                      <a:pt x="935" y="1501"/>
                    </a:lnTo>
                    <a:lnTo>
                      <a:pt x="933" y="1520"/>
                    </a:lnTo>
                    <a:lnTo>
                      <a:pt x="933" y="1520"/>
                    </a:lnTo>
                    <a:lnTo>
                      <a:pt x="935" y="1543"/>
                    </a:lnTo>
                    <a:lnTo>
                      <a:pt x="936" y="1560"/>
                    </a:lnTo>
                    <a:lnTo>
                      <a:pt x="938" y="1572"/>
                    </a:lnTo>
                    <a:lnTo>
                      <a:pt x="939" y="1579"/>
                    </a:lnTo>
                    <a:lnTo>
                      <a:pt x="939" y="1579"/>
                    </a:lnTo>
                    <a:lnTo>
                      <a:pt x="940" y="1581"/>
                    </a:lnTo>
                    <a:lnTo>
                      <a:pt x="942" y="1582"/>
                    </a:lnTo>
                    <a:lnTo>
                      <a:pt x="947" y="1583"/>
                    </a:lnTo>
                    <a:lnTo>
                      <a:pt x="947" y="1583"/>
                    </a:lnTo>
                    <a:lnTo>
                      <a:pt x="952" y="1585"/>
                    </a:lnTo>
                    <a:lnTo>
                      <a:pt x="956" y="1586"/>
                    </a:lnTo>
                    <a:lnTo>
                      <a:pt x="960" y="1590"/>
                    </a:lnTo>
                    <a:lnTo>
                      <a:pt x="964" y="1596"/>
                    </a:lnTo>
                    <a:lnTo>
                      <a:pt x="964" y="1596"/>
                    </a:lnTo>
                    <a:lnTo>
                      <a:pt x="970" y="1607"/>
                    </a:lnTo>
                    <a:lnTo>
                      <a:pt x="974" y="1623"/>
                    </a:lnTo>
                    <a:lnTo>
                      <a:pt x="974" y="1623"/>
                    </a:lnTo>
                    <a:lnTo>
                      <a:pt x="981" y="1644"/>
                    </a:lnTo>
                    <a:lnTo>
                      <a:pt x="989" y="1663"/>
                    </a:lnTo>
                    <a:lnTo>
                      <a:pt x="998" y="1680"/>
                    </a:lnTo>
                    <a:lnTo>
                      <a:pt x="1002" y="1686"/>
                    </a:lnTo>
                    <a:lnTo>
                      <a:pt x="1006" y="1689"/>
                    </a:lnTo>
                    <a:lnTo>
                      <a:pt x="1006" y="1689"/>
                    </a:lnTo>
                    <a:lnTo>
                      <a:pt x="1010" y="1689"/>
                    </a:lnTo>
                    <a:lnTo>
                      <a:pt x="1013" y="1689"/>
                    </a:lnTo>
                    <a:lnTo>
                      <a:pt x="1017" y="1686"/>
                    </a:lnTo>
                    <a:lnTo>
                      <a:pt x="1017" y="1686"/>
                    </a:lnTo>
                    <a:lnTo>
                      <a:pt x="1024" y="1683"/>
                    </a:lnTo>
                    <a:lnTo>
                      <a:pt x="1029" y="1682"/>
                    </a:lnTo>
                    <a:lnTo>
                      <a:pt x="1036" y="1682"/>
                    </a:lnTo>
                    <a:lnTo>
                      <a:pt x="1043" y="1682"/>
                    </a:lnTo>
                    <a:lnTo>
                      <a:pt x="1052" y="1684"/>
                    </a:lnTo>
                    <a:lnTo>
                      <a:pt x="1065" y="1689"/>
                    </a:lnTo>
                    <a:lnTo>
                      <a:pt x="1079" y="1694"/>
                    </a:lnTo>
                    <a:lnTo>
                      <a:pt x="1079" y="1694"/>
                    </a:lnTo>
                    <a:lnTo>
                      <a:pt x="1120" y="1711"/>
                    </a:lnTo>
                    <a:lnTo>
                      <a:pt x="1120" y="1711"/>
                    </a:lnTo>
                    <a:lnTo>
                      <a:pt x="1145" y="1722"/>
                    </a:lnTo>
                    <a:lnTo>
                      <a:pt x="1152" y="1724"/>
                    </a:lnTo>
                    <a:lnTo>
                      <a:pt x="1160" y="1725"/>
                    </a:lnTo>
                    <a:lnTo>
                      <a:pt x="1160" y="1725"/>
                    </a:lnTo>
                    <a:lnTo>
                      <a:pt x="1170" y="1725"/>
                    </a:lnTo>
                    <a:lnTo>
                      <a:pt x="1181" y="1728"/>
                    </a:lnTo>
                    <a:lnTo>
                      <a:pt x="1204" y="1735"/>
                    </a:lnTo>
                    <a:lnTo>
                      <a:pt x="1204" y="1735"/>
                    </a:lnTo>
                    <a:lnTo>
                      <a:pt x="1213" y="1739"/>
                    </a:lnTo>
                    <a:lnTo>
                      <a:pt x="1213" y="1739"/>
                    </a:lnTo>
                    <a:lnTo>
                      <a:pt x="1228" y="1743"/>
                    </a:lnTo>
                    <a:lnTo>
                      <a:pt x="1240" y="1746"/>
                    </a:lnTo>
                    <a:lnTo>
                      <a:pt x="1251" y="1746"/>
                    </a:lnTo>
                    <a:lnTo>
                      <a:pt x="1257" y="1746"/>
                    </a:lnTo>
                    <a:lnTo>
                      <a:pt x="1261" y="1745"/>
                    </a:lnTo>
                    <a:lnTo>
                      <a:pt x="1261" y="1745"/>
                    </a:lnTo>
                    <a:lnTo>
                      <a:pt x="1265" y="1742"/>
                    </a:lnTo>
                    <a:lnTo>
                      <a:pt x="1268" y="1738"/>
                    </a:lnTo>
                    <a:lnTo>
                      <a:pt x="1274" y="1729"/>
                    </a:lnTo>
                    <a:lnTo>
                      <a:pt x="1277" y="1719"/>
                    </a:lnTo>
                    <a:lnTo>
                      <a:pt x="1277" y="1708"/>
                    </a:lnTo>
                    <a:lnTo>
                      <a:pt x="1277" y="1708"/>
                    </a:lnTo>
                    <a:lnTo>
                      <a:pt x="1275" y="1694"/>
                    </a:lnTo>
                    <a:lnTo>
                      <a:pt x="1271" y="1670"/>
                    </a:lnTo>
                    <a:lnTo>
                      <a:pt x="1261" y="1620"/>
                    </a:lnTo>
                    <a:lnTo>
                      <a:pt x="1261" y="1620"/>
                    </a:lnTo>
                    <a:lnTo>
                      <a:pt x="1258" y="1605"/>
                    </a:lnTo>
                    <a:lnTo>
                      <a:pt x="1258" y="1605"/>
                    </a:lnTo>
                    <a:lnTo>
                      <a:pt x="1256" y="1590"/>
                    </a:lnTo>
                    <a:lnTo>
                      <a:pt x="1253" y="1568"/>
                    </a:lnTo>
                    <a:lnTo>
                      <a:pt x="1251" y="1555"/>
                    </a:lnTo>
                    <a:lnTo>
                      <a:pt x="1251" y="1543"/>
                    </a:lnTo>
                    <a:lnTo>
                      <a:pt x="1253" y="1532"/>
                    </a:lnTo>
                    <a:lnTo>
                      <a:pt x="1256" y="1523"/>
                    </a:lnTo>
                    <a:lnTo>
                      <a:pt x="1256" y="1523"/>
                    </a:lnTo>
                    <a:lnTo>
                      <a:pt x="1264" y="1504"/>
                    </a:lnTo>
                    <a:lnTo>
                      <a:pt x="1277" y="1478"/>
                    </a:lnTo>
                    <a:lnTo>
                      <a:pt x="1291" y="1452"/>
                    </a:lnTo>
                    <a:lnTo>
                      <a:pt x="1296" y="1442"/>
                    </a:lnTo>
                    <a:lnTo>
                      <a:pt x="1303" y="1434"/>
                    </a:lnTo>
                    <a:lnTo>
                      <a:pt x="1303" y="1434"/>
                    </a:lnTo>
                    <a:lnTo>
                      <a:pt x="1310" y="1424"/>
                    </a:lnTo>
                    <a:lnTo>
                      <a:pt x="1310" y="1424"/>
                    </a:lnTo>
                    <a:lnTo>
                      <a:pt x="1324" y="1407"/>
                    </a:lnTo>
                    <a:lnTo>
                      <a:pt x="1340" y="1390"/>
                    </a:lnTo>
                    <a:lnTo>
                      <a:pt x="1355" y="1375"/>
                    </a:lnTo>
                    <a:lnTo>
                      <a:pt x="1363" y="1369"/>
                    </a:lnTo>
                    <a:lnTo>
                      <a:pt x="1370" y="1366"/>
                    </a:lnTo>
                    <a:lnTo>
                      <a:pt x="1370" y="1366"/>
                    </a:lnTo>
                    <a:close/>
                  </a:path>
                </a:pathLst>
              </a:custGeom>
              <a:grpFill/>
              <a:ln w="3175">
                <a:solidFill>
                  <a:schemeClr val="tx1">
                    <a:lumMod val="50000"/>
                    <a:lumOff val="50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56" name="Freeform 63"/>
              <p:cNvSpPr/>
              <p:nvPr/>
            </p:nvSpPr>
            <p:spPr bwMode="auto">
              <a:xfrm>
                <a:off x="4632325" y="3146425"/>
                <a:ext cx="6350" cy="3175"/>
              </a:xfrm>
              <a:custGeom>
                <a:gdLst>
                  <a:gd fmla="*/ 6 w 7" name="T0"/>
                  <a:gd fmla="*/ 0 h 4" name="T1"/>
                  <a:gd fmla="*/ 6 w 7" name="T2"/>
                  <a:gd fmla="*/ 0 h 4" name="T3"/>
                  <a:gd fmla="*/ 3 w 7" name="T4"/>
                  <a:gd fmla="*/ 1 h 4" name="T5"/>
                  <a:gd fmla="*/ 0 w 7" name="T6"/>
                  <a:gd fmla="*/ 4 h 4" name="T7"/>
                  <a:gd fmla="*/ 7 w 7" name="T8"/>
                  <a:gd fmla="*/ 2 h 4" name="T9"/>
                  <a:gd fmla="*/ 7 w 7" name="T10"/>
                  <a:gd fmla="*/ 2 h 4" name="T11"/>
                  <a:gd fmla="*/ 6 w 7" name="T12"/>
                  <a:gd fmla="*/ 0 h 4" name="T13"/>
                  <a:gd fmla="*/ 6 w 7"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7">
                    <a:moveTo>
                      <a:pt x="6" y="0"/>
                    </a:moveTo>
                    <a:lnTo>
                      <a:pt x="6" y="0"/>
                    </a:lnTo>
                    <a:lnTo>
                      <a:pt x="3" y="1"/>
                    </a:lnTo>
                    <a:lnTo>
                      <a:pt x="0" y="4"/>
                    </a:lnTo>
                    <a:lnTo>
                      <a:pt x="7" y="2"/>
                    </a:lnTo>
                    <a:lnTo>
                      <a:pt x="7" y="2"/>
                    </a:lnTo>
                    <a:lnTo>
                      <a:pt x="6" y="0"/>
                    </a:lnTo>
                    <a:lnTo>
                      <a:pt x="6" y="0"/>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57" name="Freeform 64"/>
              <p:cNvSpPr/>
              <p:nvPr/>
            </p:nvSpPr>
            <p:spPr bwMode="auto">
              <a:xfrm>
                <a:off x="4511675" y="3151188"/>
                <a:ext cx="117475" cy="95250"/>
              </a:xfrm>
              <a:custGeom>
                <a:gdLst>
                  <a:gd fmla="*/ 49 w 149" name="T0"/>
                  <a:gd fmla="*/ 65 h 119" name="T1"/>
                  <a:gd fmla="*/ 61 w 149" name="T2"/>
                  <a:gd fmla="*/ 59 h 119" name="T3"/>
                  <a:gd fmla="*/ 77 w 149" name="T4"/>
                  <a:gd fmla="*/ 27 h 119" name="T5"/>
                  <a:gd fmla="*/ 91 w 149" name="T6"/>
                  <a:gd fmla="*/ 39 h 119" name="T7"/>
                  <a:gd fmla="*/ 119 w 149" name="T8"/>
                  <a:gd fmla="*/ 34 h 119" name="T9"/>
                  <a:gd fmla="*/ 133 w 149" name="T10"/>
                  <a:gd fmla="*/ 6 h 119" name="T11"/>
                  <a:gd fmla="*/ 133 w 149" name="T12"/>
                  <a:gd fmla="*/ 6 h 119" name="T13"/>
                  <a:gd fmla="*/ 133 w 149" name="T14"/>
                  <a:gd fmla="*/ 6 h 119" name="T15"/>
                  <a:gd fmla="*/ 139 w 149" name="T16"/>
                  <a:gd fmla="*/ 6 h 119" name="T17"/>
                  <a:gd fmla="*/ 145 w 149" name="T18"/>
                  <a:gd fmla="*/ 4 h 119" name="T19"/>
                  <a:gd fmla="*/ 147 w 149" name="T20"/>
                  <a:gd fmla="*/ 3 h 119" name="T21"/>
                  <a:gd fmla="*/ 149 w 149" name="T22"/>
                  <a:gd fmla="*/ 0 h 119" name="T23"/>
                  <a:gd fmla="*/ 0 w 149" name="T24"/>
                  <a:gd fmla="*/ 28 h 119" name="T25"/>
                  <a:gd fmla="*/ 7 w 149" name="T26"/>
                  <a:gd fmla="*/ 119 h 119" name="T27"/>
                  <a:gd fmla="*/ 49 w 149" name="T28"/>
                  <a:gd fmla="*/ 65 h 1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9" w="149">
                    <a:moveTo>
                      <a:pt x="49" y="65"/>
                    </a:moveTo>
                    <a:lnTo>
                      <a:pt x="61" y="59"/>
                    </a:lnTo>
                    <a:lnTo>
                      <a:pt x="77" y="27"/>
                    </a:lnTo>
                    <a:lnTo>
                      <a:pt x="91" y="39"/>
                    </a:lnTo>
                    <a:lnTo>
                      <a:pt x="119" y="34"/>
                    </a:lnTo>
                    <a:lnTo>
                      <a:pt x="133" y="6"/>
                    </a:lnTo>
                    <a:lnTo>
                      <a:pt x="133" y="6"/>
                    </a:lnTo>
                    <a:lnTo>
                      <a:pt x="133" y="6"/>
                    </a:lnTo>
                    <a:lnTo>
                      <a:pt x="139" y="6"/>
                    </a:lnTo>
                    <a:lnTo>
                      <a:pt x="145" y="4"/>
                    </a:lnTo>
                    <a:lnTo>
                      <a:pt x="147" y="3"/>
                    </a:lnTo>
                    <a:lnTo>
                      <a:pt x="149" y="0"/>
                    </a:lnTo>
                    <a:lnTo>
                      <a:pt x="0" y="28"/>
                    </a:lnTo>
                    <a:lnTo>
                      <a:pt x="7" y="119"/>
                    </a:lnTo>
                    <a:lnTo>
                      <a:pt x="49" y="65"/>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58" name="Freeform 65"/>
              <p:cNvSpPr/>
              <p:nvPr/>
            </p:nvSpPr>
            <p:spPr bwMode="auto">
              <a:xfrm>
                <a:off x="4232275" y="3079750"/>
                <a:ext cx="457200" cy="439737"/>
              </a:xfrm>
              <a:custGeom>
                <a:gdLst>
                  <a:gd fmla="*/ 21 w 576" name="T0"/>
                  <a:gd fmla="*/ 463 h 554" name="T1"/>
                  <a:gd fmla="*/ 36 w 576" name="T2"/>
                  <a:gd fmla="*/ 480 h 554" name="T3"/>
                  <a:gd fmla="*/ 70 w 576" name="T4"/>
                  <a:gd fmla="*/ 502 h 554" name="T5"/>
                  <a:gd fmla="*/ 98 w 576" name="T6"/>
                  <a:gd fmla="*/ 515 h 554" name="T7"/>
                  <a:gd fmla="*/ 106 w 576" name="T8"/>
                  <a:gd fmla="*/ 534 h 554" name="T9"/>
                  <a:gd fmla="*/ 106 w 576" name="T10"/>
                  <a:gd fmla="*/ 538 h 554" name="T11"/>
                  <a:gd fmla="*/ 120 w 576" name="T12"/>
                  <a:gd fmla="*/ 550 h 554" name="T13"/>
                  <a:gd fmla="*/ 148 w 576" name="T14"/>
                  <a:gd fmla="*/ 554 h 554" name="T15"/>
                  <a:gd fmla="*/ 179 w 576" name="T16"/>
                  <a:gd fmla="*/ 547 h 554" name="T17"/>
                  <a:gd fmla="*/ 200 w 576" name="T18"/>
                  <a:gd fmla="*/ 545 h 554" name="T19"/>
                  <a:gd fmla="*/ 230 w 576" name="T20"/>
                  <a:gd fmla="*/ 541 h 554" name="T21"/>
                  <a:gd fmla="*/ 234 w 576" name="T22"/>
                  <a:gd fmla="*/ 529 h 554" name="T23"/>
                  <a:gd fmla="*/ 234 w 576" name="T24"/>
                  <a:gd fmla="*/ 513 h 554" name="T25"/>
                  <a:gd fmla="*/ 291 w 576" name="T26"/>
                  <a:gd fmla="*/ 510 h 554" name="T27"/>
                  <a:gd fmla="*/ 302 w 576" name="T28"/>
                  <a:gd fmla="*/ 481 h 554" name="T29"/>
                  <a:gd fmla="*/ 305 w 576" name="T30"/>
                  <a:gd fmla="*/ 453 h 554" name="T31"/>
                  <a:gd fmla="*/ 316 w 576" name="T32"/>
                  <a:gd fmla="*/ 419 h 554" name="T33"/>
                  <a:gd fmla="*/ 329 w 576" name="T34"/>
                  <a:gd fmla="*/ 396 h 554" name="T35"/>
                  <a:gd fmla="*/ 356 w 576" name="T36"/>
                  <a:gd fmla="*/ 361 h 554" name="T37"/>
                  <a:gd fmla="*/ 360 w 576" name="T38"/>
                  <a:gd fmla="*/ 324 h 554" name="T39"/>
                  <a:gd fmla="*/ 364 w 576" name="T40"/>
                  <a:gd fmla="*/ 303 h 554" name="T41"/>
                  <a:gd fmla="*/ 385 w 576" name="T42"/>
                  <a:gd fmla="*/ 313 h 554" name="T43"/>
                  <a:gd fmla="*/ 406 w 576" name="T44"/>
                  <a:gd fmla="*/ 310 h 554" name="T45"/>
                  <a:gd fmla="*/ 412 w 576" name="T46"/>
                  <a:gd fmla="*/ 278 h 554" name="T47"/>
                  <a:gd fmla="*/ 412 w 576" name="T48"/>
                  <a:gd fmla="*/ 262 h 554" name="T49"/>
                  <a:gd fmla="*/ 420 w 576" name="T50"/>
                  <a:gd fmla="*/ 248 h 554" name="T51"/>
                  <a:gd fmla="*/ 440 w 576" name="T52"/>
                  <a:gd fmla="*/ 250 h 554" name="T53"/>
                  <a:gd fmla="*/ 445 w 576" name="T54"/>
                  <a:gd fmla="*/ 251 h 554" name="T55"/>
                  <a:gd fmla="*/ 452 w 576" name="T56"/>
                  <a:gd fmla="*/ 240 h 554" name="T57"/>
                  <a:gd fmla="*/ 465 w 576" name="T58"/>
                  <a:gd fmla="*/ 229 h 554" name="T59"/>
                  <a:gd fmla="*/ 491 w 576" name="T60"/>
                  <a:gd fmla="*/ 201 h 554" name="T61"/>
                  <a:gd fmla="*/ 490 w 576" name="T62"/>
                  <a:gd fmla="*/ 176 h 554" name="T63"/>
                  <a:gd fmla="*/ 496 w 576" name="T64"/>
                  <a:gd fmla="*/ 135 h 554" name="T65"/>
                  <a:gd fmla="*/ 566 w 576" name="T66"/>
                  <a:gd fmla="*/ 163 h 554" name="T67"/>
                  <a:gd fmla="*/ 569 w 576" name="T68"/>
                  <a:gd fmla="*/ 134 h 554" name="T69"/>
                  <a:gd fmla="*/ 576 w 576" name="T70"/>
                  <a:gd fmla="*/ 134 h 554" name="T71"/>
                  <a:gd fmla="*/ 567 w 576" name="T72"/>
                  <a:gd fmla="*/ 115 h 554" name="T73"/>
                  <a:gd fmla="*/ 519 w 576" name="T74"/>
                  <a:gd fmla="*/ 97 h 554" name="T75"/>
                  <a:gd fmla="*/ 511 w 576" name="T76"/>
                  <a:gd fmla="*/ 90 h 554" name="T77"/>
                  <a:gd fmla="*/ 501 w 576" name="T78"/>
                  <a:gd fmla="*/ 92 h 554" name="T79"/>
                  <a:gd fmla="*/ 487 w 576" name="T80"/>
                  <a:gd fmla="*/ 97 h 554" name="T81"/>
                  <a:gd fmla="*/ 442 w 576" name="T82"/>
                  <a:gd fmla="*/ 131 h 554" name="T83"/>
                  <a:gd fmla="*/ 400 w 576" name="T84"/>
                  <a:gd fmla="*/ 156 h 554" name="T85"/>
                  <a:gd fmla="*/ 215 w 576" name="T86"/>
                  <a:gd fmla="*/ 143 h 554" name="T87"/>
                  <a:gd fmla="*/ 172 w 576" name="T88"/>
                  <a:gd fmla="*/ 145 h 554" name="T89"/>
                  <a:gd fmla="*/ 158 w 576" name="T90"/>
                  <a:gd fmla="*/ 187 h 554" name="T91"/>
                  <a:gd fmla="*/ 129 w 576" name="T92"/>
                  <a:gd fmla="*/ 213 h 554" name="T93"/>
                  <a:gd fmla="*/ 112 w 576" name="T94"/>
                  <a:gd fmla="*/ 233 h 554" name="T95"/>
                  <a:gd fmla="*/ 74 w 576" name="T96"/>
                  <a:gd fmla="*/ 267 h 554" name="T97"/>
                  <a:gd fmla="*/ 74 w 576" name="T98"/>
                  <a:gd fmla="*/ 279 h 554" name="T99"/>
                  <a:gd fmla="*/ 64 w 576" name="T100"/>
                  <a:gd fmla="*/ 295 h 554" name="T101"/>
                  <a:gd fmla="*/ 47 w 576" name="T102"/>
                  <a:gd fmla="*/ 290 h 554" name="T103"/>
                  <a:gd fmla="*/ 40 w 576" name="T104"/>
                  <a:gd fmla="*/ 292 h 554" name="T105"/>
                  <a:gd fmla="*/ 39 w 576" name="T106"/>
                  <a:gd fmla="*/ 359 h 554" name="T107"/>
                  <a:gd fmla="*/ 29 w 576" name="T108"/>
                  <a:gd fmla="*/ 379 h 554" name="T109"/>
                  <a:gd fmla="*/ 11 w 576" name="T110"/>
                  <a:gd fmla="*/ 393 h 554" name="T111"/>
                  <a:gd fmla="*/ 5 w 576" name="T112"/>
                  <a:gd fmla="*/ 393 h 554" name="T113"/>
                  <a:gd fmla="*/ 0 w 576" name="T114"/>
                  <a:gd fmla="*/ 412 h 554" name="T115"/>
                  <a:gd fmla="*/ 12 w 576" name="T116"/>
                  <a:gd fmla="*/ 445 h 55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54" w="576">
                    <a:moveTo>
                      <a:pt x="12" y="445"/>
                    </a:moveTo>
                    <a:lnTo>
                      <a:pt x="12" y="445"/>
                    </a:lnTo>
                    <a:lnTo>
                      <a:pt x="19" y="460"/>
                    </a:lnTo>
                    <a:lnTo>
                      <a:pt x="21" y="463"/>
                    </a:lnTo>
                    <a:lnTo>
                      <a:pt x="21" y="463"/>
                    </a:lnTo>
                    <a:lnTo>
                      <a:pt x="24" y="468"/>
                    </a:lnTo>
                    <a:lnTo>
                      <a:pt x="28" y="474"/>
                    </a:lnTo>
                    <a:lnTo>
                      <a:pt x="36" y="480"/>
                    </a:lnTo>
                    <a:lnTo>
                      <a:pt x="52" y="491"/>
                    </a:lnTo>
                    <a:lnTo>
                      <a:pt x="59" y="496"/>
                    </a:lnTo>
                    <a:lnTo>
                      <a:pt x="59" y="496"/>
                    </a:lnTo>
                    <a:lnTo>
                      <a:pt x="70" y="502"/>
                    </a:lnTo>
                    <a:lnTo>
                      <a:pt x="78" y="508"/>
                    </a:lnTo>
                    <a:lnTo>
                      <a:pt x="91" y="512"/>
                    </a:lnTo>
                    <a:lnTo>
                      <a:pt x="91" y="512"/>
                    </a:lnTo>
                    <a:lnTo>
                      <a:pt x="98" y="515"/>
                    </a:lnTo>
                    <a:lnTo>
                      <a:pt x="102" y="519"/>
                    </a:lnTo>
                    <a:lnTo>
                      <a:pt x="105" y="523"/>
                    </a:lnTo>
                    <a:lnTo>
                      <a:pt x="106" y="533"/>
                    </a:lnTo>
                    <a:lnTo>
                      <a:pt x="106" y="534"/>
                    </a:lnTo>
                    <a:lnTo>
                      <a:pt x="106" y="534"/>
                    </a:lnTo>
                    <a:lnTo>
                      <a:pt x="106" y="534"/>
                    </a:lnTo>
                    <a:lnTo>
                      <a:pt x="106" y="538"/>
                    </a:lnTo>
                    <a:lnTo>
                      <a:pt x="106" y="538"/>
                    </a:lnTo>
                    <a:lnTo>
                      <a:pt x="108" y="540"/>
                    </a:lnTo>
                    <a:lnTo>
                      <a:pt x="110" y="543"/>
                    </a:lnTo>
                    <a:lnTo>
                      <a:pt x="115" y="545"/>
                    </a:lnTo>
                    <a:lnTo>
                      <a:pt x="120" y="550"/>
                    </a:lnTo>
                    <a:lnTo>
                      <a:pt x="120" y="550"/>
                    </a:lnTo>
                    <a:lnTo>
                      <a:pt x="130" y="552"/>
                    </a:lnTo>
                    <a:lnTo>
                      <a:pt x="138" y="554"/>
                    </a:lnTo>
                    <a:lnTo>
                      <a:pt x="148" y="554"/>
                    </a:lnTo>
                    <a:lnTo>
                      <a:pt x="157" y="552"/>
                    </a:lnTo>
                    <a:lnTo>
                      <a:pt x="171" y="550"/>
                    </a:lnTo>
                    <a:lnTo>
                      <a:pt x="179" y="547"/>
                    </a:lnTo>
                    <a:lnTo>
                      <a:pt x="179" y="547"/>
                    </a:lnTo>
                    <a:lnTo>
                      <a:pt x="183" y="545"/>
                    </a:lnTo>
                    <a:lnTo>
                      <a:pt x="189" y="545"/>
                    </a:lnTo>
                    <a:lnTo>
                      <a:pt x="200" y="545"/>
                    </a:lnTo>
                    <a:lnTo>
                      <a:pt x="200" y="545"/>
                    </a:lnTo>
                    <a:lnTo>
                      <a:pt x="210" y="547"/>
                    </a:lnTo>
                    <a:lnTo>
                      <a:pt x="220" y="547"/>
                    </a:lnTo>
                    <a:lnTo>
                      <a:pt x="227" y="544"/>
                    </a:lnTo>
                    <a:lnTo>
                      <a:pt x="230" y="541"/>
                    </a:lnTo>
                    <a:lnTo>
                      <a:pt x="232" y="538"/>
                    </a:lnTo>
                    <a:lnTo>
                      <a:pt x="232" y="538"/>
                    </a:lnTo>
                    <a:lnTo>
                      <a:pt x="234" y="533"/>
                    </a:lnTo>
                    <a:lnTo>
                      <a:pt x="234" y="529"/>
                    </a:lnTo>
                    <a:lnTo>
                      <a:pt x="234" y="520"/>
                    </a:lnTo>
                    <a:lnTo>
                      <a:pt x="234" y="520"/>
                    </a:lnTo>
                    <a:lnTo>
                      <a:pt x="232" y="516"/>
                    </a:lnTo>
                    <a:lnTo>
                      <a:pt x="234" y="513"/>
                    </a:lnTo>
                    <a:lnTo>
                      <a:pt x="234" y="513"/>
                    </a:lnTo>
                    <a:lnTo>
                      <a:pt x="238" y="510"/>
                    </a:lnTo>
                    <a:lnTo>
                      <a:pt x="244" y="510"/>
                    </a:lnTo>
                    <a:lnTo>
                      <a:pt x="291" y="510"/>
                    </a:lnTo>
                    <a:lnTo>
                      <a:pt x="291" y="510"/>
                    </a:lnTo>
                    <a:lnTo>
                      <a:pt x="294" y="505"/>
                    </a:lnTo>
                    <a:lnTo>
                      <a:pt x="298" y="495"/>
                    </a:lnTo>
                    <a:lnTo>
                      <a:pt x="302" y="481"/>
                    </a:lnTo>
                    <a:lnTo>
                      <a:pt x="304" y="474"/>
                    </a:lnTo>
                    <a:lnTo>
                      <a:pt x="304" y="466"/>
                    </a:lnTo>
                    <a:lnTo>
                      <a:pt x="304" y="466"/>
                    </a:lnTo>
                    <a:lnTo>
                      <a:pt x="305" y="453"/>
                    </a:lnTo>
                    <a:lnTo>
                      <a:pt x="308" y="442"/>
                    </a:lnTo>
                    <a:lnTo>
                      <a:pt x="312" y="431"/>
                    </a:lnTo>
                    <a:lnTo>
                      <a:pt x="316" y="419"/>
                    </a:lnTo>
                    <a:lnTo>
                      <a:pt x="316" y="419"/>
                    </a:lnTo>
                    <a:lnTo>
                      <a:pt x="322" y="410"/>
                    </a:lnTo>
                    <a:lnTo>
                      <a:pt x="322" y="410"/>
                    </a:lnTo>
                    <a:lnTo>
                      <a:pt x="325" y="403"/>
                    </a:lnTo>
                    <a:lnTo>
                      <a:pt x="329" y="396"/>
                    </a:lnTo>
                    <a:lnTo>
                      <a:pt x="340" y="382"/>
                    </a:lnTo>
                    <a:lnTo>
                      <a:pt x="340" y="382"/>
                    </a:lnTo>
                    <a:lnTo>
                      <a:pt x="353" y="366"/>
                    </a:lnTo>
                    <a:lnTo>
                      <a:pt x="356" y="361"/>
                    </a:lnTo>
                    <a:lnTo>
                      <a:pt x="357" y="354"/>
                    </a:lnTo>
                    <a:lnTo>
                      <a:pt x="357" y="354"/>
                    </a:lnTo>
                    <a:lnTo>
                      <a:pt x="358" y="340"/>
                    </a:lnTo>
                    <a:lnTo>
                      <a:pt x="360" y="324"/>
                    </a:lnTo>
                    <a:lnTo>
                      <a:pt x="364" y="303"/>
                    </a:lnTo>
                    <a:lnTo>
                      <a:pt x="364" y="302"/>
                    </a:lnTo>
                    <a:lnTo>
                      <a:pt x="364" y="303"/>
                    </a:lnTo>
                    <a:lnTo>
                      <a:pt x="364" y="303"/>
                    </a:lnTo>
                    <a:lnTo>
                      <a:pt x="365" y="304"/>
                    </a:lnTo>
                    <a:lnTo>
                      <a:pt x="370" y="309"/>
                    </a:lnTo>
                    <a:lnTo>
                      <a:pt x="378" y="313"/>
                    </a:lnTo>
                    <a:lnTo>
                      <a:pt x="385" y="313"/>
                    </a:lnTo>
                    <a:lnTo>
                      <a:pt x="392" y="314"/>
                    </a:lnTo>
                    <a:lnTo>
                      <a:pt x="392" y="314"/>
                    </a:lnTo>
                    <a:lnTo>
                      <a:pt x="400" y="313"/>
                    </a:lnTo>
                    <a:lnTo>
                      <a:pt x="406" y="310"/>
                    </a:lnTo>
                    <a:lnTo>
                      <a:pt x="406" y="310"/>
                    </a:lnTo>
                    <a:lnTo>
                      <a:pt x="409" y="304"/>
                    </a:lnTo>
                    <a:lnTo>
                      <a:pt x="410" y="296"/>
                    </a:lnTo>
                    <a:lnTo>
                      <a:pt x="412" y="278"/>
                    </a:lnTo>
                    <a:lnTo>
                      <a:pt x="412" y="278"/>
                    </a:lnTo>
                    <a:lnTo>
                      <a:pt x="410" y="269"/>
                    </a:lnTo>
                    <a:lnTo>
                      <a:pt x="410" y="269"/>
                    </a:lnTo>
                    <a:lnTo>
                      <a:pt x="412" y="262"/>
                    </a:lnTo>
                    <a:lnTo>
                      <a:pt x="413" y="257"/>
                    </a:lnTo>
                    <a:lnTo>
                      <a:pt x="416" y="253"/>
                    </a:lnTo>
                    <a:lnTo>
                      <a:pt x="420" y="248"/>
                    </a:lnTo>
                    <a:lnTo>
                      <a:pt x="420" y="248"/>
                    </a:lnTo>
                    <a:lnTo>
                      <a:pt x="424" y="247"/>
                    </a:lnTo>
                    <a:lnTo>
                      <a:pt x="428" y="247"/>
                    </a:lnTo>
                    <a:lnTo>
                      <a:pt x="434" y="247"/>
                    </a:lnTo>
                    <a:lnTo>
                      <a:pt x="440" y="250"/>
                    </a:lnTo>
                    <a:lnTo>
                      <a:pt x="440" y="250"/>
                    </a:lnTo>
                    <a:lnTo>
                      <a:pt x="444" y="251"/>
                    </a:lnTo>
                    <a:lnTo>
                      <a:pt x="445" y="251"/>
                    </a:lnTo>
                    <a:lnTo>
                      <a:pt x="445" y="251"/>
                    </a:lnTo>
                    <a:lnTo>
                      <a:pt x="448" y="248"/>
                    </a:lnTo>
                    <a:lnTo>
                      <a:pt x="449" y="246"/>
                    </a:lnTo>
                    <a:lnTo>
                      <a:pt x="449" y="246"/>
                    </a:lnTo>
                    <a:lnTo>
                      <a:pt x="452" y="240"/>
                    </a:lnTo>
                    <a:lnTo>
                      <a:pt x="456" y="236"/>
                    </a:lnTo>
                    <a:lnTo>
                      <a:pt x="456" y="236"/>
                    </a:lnTo>
                    <a:lnTo>
                      <a:pt x="465" y="229"/>
                    </a:lnTo>
                    <a:lnTo>
                      <a:pt x="465" y="229"/>
                    </a:lnTo>
                    <a:lnTo>
                      <a:pt x="475" y="222"/>
                    </a:lnTo>
                    <a:lnTo>
                      <a:pt x="484" y="212"/>
                    </a:lnTo>
                    <a:lnTo>
                      <a:pt x="489" y="206"/>
                    </a:lnTo>
                    <a:lnTo>
                      <a:pt x="491" y="201"/>
                    </a:lnTo>
                    <a:lnTo>
                      <a:pt x="493" y="194"/>
                    </a:lnTo>
                    <a:lnTo>
                      <a:pt x="493" y="185"/>
                    </a:lnTo>
                    <a:lnTo>
                      <a:pt x="493" y="185"/>
                    </a:lnTo>
                    <a:lnTo>
                      <a:pt x="490" y="176"/>
                    </a:lnTo>
                    <a:lnTo>
                      <a:pt x="490" y="166"/>
                    </a:lnTo>
                    <a:lnTo>
                      <a:pt x="491" y="150"/>
                    </a:lnTo>
                    <a:lnTo>
                      <a:pt x="494" y="139"/>
                    </a:lnTo>
                    <a:lnTo>
                      <a:pt x="496" y="135"/>
                    </a:lnTo>
                    <a:lnTo>
                      <a:pt x="496" y="135"/>
                    </a:lnTo>
                    <a:lnTo>
                      <a:pt x="567" y="170"/>
                    </a:lnTo>
                    <a:lnTo>
                      <a:pt x="567" y="170"/>
                    </a:lnTo>
                    <a:lnTo>
                      <a:pt x="566" y="163"/>
                    </a:lnTo>
                    <a:lnTo>
                      <a:pt x="564" y="152"/>
                    </a:lnTo>
                    <a:lnTo>
                      <a:pt x="564" y="141"/>
                    </a:lnTo>
                    <a:lnTo>
                      <a:pt x="566" y="136"/>
                    </a:lnTo>
                    <a:lnTo>
                      <a:pt x="569" y="134"/>
                    </a:lnTo>
                    <a:lnTo>
                      <a:pt x="569" y="134"/>
                    </a:lnTo>
                    <a:lnTo>
                      <a:pt x="571" y="132"/>
                    </a:lnTo>
                    <a:lnTo>
                      <a:pt x="576" y="134"/>
                    </a:lnTo>
                    <a:lnTo>
                      <a:pt x="576" y="134"/>
                    </a:lnTo>
                    <a:lnTo>
                      <a:pt x="574" y="125"/>
                    </a:lnTo>
                    <a:lnTo>
                      <a:pt x="571" y="120"/>
                    </a:lnTo>
                    <a:lnTo>
                      <a:pt x="571" y="120"/>
                    </a:lnTo>
                    <a:lnTo>
                      <a:pt x="567" y="115"/>
                    </a:lnTo>
                    <a:lnTo>
                      <a:pt x="560" y="113"/>
                    </a:lnTo>
                    <a:lnTo>
                      <a:pt x="542" y="106"/>
                    </a:lnTo>
                    <a:lnTo>
                      <a:pt x="542" y="106"/>
                    </a:lnTo>
                    <a:lnTo>
                      <a:pt x="519" y="97"/>
                    </a:lnTo>
                    <a:lnTo>
                      <a:pt x="514" y="94"/>
                    </a:lnTo>
                    <a:lnTo>
                      <a:pt x="512" y="92"/>
                    </a:lnTo>
                    <a:lnTo>
                      <a:pt x="511" y="90"/>
                    </a:lnTo>
                    <a:lnTo>
                      <a:pt x="511" y="90"/>
                    </a:lnTo>
                    <a:lnTo>
                      <a:pt x="511" y="89"/>
                    </a:lnTo>
                    <a:lnTo>
                      <a:pt x="503" y="90"/>
                    </a:lnTo>
                    <a:lnTo>
                      <a:pt x="503" y="90"/>
                    </a:lnTo>
                    <a:lnTo>
                      <a:pt x="501" y="92"/>
                    </a:lnTo>
                    <a:lnTo>
                      <a:pt x="501" y="92"/>
                    </a:lnTo>
                    <a:lnTo>
                      <a:pt x="497" y="96"/>
                    </a:lnTo>
                    <a:lnTo>
                      <a:pt x="493" y="97"/>
                    </a:lnTo>
                    <a:lnTo>
                      <a:pt x="487" y="97"/>
                    </a:lnTo>
                    <a:lnTo>
                      <a:pt x="484" y="97"/>
                    </a:lnTo>
                    <a:lnTo>
                      <a:pt x="470" y="125"/>
                    </a:lnTo>
                    <a:lnTo>
                      <a:pt x="470" y="125"/>
                    </a:lnTo>
                    <a:lnTo>
                      <a:pt x="442" y="131"/>
                    </a:lnTo>
                    <a:lnTo>
                      <a:pt x="442" y="131"/>
                    </a:lnTo>
                    <a:lnTo>
                      <a:pt x="428" y="120"/>
                    </a:lnTo>
                    <a:lnTo>
                      <a:pt x="412" y="150"/>
                    </a:lnTo>
                    <a:lnTo>
                      <a:pt x="400" y="156"/>
                    </a:lnTo>
                    <a:lnTo>
                      <a:pt x="358" y="213"/>
                    </a:lnTo>
                    <a:lnTo>
                      <a:pt x="350" y="120"/>
                    </a:lnTo>
                    <a:lnTo>
                      <a:pt x="215" y="145"/>
                    </a:lnTo>
                    <a:lnTo>
                      <a:pt x="215" y="143"/>
                    </a:lnTo>
                    <a:lnTo>
                      <a:pt x="196" y="0"/>
                    </a:lnTo>
                    <a:lnTo>
                      <a:pt x="196" y="0"/>
                    </a:lnTo>
                    <a:lnTo>
                      <a:pt x="180" y="92"/>
                    </a:lnTo>
                    <a:lnTo>
                      <a:pt x="172" y="145"/>
                    </a:lnTo>
                    <a:lnTo>
                      <a:pt x="165" y="174"/>
                    </a:lnTo>
                    <a:lnTo>
                      <a:pt x="165" y="174"/>
                    </a:lnTo>
                    <a:lnTo>
                      <a:pt x="162" y="181"/>
                    </a:lnTo>
                    <a:lnTo>
                      <a:pt x="158" y="187"/>
                    </a:lnTo>
                    <a:lnTo>
                      <a:pt x="145" y="198"/>
                    </a:lnTo>
                    <a:lnTo>
                      <a:pt x="145" y="198"/>
                    </a:lnTo>
                    <a:lnTo>
                      <a:pt x="134" y="208"/>
                    </a:lnTo>
                    <a:lnTo>
                      <a:pt x="129" y="213"/>
                    </a:lnTo>
                    <a:lnTo>
                      <a:pt x="123" y="220"/>
                    </a:lnTo>
                    <a:lnTo>
                      <a:pt x="123" y="220"/>
                    </a:lnTo>
                    <a:lnTo>
                      <a:pt x="119" y="226"/>
                    </a:lnTo>
                    <a:lnTo>
                      <a:pt x="112" y="233"/>
                    </a:lnTo>
                    <a:lnTo>
                      <a:pt x="96" y="246"/>
                    </a:lnTo>
                    <a:lnTo>
                      <a:pt x="96" y="246"/>
                    </a:lnTo>
                    <a:lnTo>
                      <a:pt x="80" y="261"/>
                    </a:lnTo>
                    <a:lnTo>
                      <a:pt x="74" y="267"/>
                    </a:lnTo>
                    <a:lnTo>
                      <a:pt x="74" y="269"/>
                    </a:lnTo>
                    <a:lnTo>
                      <a:pt x="73" y="272"/>
                    </a:lnTo>
                    <a:lnTo>
                      <a:pt x="73" y="272"/>
                    </a:lnTo>
                    <a:lnTo>
                      <a:pt x="74" y="279"/>
                    </a:lnTo>
                    <a:lnTo>
                      <a:pt x="71" y="285"/>
                    </a:lnTo>
                    <a:lnTo>
                      <a:pt x="68" y="290"/>
                    </a:lnTo>
                    <a:lnTo>
                      <a:pt x="64" y="295"/>
                    </a:lnTo>
                    <a:lnTo>
                      <a:pt x="64" y="295"/>
                    </a:lnTo>
                    <a:lnTo>
                      <a:pt x="60" y="297"/>
                    </a:lnTo>
                    <a:lnTo>
                      <a:pt x="56" y="296"/>
                    </a:lnTo>
                    <a:lnTo>
                      <a:pt x="56" y="296"/>
                    </a:lnTo>
                    <a:lnTo>
                      <a:pt x="47" y="290"/>
                    </a:lnTo>
                    <a:lnTo>
                      <a:pt x="45" y="289"/>
                    </a:lnTo>
                    <a:lnTo>
                      <a:pt x="42" y="289"/>
                    </a:lnTo>
                    <a:lnTo>
                      <a:pt x="42" y="289"/>
                    </a:lnTo>
                    <a:lnTo>
                      <a:pt x="40" y="292"/>
                    </a:lnTo>
                    <a:lnTo>
                      <a:pt x="39" y="295"/>
                    </a:lnTo>
                    <a:lnTo>
                      <a:pt x="39" y="345"/>
                    </a:lnTo>
                    <a:lnTo>
                      <a:pt x="39" y="345"/>
                    </a:lnTo>
                    <a:lnTo>
                      <a:pt x="39" y="359"/>
                    </a:lnTo>
                    <a:lnTo>
                      <a:pt x="39" y="368"/>
                    </a:lnTo>
                    <a:lnTo>
                      <a:pt x="36" y="373"/>
                    </a:lnTo>
                    <a:lnTo>
                      <a:pt x="29" y="379"/>
                    </a:lnTo>
                    <a:lnTo>
                      <a:pt x="29" y="379"/>
                    </a:lnTo>
                    <a:lnTo>
                      <a:pt x="22" y="386"/>
                    </a:lnTo>
                    <a:lnTo>
                      <a:pt x="22" y="386"/>
                    </a:lnTo>
                    <a:lnTo>
                      <a:pt x="15" y="391"/>
                    </a:lnTo>
                    <a:lnTo>
                      <a:pt x="11" y="393"/>
                    </a:lnTo>
                    <a:lnTo>
                      <a:pt x="7" y="393"/>
                    </a:lnTo>
                    <a:lnTo>
                      <a:pt x="7" y="393"/>
                    </a:lnTo>
                    <a:lnTo>
                      <a:pt x="5" y="393"/>
                    </a:lnTo>
                    <a:lnTo>
                      <a:pt x="5" y="393"/>
                    </a:lnTo>
                    <a:lnTo>
                      <a:pt x="1" y="391"/>
                    </a:lnTo>
                    <a:lnTo>
                      <a:pt x="1" y="391"/>
                    </a:lnTo>
                    <a:lnTo>
                      <a:pt x="1" y="403"/>
                    </a:lnTo>
                    <a:lnTo>
                      <a:pt x="0" y="412"/>
                    </a:lnTo>
                    <a:lnTo>
                      <a:pt x="0" y="412"/>
                    </a:lnTo>
                    <a:lnTo>
                      <a:pt x="1" y="421"/>
                    </a:lnTo>
                    <a:lnTo>
                      <a:pt x="3" y="428"/>
                    </a:lnTo>
                    <a:lnTo>
                      <a:pt x="12" y="445"/>
                    </a:lnTo>
                    <a:lnTo>
                      <a:pt x="12" y="445"/>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59" name="Freeform 66"/>
              <p:cNvSpPr/>
              <p:nvPr/>
            </p:nvSpPr>
            <p:spPr bwMode="auto">
              <a:xfrm>
                <a:off x="3570288" y="3324225"/>
                <a:ext cx="744538" cy="377825"/>
              </a:xfrm>
              <a:custGeom>
                <a:gdLst>
                  <a:gd fmla="*/ 147 w 939" name="T0"/>
                  <a:gd fmla="*/ 259 h 477" name="T1"/>
                  <a:gd fmla="*/ 149 w 939" name="T2"/>
                  <a:gd fmla="*/ 292 h 477" name="T3"/>
                  <a:gd fmla="*/ 152 w 939" name="T4"/>
                  <a:gd fmla="*/ 335 h 477" name="T5"/>
                  <a:gd fmla="*/ 133 w 939" name="T6"/>
                  <a:gd fmla="*/ 332 h 477" name="T7"/>
                  <a:gd fmla="*/ 108 w 939" name="T8"/>
                  <a:gd fmla="*/ 335 h 477" name="T9"/>
                  <a:gd fmla="*/ 108 w 939" name="T10"/>
                  <a:gd fmla="*/ 356 h 477" name="T11"/>
                  <a:gd fmla="*/ 95 w 939" name="T12"/>
                  <a:gd fmla="*/ 374 h 477" name="T13"/>
                  <a:gd fmla="*/ 69 w 939" name="T14"/>
                  <a:gd fmla="*/ 370 h 477" name="T15"/>
                  <a:gd fmla="*/ 46 w 939" name="T16"/>
                  <a:gd fmla="*/ 365 h 477" name="T17"/>
                  <a:gd fmla="*/ 21 w 939" name="T18"/>
                  <a:gd fmla="*/ 397 h 477" name="T19"/>
                  <a:gd fmla="*/ 38 w 939" name="T20"/>
                  <a:gd fmla="*/ 416 h 477" name="T21"/>
                  <a:gd fmla="*/ 32 w 939" name="T22"/>
                  <a:gd fmla="*/ 451 h 477" name="T23"/>
                  <a:gd fmla="*/ 0 w 939" name="T24"/>
                  <a:gd fmla="*/ 477 h 477" name="T25"/>
                  <a:gd fmla="*/ 444 w 939" name="T26"/>
                  <a:gd fmla="*/ 423 h 477" name="T27"/>
                  <a:gd fmla="*/ 765 w 939" name="T28"/>
                  <a:gd fmla="*/ 377 h 477" name="T29"/>
                  <a:gd fmla="*/ 828 w 939" name="T30"/>
                  <a:gd fmla="*/ 330 h 477" name="T31"/>
                  <a:gd fmla="*/ 915 w 939" name="T32"/>
                  <a:gd fmla="*/ 243 h 477" name="T33"/>
                  <a:gd fmla="*/ 932 w 939" name="T34"/>
                  <a:gd fmla="*/ 209 h 477" name="T35"/>
                  <a:gd fmla="*/ 893 w 939" name="T36"/>
                  <a:gd fmla="*/ 191 h 477" name="T37"/>
                  <a:gd fmla="*/ 856 w 939" name="T38"/>
                  <a:gd fmla="*/ 163 h 477" name="T39"/>
                  <a:gd fmla="*/ 845 w 939" name="T40"/>
                  <a:gd fmla="*/ 139 h 477" name="T41"/>
                  <a:gd fmla="*/ 834 w 939" name="T42"/>
                  <a:gd fmla="*/ 105 h 477" name="T43"/>
                  <a:gd fmla="*/ 825 w 939" name="T44"/>
                  <a:gd fmla="*/ 79 h 477" name="T45"/>
                  <a:gd fmla="*/ 828 w 939" name="T46"/>
                  <a:gd fmla="*/ 79 h 477" name="T47"/>
                  <a:gd fmla="*/ 824 w 939" name="T48"/>
                  <a:gd fmla="*/ 63 h 477" name="T49"/>
                  <a:gd fmla="*/ 797 w 939" name="T50"/>
                  <a:gd fmla="*/ 44 h 477" name="T51"/>
                  <a:gd fmla="*/ 785 w 939" name="T52"/>
                  <a:gd fmla="*/ 33 h 477" name="T53"/>
                  <a:gd fmla="*/ 771 w 939" name="T54"/>
                  <a:gd fmla="*/ 40 h 477" name="T55"/>
                  <a:gd fmla="*/ 760 w 939" name="T56"/>
                  <a:gd fmla="*/ 51 h 477" name="T57"/>
                  <a:gd fmla="*/ 706 w 939" name="T58"/>
                  <a:gd fmla="*/ 45 h 477" name="T59"/>
                  <a:gd fmla="*/ 684 w 939" name="T60"/>
                  <a:gd fmla="*/ 52 h 477" name="T61"/>
                  <a:gd fmla="*/ 682 w 939" name="T62"/>
                  <a:gd fmla="*/ 54 h 477" name="T63"/>
                  <a:gd fmla="*/ 675 w 939" name="T64"/>
                  <a:gd fmla="*/ 48 h 477" name="T65"/>
                  <a:gd fmla="*/ 635 w 939" name="T66"/>
                  <a:gd fmla="*/ 42 h 477" name="T67"/>
                  <a:gd fmla="*/ 612 w 939" name="T68"/>
                  <a:gd fmla="*/ 33 h 477" name="T69"/>
                  <a:gd fmla="*/ 589 w 939" name="T70"/>
                  <a:gd fmla="*/ 16 h 477" name="T71"/>
                  <a:gd fmla="*/ 569 w 939" name="T72"/>
                  <a:gd fmla="*/ 0 h 477" name="T73"/>
                  <a:gd fmla="*/ 554 w 939" name="T74"/>
                  <a:gd fmla="*/ 7 h 477" name="T75"/>
                  <a:gd fmla="*/ 542 w 939" name="T76"/>
                  <a:gd fmla="*/ 37 h 477" name="T77"/>
                  <a:gd fmla="*/ 528 w 939" name="T78"/>
                  <a:gd fmla="*/ 69 h 477" name="T79"/>
                  <a:gd fmla="*/ 495 w 939" name="T80"/>
                  <a:gd fmla="*/ 76 h 477" name="T81"/>
                  <a:gd fmla="*/ 468 w 939" name="T82"/>
                  <a:gd fmla="*/ 66 h 477" name="T83"/>
                  <a:gd fmla="*/ 471 w 939" name="T84"/>
                  <a:gd fmla="*/ 79 h 477" name="T85"/>
                  <a:gd fmla="*/ 484 w 939" name="T86"/>
                  <a:gd fmla="*/ 108 h 477" name="T87"/>
                  <a:gd fmla="*/ 474 w 939" name="T88"/>
                  <a:gd fmla="*/ 124 h 477" name="T89"/>
                  <a:gd fmla="*/ 425 w 939" name="T90"/>
                  <a:gd fmla="*/ 143 h 477" name="T91"/>
                  <a:gd fmla="*/ 419 w 939" name="T92"/>
                  <a:gd fmla="*/ 161 h 477" name="T93"/>
                  <a:gd fmla="*/ 405 w 939" name="T94"/>
                  <a:gd fmla="*/ 196 h 477" name="T95"/>
                  <a:gd fmla="*/ 399 w 939" name="T96"/>
                  <a:gd fmla="*/ 205 h 477" name="T97"/>
                  <a:gd fmla="*/ 374 w 939" name="T98"/>
                  <a:gd fmla="*/ 189 h 477" name="T99"/>
                  <a:gd fmla="*/ 359 w 939" name="T100"/>
                  <a:gd fmla="*/ 181 h 477" name="T101"/>
                  <a:gd fmla="*/ 348 w 939" name="T102"/>
                  <a:gd fmla="*/ 209 h 477" name="T103"/>
                  <a:gd fmla="*/ 328 w 939" name="T104"/>
                  <a:gd fmla="*/ 226 h 477" name="T105"/>
                  <a:gd fmla="*/ 287 w 939" name="T106"/>
                  <a:gd fmla="*/ 227 h 477" name="T107"/>
                  <a:gd fmla="*/ 276 w 939" name="T108"/>
                  <a:gd fmla="*/ 244 h 477" name="T109"/>
                  <a:gd fmla="*/ 265 w 939" name="T110"/>
                  <a:gd fmla="*/ 241 h 477" name="T111"/>
                  <a:gd fmla="*/ 217 w 939" name="T112"/>
                  <a:gd fmla="*/ 233 h 477" name="T113"/>
                  <a:gd fmla="*/ 181 w 939" name="T114"/>
                  <a:gd fmla="*/ 241 h 477" name="T115"/>
                  <a:gd fmla="*/ 164 w 939" name="T116"/>
                  <a:gd fmla="*/ 252 h 47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77" w="939">
                    <a:moveTo>
                      <a:pt x="161" y="248"/>
                    </a:moveTo>
                    <a:lnTo>
                      <a:pt x="161" y="248"/>
                    </a:lnTo>
                    <a:lnTo>
                      <a:pt x="153" y="254"/>
                    </a:lnTo>
                    <a:lnTo>
                      <a:pt x="150" y="257"/>
                    </a:lnTo>
                    <a:lnTo>
                      <a:pt x="147" y="259"/>
                    </a:lnTo>
                    <a:lnTo>
                      <a:pt x="147" y="259"/>
                    </a:lnTo>
                    <a:lnTo>
                      <a:pt x="146" y="268"/>
                    </a:lnTo>
                    <a:lnTo>
                      <a:pt x="146" y="275"/>
                    </a:lnTo>
                    <a:lnTo>
                      <a:pt x="149" y="292"/>
                    </a:lnTo>
                    <a:lnTo>
                      <a:pt x="149" y="292"/>
                    </a:lnTo>
                    <a:lnTo>
                      <a:pt x="153" y="318"/>
                    </a:lnTo>
                    <a:lnTo>
                      <a:pt x="153" y="318"/>
                    </a:lnTo>
                    <a:lnTo>
                      <a:pt x="154" y="330"/>
                    </a:lnTo>
                    <a:lnTo>
                      <a:pt x="153" y="332"/>
                    </a:lnTo>
                    <a:lnTo>
                      <a:pt x="152" y="335"/>
                    </a:lnTo>
                    <a:lnTo>
                      <a:pt x="152" y="335"/>
                    </a:lnTo>
                    <a:lnTo>
                      <a:pt x="147" y="337"/>
                    </a:lnTo>
                    <a:lnTo>
                      <a:pt x="143" y="335"/>
                    </a:lnTo>
                    <a:lnTo>
                      <a:pt x="133" y="332"/>
                    </a:lnTo>
                    <a:lnTo>
                      <a:pt x="133" y="332"/>
                    </a:lnTo>
                    <a:lnTo>
                      <a:pt x="122" y="328"/>
                    </a:lnTo>
                    <a:lnTo>
                      <a:pt x="116" y="328"/>
                    </a:lnTo>
                    <a:lnTo>
                      <a:pt x="111" y="331"/>
                    </a:lnTo>
                    <a:lnTo>
                      <a:pt x="111" y="331"/>
                    </a:lnTo>
                    <a:lnTo>
                      <a:pt x="108" y="335"/>
                    </a:lnTo>
                    <a:lnTo>
                      <a:pt x="107" y="339"/>
                    </a:lnTo>
                    <a:lnTo>
                      <a:pt x="107" y="345"/>
                    </a:lnTo>
                    <a:lnTo>
                      <a:pt x="107" y="349"/>
                    </a:lnTo>
                    <a:lnTo>
                      <a:pt x="107" y="349"/>
                    </a:lnTo>
                    <a:lnTo>
                      <a:pt x="108" y="356"/>
                    </a:lnTo>
                    <a:lnTo>
                      <a:pt x="107" y="362"/>
                    </a:lnTo>
                    <a:lnTo>
                      <a:pt x="105" y="367"/>
                    </a:lnTo>
                    <a:lnTo>
                      <a:pt x="100" y="373"/>
                    </a:lnTo>
                    <a:lnTo>
                      <a:pt x="100" y="373"/>
                    </a:lnTo>
                    <a:lnTo>
                      <a:pt x="95" y="374"/>
                    </a:lnTo>
                    <a:lnTo>
                      <a:pt x="93" y="376"/>
                    </a:lnTo>
                    <a:lnTo>
                      <a:pt x="84" y="376"/>
                    </a:lnTo>
                    <a:lnTo>
                      <a:pt x="76" y="373"/>
                    </a:lnTo>
                    <a:lnTo>
                      <a:pt x="69" y="370"/>
                    </a:lnTo>
                    <a:lnTo>
                      <a:pt x="69" y="370"/>
                    </a:lnTo>
                    <a:lnTo>
                      <a:pt x="59" y="366"/>
                    </a:lnTo>
                    <a:lnTo>
                      <a:pt x="53" y="365"/>
                    </a:lnTo>
                    <a:lnTo>
                      <a:pt x="49" y="365"/>
                    </a:lnTo>
                    <a:lnTo>
                      <a:pt x="49" y="365"/>
                    </a:lnTo>
                    <a:lnTo>
                      <a:pt x="46" y="365"/>
                    </a:lnTo>
                    <a:lnTo>
                      <a:pt x="44" y="366"/>
                    </a:lnTo>
                    <a:lnTo>
                      <a:pt x="37" y="373"/>
                    </a:lnTo>
                    <a:lnTo>
                      <a:pt x="30" y="383"/>
                    </a:lnTo>
                    <a:lnTo>
                      <a:pt x="21" y="397"/>
                    </a:lnTo>
                    <a:lnTo>
                      <a:pt x="21" y="397"/>
                    </a:lnTo>
                    <a:lnTo>
                      <a:pt x="27" y="400"/>
                    </a:lnTo>
                    <a:lnTo>
                      <a:pt x="30" y="402"/>
                    </a:lnTo>
                    <a:lnTo>
                      <a:pt x="30" y="402"/>
                    </a:lnTo>
                    <a:lnTo>
                      <a:pt x="35" y="409"/>
                    </a:lnTo>
                    <a:lnTo>
                      <a:pt x="38" y="416"/>
                    </a:lnTo>
                    <a:lnTo>
                      <a:pt x="39" y="423"/>
                    </a:lnTo>
                    <a:lnTo>
                      <a:pt x="41" y="430"/>
                    </a:lnTo>
                    <a:lnTo>
                      <a:pt x="41" y="437"/>
                    </a:lnTo>
                    <a:lnTo>
                      <a:pt x="38" y="444"/>
                    </a:lnTo>
                    <a:lnTo>
                      <a:pt x="32" y="451"/>
                    </a:lnTo>
                    <a:lnTo>
                      <a:pt x="32" y="451"/>
                    </a:lnTo>
                    <a:lnTo>
                      <a:pt x="21" y="460"/>
                    </a:lnTo>
                    <a:lnTo>
                      <a:pt x="21" y="460"/>
                    </a:lnTo>
                    <a:lnTo>
                      <a:pt x="10" y="468"/>
                    </a:lnTo>
                    <a:lnTo>
                      <a:pt x="0" y="477"/>
                    </a:lnTo>
                    <a:lnTo>
                      <a:pt x="177" y="472"/>
                    </a:lnTo>
                    <a:lnTo>
                      <a:pt x="177" y="447"/>
                    </a:lnTo>
                    <a:lnTo>
                      <a:pt x="178" y="447"/>
                    </a:lnTo>
                    <a:lnTo>
                      <a:pt x="178" y="447"/>
                    </a:lnTo>
                    <a:lnTo>
                      <a:pt x="444" y="423"/>
                    </a:lnTo>
                    <a:lnTo>
                      <a:pt x="590" y="409"/>
                    </a:lnTo>
                    <a:lnTo>
                      <a:pt x="729" y="394"/>
                    </a:lnTo>
                    <a:lnTo>
                      <a:pt x="729" y="394"/>
                    </a:lnTo>
                    <a:lnTo>
                      <a:pt x="744" y="388"/>
                    </a:lnTo>
                    <a:lnTo>
                      <a:pt x="765" y="377"/>
                    </a:lnTo>
                    <a:lnTo>
                      <a:pt x="788" y="365"/>
                    </a:lnTo>
                    <a:lnTo>
                      <a:pt x="799" y="356"/>
                    </a:lnTo>
                    <a:lnTo>
                      <a:pt x="809" y="349"/>
                    </a:lnTo>
                    <a:lnTo>
                      <a:pt x="809" y="349"/>
                    </a:lnTo>
                    <a:lnTo>
                      <a:pt x="828" y="330"/>
                    </a:lnTo>
                    <a:lnTo>
                      <a:pt x="852" y="304"/>
                    </a:lnTo>
                    <a:lnTo>
                      <a:pt x="852" y="304"/>
                    </a:lnTo>
                    <a:lnTo>
                      <a:pt x="886" y="268"/>
                    </a:lnTo>
                    <a:lnTo>
                      <a:pt x="902" y="252"/>
                    </a:lnTo>
                    <a:lnTo>
                      <a:pt x="915" y="243"/>
                    </a:lnTo>
                    <a:lnTo>
                      <a:pt x="939" y="226"/>
                    </a:lnTo>
                    <a:lnTo>
                      <a:pt x="939" y="226"/>
                    </a:lnTo>
                    <a:lnTo>
                      <a:pt x="937" y="217"/>
                    </a:lnTo>
                    <a:lnTo>
                      <a:pt x="936" y="212"/>
                    </a:lnTo>
                    <a:lnTo>
                      <a:pt x="932" y="209"/>
                    </a:lnTo>
                    <a:lnTo>
                      <a:pt x="925" y="206"/>
                    </a:lnTo>
                    <a:lnTo>
                      <a:pt x="925" y="206"/>
                    </a:lnTo>
                    <a:lnTo>
                      <a:pt x="911" y="202"/>
                    </a:lnTo>
                    <a:lnTo>
                      <a:pt x="902" y="196"/>
                    </a:lnTo>
                    <a:lnTo>
                      <a:pt x="893" y="191"/>
                    </a:lnTo>
                    <a:lnTo>
                      <a:pt x="884" y="185"/>
                    </a:lnTo>
                    <a:lnTo>
                      <a:pt x="884" y="185"/>
                    </a:lnTo>
                    <a:lnTo>
                      <a:pt x="869" y="174"/>
                    </a:lnTo>
                    <a:lnTo>
                      <a:pt x="860" y="167"/>
                    </a:lnTo>
                    <a:lnTo>
                      <a:pt x="856" y="163"/>
                    </a:lnTo>
                    <a:lnTo>
                      <a:pt x="853" y="156"/>
                    </a:lnTo>
                    <a:lnTo>
                      <a:pt x="853" y="153"/>
                    </a:lnTo>
                    <a:lnTo>
                      <a:pt x="853" y="153"/>
                    </a:lnTo>
                    <a:lnTo>
                      <a:pt x="845" y="139"/>
                    </a:lnTo>
                    <a:lnTo>
                      <a:pt x="845" y="139"/>
                    </a:lnTo>
                    <a:lnTo>
                      <a:pt x="839" y="131"/>
                    </a:lnTo>
                    <a:lnTo>
                      <a:pt x="835" y="121"/>
                    </a:lnTo>
                    <a:lnTo>
                      <a:pt x="834" y="114"/>
                    </a:lnTo>
                    <a:lnTo>
                      <a:pt x="834" y="105"/>
                    </a:lnTo>
                    <a:lnTo>
                      <a:pt x="834" y="105"/>
                    </a:lnTo>
                    <a:lnTo>
                      <a:pt x="834" y="96"/>
                    </a:lnTo>
                    <a:lnTo>
                      <a:pt x="834" y="84"/>
                    </a:lnTo>
                    <a:lnTo>
                      <a:pt x="834" y="84"/>
                    </a:lnTo>
                    <a:lnTo>
                      <a:pt x="827" y="80"/>
                    </a:lnTo>
                    <a:lnTo>
                      <a:pt x="825" y="79"/>
                    </a:lnTo>
                    <a:lnTo>
                      <a:pt x="817" y="73"/>
                    </a:lnTo>
                    <a:lnTo>
                      <a:pt x="817" y="72"/>
                    </a:lnTo>
                    <a:lnTo>
                      <a:pt x="825" y="77"/>
                    </a:lnTo>
                    <a:lnTo>
                      <a:pt x="825" y="77"/>
                    </a:lnTo>
                    <a:lnTo>
                      <a:pt x="828" y="79"/>
                    </a:lnTo>
                    <a:lnTo>
                      <a:pt x="832" y="83"/>
                    </a:lnTo>
                    <a:lnTo>
                      <a:pt x="832" y="83"/>
                    </a:lnTo>
                    <a:lnTo>
                      <a:pt x="831" y="65"/>
                    </a:lnTo>
                    <a:lnTo>
                      <a:pt x="831" y="65"/>
                    </a:lnTo>
                    <a:lnTo>
                      <a:pt x="824" y="63"/>
                    </a:lnTo>
                    <a:lnTo>
                      <a:pt x="814" y="59"/>
                    </a:lnTo>
                    <a:lnTo>
                      <a:pt x="804" y="54"/>
                    </a:lnTo>
                    <a:lnTo>
                      <a:pt x="800" y="49"/>
                    </a:lnTo>
                    <a:lnTo>
                      <a:pt x="797" y="44"/>
                    </a:lnTo>
                    <a:lnTo>
                      <a:pt x="797" y="44"/>
                    </a:lnTo>
                    <a:lnTo>
                      <a:pt x="795" y="40"/>
                    </a:lnTo>
                    <a:lnTo>
                      <a:pt x="792" y="35"/>
                    </a:lnTo>
                    <a:lnTo>
                      <a:pt x="788" y="34"/>
                    </a:lnTo>
                    <a:lnTo>
                      <a:pt x="785" y="33"/>
                    </a:lnTo>
                    <a:lnTo>
                      <a:pt x="785" y="33"/>
                    </a:lnTo>
                    <a:lnTo>
                      <a:pt x="782" y="31"/>
                    </a:lnTo>
                    <a:lnTo>
                      <a:pt x="778" y="33"/>
                    </a:lnTo>
                    <a:lnTo>
                      <a:pt x="772" y="37"/>
                    </a:lnTo>
                    <a:lnTo>
                      <a:pt x="772" y="37"/>
                    </a:lnTo>
                    <a:lnTo>
                      <a:pt x="771" y="40"/>
                    </a:lnTo>
                    <a:lnTo>
                      <a:pt x="769" y="42"/>
                    </a:lnTo>
                    <a:lnTo>
                      <a:pt x="769" y="42"/>
                    </a:lnTo>
                    <a:lnTo>
                      <a:pt x="767" y="48"/>
                    </a:lnTo>
                    <a:lnTo>
                      <a:pt x="764" y="49"/>
                    </a:lnTo>
                    <a:lnTo>
                      <a:pt x="760" y="51"/>
                    </a:lnTo>
                    <a:lnTo>
                      <a:pt x="754" y="52"/>
                    </a:lnTo>
                    <a:lnTo>
                      <a:pt x="745" y="52"/>
                    </a:lnTo>
                    <a:lnTo>
                      <a:pt x="722" y="48"/>
                    </a:lnTo>
                    <a:lnTo>
                      <a:pt x="722" y="48"/>
                    </a:lnTo>
                    <a:lnTo>
                      <a:pt x="706" y="45"/>
                    </a:lnTo>
                    <a:lnTo>
                      <a:pt x="695" y="45"/>
                    </a:lnTo>
                    <a:lnTo>
                      <a:pt x="689" y="47"/>
                    </a:lnTo>
                    <a:lnTo>
                      <a:pt x="685" y="48"/>
                    </a:lnTo>
                    <a:lnTo>
                      <a:pt x="685" y="48"/>
                    </a:lnTo>
                    <a:lnTo>
                      <a:pt x="684" y="52"/>
                    </a:lnTo>
                    <a:lnTo>
                      <a:pt x="684" y="54"/>
                    </a:lnTo>
                    <a:lnTo>
                      <a:pt x="684" y="54"/>
                    </a:lnTo>
                    <a:lnTo>
                      <a:pt x="684" y="55"/>
                    </a:lnTo>
                    <a:lnTo>
                      <a:pt x="684" y="55"/>
                    </a:lnTo>
                    <a:lnTo>
                      <a:pt x="682" y="54"/>
                    </a:lnTo>
                    <a:lnTo>
                      <a:pt x="682" y="54"/>
                    </a:lnTo>
                    <a:lnTo>
                      <a:pt x="682" y="54"/>
                    </a:lnTo>
                    <a:lnTo>
                      <a:pt x="682" y="54"/>
                    </a:lnTo>
                    <a:lnTo>
                      <a:pt x="680" y="49"/>
                    </a:lnTo>
                    <a:lnTo>
                      <a:pt x="675" y="48"/>
                    </a:lnTo>
                    <a:lnTo>
                      <a:pt x="664" y="44"/>
                    </a:lnTo>
                    <a:lnTo>
                      <a:pt x="654" y="42"/>
                    </a:lnTo>
                    <a:lnTo>
                      <a:pt x="646" y="42"/>
                    </a:lnTo>
                    <a:lnTo>
                      <a:pt x="646" y="42"/>
                    </a:lnTo>
                    <a:lnTo>
                      <a:pt x="635" y="42"/>
                    </a:lnTo>
                    <a:lnTo>
                      <a:pt x="625" y="41"/>
                    </a:lnTo>
                    <a:lnTo>
                      <a:pt x="617" y="38"/>
                    </a:lnTo>
                    <a:lnTo>
                      <a:pt x="614" y="35"/>
                    </a:lnTo>
                    <a:lnTo>
                      <a:pt x="612" y="33"/>
                    </a:lnTo>
                    <a:lnTo>
                      <a:pt x="612" y="33"/>
                    </a:lnTo>
                    <a:lnTo>
                      <a:pt x="610" y="30"/>
                    </a:lnTo>
                    <a:lnTo>
                      <a:pt x="607" y="28"/>
                    </a:lnTo>
                    <a:lnTo>
                      <a:pt x="600" y="23"/>
                    </a:lnTo>
                    <a:lnTo>
                      <a:pt x="600" y="23"/>
                    </a:lnTo>
                    <a:lnTo>
                      <a:pt x="589" y="16"/>
                    </a:lnTo>
                    <a:lnTo>
                      <a:pt x="582" y="11"/>
                    </a:lnTo>
                    <a:lnTo>
                      <a:pt x="576" y="6"/>
                    </a:lnTo>
                    <a:lnTo>
                      <a:pt x="576" y="6"/>
                    </a:lnTo>
                    <a:lnTo>
                      <a:pt x="572" y="3"/>
                    </a:lnTo>
                    <a:lnTo>
                      <a:pt x="569" y="0"/>
                    </a:lnTo>
                    <a:lnTo>
                      <a:pt x="565" y="0"/>
                    </a:lnTo>
                    <a:lnTo>
                      <a:pt x="561" y="2"/>
                    </a:lnTo>
                    <a:lnTo>
                      <a:pt x="561" y="2"/>
                    </a:lnTo>
                    <a:lnTo>
                      <a:pt x="558" y="3"/>
                    </a:lnTo>
                    <a:lnTo>
                      <a:pt x="554" y="7"/>
                    </a:lnTo>
                    <a:lnTo>
                      <a:pt x="548" y="14"/>
                    </a:lnTo>
                    <a:lnTo>
                      <a:pt x="544" y="23"/>
                    </a:lnTo>
                    <a:lnTo>
                      <a:pt x="542" y="30"/>
                    </a:lnTo>
                    <a:lnTo>
                      <a:pt x="542" y="30"/>
                    </a:lnTo>
                    <a:lnTo>
                      <a:pt x="542" y="37"/>
                    </a:lnTo>
                    <a:lnTo>
                      <a:pt x="541" y="42"/>
                    </a:lnTo>
                    <a:lnTo>
                      <a:pt x="535" y="56"/>
                    </a:lnTo>
                    <a:lnTo>
                      <a:pt x="535" y="56"/>
                    </a:lnTo>
                    <a:lnTo>
                      <a:pt x="528" y="69"/>
                    </a:lnTo>
                    <a:lnTo>
                      <a:pt x="528" y="69"/>
                    </a:lnTo>
                    <a:lnTo>
                      <a:pt x="526" y="75"/>
                    </a:lnTo>
                    <a:lnTo>
                      <a:pt x="521" y="77"/>
                    </a:lnTo>
                    <a:lnTo>
                      <a:pt x="516" y="79"/>
                    </a:lnTo>
                    <a:lnTo>
                      <a:pt x="509" y="79"/>
                    </a:lnTo>
                    <a:lnTo>
                      <a:pt x="495" y="76"/>
                    </a:lnTo>
                    <a:lnTo>
                      <a:pt x="482" y="70"/>
                    </a:lnTo>
                    <a:lnTo>
                      <a:pt x="482" y="70"/>
                    </a:lnTo>
                    <a:lnTo>
                      <a:pt x="472" y="68"/>
                    </a:lnTo>
                    <a:lnTo>
                      <a:pt x="472" y="68"/>
                    </a:lnTo>
                    <a:lnTo>
                      <a:pt x="468" y="66"/>
                    </a:lnTo>
                    <a:lnTo>
                      <a:pt x="467" y="66"/>
                    </a:lnTo>
                    <a:lnTo>
                      <a:pt x="467" y="66"/>
                    </a:lnTo>
                    <a:lnTo>
                      <a:pt x="465" y="68"/>
                    </a:lnTo>
                    <a:lnTo>
                      <a:pt x="467" y="70"/>
                    </a:lnTo>
                    <a:lnTo>
                      <a:pt x="471" y="79"/>
                    </a:lnTo>
                    <a:lnTo>
                      <a:pt x="471" y="79"/>
                    </a:lnTo>
                    <a:lnTo>
                      <a:pt x="477" y="89"/>
                    </a:lnTo>
                    <a:lnTo>
                      <a:pt x="481" y="100"/>
                    </a:lnTo>
                    <a:lnTo>
                      <a:pt x="481" y="100"/>
                    </a:lnTo>
                    <a:lnTo>
                      <a:pt x="484" y="108"/>
                    </a:lnTo>
                    <a:lnTo>
                      <a:pt x="482" y="112"/>
                    </a:lnTo>
                    <a:lnTo>
                      <a:pt x="481" y="115"/>
                    </a:lnTo>
                    <a:lnTo>
                      <a:pt x="481" y="115"/>
                    </a:lnTo>
                    <a:lnTo>
                      <a:pt x="478" y="119"/>
                    </a:lnTo>
                    <a:lnTo>
                      <a:pt x="474" y="124"/>
                    </a:lnTo>
                    <a:lnTo>
                      <a:pt x="463" y="129"/>
                    </a:lnTo>
                    <a:lnTo>
                      <a:pt x="449" y="135"/>
                    </a:lnTo>
                    <a:lnTo>
                      <a:pt x="433" y="140"/>
                    </a:lnTo>
                    <a:lnTo>
                      <a:pt x="433" y="140"/>
                    </a:lnTo>
                    <a:lnTo>
                      <a:pt x="425" y="143"/>
                    </a:lnTo>
                    <a:lnTo>
                      <a:pt x="420" y="147"/>
                    </a:lnTo>
                    <a:lnTo>
                      <a:pt x="419" y="152"/>
                    </a:lnTo>
                    <a:lnTo>
                      <a:pt x="419" y="157"/>
                    </a:lnTo>
                    <a:lnTo>
                      <a:pt x="419" y="157"/>
                    </a:lnTo>
                    <a:lnTo>
                      <a:pt x="419" y="161"/>
                    </a:lnTo>
                    <a:lnTo>
                      <a:pt x="418" y="168"/>
                    </a:lnTo>
                    <a:lnTo>
                      <a:pt x="415" y="175"/>
                    </a:lnTo>
                    <a:lnTo>
                      <a:pt x="411" y="184"/>
                    </a:lnTo>
                    <a:lnTo>
                      <a:pt x="411" y="184"/>
                    </a:lnTo>
                    <a:lnTo>
                      <a:pt x="405" y="196"/>
                    </a:lnTo>
                    <a:lnTo>
                      <a:pt x="402" y="203"/>
                    </a:lnTo>
                    <a:lnTo>
                      <a:pt x="402" y="203"/>
                    </a:lnTo>
                    <a:lnTo>
                      <a:pt x="401" y="206"/>
                    </a:lnTo>
                    <a:lnTo>
                      <a:pt x="401" y="206"/>
                    </a:lnTo>
                    <a:lnTo>
                      <a:pt x="399" y="205"/>
                    </a:lnTo>
                    <a:lnTo>
                      <a:pt x="399" y="205"/>
                    </a:lnTo>
                    <a:lnTo>
                      <a:pt x="397" y="202"/>
                    </a:lnTo>
                    <a:lnTo>
                      <a:pt x="391" y="199"/>
                    </a:lnTo>
                    <a:lnTo>
                      <a:pt x="391" y="199"/>
                    </a:lnTo>
                    <a:lnTo>
                      <a:pt x="374" y="189"/>
                    </a:lnTo>
                    <a:lnTo>
                      <a:pt x="374" y="189"/>
                    </a:lnTo>
                    <a:lnTo>
                      <a:pt x="364" y="182"/>
                    </a:lnTo>
                    <a:lnTo>
                      <a:pt x="362" y="181"/>
                    </a:lnTo>
                    <a:lnTo>
                      <a:pt x="359" y="181"/>
                    </a:lnTo>
                    <a:lnTo>
                      <a:pt x="359" y="181"/>
                    </a:lnTo>
                    <a:lnTo>
                      <a:pt x="357" y="184"/>
                    </a:lnTo>
                    <a:lnTo>
                      <a:pt x="357" y="184"/>
                    </a:lnTo>
                    <a:lnTo>
                      <a:pt x="357" y="189"/>
                    </a:lnTo>
                    <a:lnTo>
                      <a:pt x="355" y="195"/>
                    </a:lnTo>
                    <a:lnTo>
                      <a:pt x="348" y="209"/>
                    </a:lnTo>
                    <a:lnTo>
                      <a:pt x="335" y="227"/>
                    </a:lnTo>
                    <a:lnTo>
                      <a:pt x="335" y="227"/>
                    </a:lnTo>
                    <a:lnTo>
                      <a:pt x="335" y="227"/>
                    </a:lnTo>
                    <a:lnTo>
                      <a:pt x="335" y="227"/>
                    </a:lnTo>
                    <a:lnTo>
                      <a:pt x="328" y="226"/>
                    </a:lnTo>
                    <a:lnTo>
                      <a:pt x="314" y="223"/>
                    </a:lnTo>
                    <a:lnTo>
                      <a:pt x="299" y="223"/>
                    </a:lnTo>
                    <a:lnTo>
                      <a:pt x="292" y="224"/>
                    </a:lnTo>
                    <a:lnTo>
                      <a:pt x="287" y="227"/>
                    </a:lnTo>
                    <a:lnTo>
                      <a:pt x="287" y="227"/>
                    </a:lnTo>
                    <a:lnTo>
                      <a:pt x="285" y="231"/>
                    </a:lnTo>
                    <a:lnTo>
                      <a:pt x="282" y="236"/>
                    </a:lnTo>
                    <a:lnTo>
                      <a:pt x="282" y="236"/>
                    </a:lnTo>
                    <a:lnTo>
                      <a:pt x="279" y="241"/>
                    </a:lnTo>
                    <a:lnTo>
                      <a:pt x="276" y="244"/>
                    </a:lnTo>
                    <a:lnTo>
                      <a:pt x="275" y="244"/>
                    </a:lnTo>
                    <a:lnTo>
                      <a:pt x="275" y="244"/>
                    </a:lnTo>
                    <a:lnTo>
                      <a:pt x="269" y="244"/>
                    </a:lnTo>
                    <a:lnTo>
                      <a:pt x="265" y="241"/>
                    </a:lnTo>
                    <a:lnTo>
                      <a:pt x="265" y="241"/>
                    </a:lnTo>
                    <a:lnTo>
                      <a:pt x="258" y="237"/>
                    </a:lnTo>
                    <a:lnTo>
                      <a:pt x="251" y="234"/>
                    </a:lnTo>
                    <a:lnTo>
                      <a:pt x="243" y="233"/>
                    </a:lnTo>
                    <a:lnTo>
                      <a:pt x="233" y="233"/>
                    </a:lnTo>
                    <a:lnTo>
                      <a:pt x="217" y="233"/>
                    </a:lnTo>
                    <a:lnTo>
                      <a:pt x="206" y="236"/>
                    </a:lnTo>
                    <a:lnTo>
                      <a:pt x="206" y="236"/>
                    </a:lnTo>
                    <a:lnTo>
                      <a:pt x="198" y="237"/>
                    </a:lnTo>
                    <a:lnTo>
                      <a:pt x="198" y="237"/>
                    </a:lnTo>
                    <a:lnTo>
                      <a:pt x="181" y="241"/>
                    </a:lnTo>
                    <a:lnTo>
                      <a:pt x="171" y="244"/>
                    </a:lnTo>
                    <a:lnTo>
                      <a:pt x="163" y="248"/>
                    </a:lnTo>
                    <a:lnTo>
                      <a:pt x="163" y="248"/>
                    </a:lnTo>
                    <a:lnTo>
                      <a:pt x="164" y="251"/>
                    </a:lnTo>
                    <a:lnTo>
                      <a:pt x="164" y="252"/>
                    </a:lnTo>
                    <a:lnTo>
                      <a:pt x="164" y="252"/>
                    </a:lnTo>
                    <a:lnTo>
                      <a:pt x="161" y="248"/>
                    </a:lnTo>
                    <a:lnTo>
                      <a:pt x="161" y="248"/>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60" name="Freeform 67"/>
              <p:cNvSpPr/>
              <p:nvPr/>
            </p:nvSpPr>
            <p:spPr bwMode="auto">
              <a:xfrm>
                <a:off x="3173413" y="2371725"/>
                <a:ext cx="536575" cy="558800"/>
              </a:xfrm>
              <a:custGeom>
                <a:gdLst>
                  <a:gd fmla="*/ 574 w 677" name="T0"/>
                  <a:gd fmla="*/ 241 h 705" name="T1"/>
                  <a:gd fmla="*/ 565 w 677" name="T2"/>
                  <a:gd fmla="*/ 206 h 705" name="T3"/>
                  <a:gd fmla="*/ 551 w 677" name="T4"/>
                  <a:gd fmla="*/ 153 h 705" name="T5"/>
                  <a:gd fmla="*/ 500 w 677" name="T6"/>
                  <a:gd fmla="*/ 132 h 705" name="T7"/>
                  <a:gd fmla="*/ 384 w 677" name="T8"/>
                  <a:gd fmla="*/ 114 h 705" name="T9"/>
                  <a:gd fmla="*/ 287 w 677" name="T10"/>
                  <a:gd fmla="*/ 79 h 705" name="T11"/>
                  <a:gd fmla="*/ 266 w 677" name="T12"/>
                  <a:gd fmla="*/ 46 h 705" name="T13"/>
                  <a:gd fmla="*/ 233 w 677" name="T14"/>
                  <a:gd fmla="*/ 42 h 705" name="T15"/>
                  <a:gd fmla="*/ 205 w 677" name="T16"/>
                  <a:gd fmla="*/ 42 h 705" name="T17"/>
                  <a:gd fmla="*/ 203 w 677" name="T18"/>
                  <a:gd fmla="*/ 31 h 705" name="T19"/>
                  <a:gd fmla="*/ 228 w 677" name="T20"/>
                  <a:gd fmla="*/ 4 h 705" name="T21"/>
                  <a:gd fmla="*/ 226 w 677" name="T22"/>
                  <a:gd fmla="*/ 0 h 705" name="T23"/>
                  <a:gd fmla="*/ 156 w 677" name="T24"/>
                  <a:gd fmla="*/ 31 h 705" name="T25"/>
                  <a:gd fmla="*/ 107 w 677" name="T26"/>
                  <a:gd fmla="*/ 46 h 705" name="T27"/>
                  <a:gd fmla="*/ 86 w 677" name="T28"/>
                  <a:gd fmla="*/ 41 h 705" name="T29"/>
                  <a:gd fmla="*/ 72 w 677" name="T30"/>
                  <a:gd fmla="*/ 83 h 705" name="T31"/>
                  <a:gd fmla="*/ 65 w 677" name="T32"/>
                  <a:gd fmla="*/ 122 h 705" name="T33"/>
                  <a:gd fmla="*/ 51 w 677" name="T34"/>
                  <a:gd fmla="*/ 156 h 705" name="T35"/>
                  <a:gd fmla="*/ 25 w 677" name="T36"/>
                  <a:gd fmla="*/ 188 h 705" name="T37"/>
                  <a:gd fmla="*/ 0 w 677" name="T38"/>
                  <a:gd fmla="*/ 227 h 705" name="T39"/>
                  <a:gd fmla="*/ 10 w 677" name="T40"/>
                  <a:gd fmla="*/ 234 h 705" name="T41"/>
                  <a:gd fmla="*/ 24 w 677" name="T42"/>
                  <a:gd fmla="*/ 235 h 705" name="T43"/>
                  <a:gd fmla="*/ 24 w 677" name="T44"/>
                  <a:gd fmla="*/ 279 h 705" name="T45"/>
                  <a:gd fmla="*/ 20 w 677" name="T46"/>
                  <a:gd fmla="*/ 342 h 705" name="T47"/>
                  <a:gd fmla="*/ 24 w 677" name="T48"/>
                  <a:gd fmla="*/ 370 h 705" name="T49"/>
                  <a:gd fmla="*/ 59 w 677" name="T50"/>
                  <a:gd fmla="*/ 384 h 705" name="T51"/>
                  <a:gd fmla="*/ 112 w 677" name="T52"/>
                  <a:gd fmla="*/ 404 h 705" name="T53"/>
                  <a:gd fmla="*/ 123 w 677" name="T54"/>
                  <a:gd fmla="*/ 427 h 705" name="T55"/>
                  <a:gd fmla="*/ 157 w 677" name="T56"/>
                  <a:gd fmla="*/ 464 h 705" name="T57"/>
                  <a:gd fmla="*/ 196 w 677" name="T58"/>
                  <a:gd fmla="*/ 489 h 705" name="T59"/>
                  <a:gd fmla="*/ 210 w 677" name="T60"/>
                  <a:gd fmla="*/ 562 h 705" name="T61"/>
                  <a:gd fmla="*/ 235 w 677" name="T62"/>
                  <a:gd fmla="*/ 594 h 705" name="T63"/>
                  <a:gd fmla="*/ 231 w 677" name="T64"/>
                  <a:gd fmla="*/ 618 h 705" name="T65"/>
                  <a:gd fmla="*/ 233 w 677" name="T66"/>
                  <a:gd fmla="*/ 653 h 705" name="T67"/>
                  <a:gd fmla="*/ 266 w 677" name="T68"/>
                  <a:gd fmla="*/ 694 h 705" name="T69"/>
                  <a:gd fmla="*/ 623 w 677" name="T70"/>
                  <a:gd fmla="*/ 691 h 705" name="T71"/>
                  <a:gd fmla="*/ 602 w 677" name="T72"/>
                  <a:gd fmla="*/ 577 h 705" name="T73"/>
                  <a:gd fmla="*/ 611 w 677" name="T74"/>
                  <a:gd fmla="*/ 514 h 705" name="T75"/>
                  <a:gd fmla="*/ 605 w 677" name="T76"/>
                  <a:gd fmla="*/ 475 h 705" name="T77"/>
                  <a:gd fmla="*/ 600 w 677" name="T78"/>
                  <a:gd fmla="*/ 451 h 705" name="T79"/>
                  <a:gd fmla="*/ 625 w 677" name="T80"/>
                  <a:gd fmla="*/ 422 h 705" name="T81"/>
                  <a:gd fmla="*/ 632 w 677" name="T82"/>
                  <a:gd fmla="*/ 391 h 705" name="T83"/>
                  <a:gd fmla="*/ 626 w 677" name="T84"/>
                  <a:gd fmla="*/ 343 h 705" name="T85"/>
                  <a:gd fmla="*/ 650 w 677" name="T86"/>
                  <a:gd fmla="*/ 294 h 705" name="T87"/>
                  <a:gd fmla="*/ 675 w 677" name="T88"/>
                  <a:gd fmla="*/ 248 h 705" name="T89"/>
                  <a:gd fmla="*/ 675 w 677" name="T90"/>
                  <a:gd fmla="*/ 233 h 705" name="T91"/>
                  <a:gd fmla="*/ 642 w 677" name="T92"/>
                  <a:gd fmla="*/ 279 h 705" name="T93"/>
                  <a:gd fmla="*/ 574 w 677" name="T94"/>
                  <a:gd fmla="*/ 362 h 705" name="T95"/>
                  <a:gd fmla="*/ 570 w 677" name="T96"/>
                  <a:gd fmla="*/ 356 h 705" name="T97"/>
                  <a:gd fmla="*/ 600 w 677" name="T98"/>
                  <a:gd fmla="*/ 279 h 705" name="T99"/>
                  <a:gd fmla="*/ 601 w 677" name="T100"/>
                  <a:gd fmla="*/ 262 h 70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05" w="677">
                    <a:moveTo>
                      <a:pt x="587" y="251"/>
                    </a:moveTo>
                    <a:lnTo>
                      <a:pt x="587" y="251"/>
                    </a:lnTo>
                    <a:lnTo>
                      <a:pt x="580" y="247"/>
                    </a:lnTo>
                    <a:lnTo>
                      <a:pt x="574" y="241"/>
                    </a:lnTo>
                    <a:lnTo>
                      <a:pt x="574" y="241"/>
                    </a:lnTo>
                    <a:lnTo>
                      <a:pt x="570" y="234"/>
                    </a:lnTo>
                    <a:lnTo>
                      <a:pt x="567" y="226"/>
                    </a:lnTo>
                    <a:lnTo>
                      <a:pt x="566" y="216"/>
                    </a:lnTo>
                    <a:lnTo>
                      <a:pt x="565" y="206"/>
                    </a:lnTo>
                    <a:lnTo>
                      <a:pt x="565" y="206"/>
                    </a:lnTo>
                    <a:lnTo>
                      <a:pt x="563" y="184"/>
                    </a:lnTo>
                    <a:lnTo>
                      <a:pt x="560" y="172"/>
                    </a:lnTo>
                    <a:lnTo>
                      <a:pt x="558" y="161"/>
                    </a:lnTo>
                    <a:lnTo>
                      <a:pt x="558" y="161"/>
                    </a:lnTo>
                    <a:lnTo>
                      <a:pt x="551" y="153"/>
                    </a:lnTo>
                    <a:lnTo>
                      <a:pt x="544" y="146"/>
                    </a:lnTo>
                    <a:lnTo>
                      <a:pt x="534" y="140"/>
                    </a:lnTo>
                    <a:lnTo>
                      <a:pt x="523" y="136"/>
                    </a:lnTo>
                    <a:lnTo>
                      <a:pt x="511" y="135"/>
                    </a:lnTo>
                    <a:lnTo>
                      <a:pt x="500" y="132"/>
                    </a:lnTo>
                    <a:lnTo>
                      <a:pt x="476" y="132"/>
                    </a:lnTo>
                    <a:lnTo>
                      <a:pt x="476" y="132"/>
                    </a:lnTo>
                    <a:lnTo>
                      <a:pt x="461" y="130"/>
                    </a:lnTo>
                    <a:lnTo>
                      <a:pt x="439" y="126"/>
                    </a:lnTo>
                    <a:lnTo>
                      <a:pt x="384" y="114"/>
                    </a:lnTo>
                    <a:lnTo>
                      <a:pt x="331" y="98"/>
                    </a:lnTo>
                    <a:lnTo>
                      <a:pt x="311" y="91"/>
                    </a:lnTo>
                    <a:lnTo>
                      <a:pt x="300" y="87"/>
                    </a:lnTo>
                    <a:lnTo>
                      <a:pt x="300" y="87"/>
                    </a:lnTo>
                    <a:lnTo>
                      <a:pt x="287" y="79"/>
                    </a:lnTo>
                    <a:lnTo>
                      <a:pt x="280" y="72"/>
                    </a:lnTo>
                    <a:lnTo>
                      <a:pt x="275" y="62"/>
                    </a:lnTo>
                    <a:lnTo>
                      <a:pt x="269" y="49"/>
                    </a:lnTo>
                    <a:lnTo>
                      <a:pt x="269" y="49"/>
                    </a:lnTo>
                    <a:lnTo>
                      <a:pt x="266" y="46"/>
                    </a:lnTo>
                    <a:lnTo>
                      <a:pt x="263" y="44"/>
                    </a:lnTo>
                    <a:lnTo>
                      <a:pt x="259" y="42"/>
                    </a:lnTo>
                    <a:lnTo>
                      <a:pt x="255" y="41"/>
                    </a:lnTo>
                    <a:lnTo>
                      <a:pt x="244" y="41"/>
                    </a:lnTo>
                    <a:lnTo>
                      <a:pt x="233" y="42"/>
                    </a:lnTo>
                    <a:lnTo>
                      <a:pt x="233" y="42"/>
                    </a:lnTo>
                    <a:lnTo>
                      <a:pt x="217" y="44"/>
                    </a:lnTo>
                    <a:lnTo>
                      <a:pt x="210" y="42"/>
                    </a:lnTo>
                    <a:lnTo>
                      <a:pt x="205" y="42"/>
                    </a:lnTo>
                    <a:lnTo>
                      <a:pt x="205" y="42"/>
                    </a:lnTo>
                    <a:lnTo>
                      <a:pt x="200" y="41"/>
                    </a:lnTo>
                    <a:lnTo>
                      <a:pt x="199" y="38"/>
                    </a:lnTo>
                    <a:lnTo>
                      <a:pt x="199" y="38"/>
                    </a:lnTo>
                    <a:lnTo>
                      <a:pt x="200" y="35"/>
                    </a:lnTo>
                    <a:lnTo>
                      <a:pt x="203" y="31"/>
                    </a:lnTo>
                    <a:lnTo>
                      <a:pt x="213" y="22"/>
                    </a:lnTo>
                    <a:lnTo>
                      <a:pt x="213" y="22"/>
                    </a:lnTo>
                    <a:lnTo>
                      <a:pt x="224" y="11"/>
                    </a:lnTo>
                    <a:lnTo>
                      <a:pt x="228" y="7"/>
                    </a:lnTo>
                    <a:lnTo>
                      <a:pt x="228" y="4"/>
                    </a:lnTo>
                    <a:lnTo>
                      <a:pt x="230" y="1"/>
                    </a:lnTo>
                    <a:lnTo>
                      <a:pt x="230" y="1"/>
                    </a:lnTo>
                    <a:lnTo>
                      <a:pt x="227" y="0"/>
                    </a:lnTo>
                    <a:lnTo>
                      <a:pt x="227" y="0"/>
                    </a:lnTo>
                    <a:lnTo>
                      <a:pt x="226" y="0"/>
                    </a:lnTo>
                    <a:lnTo>
                      <a:pt x="221" y="0"/>
                    </a:lnTo>
                    <a:lnTo>
                      <a:pt x="212" y="4"/>
                    </a:lnTo>
                    <a:lnTo>
                      <a:pt x="184" y="17"/>
                    </a:lnTo>
                    <a:lnTo>
                      <a:pt x="184" y="17"/>
                    </a:lnTo>
                    <a:lnTo>
                      <a:pt x="156" y="31"/>
                    </a:lnTo>
                    <a:lnTo>
                      <a:pt x="143" y="37"/>
                    </a:lnTo>
                    <a:lnTo>
                      <a:pt x="129" y="42"/>
                    </a:lnTo>
                    <a:lnTo>
                      <a:pt x="129" y="42"/>
                    </a:lnTo>
                    <a:lnTo>
                      <a:pt x="116" y="45"/>
                    </a:lnTo>
                    <a:lnTo>
                      <a:pt x="107" y="46"/>
                    </a:lnTo>
                    <a:lnTo>
                      <a:pt x="97" y="46"/>
                    </a:lnTo>
                    <a:lnTo>
                      <a:pt x="90" y="44"/>
                    </a:lnTo>
                    <a:lnTo>
                      <a:pt x="90" y="44"/>
                    </a:lnTo>
                    <a:lnTo>
                      <a:pt x="86" y="41"/>
                    </a:lnTo>
                    <a:lnTo>
                      <a:pt x="86" y="41"/>
                    </a:lnTo>
                    <a:lnTo>
                      <a:pt x="84" y="45"/>
                    </a:lnTo>
                    <a:lnTo>
                      <a:pt x="81" y="52"/>
                    </a:lnTo>
                    <a:lnTo>
                      <a:pt x="81" y="52"/>
                    </a:lnTo>
                    <a:lnTo>
                      <a:pt x="77" y="70"/>
                    </a:lnTo>
                    <a:lnTo>
                      <a:pt x="72" y="83"/>
                    </a:lnTo>
                    <a:lnTo>
                      <a:pt x="72" y="83"/>
                    </a:lnTo>
                    <a:lnTo>
                      <a:pt x="69" y="93"/>
                    </a:lnTo>
                    <a:lnTo>
                      <a:pt x="66" y="102"/>
                    </a:lnTo>
                    <a:lnTo>
                      <a:pt x="65" y="111"/>
                    </a:lnTo>
                    <a:lnTo>
                      <a:pt x="65" y="122"/>
                    </a:lnTo>
                    <a:lnTo>
                      <a:pt x="65" y="122"/>
                    </a:lnTo>
                    <a:lnTo>
                      <a:pt x="65" y="133"/>
                    </a:lnTo>
                    <a:lnTo>
                      <a:pt x="62" y="142"/>
                    </a:lnTo>
                    <a:lnTo>
                      <a:pt x="58" y="149"/>
                    </a:lnTo>
                    <a:lnTo>
                      <a:pt x="51" y="156"/>
                    </a:lnTo>
                    <a:lnTo>
                      <a:pt x="51" y="156"/>
                    </a:lnTo>
                    <a:lnTo>
                      <a:pt x="42" y="165"/>
                    </a:lnTo>
                    <a:lnTo>
                      <a:pt x="34" y="177"/>
                    </a:lnTo>
                    <a:lnTo>
                      <a:pt x="34" y="177"/>
                    </a:lnTo>
                    <a:lnTo>
                      <a:pt x="25" y="188"/>
                    </a:lnTo>
                    <a:lnTo>
                      <a:pt x="17" y="198"/>
                    </a:lnTo>
                    <a:lnTo>
                      <a:pt x="17" y="198"/>
                    </a:lnTo>
                    <a:lnTo>
                      <a:pt x="4" y="214"/>
                    </a:lnTo>
                    <a:lnTo>
                      <a:pt x="0" y="221"/>
                    </a:lnTo>
                    <a:lnTo>
                      <a:pt x="0" y="227"/>
                    </a:lnTo>
                    <a:lnTo>
                      <a:pt x="0" y="227"/>
                    </a:lnTo>
                    <a:lnTo>
                      <a:pt x="1" y="228"/>
                    </a:lnTo>
                    <a:lnTo>
                      <a:pt x="3" y="231"/>
                    </a:lnTo>
                    <a:lnTo>
                      <a:pt x="3" y="231"/>
                    </a:lnTo>
                    <a:lnTo>
                      <a:pt x="10" y="234"/>
                    </a:lnTo>
                    <a:lnTo>
                      <a:pt x="15" y="234"/>
                    </a:lnTo>
                    <a:lnTo>
                      <a:pt x="15" y="234"/>
                    </a:lnTo>
                    <a:lnTo>
                      <a:pt x="21" y="234"/>
                    </a:lnTo>
                    <a:lnTo>
                      <a:pt x="24" y="235"/>
                    </a:lnTo>
                    <a:lnTo>
                      <a:pt x="24" y="235"/>
                    </a:lnTo>
                    <a:lnTo>
                      <a:pt x="25" y="238"/>
                    </a:lnTo>
                    <a:lnTo>
                      <a:pt x="27" y="241"/>
                    </a:lnTo>
                    <a:lnTo>
                      <a:pt x="25" y="254"/>
                    </a:lnTo>
                    <a:lnTo>
                      <a:pt x="25" y="254"/>
                    </a:lnTo>
                    <a:lnTo>
                      <a:pt x="24" y="279"/>
                    </a:lnTo>
                    <a:lnTo>
                      <a:pt x="24" y="279"/>
                    </a:lnTo>
                    <a:lnTo>
                      <a:pt x="21" y="298"/>
                    </a:lnTo>
                    <a:lnTo>
                      <a:pt x="20" y="324"/>
                    </a:lnTo>
                    <a:lnTo>
                      <a:pt x="20" y="324"/>
                    </a:lnTo>
                    <a:lnTo>
                      <a:pt x="20" y="342"/>
                    </a:lnTo>
                    <a:lnTo>
                      <a:pt x="20" y="342"/>
                    </a:lnTo>
                    <a:lnTo>
                      <a:pt x="20" y="355"/>
                    </a:lnTo>
                    <a:lnTo>
                      <a:pt x="20" y="360"/>
                    </a:lnTo>
                    <a:lnTo>
                      <a:pt x="21" y="366"/>
                    </a:lnTo>
                    <a:lnTo>
                      <a:pt x="24" y="370"/>
                    </a:lnTo>
                    <a:lnTo>
                      <a:pt x="27" y="374"/>
                    </a:lnTo>
                    <a:lnTo>
                      <a:pt x="32" y="377"/>
                    </a:lnTo>
                    <a:lnTo>
                      <a:pt x="39" y="380"/>
                    </a:lnTo>
                    <a:lnTo>
                      <a:pt x="39" y="380"/>
                    </a:lnTo>
                    <a:lnTo>
                      <a:pt x="59" y="384"/>
                    </a:lnTo>
                    <a:lnTo>
                      <a:pt x="59" y="384"/>
                    </a:lnTo>
                    <a:lnTo>
                      <a:pt x="79" y="390"/>
                    </a:lnTo>
                    <a:lnTo>
                      <a:pt x="98" y="397"/>
                    </a:lnTo>
                    <a:lnTo>
                      <a:pt x="105" y="401"/>
                    </a:lnTo>
                    <a:lnTo>
                      <a:pt x="112" y="404"/>
                    </a:lnTo>
                    <a:lnTo>
                      <a:pt x="116" y="409"/>
                    </a:lnTo>
                    <a:lnTo>
                      <a:pt x="118" y="413"/>
                    </a:lnTo>
                    <a:lnTo>
                      <a:pt x="118" y="413"/>
                    </a:lnTo>
                    <a:lnTo>
                      <a:pt x="121" y="420"/>
                    </a:lnTo>
                    <a:lnTo>
                      <a:pt x="123" y="427"/>
                    </a:lnTo>
                    <a:lnTo>
                      <a:pt x="126" y="433"/>
                    </a:lnTo>
                    <a:lnTo>
                      <a:pt x="132" y="440"/>
                    </a:lnTo>
                    <a:lnTo>
                      <a:pt x="143" y="453"/>
                    </a:lnTo>
                    <a:lnTo>
                      <a:pt x="157" y="464"/>
                    </a:lnTo>
                    <a:lnTo>
                      <a:pt x="157" y="464"/>
                    </a:lnTo>
                    <a:lnTo>
                      <a:pt x="171" y="471"/>
                    </a:lnTo>
                    <a:lnTo>
                      <a:pt x="171" y="471"/>
                    </a:lnTo>
                    <a:lnTo>
                      <a:pt x="182" y="478"/>
                    </a:lnTo>
                    <a:lnTo>
                      <a:pt x="192" y="485"/>
                    </a:lnTo>
                    <a:lnTo>
                      <a:pt x="196" y="489"/>
                    </a:lnTo>
                    <a:lnTo>
                      <a:pt x="199" y="495"/>
                    </a:lnTo>
                    <a:lnTo>
                      <a:pt x="202" y="500"/>
                    </a:lnTo>
                    <a:lnTo>
                      <a:pt x="202" y="506"/>
                    </a:lnTo>
                    <a:lnTo>
                      <a:pt x="202" y="506"/>
                    </a:lnTo>
                    <a:lnTo>
                      <a:pt x="210" y="562"/>
                    </a:lnTo>
                    <a:lnTo>
                      <a:pt x="210" y="562"/>
                    </a:lnTo>
                    <a:lnTo>
                      <a:pt x="210" y="562"/>
                    </a:lnTo>
                    <a:lnTo>
                      <a:pt x="224" y="576"/>
                    </a:lnTo>
                    <a:lnTo>
                      <a:pt x="233" y="588"/>
                    </a:lnTo>
                    <a:lnTo>
                      <a:pt x="235" y="594"/>
                    </a:lnTo>
                    <a:lnTo>
                      <a:pt x="235" y="598"/>
                    </a:lnTo>
                    <a:lnTo>
                      <a:pt x="235" y="598"/>
                    </a:lnTo>
                    <a:lnTo>
                      <a:pt x="234" y="608"/>
                    </a:lnTo>
                    <a:lnTo>
                      <a:pt x="231" y="618"/>
                    </a:lnTo>
                    <a:lnTo>
                      <a:pt x="231" y="618"/>
                    </a:lnTo>
                    <a:lnTo>
                      <a:pt x="227" y="629"/>
                    </a:lnTo>
                    <a:lnTo>
                      <a:pt x="227" y="629"/>
                    </a:lnTo>
                    <a:lnTo>
                      <a:pt x="227" y="635"/>
                    </a:lnTo>
                    <a:lnTo>
                      <a:pt x="230" y="643"/>
                    </a:lnTo>
                    <a:lnTo>
                      <a:pt x="233" y="653"/>
                    </a:lnTo>
                    <a:lnTo>
                      <a:pt x="238" y="664"/>
                    </a:lnTo>
                    <a:lnTo>
                      <a:pt x="245" y="674"/>
                    </a:lnTo>
                    <a:lnTo>
                      <a:pt x="254" y="684"/>
                    </a:lnTo>
                    <a:lnTo>
                      <a:pt x="262" y="691"/>
                    </a:lnTo>
                    <a:lnTo>
                      <a:pt x="266" y="694"/>
                    </a:lnTo>
                    <a:lnTo>
                      <a:pt x="272" y="696"/>
                    </a:lnTo>
                    <a:lnTo>
                      <a:pt x="272" y="696"/>
                    </a:lnTo>
                    <a:lnTo>
                      <a:pt x="282" y="701"/>
                    </a:lnTo>
                    <a:lnTo>
                      <a:pt x="289" y="705"/>
                    </a:lnTo>
                    <a:lnTo>
                      <a:pt x="623" y="691"/>
                    </a:lnTo>
                    <a:lnTo>
                      <a:pt x="608" y="612"/>
                    </a:lnTo>
                    <a:lnTo>
                      <a:pt x="608" y="612"/>
                    </a:lnTo>
                    <a:lnTo>
                      <a:pt x="605" y="605"/>
                    </a:lnTo>
                    <a:lnTo>
                      <a:pt x="602" y="588"/>
                    </a:lnTo>
                    <a:lnTo>
                      <a:pt x="602" y="577"/>
                    </a:lnTo>
                    <a:lnTo>
                      <a:pt x="601" y="563"/>
                    </a:lnTo>
                    <a:lnTo>
                      <a:pt x="602" y="551"/>
                    </a:lnTo>
                    <a:lnTo>
                      <a:pt x="605" y="537"/>
                    </a:lnTo>
                    <a:lnTo>
                      <a:pt x="605" y="537"/>
                    </a:lnTo>
                    <a:lnTo>
                      <a:pt x="611" y="514"/>
                    </a:lnTo>
                    <a:lnTo>
                      <a:pt x="611" y="514"/>
                    </a:lnTo>
                    <a:lnTo>
                      <a:pt x="614" y="506"/>
                    </a:lnTo>
                    <a:lnTo>
                      <a:pt x="614" y="497"/>
                    </a:lnTo>
                    <a:lnTo>
                      <a:pt x="611" y="488"/>
                    </a:lnTo>
                    <a:lnTo>
                      <a:pt x="605" y="475"/>
                    </a:lnTo>
                    <a:lnTo>
                      <a:pt x="605" y="475"/>
                    </a:lnTo>
                    <a:lnTo>
                      <a:pt x="601" y="468"/>
                    </a:lnTo>
                    <a:lnTo>
                      <a:pt x="598" y="461"/>
                    </a:lnTo>
                    <a:lnTo>
                      <a:pt x="598" y="455"/>
                    </a:lnTo>
                    <a:lnTo>
                      <a:pt x="600" y="451"/>
                    </a:lnTo>
                    <a:lnTo>
                      <a:pt x="601" y="446"/>
                    </a:lnTo>
                    <a:lnTo>
                      <a:pt x="604" y="441"/>
                    </a:lnTo>
                    <a:lnTo>
                      <a:pt x="614" y="433"/>
                    </a:lnTo>
                    <a:lnTo>
                      <a:pt x="614" y="433"/>
                    </a:lnTo>
                    <a:lnTo>
                      <a:pt x="625" y="422"/>
                    </a:lnTo>
                    <a:lnTo>
                      <a:pt x="625" y="422"/>
                    </a:lnTo>
                    <a:lnTo>
                      <a:pt x="628" y="418"/>
                    </a:lnTo>
                    <a:lnTo>
                      <a:pt x="630" y="412"/>
                    </a:lnTo>
                    <a:lnTo>
                      <a:pt x="632" y="402"/>
                    </a:lnTo>
                    <a:lnTo>
                      <a:pt x="632" y="391"/>
                    </a:lnTo>
                    <a:lnTo>
                      <a:pt x="630" y="380"/>
                    </a:lnTo>
                    <a:lnTo>
                      <a:pt x="630" y="380"/>
                    </a:lnTo>
                    <a:lnTo>
                      <a:pt x="628" y="363"/>
                    </a:lnTo>
                    <a:lnTo>
                      <a:pt x="626" y="343"/>
                    </a:lnTo>
                    <a:lnTo>
                      <a:pt x="626" y="343"/>
                    </a:lnTo>
                    <a:lnTo>
                      <a:pt x="628" y="336"/>
                    </a:lnTo>
                    <a:lnTo>
                      <a:pt x="629" y="329"/>
                    </a:lnTo>
                    <a:lnTo>
                      <a:pt x="633" y="317"/>
                    </a:lnTo>
                    <a:lnTo>
                      <a:pt x="642" y="305"/>
                    </a:lnTo>
                    <a:lnTo>
                      <a:pt x="650" y="294"/>
                    </a:lnTo>
                    <a:lnTo>
                      <a:pt x="650" y="294"/>
                    </a:lnTo>
                    <a:lnTo>
                      <a:pt x="657" y="284"/>
                    </a:lnTo>
                    <a:lnTo>
                      <a:pt x="664" y="273"/>
                    </a:lnTo>
                    <a:lnTo>
                      <a:pt x="671" y="262"/>
                    </a:lnTo>
                    <a:lnTo>
                      <a:pt x="675" y="248"/>
                    </a:lnTo>
                    <a:lnTo>
                      <a:pt x="675" y="248"/>
                    </a:lnTo>
                    <a:lnTo>
                      <a:pt x="677" y="235"/>
                    </a:lnTo>
                    <a:lnTo>
                      <a:pt x="675" y="233"/>
                    </a:lnTo>
                    <a:lnTo>
                      <a:pt x="675" y="233"/>
                    </a:lnTo>
                    <a:lnTo>
                      <a:pt x="675" y="233"/>
                    </a:lnTo>
                    <a:lnTo>
                      <a:pt x="673" y="233"/>
                    </a:lnTo>
                    <a:lnTo>
                      <a:pt x="668" y="238"/>
                    </a:lnTo>
                    <a:lnTo>
                      <a:pt x="659" y="252"/>
                    </a:lnTo>
                    <a:lnTo>
                      <a:pt x="642" y="279"/>
                    </a:lnTo>
                    <a:lnTo>
                      <a:pt x="642" y="279"/>
                    </a:lnTo>
                    <a:lnTo>
                      <a:pt x="628" y="301"/>
                    </a:lnTo>
                    <a:lnTo>
                      <a:pt x="608" y="328"/>
                    </a:lnTo>
                    <a:lnTo>
                      <a:pt x="588" y="349"/>
                    </a:lnTo>
                    <a:lnTo>
                      <a:pt x="580" y="357"/>
                    </a:lnTo>
                    <a:lnTo>
                      <a:pt x="574" y="362"/>
                    </a:lnTo>
                    <a:lnTo>
                      <a:pt x="574" y="362"/>
                    </a:lnTo>
                    <a:lnTo>
                      <a:pt x="573" y="362"/>
                    </a:lnTo>
                    <a:lnTo>
                      <a:pt x="572" y="360"/>
                    </a:lnTo>
                    <a:lnTo>
                      <a:pt x="572" y="360"/>
                    </a:lnTo>
                    <a:lnTo>
                      <a:pt x="570" y="356"/>
                    </a:lnTo>
                    <a:lnTo>
                      <a:pt x="572" y="348"/>
                    </a:lnTo>
                    <a:lnTo>
                      <a:pt x="579" y="324"/>
                    </a:lnTo>
                    <a:lnTo>
                      <a:pt x="588" y="298"/>
                    </a:lnTo>
                    <a:lnTo>
                      <a:pt x="594" y="287"/>
                    </a:lnTo>
                    <a:lnTo>
                      <a:pt x="600" y="279"/>
                    </a:lnTo>
                    <a:lnTo>
                      <a:pt x="600" y="279"/>
                    </a:lnTo>
                    <a:lnTo>
                      <a:pt x="602" y="272"/>
                    </a:lnTo>
                    <a:lnTo>
                      <a:pt x="602" y="266"/>
                    </a:lnTo>
                    <a:lnTo>
                      <a:pt x="602" y="266"/>
                    </a:lnTo>
                    <a:lnTo>
                      <a:pt x="601" y="262"/>
                    </a:lnTo>
                    <a:lnTo>
                      <a:pt x="597" y="258"/>
                    </a:lnTo>
                    <a:lnTo>
                      <a:pt x="587" y="251"/>
                    </a:lnTo>
                    <a:lnTo>
                      <a:pt x="587" y="251"/>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61" name="Freeform 68"/>
              <p:cNvSpPr/>
              <p:nvPr/>
            </p:nvSpPr>
            <p:spPr bwMode="auto">
              <a:xfrm>
                <a:off x="1171575" y="1955800"/>
                <a:ext cx="1038225" cy="647700"/>
              </a:xfrm>
              <a:custGeom>
                <a:gdLst>
                  <a:gd fmla="*/ 0 w 1307" name="T0"/>
                  <a:gd fmla="*/ 137 h 815" name="T1"/>
                  <a:gd fmla="*/ 0 w 1307" name="T2"/>
                  <a:gd fmla="*/ 158 h 815" name="T3"/>
                  <a:gd fmla="*/ 13 w 1307" name="T4"/>
                  <a:gd fmla="*/ 181 h 815" name="T5"/>
                  <a:gd fmla="*/ 26 w 1307" name="T6"/>
                  <a:gd fmla="*/ 205 h 815" name="T7"/>
                  <a:gd fmla="*/ 24 w 1307" name="T8"/>
                  <a:gd fmla="*/ 220 h 815" name="T9"/>
                  <a:gd fmla="*/ 21 w 1307" name="T10"/>
                  <a:gd fmla="*/ 240 h 815" name="T11"/>
                  <a:gd fmla="*/ 28 w 1307" name="T12"/>
                  <a:gd fmla="*/ 254 h 815" name="T13"/>
                  <a:gd fmla="*/ 41 w 1307" name="T14"/>
                  <a:gd fmla="*/ 265 h 815" name="T15"/>
                  <a:gd fmla="*/ 63 w 1307" name="T16"/>
                  <a:gd fmla="*/ 294 h 815" name="T17"/>
                  <a:gd fmla="*/ 70 w 1307" name="T18"/>
                  <a:gd fmla="*/ 310 h 815" name="T19"/>
                  <a:gd fmla="*/ 79 w 1307" name="T20"/>
                  <a:gd fmla="*/ 336 h 815" name="T21"/>
                  <a:gd fmla="*/ 82 w 1307" name="T22"/>
                  <a:gd fmla="*/ 349 h 815" name="T23"/>
                  <a:gd fmla="*/ 98 w 1307" name="T24"/>
                  <a:gd fmla="*/ 384 h 815" name="T25"/>
                  <a:gd fmla="*/ 104 w 1307" name="T26"/>
                  <a:gd fmla="*/ 388 h 815" name="T27"/>
                  <a:gd fmla="*/ 129 w 1307" name="T28"/>
                  <a:gd fmla="*/ 395 h 815" name="T29"/>
                  <a:gd fmla="*/ 136 w 1307" name="T30"/>
                  <a:gd fmla="*/ 402 h 815" name="T31"/>
                  <a:gd fmla="*/ 135 w 1307" name="T32"/>
                  <a:gd fmla="*/ 411 h 815" name="T33"/>
                  <a:gd fmla="*/ 104 w 1307" name="T34"/>
                  <a:gd fmla="*/ 471 h 815" name="T35"/>
                  <a:gd fmla="*/ 98 w 1307" name="T36"/>
                  <a:gd fmla="*/ 497 h 815" name="T37"/>
                  <a:gd fmla="*/ 100 w 1307" name="T38"/>
                  <a:gd fmla="*/ 511 h 815" name="T39"/>
                  <a:gd fmla="*/ 91 w 1307" name="T40"/>
                  <a:gd fmla="*/ 535 h 815" name="T41"/>
                  <a:gd fmla="*/ 91 w 1307" name="T42"/>
                  <a:gd fmla="*/ 546 h 815" name="T43"/>
                  <a:gd fmla="*/ 108 w 1307" name="T44"/>
                  <a:gd fmla="*/ 576 h 815" name="T45"/>
                  <a:gd fmla="*/ 115 w 1307" name="T46"/>
                  <a:gd fmla="*/ 582 h 815" name="T47"/>
                  <a:gd fmla="*/ 121 w 1307" name="T48"/>
                  <a:gd fmla="*/ 582 h 815" name="T49"/>
                  <a:gd fmla="*/ 143 w 1307" name="T50"/>
                  <a:gd fmla="*/ 552 h 815" name="T51"/>
                  <a:gd fmla="*/ 146 w 1307" name="T52"/>
                  <a:gd fmla="*/ 556 h 815" name="T53"/>
                  <a:gd fmla="*/ 164 w 1307" name="T54"/>
                  <a:gd fmla="*/ 584 h 815" name="T55"/>
                  <a:gd fmla="*/ 177 w 1307" name="T56"/>
                  <a:gd fmla="*/ 636 h 815" name="T57"/>
                  <a:gd fmla="*/ 183 w 1307" name="T58"/>
                  <a:gd fmla="*/ 668 h 815" name="T59"/>
                  <a:gd fmla="*/ 174 w 1307" name="T60"/>
                  <a:gd fmla="*/ 678 h 815" name="T61"/>
                  <a:gd fmla="*/ 167 w 1307" name="T62"/>
                  <a:gd fmla="*/ 685 h 815" name="T63"/>
                  <a:gd fmla="*/ 169 w 1307" name="T64"/>
                  <a:gd fmla="*/ 688 h 815" name="T65"/>
                  <a:gd fmla="*/ 190 w 1307" name="T66"/>
                  <a:gd fmla="*/ 695 h 815" name="T67"/>
                  <a:gd fmla="*/ 209 w 1307" name="T68"/>
                  <a:gd fmla="*/ 705 h 815" name="T69"/>
                  <a:gd fmla="*/ 213 w 1307" name="T70"/>
                  <a:gd fmla="*/ 713 h 815" name="T71"/>
                  <a:gd fmla="*/ 222 w 1307" name="T72"/>
                  <a:gd fmla="*/ 750 h 815" name="T73"/>
                  <a:gd fmla="*/ 225 w 1307" name="T74"/>
                  <a:gd fmla="*/ 772 h 815" name="T75"/>
                  <a:gd fmla="*/ 233 w 1307" name="T76"/>
                  <a:gd fmla="*/ 783 h 815" name="T77"/>
                  <a:gd fmla="*/ 269 w 1307" name="T78"/>
                  <a:gd fmla="*/ 778 h 815" name="T79"/>
                  <a:gd fmla="*/ 269 w 1307" name="T80"/>
                  <a:gd fmla="*/ 778 h 815" name="T81"/>
                  <a:gd fmla="*/ 288 w 1307" name="T82"/>
                  <a:gd fmla="*/ 783 h 815" name="T83"/>
                  <a:gd fmla="*/ 295 w 1307" name="T84"/>
                  <a:gd fmla="*/ 780 h 815" name="T85"/>
                  <a:gd fmla="*/ 299 w 1307" name="T86"/>
                  <a:gd fmla="*/ 772 h 815" name="T87"/>
                  <a:gd fmla="*/ 314 w 1307" name="T88"/>
                  <a:gd fmla="*/ 769 h 815" name="T89"/>
                  <a:gd fmla="*/ 351 w 1307" name="T90"/>
                  <a:gd fmla="*/ 772 h 815" name="T91"/>
                  <a:gd fmla="*/ 387 w 1307" name="T92"/>
                  <a:gd fmla="*/ 773 h 815" name="T93"/>
                  <a:gd fmla="*/ 412 w 1307" name="T94"/>
                  <a:gd fmla="*/ 755 h 815" name="T95"/>
                  <a:gd fmla="*/ 447 w 1307" name="T96"/>
                  <a:gd fmla="*/ 783 h 815" name="T97"/>
                  <a:gd fmla="*/ 1244 w 1307" name="T98"/>
                  <a:gd fmla="*/ 815 h 815" name="T99"/>
                  <a:gd fmla="*/ 1244 w 1307" name="T100"/>
                  <a:gd fmla="*/ 664 h 815" name="T101"/>
                  <a:gd fmla="*/ 1260 w 1307" name="T102"/>
                  <a:gd fmla="*/ 666 h 815" name="T103"/>
                  <a:gd fmla="*/ 1306 w 1307" name="T104"/>
                  <a:gd fmla="*/ 191 h 815" name="T105"/>
                  <a:gd fmla="*/ 1307 w 1307" name="T106"/>
                  <a:gd fmla="*/ 189 h 815" name="T107"/>
                  <a:gd fmla="*/ 1179 w 1307" name="T108"/>
                  <a:gd fmla="*/ 171 h 815" name="T109"/>
                  <a:gd fmla="*/ 992 w 1307" name="T110"/>
                  <a:gd fmla="*/ 151 h 815" name="T111"/>
                  <a:gd fmla="*/ 903 w 1307" name="T112"/>
                  <a:gd fmla="*/ 143 h 815" name="T113"/>
                  <a:gd fmla="*/ 550 w 1307" name="T114"/>
                  <a:gd fmla="*/ 97 h 815" name="T115"/>
                  <a:gd fmla="*/ 433 w 1307" name="T116"/>
                  <a:gd fmla="*/ 77 h 815" name="T117"/>
                  <a:gd fmla="*/ 28 w 1307" name="T118"/>
                  <a:gd fmla="*/ 0 h 815" name="T119"/>
                  <a:gd fmla="*/ 9 w 1307" name="T120"/>
                  <a:gd fmla="*/ 97 h 815" name="T121"/>
                  <a:gd fmla="*/ 6 w 1307" name="T122"/>
                  <a:gd fmla="*/ 112 h 81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15" w="1307">
                    <a:moveTo>
                      <a:pt x="6" y="112"/>
                    </a:moveTo>
                    <a:lnTo>
                      <a:pt x="6" y="112"/>
                    </a:lnTo>
                    <a:lnTo>
                      <a:pt x="0" y="137"/>
                    </a:lnTo>
                    <a:lnTo>
                      <a:pt x="0" y="149"/>
                    </a:lnTo>
                    <a:lnTo>
                      <a:pt x="0" y="154"/>
                    </a:lnTo>
                    <a:lnTo>
                      <a:pt x="0" y="158"/>
                    </a:lnTo>
                    <a:lnTo>
                      <a:pt x="0" y="158"/>
                    </a:lnTo>
                    <a:lnTo>
                      <a:pt x="6" y="170"/>
                    </a:lnTo>
                    <a:lnTo>
                      <a:pt x="13" y="181"/>
                    </a:lnTo>
                    <a:lnTo>
                      <a:pt x="13" y="181"/>
                    </a:lnTo>
                    <a:lnTo>
                      <a:pt x="23" y="198"/>
                    </a:lnTo>
                    <a:lnTo>
                      <a:pt x="26" y="205"/>
                    </a:lnTo>
                    <a:lnTo>
                      <a:pt x="26" y="212"/>
                    </a:lnTo>
                    <a:lnTo>
                      <a:pt x="26" y="212"/>
                    </a:lnTo>
                    <a:lnTo>
                      <a:pt x="24" y="220"/>
                    </a:lnTo>
                    <a:lnTo>
                      <a:pt x="24" y="220"/>
                    </a:lnTo>
                    <a:lnTo>
                      <a:pt x="21" y="230"/>
                    </a:lnTo>
                    <a:lnTo>
                      <a:pt x="21" y="240"/>
                    </a:lnTo>
                    <a:lnTo>
                      <a:pt x="23" y="244"/>
                    </a:lnTo>
                    <a:lnTo>
                      <a:pt x="24" y="249"/>
                    </a:lnTo>
                    <a:lnTo>
                      <a:pt x="28" y="254"/>
                    </a:lnTo>
                    <a:lnTo>
                      <a:pt x="34" y="259"/>
                    </a:lnTo>
                    <a:lnTo>
                      <a:pt x="34" y="259"/>
                    </a:lnTo>
                    <a:lnTo>
                      <a:pt x="41" y="265"/>
                    </a:lnTo>
                    <a:lnTo>
                      <a:pt x="47" y="271"/>
                    </a:lnTo>
                    <a:lnTo>
                      <a:pt x="56" y="283"/>
                    </a:lnTo>
                    <a:lnTo>
                      <a:pt x="63" y="294"/>
                    </a:lnTo>
                    <a:lnTo>
                      <a:pt x="69" y="306"/>
                    </a:lnTo>
                    <a:lnTo>
                      <a:pt x="69" y="306"/>
                    </a:lnTo>
                    <a:lnTo>
                      <a:pt x="70" y="310"/>
                    </a:lnTo>
                    <a:lnTo>
                      <a:pt x="70" y="310"/>
                    </a:lnTo>
                    <a:lnTo>
                      <a:pt x="76" y="322"/>
                    </a:lnTo>
                    <a:lnTo>
                      <a:pt x="79" y="336"/>
                    </a:lnTo>
                    <a:lnTo>
                      <a:pt x="79" y="336"/>
                    </a:lnTo>
                    <a:lnTo>
                      <a:pt x="82" y="349"/>
                    </a:lnTo>
                    <a:lnTo>
                      <a:pt x="82" y="349"/>
                    </a:lnTo>
                    <a:lnTo>
                      <a:pt x="87" y="360"/>
                    </a:lnTo>
                    <a:lnTo>
                      <a:pt x="93" y="373"/>
                    </a:lnTo>
                    <a:lnTo>
                      <a:pt x="98" y="384"/>
                    </a:lnTo>
                    <a:lnTo>
                      <a:pt x="101" y="387"/>
                    </a:lnTo>
                    <a:lnTo>
                      <a:pt x="104" y="388"/>
                    </a:lnTo>
                    <a:lnTo>
                      <a:pt x="104" y="388"/>
                    </a:lnTo>
                    <a:lnTo>
                      <a:pt x="111" y="388"/>
                    </a:lnTo>
                    <a:lnTo>
                      <a:pt x="121" y="391"/>
                    </a:lnTo>
                    <a:lnTo>
                      <a:pt x="129" y="395"/>
                    </a:lnTo>
                    <a:lnTo>
                      <a:pt x="134" y="398"/>
                    </a:lnTo>
                    <a:lnTo>
                      <a:pt x="136" y="402"/>
                    </a:lnTo>
                    <a:lnTo>
                      <a:pt x="136" y="402"/>
                    </a:lnTo>
                    <a:lnTo>
                      <a:pt x="138" y="406"/>
                    </a:lnTo>
                    <a:lnTo>
                      <a:pt x="135" y="411"/>
                    </a:lnTo>
                    <a:lnTo>
                      <a:pt x="135" y="411"/>
                    </a:lnTo>
                    <a:lnTo>
                      <a:pt x="122" y="433"/>
                    </a:lnTo>
                    <a:lnTo>
                      <a:pt x="110" y="460"/>
                    </a:lnTo>
                    <a:lnTo>
                      <a:pt x="104" y="471"/>
                    </a:lnTo>
                    <a:lnTo>
                      <a:pt x="101" y="482"/>
                    </a:lnTo>
                    <a:lnTo>
                      <a:pt x="98" y="492"/>
                    </a:lnTo>
                    <a:lnTo>
                      <a:pt x="98" y="497"/>
                    </a:lnTo>
                    <a:lnTo>
                      <a:pt x="98" y="497"/>
                    </a:lnTo>
                    <a:lnTo>
                      <a:pt x="100" y="504"/>
                    </a:lnTo>
                    <a:lnTo>
                      <a:pt x="100" y="511"/>
                    </a:lnTo>
                    <a:lnTo>
                      <a:pt x="96" y="527"/>
                    </a:lnTo>
                    <a:lnTo>
                      <a:pt x="96" y="527"/>
                    </a:lnTo>
                    <a:lnTo>
                      <a:pt x="91" y="535"/>
                    </a:lnTo>
                    <a:lnTo>
                      <a:pt x="90" y="542"/>
                    </a:lnTo>
                    <a:lnTo>
                      <a:pt x="90" y="542"/>
                    </a:lnTo>
                    <a:lnTo>
                      <a:pt x="91" y="546"/>
                    </a:lnTo>
                    <a:lnTo>
                      <a:pt x="93" y="552"/>
                    </a:lnTo>
                    <a:lnTo>
                      <a:pt x="100" y="565"/>
                    </a:lnTo>
                    <a:lnTo>
                      <a:pt x="108" y="576"/>
                    </a:lnTo>
                    <a:lnTo>
                      <a:pt x="112" y="580"/>
                    </a:lnTo>
                    <a:lnTo>
                      <a:pt x="115" y="582"/>
                    </a:lnTo>
                    <a:lnTo>
                      <a:pt x="115" y="582"/>
                    </a:lnTo>
                    <a:lnTo>
                      <a:pt x="118" y="583"/>
                    </a:lnTo>
                    <a:lnTo>
                      <a:pt x="121" y="582"/>
                    </a:lnTo>
                    <a:lnTo>
                      <a:pt x="121" y="582"/>
                    </a:lnTo>
                    <a:lnTo>
                      <a:pt x="135" y="565"/>
                    </a:lnTo>
                    <a:lnTo>
                      <a:pt x="143" y="553"/>
                    </a:lnTo>
                    <a:lnTo>
                      <a:pt x="143" y="552"/>
                    </a:lnTo>
                    <a:lnTo>
                      <a:pt x="143" y="553"/>
                    </a:lnTo>
                    <a:lnTo>
                      <a:pt x="143" y="553"/>
                    </a:lnTo>
                    <a:lnTo>
                      <a:pt x="146" y="556"/>
                    </a:lnTo>
                    <a:lnTo>
                      <a:pt x="153" y="565"/>
                    </a:lnTo>
                    <a:lnTo>
                      <a:pt x="160" y="577"/>
                    </a:lnTo>
                    <a:lnTo>
                      <a:pt x="164" y="584"/>
                    </a:lnTo>
                    <a:lnTo>
                      <a:pt x="166" y="593"/>
                    </a:lnTo>
                    <a:lnTo>
                      <a:pt x="166" y="593"/>
                    </a:lnTo>
                    <a:lnTo>
                      <a:pt x="177" y="636"/>
                    </a:lnTo>
                    <a:lnTo>
                      <a:pt x="181" y="657"/>
                    </a:lnTo>
                    <a:lnTo>
                      <a:pt x="183" y="668"/>
                    </a:lnTo>
                    <a:lnTo>
                      <a:pt x="183" y="668"/>
                    </a:lnTo>
                    <a:lnTo>
                      <a:pt x="183" y="671"/>
                    </a:lnTo>
                    <a:lnTo>
                      <a:pt x="180" y="674"/>
                    </a:lnTo>
                    <a:lnTo>
                      <a:pt x="174" y="678"/>
                    </a:lnTo>
                    <a:lnTo>
                      <a:pt x="174" y="678"/>
                    </a:lnTo>
                    <a:lnTo>
                      <a:pt x="169" y="682"/>
                    </a:lnTo>
                    <a:lnTo>
                      <a:pt x="167" y="685"/>
                    </a:lnTo>
                    <a:lnTo>
                      <a:pt x="167" y="687"/>
                    </a:lnTo>
                    <a:lnTo>
                      <a:pt x="167" y="687"/>
                    </a:lnTo>
                    <a:lnTo>
                      <a:pt x="169" y="688"/>
                    </a:lnTo>
                    <a:lnTo>
                      <a:pt x="174" y="691"/>
                    </a:lnTo>
                    <a:lnTo>
                      <a:pt x="174" y="691"/>
                    </a:lnTo>
                    <a:lnTo>
                      <a:pt x="190" y="695"/>
                    </a:lnTo>
                    <a:lnTo>
                      <a:pt x="201" y="699"/>
                    </a:lnTo>
                    <a:lnTo>
                      <a:pt x="205" y="701"/>
                    </a:lnTo>
                    <a:lnTo>
                      <a:pt x="209" y="705"/>
                    </a:lnTo>
                    <a:lnTo>
                      <a:pt x="212" y="709"/>
                    </a:lnTo>
                    <a:lnTo>
                      <a:pt x="213" y="713"/>
                    </a:lnTo>
                    <a:lnTo>
                      <a:pt x="213" y="713"/>
                    </a:lnTo>
                    <a:lnTo>
                      <a:pt x="220" y="731"/>
                    </a:lnTo>
                    <a:lnTo>
                      <a:pt x="222" y="740"/>
                    </a:lnTo>
                    <a:lnTo>
                      <a:pt x="222" y="750"/>
                    </a:lnTo>
                    <a:lnTo>
                      <a:pt x="222" y="750"/>
                    </a:lnTo>
                    <a:lnTo>
                      <a:pt x="223" y="762"/>
                    </a:lnTo>
                    <a:lnTo>
                      <a:pt x="225" y="772"/>
                    </a:lnTo>
                    <a:lnTo>
                      <a:pt x="229" y="780"/>
                    </a:lnTo>
                    <a:lnTo>
                      <a:pt x="230" y="782"/>
                    </a:lnTo>
                    <a:lnTo>
                      <a:pt x="233" y="783"/>
                    </a:lnTo>
                    <a:lnTo>
                      <a:pt x="233" y="783"/>
                    </a:lnTo>
                    <a:lnTo>
                      <a:pt x="254" y="780"/>
                    </a:lnTo>
                    <a:lnTo>
                      <a:pt x="269" y="778"/>
                    </a:lnTo>
                    <a:lnTo>
                      <a:pt x="269" y="778"/>
                    </a:lnTo>
                    <a:lnTo>
                      <a:pt x="269" y="778"/>
                    </a:lnTo>
                    <a:lnTo>
                      <a:pt x="269" y="778"/>
                    </a:lnTo>
                    <a:lnTo>
                      <a:pt x="272" y="779"/>
                    </a:lnTo>
                    <a:lnTo>
                      <a:pt x="281" y="782"/>
                    </a:lnTo>
                    <a:lnTo>
                      <a:pt x="288" y="783"/>
                    </a:lnTo>
                    <a:lnTo>
                      <a:pt x="292" y="782"/>
                    </a:lnTo>
                    <a:lnTo>
                      <a:pt x="295" y="780"/>
                    </a:lnTo>
                    <a:lnTo>
                      <a:pt x="295" y="780"/>
                    </a:lnTo>
                    <a:lnTo>
                      <a:pt x="296" y="776"/>
                    </a:lnTo>
                    <a:lnTo>
                      <a:pt x="296" y="776"/>
                    </a:lnTo>
                    <a:lnTo>
                      <a:pt x="299" y="772"/>
                    </a:lnTo>
                    <a:lnTo>
                      <a:pt x="302" y="769"/>
                    </a:lnTo>
                    <a:lnTo>
                      <a:pt x="307" y="768"/>
                    </a:lnTo>
                    <a:lnTo>
                      <a:pt x="314" y="769"/>
                    </a:lnTo>
                    <a:lnTo>
                      <a:pt x="314" y="769"/>
                    </a:lnTo>
                    <a:lnTo>
                      <a:pt x="330" y="771"/>
                    </a:lnTo>
                    <a:lnTo>
                      <a:pt x="351" y="772"/>
                    </a:lnTo>
                    <a:lnTo>
                      <a:pt x="384" y="775"/>
                    </a:lnTo>
                    <a:lnTo>
                      <a:pt x="384" y="775"/>
                    </a:lnTo>
                    <a:lnTo>
                      <a:pt x="387" y="773"/>
                    </a:lnTo>
                    <a:lnTo>
                      <a:pt x="391" y="772"/>
                    </a:lnTo>
                    <a:lnTo>
                      <a:pt x="401" y="765"/>
                    </a:lnTo>
                    <a:lnTo>
                      <a:pt x="412" y="755"/>
                    </a:lnTo>
                    <a:lnTo>
                      <a:pt x="412" y="755"/>
                    </a:lnTo>
                    <a:lnTo>
                      <a:pt x="412" y="755"/>
                    </a:lnTo>
                    <a:lnTo>
                      <a:pt x="447" y="783"/>
                    </a:lnTo>
                    <a:lnTo>
                      <a:pt x="457" y="722"/>
                    </a:lnTo>
                    <a:lnTo>
                      <a:pt x="457" y="722"/>
                    </a:lnTo>
                    <a:lnTo>
                      <a:pt x="1244" y="815"/>
                    </a:lnTo>
                    <a:lnTo>
                      <a:pt x="1260" y="667"/>
                    </a:lnTo>
                    <a:lnTo>
                      <a:pt x="1260" y="667"/>
                    </a:lnTo>
                    <a:lnTo>
                      <a:pt x="1244" y="664"/>
                    </a:lnTo>
                    <a:lnTo>
                      <a:pt x="1244" y="663"/>
                    </a:lnTo>
                    <a:lnTo>
                      <a:pt x="1244" y="663"/>
                    </a:lnTo>
                    <a:lnTo>
                      <a:pt x="1260" y="666"/>
                    </a:lnTo>
                    <a:lnTo>
                      <a:pt x="1307" y="191"/>
                    </a:lnTo>
                    <a:lnTo>
                      <a:pt x="1307" y="191"/>
                    </a:lnTo>
                    <a:lnTo>
                      <a:pt x="1306" y="191"/>
                    </a:lnTo>
                    <a:lnTo>
                      <a:pt x="1306" y="189"/>
                    </a:lnTo>
                    <a:lnTo>
                      <a:pt x="1306" y="189"/>
                    </a:lnTo>
                    <a:lnTo>
                      <a:pt x="1307" y="189"/>
                    </a:lnTo>
                    <a:lnTo>
                      <a:pt x="1307" y="188"/>
                    </a:lnTo>
                    <a:lnTo>
                      <a:pt x="1307" y="188"/>
                    </a:lnTo>
                    <a:lnTo>
                      <a:pt x="1179" y="171"/>
                    </a:lnTo>
                    <a:lnTo>
                      <a:pt x="1078" y="158"/>
                    </a:lnTo>
                    <a:lnTo>
                      <a:pt x="1030" y="154"/>
                    </a:lnTo>
                    <a:lnTo>
                      <a:pt x="992" y="151"/>
                    </a:lnTo>
                    <a:lnTo>
                      <a:pt x="992" y="151"/>
                    </a:lnTo>
                    <a:lnTo>
                      <a:pt x="954" y="147"/>
                    </a:lnTo>
                    <a:lnTo>
                      <a:pt x="903" y="143"/>
                    </a:lnTo>
                    <a:lnTo>
                      <a:pt x="778" y="128"/>
                    </a:lnTo>
                    <a:lnTo>
                      <a:pt x="550" y="97"/>
                    </a:lnTo>
                    <a:lnTo>
                      <a:pt x="550" y="97"/>
                    </a:lnTo>
                    <a:lnTo>
                      <a:pt x="519" y="93"/>
                    </a:lnTo>
                    <a:lnTo>
                      <a:pt x="519" y="93"/>
                    </a:lnTo>
                    <a:lnTo>
                      <a:pt x="433" y="77"/>
                    </a:lnTo>
                    <a:lnTo>
                      <a:pt x="278" y="48"/>
                    </a:lnTo>
                    <a:lnTo>
                      <a:pt x="28" y="0"/>
                    </a:lnTo>
                    <a:lnTo>
                      <a:pt x="28" y="0"/>
                    </a:lnTo>
                    <a:lnTo>
                      <a:pt x="17" y="53"/>
                    </a:lnTo>
                    <a:lnTo>
                      <a:pt x="12" y="81"/>
                    </a:lnTo>
                    <a:lnTo>
                      <a:pt x="9" y="97"/>
                    </a:lnTo>
                    <a:lnTo>
                      <a:pt x="9" y="97"/>
                    </a:lnTo>
                    <a:lnTo>
                      <a:pt x="9" y="104"/>
                    </a:lnTo>
                    <a:lnTo>
                      <a:pt x="6" y="112"/>
                    </a:lnTo>
                    <a:lnTo>
                      <a:pt x="6" y="112"/>
                    </a:lnTo>
                    <a:close/>
                  </a:path>
                </a:pathLst>
              </a:custGeom>
              <a:grpFill/>
              <a:ln w="3175">
                <a:solidFill>
                  <a:schemeClr val="tx1">
                    <a:lumMod val="50000"/>
                    <a:lumOff val="50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62" name="Freeform 69"/>
              <p:cNvSpPr/>
              <p:nvPr/>
            </p:nvSpPr>
            <p:spPr bwMode="auto">
              <a:xfrm>
                <a:off x="4935538" y="2347913"/>
                <a:ext cx="177800" cy="315912"/>
              </a:xfrm>
              <a:custGeom>
                <a:gdLst>
                  <a:gd fmla="*/ 193 w 224" name="T0"/>
                  <a:gd fmla="*/ 97 h 400" name="T1"/>
                  <a:gd fmla="*/ 213 w 224" name="T2"/>
                  <a:gd fmla="*/ 87 h 400" name="T3"/>
                  <a:gd fmla="*/ 219 w 224" name="T4"/>
                  <a:gd fmla="*/ 83 h 400" name="T5"/>
                  <a:gd fmla="*/ 224 w 224" name="T6"/>
                  <a:gd fmla="*/ 73 h 400" name="T7"/>
                  <a:gd fmla="*/ 224 w 224" name="T8"/>
                  <a:gd fmla="*/ 70 h 400" name="T9"/>
                  <a:gd fmla="*/ 216 w 224" name="T10"/>
                  <a:gd fmla="*/ 66 h 400" name="T11"/>
                  <a:gd fmla="*/ 210 w 224" name="T12"/>
                  <a:gd fmla="*/ 63 h 400" name="T13"/>
                  <a:gd fmla="*/ 205 w 224" name="T14"/>
                  <a:gd fmla="*/ 59 h 400" name="T15"/>
                  <a:gd fmla="*/ 199 w 224" name="T16"/>
                  <a:gd fmla="*/ 46 h 400" name="T17"/>
                  <a:gd fmla="*/ 198 w 224" name="T18"/>
                  <a:gd fmla="*/ 28 h 400" name="T19"/>
                  <a:gd fmla="*/ 200 w 224" name="T20"/>
                  <a:gd fmla="*/ 0 h 400" name="T21"/>
                  <a:gd fmla="*/ 196 w 224" name="T22"/>
                  <a:gd fmla="*/ 3 h 400" name="T23"/>
                  <a:gd fmla="*/ 0 w 224" name="T24"/>
                  <a:gd fmla="*/ 66 h 400" name="T25"/>
                  <a:gd fmla="*/ 0 w 224" name="T26"/>
                  <a:gd fmla="*/ 66 h 400" name="T27"/>
                  <a:gd fmla="*/ 6 w 224" name="T28"/>
                  <a:gd fmla="*/ 108 h 400" name="T29"/>
                  <a:gd fmla="*/ 11 w 224" name="T30"/>
                  <a:gd fmla="*/ 136 h 400" name="T31"/>
                  <a:gd fmla="*/ 17 w 224" name="T32"/>
                  <a:gd fmla="*/ 159 h 400" name="T33"/>
                  <a:gd fmla="*/ 20 w 224" name="T34"/>
                  <a:gd fmla="*/ 166 h 400" name="T35"/>
                  <a:gd fmla="*/ 35 w 224" name="T36"/>
                  <a:gd fmla="*/ 213 h 400" name="T37"/>
                  <a:gd fmla="*/ 37 w 224" name="T38"/>
                  <a:gd fmla="*/ 229 h 400" name="T39"/>
                  <a:gd fmla="*/ 42 w 224" name="T40"/>
                  <a:gd fmla="*/ 258 h 400" name="T41"/>
                  <a:gd fmla="*/ 51 w 224" name="T42"/>
                  <a:gd fmla="*/ 272 h 400" name="T43"/>
                  <a:gd fmla="*/ 53 w 224" name="T44"/>
                  <a:gd fmla="*/ 273 h 400" name="T45"/>
                  <a:gd fmla="*/ 62 w 224" name="T46"/>
                  <a:gd fmla="*/ 282 h 400" name="T47"/>
                  <a:gd fmla="*/ 79 w 224" name="T48"/>
                  <a:gd fmla="*/ 317 h 400" name="T49"/>
                  <a:gd fmla="*/ 81 w 224" name="T50"/>
                  <a:gd fmla="*/ 329 h 400" name="T51"/>
                  <a:gd fmla="*/ 87 w 224" name="T52"/>
                  <a:gd fmla="*/ 400 h 400" name="T53"/>
                  <a:gd fmla="*/ 188 w 224" name="T54"/>
                  <a:gd fmla="*/ 383 h 400" name="T55"/>
                  <a:gd fmla="*/ 191 w 224" name="T56"/>
                  <a:gd fmla="*/ 383 h 400" name="T57"/>
                  <a:gd fmla="*/ 182 w 224" name="T58"/>
                  <a:gd fmla="*/ 374 h 400" name="T59"/>
                  <a:gd fmla="*/ 174 w 224" name="T60"/>
                  <a:gd fmla="*/ 329 h 400" name="T61"/>
                  <a:gd fmla="*/ 172 w 224" name="T62"/>
                  <a:gd fmla="*/ 320 h 400" name="T63"/>
                  <a:gd fmla="*/ 172 w 224" name="T64"/>
                  <a:gd fmla="*/ 279 h 400" name="T65"/>
                  <a:gd fmla="*/ 172 w 224" name="T66"/>
                  <a:gd fmla="*/ 265 h 400" name="T67"/>
                  <a:gd fmla="*/ 172 w 224" name="T68"/>
                  <a:gd fmla="*/ 220 h 400" name="T69"/>
                  <a:gd fmla="*/ 171 w 224" name="T70"/>
                  <a:gd fmla="*/ 194 h 400" name="T71"/>
                  <a:gd fmla="*/ 170 w 224" name="T72"/>
                  <a:gd fmla="*/ 119 h 400" name="T73"/>
                  <a:gd fmla="*/ 171 w 224" name="T74"/>
                  <a:gd fmla="*/ 115 h 400" name="T75"/>
                  <a:gd fmla="*/ 177 w 224" name="T76"/>
                  <a:gd fmla="*/ 107 h 400" name="T77"/>
                  <a:gd fmla="*/ 193 w 224" name="T78"/>
                  <a:gd fmla="*/ 97 h 4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00" w="224">
                    <a:moveTo>
                      <a:pt x="193" y="97"/>
                    </a:moveTo>
                    <a:lnTo>
                      <a:pt x="193" y="97"/>
                    </a:lnTo>
                    <a:lnTo>
                      <a:pt x="206" y="91"/>
                    </a:lnTo>
                    <a:lnTo>
                      <a:pt x="213" y="87"/>
                    </a:lnTo>
                    <a:lnTo>
                      <a:pt x="219" y="83"/>
                    </a:lnTo>
                    <a:lnTo>
                      <a:pt x="219" y="83"/>
                    </a:lnTo>
                    <a:lnTo>
                      <a:pt x="223" y="77"/>
                    </a:lnTo>
                    <a:lnTo>
                      <a:pt x="224" y="73"/>
                    </a:lnTo>
                    <a:lnTo>
                      <a:pt x="224" y="73"/>
                    </a:lnTo>
                    <a:lnTo>
                      <a:pt x="224" y="70"/>
                    </a:lnTo>
                    <a:lnTo>
                      <a:pt x="221" y="69"/>
                    </a:lnTo>
                    <a:lnTo>
                      <a:pt x="216" y="66"/>
                    </a:lnTo>
                    <a:lnTo>
                      <a:pt x="216" y="66"/>
                    </a:lnTo>
                    <a:lnTo>
                      <a:pt x="210" y="63"/>
                    </a:lnTo>
                    <a:lnTo>
                      <a:pt x="205" y="59"/>
                    </a:lnTo>
                    <a:lnTo>
                      <a:pt x="205" y="59"/>
                    </a:lnTo>
                    <a:lnTo>
                      <a:pt x="200" y="53"/>
                    </a:lnTo>
                    <a:lnTo>
                      <a:pt x="199" y="46"/>
                    </a:lnTo>
                    <a:lnTo>
                      <a:pt x="198" y="38"/>
                    </a:lnTo>
                    <a:lnTo>
                      <a:pt x="198" y="28"/>
                    </a:lnTo>
                    <a:lnTo>
                      <a:pt x="199" y="11"/>
                    </a:lnTo>
                    <a:lnTo>
                      <a:pt x="200" y="0"/>
                    </a:lnTo>
                    <a:lnTo>
                      <a:pt x="198" y="2"/>
                    </a:lnTo>
                    <a:lnTo>
                      <a:pt x="196" y="3"/>
                    </a:lnTo>
                    <a:lnTo>
                      <a:pt x="196" y="2"/>
                    </a:lnTo>
                    <a:lnTo>
                      <a:pt x="0" y="66"/>
                    </a:lnTo>
                    <a:lnTo>
                      <a:pt x="0" y="66"/>
                    </a:lnTo>
                    <a:lnTo>
                      <a:pt x="0" y="66"/>
                    </a:lnTo>
                    <a:lnTo>
                      <a:pt x="3" y="83"/>
                    </a:lnTo>
                    <a:lnTo>
                      <a:pt x="6" y="108"/>
                    </a:lnTo>
                    <a:lnTo>
                      <a:pt x="6" y="108"/>
                    </a:lnTo>
                    <a:lnTo>
                      <a:pt x="11" y="136"/>
                    </a:lnTo>
                    <a:lnTo>
                      <a:pt x="17" y="159"/>
                    </a:lnTo>
                    <a:lnTo>
                      <a:pt x="17" y="159"/>
                    </a:lnTo>
                    <a:lnTo>
                      <a:pt x="20" y="166"/>
                    </a:lnTo>
                    <a:lnTo>
                      <a:pt x="20" y="166"/>
                    </a:lnTo>
                    <a:lnTo>
                      <a:pt x="31" y="196"/>
                    </a:lnTo>
                    <a:lnTo>
                      <a:pt x="35" y="213"/>
                    </a:lnTo>
                    <a:lnTo>
                      <a:pt x="37" y="229"/>
                    </a:lnTo>
                    <a:lnTo>
                      <a:pt x="37" y="229"/>
                    </a:lnTo>
                    <a:lnTo>
                      <a:pt x="39" y="245"/>
                    </a:lnTo>
                    <a:lnTo>
                      <a:pt x="42" y="258"/>
                    </a:lnTo>
                    <a:lnTo>
                      <a:pt x="48" y="268"/>
                    </a:lnTo>
                    <a:lnTo>
                      <a:pt x="51" y="272"/>
                    </a:lnTo>
                    <a:lnTo>
                      <a:pt x="53" y="273"/>
                    </a:lnTo>
                    <a:lnTo>
                      <a:pt x="53" y="273"/>
                    </a:lnTo>
                    <a:lnTo>
                      <a:pt x="58" y="276"/>
                    </a:lnTo>
                    <a:lnTo>
                      <a:pt x="62" y="282"/>
                    </a:lnTo>
                    <a:lnTo>
                      <a:pt x="72" y="299"/>
                    </a:lnTo>
                    <a:lnTo>
                      <a:pt x="79" y="317"/>
                    </a:lnTo>
                    <a:lnTo>
                      <a:pt x="81" y="324"/>
                    </a:lnTo>
                    <a:lnTo>
                      <a:pt x="81" y="329"/>
                    </a:lnTo>
                    <a:lnTo>
                      <a:pt x="81" y="329"/>
                    </a:lnTo>
                    <a:lnTo>
                      <a:pt x="87" y="400"/>
                    </a:lnTo>
                    <a:lnTo>
                      <a:pt x="188" y="383"/>
                    </a:lnTo>
                    <a:lnTo>
                      <a:pt x="188" y="383"/>
                    </a:lnTo>
                    <a:lnTo>
                      <a:pt x="188" y="383"/>
                    </a:lnTo>
                    <a:lnTo>
                      <a:pt x="191" y="383"/>
                    </a:lnTo>
                    <a:lnTo>
                      <a:pt x="182" y="376"/>
                    </a:lnTo>
                    <a:lnTo>
                      <a:pt x="182" y="374"/>
                    </a:lnTo>
                    <a:lnTo>
                      <a:pt x="182" y="374"/>
                    </a:lnTo>
                    <a:lnTo>
                      <a:pt x="174" y="329"/>
                    </a:lnTo>
                    <a:lnTo>
                      <a:pt x="174" y="329"/>
                    </a:lnTo>
                    <a:lnTo>
                      <a:pt x="172" y="320"/>
                    </a:lnTo>
                    <a:lnTo>
                      <a:pt x="172" y="307"/>
                    </a:lnTo>
                    <a:lnTo>
                      <a:pt x="172" y="279"/>
                    </a:lnTo>
                    <a:lnTo>
                      <a:pt x="172" y="279"/>
                    </a:lnTo>
                    <a:lnTo>
                      <a:pt x="172" y="265"/>
                    </a:lnTo>
                    <a:lnTo>
                      <a:pt x="172" y="220"/>
                    </a:lnTo>
                    <a:lnTo>
                      <a:pt x="172" y="220"/>
                    </a:lnTo>
                    <a:lnTo>
                      <a:pt x="171" y="194"/>
                    </a:lnTo>
                    <a:lnTo>
                      <a:pt x="171" y="194"/>
                    </a:lnTo>
                    <a:lnTo>
                      <a:pt x="170" y="173"/>
                    </a:lnTo>
                    <a:lnTo>
                      <a:pt x="170" y="119"/>
                    </a:lnTo>
                    <a:lnTo>
                      <a:pt x="170" y="119"/>
                    </a:lnTo>
                    <a:lnTo>
                      <a:pt x="171" y="115"/>
                    </a:lnTo>
                    <a:lnTo>
                      <a:pt x="172" y="112"/>
                    </a:lnTo>
                    <a:lnTo>
                      <a:pt x="177" y="107"/>
                    </a:lnTo>
                    <a:lnTo>
                      <a:pt x="185" y="101"/>
                    </a:lnTo>
                    <a:lnTo>
                      <a:pt x="193" y="97"/>
                    </a:lnTo>
                    <a:lnTo>
                      <a:pt x="193" y="97"/>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63" name="Rectangle 70"/>
              <p:cNvSpPr>
                <a:spLocks noChangeArrowheads="1"/>
              </p:cNvSpPr>
              <p:nvPr/>
            </p:nvSpPr>
            <p:spPr bwMode="auto">
              <a:xfrm>
                <a:off x="4932363" y="2400300"/>
                <a:ext cx="1588" cy="1587"/>
              </a:xfrm>
              <a:prstGeom prst="rect">
                <a:avLst/>
              </a:prstGeom>
              <a:grpFill/>
              <a:ln w="9525">
                <a:solidFill>
                  <a:schemeClr val="tx1">
                    <a:lumMod val="50000"/>
                    <a:lumOff val="50000"/>
                  </a:schemeClr>
                </a:solidFill>
                <a:miter lim="800000"/>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64" name="Freeform 71"/>
              <p:cNvSpPr/>
              <p:nvPr/>
            </p:nvSpPr>
            <p:spPr bwMode="auto">
              <a:xfrm>
                <a:off x="5070475" y="2309813"/>
                <a:ext cx="160338" cy="339725"/>
              </a:xfrm>
              <a:custGeom>
                <a:gdLst>
                  <a:gd fmla="*/ 160 w 202" name="T0"/>
                  <a:gd fmla="*/ 402 h 428" name="T1"/>
                  <a:gd fmla="*/ 165 w 202" name="T2"/>
                  <a:gd fmla="*/ 396 h 428" name="T3"/>
                  <a:gd fmla="*/ 168 w 202" name="T4"/>
                  <a:gd fmla="*/ 390 h 428" name="T5"/>
                  <a:gd fmla="*/ 179 w 202" name="T6"/>
                  <a:gd fmla="*/ 371 h 428" name="T7"/>
                  <a:gd fmla="*/ 188 w 202" name="T8"/>
                  <a:gd fmla="*/ 360 h 428" name="T9"/>
                  <a:gd fmla="*/ 198 w 202" name="T10"/>
                  <a:gd fmla="*/ 350 h 428" name="T11"/>
                  <a:gd fmla="*/ 200 w 202" name="T12"/>
                  <a:gd fmla="*/ 348 h 428" name="T13"/>
                  <a:gd fmla="*/ 202 w 202" name="T14"/>
                  <a:gd fmla="*/ 344 h 428" name="T15"/>
                  <a:gd fmla="*/ 199 w 202" name="T16"/>
                  <a:gd fmla="*/ 334 h 428" name="T17"/>
                  <a:gd fmla="*/ 193 w 202" name="T18"/>
                  <a:gd fmla="*/ 325 h 428" name="T19"/>
                  <a:gd fmla="*/ 188 w 202" name="T20"/>
                  <a:gd fmla="*/ 315 h 428" name="T21"/>
                  <a:gd fmla="*/ 185 w 202" name="T22"/>
                  <a:gd fmla="*/ 312 h 428" name="T23"/>
                  <a:gd fmla="*/ 174 w 202" name="T24"/>
                  <a:gd fmla="*/ 299 h 428" name="T25"/>
                  <a:gd fmla="*/ 163 w 202" name="T26"/>
                  <a:gd fmla="*/ 291 h 428" name="T27"/>
                  <a:gd fmla="*/ 70 w 202" name="T28"/>
                  <a:gd fmla="*/ 0 h 428" name="T29"/>
                  <a:gd fmla="*/ 28 w 202" name="T30"/>
                  <a:gd fmla="*/ 46 h 428" name="T31"/>
                  <a:gd fmla="*/ 31 w 202" name="T32"/>
                  <a:gd fmla="*/ 46 h 428" name="T33"/>
                  <a:gd fmla="*/ 31 w 202" name="T34"/>
                  <a:gd fmla="*/ 54 h 428" name="T35"/>
                  <a:gd fmla="*/ 28 w 202" name="T36"/>
                  <a:gd fmla="*/ 81 h 428" name="T37"/>
                  <a:gd fmla="*/ 31 w 202" name="T38"/>
                  <a:gd fmla="*/ 99 h 428" name="T39"/>
                  <a:gd fmla="*/ 34 w 202" name="T40"/>
                  <a:gd fmla="*/ 105 h 428" name="T41"/>
                  <a:gd fmla="*/ 46 w 202" name="T42"/>
                  <a:gd fmla="*/ 112 h 428" name="T43"/>
                  <a:gd fmla="*/ 52 w 202" name="T44"/>
                  <a:gd fmla="*/ 116 h 428" name="T45"/>
                  <a:gd fmla="*/ 55 w 202" name="T46"/>
                  <a:gd fmla="*/ 119 h 428" name="T47"/>
                  <a:gd fmla="*/ 55 w 202" name="T48"/>
                  <a:gd fmla="*/ 122 h 428" name="T49"/>
                  <a:gd fmla="*/ 48 w 202" name="T50"/>
                  <a:gd fmla="*/ 131 h 428" name="T51"/>
                  <a:gd fmla="*/ 42 w 202" name="T52"/>
                  <a:gd fmla="*/ 136 h 428" name="T53"/>
                  <a:gd fmla="*/ 24 w 202" name="T54"/>
                  <a:gd fmla="*/ 145 h 428" name="T55"/>
                  <a:gd fmla="*/ 14 w 202" name="T56"/>
                  <a:gd fmla="*/ 150 h 428" name="T57"/>
                  <a:gd fmla="*/ 3 w 202" name="T58"/>
                  <a:gd fmla="*/ 159 h 428" name="T59"/>
                  <a:gd fmla="*/ 0 w 202" name="T60"/>
                  <a:gd fmla="*/ 166 h 428" name="T61"/>
                  <a:gd fmla="*/ 0 w 202" name="T62"/>
                  <a:gd fmla="*/ 220 h 428" name="T63"/>
                  <a:gd fmla="*/ 1 w 202" name="T64"/>
                  <a:gd fmla="*/ 241 h 428" name="T65"/>
                  <a:gd fmla="*/ 3 w 202" name="T66"/>
                  <a:gd fmla="*/ 312 h 428" name="T67"/>
                  <a:gd fmla="*/ 3 w 202" name="T68"/>
                  <a:gd fmla="*/ 326 h 428" name="T69"/>
                  <a:gd fmla="*/ 3 w 202" name="T70"/>
                  <a:gd fmla="*/ 354 h 428" name="T71"/>
                  <a:gd fmla="*/ 3 w 202" name="T72"/>
                  <a:gd fmla="*/ 376 h 428" name="T73"/>
                  <a:gd fmla="*/ 11 w 202" name="T74"/>
                  <a:gd fmla="*/ 421 h 428" name="T75"/>
                  <a:gd fmla="*/ 22 w 202" name="T76"/>
                  <a:gd fmla="*/ 428 h 428" name="T77"/>
                  <a:gd fmla="*/ 95 w 202" name="T78"/>
                  <a:gd fmla="*/ 417 h 428" name="T79"/>
                  <a:gd fmla="*/ 151 w 202" name="T80"/>
                  <a:gd fmla="*/ 405 h 428" name="T81"/>
                  <a:gd fmla="*/ 160 w 202" name="T82"/>
                  <a:gd fmla="*/ 402 h 42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28" w="201">
                    <a:moveTo>
                      <a:pt x="160" y="402"/>
                    </a:moveTo>
                    <a:lnTo>
                      <a:pt x="160" y="402"/>
                    </a:lnTo>
                    <a:lnTo>
                      <a:pt x="163" y="399"/>
                    </a:lnTo>
                    <a:lnTo>
                      <a:pt x="165" y="396"/>
                    </a:lnTo>
                    <a:lnTo>
                      <a:pt x="168" y="390"/>
                    </a:lnTo>
                    <a:lnTo>
                      <a:pt x="168" y="390"/>
                    </a:lnTo>
                    <a:lnTo>
                      <a:pt x="174" y="379"/>
                    </a:lnTo>
                    <a:lnTo>
                      <a:pt x="179" y="371"/>
                    </a:lnTo>
                    <a:lnTo>
                      <a:pt x="188" y="360"/>
                    </a:lnTo>
                    <a:lnTo>
                      <a:pt x="188" y="360"/>
                    </a:lnTo>
                    <a:lnTo>
                      <a:pt x="195" y="351"/>
                    </a:lnTo>
                    <a:lnTo>
                      <a:pt x="198" y="350"/>
                    </a:lnTo>
                    <a:lnTo>
                      <a:pt x="200" y="348"/>
                    </a:lnTo>
                    <a:lnTo>
                      <a:pt x="200" y="348"/>
                    </a:lnTo>
                    <a:lnTo>
                      <a:pt x="202" y="344"/>
                    </a:lnTo>
                    <a:lnTo>
                      <a:pt x="202" y="344"/>
                    </a:lnTo>
                    <a:lnTo>
                      <a:pt x="200" y="340"/>
                    </a:lnTo>
                    <a:lnTo>
                      <a:pt x="199" y="334"/>
                    </a:lnTo>
                    <a:lnTo>
                      <a:pt x="193" y="325"/>
                    </a:lnTo>
                    <a:lnTo>
                      <a:pt x="193" y="325"/>
                    </a:lnTo>
                    <a:lnTo>
                      <a:pt x="189" y="320"/>
                    </a:lnTo>
                    <a:lnTo>
                      <a:pt x="188" y="315"/>
                    </a:lnTo>
                    <a:lnTo>
                      <a:pt x="188" y="315"/>
                    </a:lnTo>
                    <a:lnTo>
                      <a:pt x="185" y="312"/>
                    </a:lnTo>
                    <a:lnTo>
                      <a:pt x="182" y="308"/>
                    </a:lnTo>
                    <a:lnTo>
                      <a:pt x="174" y="299"/>
                    </a:lnTo>
                    <a:lnTo>
                      <a:pt x="163" y="291"/>
                    </a:lnTo>
                    <a:lnTo>
                      <a:pt x="163" y="291"/>
                    </a:lnTo>
                    <a:lnTo>
                      <a:pt x="163" y="290"/>
                    </a:lnTo>
                    <a:lnTo>
                      <a:pt x="70" y="0"/>
                    </a:lnTo>
                    <a:lnTo>
                      <a:pt x="50" y="11"/>
                    </a:lnTo>
                    <a:lnTo>
                      <a:pt x="28" y="46"/>
                    </a:lnTo>
                    <a:lnTo>
                      <a:pt x="32" y="44"/>
                    </a:lnTo>
                    <a:lnTo>
                      <a:pt x="31" y="46"/>
                    </a:lnTo>
                    <a:lnTo>
                      <a:pt x="31" y="46"/>
                    </a:lnTo>
                    <a:lnTo>
                      <a:pt x="31" y="54"/>
                    </a:lnTo>
                    <a:lnTo>
                      <a:pt x="29" y="71"/>
                    </a:lnTo>
                    <a:lnTo>
                      <a:pt x="28" y="81"/>
                    </a:lnTo>
                    <a:lnTo>
                      <a:pt x="29" y="91"/>
                    </a:lnTo>
                    <a:lnTo>
                      <a:pt x="31" y="99"/>
                    </a:lnTo>
                    <a:lnTo>
                      <a:pt x="34" y="105"/>
                    </a:lnTo>
                    <a:lnTo>
                      <a:pt x="34" y="105"/>
                    </a:lnTo>
                    <a:lnTo>
                      <a:pt x="41" y="109"/>
                    </a:lnTo>
                    <a:lnTo>
                      <a:pt x="46" y="112"/>
                    </a:lnTo>
                    <a:lnTo>
                      <a:pt x="46" y="112"/>
                    </a:lnTo>
                    <a:lnTo>
                      <a:pt x="52" y="116"/>
                    </a:lnTo>
                    <a:lnTo>
                      <a:pt x="53" y="117"/>
                    </a:lnTo>
                    <a:lnTo>
                      <a:pt x="55" y="119"/>
                    </a:lnTo>
                    <a:lnTo>
                      <a:pt x="55" y="119"/>
                    </a:lnTo>
                    <a:lnTo>
                      <a:pt x="55" y="122"/>
                    </a:lnTo>
                    <a:lnTo>
                      <a:pt x="53" y="124"/>
                    </a:lnTo>
                    <a:lnTo>
                      <a:pt x="48" y="131"/>
                    </a:lnTo>
                    <a:lnTo>
                      <a:pt x="48" y="131"/>
                    </a:lnTo>
                    <a:lnTo>
                      <a:pt x="42" y="136"/>
                    </a:lnTo>
                    <a:lnTo>
                      <a:pt x="36" y="140"/>
                    </a:lnTo>
                    <a:lnTo>
                      <a:pt x="24" y="145"/>
                    </a:lnTo>
                    <a:lnTo>
                      <a:pt x="24" y="145"/>
                    </a:lnTo>
                    <a:lnTo>
                      <a:pt x="14" y="150"/>
                    </a:lnTo>
                    <a:lnTo>
                      <a:pt x="7" y="154"/>
                    </a:lnTo>
                    <a:lnTo>
                      <a:pt x="3" y="159"/>
                    </a:lnTo>
                    <a:lnTo>
                      <a:pt x="1" y="162"/>
                    </a:lnTo>
                    <a:lnTo>
                      <a:pt x="0" y="166"/>
                    </a:lnTo>
                    <a:lnTo>
                      <a:pt x="0" y="220"/>
                    </a:lnTo>
                    <a:lnTo>
                      <a:pt x="0" y="220"/>
                    </a:lnTo>
                    <a:lnTo>
                      <a:pt x="1" y="241"/>
                    </a:lnTo>
                    <a:lnTo>
                      <a:pt x="1" y="241"/>
                    </a:lnTo>
                    <a:lnTo>
                      <a:pt x="3" y="267"/>
                    </a:lnTo>
                    <a:lnTo>
                      <a:pt x="3" y="312"/>
                    </a:lnTo>
                    <a:lnTo>
                      <a:pt x="3" y="312"/>
                    </a:lnTo>
                    <a:lnTo>
                      <a:pt x="3" y="326"/>
                    </a:lnTo>
                    <a:lnTo>
                      <a:pt x="3" y="326"/>
                    </a:lnTo>
                    <a:lnTo>
                      <a:pt x="3" y="354"/>
                    </a:lnTo>
                    <a:lnTo>
                      <a:pt x="3" y="367"/>
                    </a:lnTo>
                    <a:lnTo>
                      <a:pt x="3" y="376"/>
                    </a:lnTo>
                    <a:lnTo>
                      <a:pt x="3" y="376"/>
                    </a:lnTo>
                    <a:lnTo>
                      <a:pt x="11" y="421"/>
                    </a:lnTo>
                    <a:lnTo>
                      <a:pt x="22" y="428"/>
                    </a:lnTo>
                    <a:lnTo>
                      <a:pt x="22" y="428"/>
                    </a:lnTo>
                    <a:lnTo>
                      <a:pt x="52" y="424"/>
                    </a:lnTo>
                    <a:lnTo>
                      <a:pt x="95" y="417"/>
                    </a:lnTo>
                    <a:lnTo>
                      <a:pt x="136" y="409"/>
                    </a:lnTo>
                    <a:lnTo>
                      <a:pt x="151" y="405"/>
                    </a:lnTo>
                    <a:lnTo>
                      <a:pt x="160" y="402"/>
                    </a:lnTo>
                    <a:lnTo>
                      <a:pt x="160" y="402"/>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65" name="Freeform 72"/>
              <p:cNvSpPr/>
              <p:nvPr/>
            </p:nvSpPr>
            <p:spPr bwMode="auto">
              <a:xfrm>
                <a:off x="5127625" y="1990725"/>
                <a:ext cx="369888" cy="588962"/>
              </a:xfrm>
              <a:custGeom>
                <a:gdLst>
                  <a:gd fmla="*/ 102 w 465" name="T0"/>
                  <a:gd fmla="*/ 700 h 741" name="T1"/>
                  <a:gd fmla="*/ 115 w 465" name="T2"/>
                  <a:gd fmla="*/ 716 h 741" name="T3"/>
                  <a:gd fmla="*/ 129 w 465" name="T4"/>
                  <a:gd fmla="*/ 741 h 741" name="T5"/>
                  <a:gd fmla="*/ 148 w 465" name="T6"/>
                  <a:gd fmla="*/ 682 h 741" name="T7"/>
                  <a:gd fmla="*/ 157 w 465" name="T8"/>
                  <a:gd fmla="*/ 651 h 741" name="T9"/>
                  <a:gd fmla="*/ 154 w 465" name="T10"/>
                  <a:gd fmla="*/ 629 h 741" name="T11"/>
                  <a:gd fmla="*/ 160 w 465" name="T12"/>
                  <a:gd fmla="*/ 602 h 741" name="T13"/>
                  <a:gd fmla="*/ 168 w 465" name="T14"/>
                  <a:gd fmla="*/ 590 h 741" name="T15"/>
                  <a:gd fmla="*/ 179 w 465" name="T16"/>
                  <a:gd fmla="*/ 580 h 741" name="T17"/>
                  <a:gd fmla="*/ 211 w 465" name="T18"/>
                  <a:gd fmla="*/ 577 h 741" name="T19"/>
                  <a:gd fmla="*/ 234 w 465" name="T20"/>
                  <a:gd fmla="*/ 570 h 741" name="T21"/>
                  <a:gd fmla="*/ 244 w 465" name="T22"/>
                  <a:gd fmla="*/ 555 h 741" name="T23"/>
                  <a:gd fmla="*/ 269 w 465" name="T24"/>
                  <a:gd fmla="*/ 534 h 741" name="T25"/>
                  <a:gd fmla="*/ 283 w 465" name="T26"/>
                  <a:gd fmla="*/ 520 h 741" name="T27"/>
                  <a:gd fmla="*/ 274 w 465" name="T28"/>
                  <a:gd fmla="*/ 496 h 741" name="T29"/>
                  <a:gd fmla="*/ 263 w 465" name="T30"/>
                  <a:gd fmla="*/ 466 h 741" name="T31"/>
                  <a:gd fmla="*/ 266 w 465" name="T32"/>
                  <a:gd fmla="*/ 451 h 741" name="T33"/>
                  <a:gd fmla="*/ 291 w 465" name="T34"/>
                  <a:gd fmla="*/ 462 h 741" name="T35"/>
                  <a:gd fmla="*/ 318 w 465" name="T36"/>
                  <a:gd fmla="*/ 480 h 741" name="T37"/>
                  <a:gd fmla="*/ 325 w 465" name="T38"/>
                  <a:gd fmla="*/ 479 h 741" name="T39"/>
                  <a:gd fmla="*/ 325 w 465" name="T40"/>
                  <a:gd fmla="*/ 455 h 741" name="T41"/>
                  <a:gd fmla="*/ 333 w 465" name="T42"/>
                  <a:gd fmla="*/ 438 h 741" name="T43"/>
                  <a:gd fmla="*/ 345 w 465" name="T44"/>
                  <a:gd fmla="*/ 433 h 741" name="T45"/>
                  <a:gd fmla="*/ 370 w 465" name="T46"/>
                  <a:gd fmla="*/ 438 h 741" name="T47"/>
                  <a:gd fmla="*/ 412 w 465" name="T48"/>
                  <a:gd fmla="*/ 402 h 741" name="T49"/>
                  <a:gd fmla="*/ 444 w 465" name="T50"/>
                  <a:gd fmla="*/ 377 h 741" name="T51"/>
                  <a:gd fmla="*/ 465 w 465" name="T52"/>
                  <a:gd fmla="*/ 335 h 741" name="T53"/>
                  <a:gd fmla="*/ 464 w 465" name="T54"/>
                  <a:gd fmla="*/ 315 h 741" name="T55"/>
                  <a:gd fmla="*/ 448 w 465" name="T56"/>
                  <a:gd fmla="*/ 296 h 741" name="T57"/>
                  <a:gd fmla="*/ 434 w 465" name="T58"/>
                  <a:gd fmla="*/ 276 h 741" name="T59"/>
                  <a:gd fmla="*/ 431 w 465" name="T60"/>
                  <a:gd fmla="*/ 276 h 741" name="T61"/>
                  <a:gd fmla="*/ 416 w 465" name="T62"/>
                  <a:gd fmla="*/ 297 h 741" name="T63"/>
                  <a:gd fmla="*/ 399 w 465" name="T64"/>
                  <a:gd fmla="*/ 293 h 741" name="T65"/>
                  <a:gd fmla="*/ 378 w 465" name="T66"/>
                  <a:gd fmla="*/ 273 h 741" name="T67"/>
                  <a:gd fmla="*/ 373 w 465" name="T68"/>
                  <a:gd fmla="*/ 255 h 741" name="T69"/>
                  <a:gd fmla="*/ 381 w 465" name="T70"/>
                  <a:gd fmla="*/ 244 h 741" name="T71"/>
                  <a:gd fmla="*/ 345 w 465" name="T72"/>
                  <a:gd fmla="*/ 237 h 741" name="T73"/>
                  <a:gd fmla="*/ 318 w 465" name="T74"/>
                  <a:gd fmla="*/ 211 h 741" name="T75"/>
                  <a:gd fmla="*/ 305 w 465" name="T76"/>
                  <a:gd fmla="*/ 164 h 741" name="T77"/>
                  <a:gd fmla="*/ 280 w 465" name="T78"/>
                  <a:gd fmla="*/ 59 h 741" name="T79"/>
                  <a:gd fmla="*/ 267 w 465" name="T80"/>
                  <a:gd fmla="*/ 21 h 741" name="T81"/>
                  <a:gd fmla="*/ 234 w 465" name="T82"/>
                  <a:gd fmla="*/ 3 h 741" name="T83"/>
                  <a:gd fmla="*/ 210 w 465" name="T84"/>
                  <a:gd fmla="*/ 0 h 741" name="T85"/>
                  <a:gd fmla="*/ 186 w 465" name="T86"/>
                  <a:gd fmla="*/ 14 h 741" name="T87"/>
                  <a:gd fmla="*/ 148 w 465" name="T88"/>
                  <a:gd fmla="*/ 39 h 741" name="T89"/>
                  <a:gd fmla="*/ 126 w 465" name="T90"/>
                  <a:gd fmla="*/ 38 h 741" name="T91"/>
                  <a:gd fmla="*/ 113 w 465" name="T92"/>
                  <a:gd fmla="*/ 22 h 741" name="T93"/>
                  <a:gd fmla="*/ 85 w 465" name="T94"/>
                  <a:gd fmla="*/ 90 h 741" name="T95"/>
                  <a:gd fmla="*/ 66 w 465" name="T96"/>
                  <a:gd fmla="*/ 154 h 741" name="T97"/>
                  <a:gd fmla="*/ 69 w 465" name="T98"/>
                  <a:gd fmla="*/ 164 h 741" name="T99"/>
                  <a:gd fmla="*/ 70 w 465" name="T100"/>
                  <a:gd fmla="*/ 183 h 741" name="T101"/>
                  <a:gd fmla="*/ 63 w 465" name="T102"/>
                  <a:gd fmla="*/ 235 h 741" name="T103"/>
                  <a:gd fmla="*/ 64 w 465" name="T104"/>
                  <a:gd fmla="*/ 268 h 741" name="T105"/>
                  <a:gd fmla="*/ 67 w 465" name="T106"/>
                  <a:gd fmla="*/ 286 h 741" name="T107"/>
                  <a:gd fmla="*/ 50 w 465" name="T108"/>
                  <a:gd fmla="*/ 319 h 741" name="T109"/>
                  <a:gd fmla="*/ 34 w 465" name="T110"/>
                  <a:gd fmla="*/ 395 h 741" name="T111"/>
                  <a:gd fmla="*/ 0 w 465" name="T112"/>
                  <a:gd fmla="*/ 401 h 74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41" w="465">
                    <a:moveTo>
                      <a:pt x="0" y="406"/>
                    </a:moveTo>
                    <a:lnTo>
                      <a:pt x="90" y="691"/>
                    </a:lnTo>
                    <a:lnTo>
                      <a:pt x="90" y="691"/>
                    </a:lnTo>
                    <a:lnTo>
                      <a:pt x="102" y="700"/>
                    </a:lnTo>
                    <a:lnTo>
                      <a:pt x="111" y="709"/>
                    </a:lnTo>
                    <a:lnTo>
                      <a:pt x="113" y="713"/>
                    </a:lnTo>
                    <a:lnTo>
                      <a:pt x="115" y="716"/>
                    </a:lnTo>
                    <a:lnTo>
                      <a:pt x="115" y="716"/>
                    </a:lnTo>
                    <a:lnTo>
                      <a:pt x="120" y="726"/>
                    </a:lnTo>
                    <a:lnTo>
                      <a:pt x="120" y="726"/>
                    </a:lnTo>
                    <a:lnTo>
                      <a:pt x="126" y="733"/>
                    </a:lnTo>
                    <a:lnTo>
                      <a:pt x="129" y="741"/>
                    </a:lnTo>
                    <a:lnTo>
                      <a:pt x="129" y="741"/>
                    </a:lnTo>
                    <a:lnTo>
                      <a:pt x="139" y="705"/>
                    </a:lnTo>
                    <a:lnTo>
                      <a:pt x="144" y="692"/>
                    </a:lnTo>
                    <a:lnTo>
                      <a:pt x="148" y="682"/>
                    </a:lnTo>
                    <a:lnTo>
                      <a:pt x="148" y="682"/>
                    </a:lnTo>
                    <a:lnTo>
                      <a:pt x="154" y="668"/>
                    </a:lnTo>
                    <a:lnTo>
                      <a:pt x="157" y="660"/>
                    </a:lnTo>
                    <a:lnTo>
                      <a:pt x="157" y="651"/>
                    </a:lnTo>
                    <a:lnTo>
                      <a:pt x="155" y="643"/>
                    </a:lnTo>
                    <a:lnTo>
                      <a:pt x="155" y="643"/>
                    </a:lnTo>
                    <a:lnTo>
                      <a:pt x="154" y="629"/>
                    </a:lnTo>
                    <a:lnTo>
                      <a:pt x="154" y="629"/>
                    </a:lnTo>
                    <a:lnTo>
                      <a:pt x="153" y="619"/>
                    </a:lnTo>
                    <a:lnTo>
                      <a:pt x="154" y="612"/>
                    </a:lnTo>
                    <a:lnTo>
                      <a:pt x="157" y="607"/>
                    </a:lnTo>
                    <a:lnTo>
                      <a:pt x="160" y="602"/>
                    </a:lnTo>
                    <a:lnTo>
                      <a:pt x="160" y="602"/>
                    </a:lnTo>
                    <a:lnTo>
                      <a:pt x="164" y="597"/>
                    </a:lnTo>
                    <a:lnTo>
                      <a:pt x="168" y="590"/>
                    </a:lnTo>
                    <a:lnTo>
                      <a:pt x="168" y="590"/>
                    </a:lnTo>
                    <a:lnTo>
                      <a:pt x="169" y="586"/>
                    </a:lnTo>
                    <a:lnTo>
                      <a:pt x="172" y="583"/>
                    </a:lnTo>
                    <a:lnTo>
                      <a:pt x="175" y="581"/>
                    </a:lnTo>
                    <a:lnTo>
                      <a:pt x="179" y="580"/>
                    </a:lnTo>
                    <a:lnTo>
                      <a:pt x="189" y="579"/>
                    </a:lnTo>
                    <a:lnTo>
                      <a:pt x="199" y="577"/>
                    </a:lnTo>
                    <a:lnTo>
                      <a:pt x="199" y="577"/>
                    </a:lnTo>
                    <a:lnTo>
                      <a:pt x="211" y="577"/>
                    </a:lnTo>
                    <a:lnTo>
                      <a:pt x="224" y="576"/>
                    </a:lnTo>
                    <a:lnTo>
                      <a:pt x="224" y="576"/>
                    </a:lnTo>
                    <a:lnTo>
                      <a:pt x="230" y="573"/>
                    </a:lnTo>
                    <a:lnTo>
                      <a:pt x="234" y="570"/>
                    </a:lnTo>
                    <a:lnTo>
                      <a:pt x="237" y="566"/>
                    </a:lnTo>
                    <a:lnTo>
                      <a:pt x="239" y="562"/>
                    </a:lnTo>
                    <a:lnTo>
                      <a:pt x="239" y="562"/>
                    </a:lnTo>
                    <a:lnTo>
                      <a:pt x="244" y="555"/>
                    </a:lnTo>
                    <a:lnTo>
                      <a:pt x="248" y="549"/>
                    </a:lnTo>
                    <a:lnTo>
                      <a:pt x="256" y="541"/>
                    </a:lnTo>
                    <a:lnTo>
                      <a:pt x="269" y="534"/>
                    </a:lnTo>
                    <a:lnTo>
                      <a:pt x="269" y="534"/>
                    </a:lnTo>
                    <a:lnTo>
                      <a:pt x="274" y="530"/>
                    </a:lnTo>
                    <a:lnTo>
                      <a:pt x="279" y="527"/>
                    </a:lnTo>
                    <a:lnTo>
                      <a:pt x="281" y="523"/>
                    </a:lnTo>
                    <a:lnTo>
                      <a:pt x="283" y="520"/>
                    </a:lnTo>
                    <a:lnTo>
                      <a:pt x="283" y="520"/>
                    </a:lnTo>
                    <a:lnTo>
                      <a:pt x="283" y="514"/>
                    </a:lnTo>
                    <a:lnTo>
                      <a:pt x="281" y="508"/>
                    </a:lnTo>
                    <a:lnTo>
                      <a:pt x="274" y="496"/>
                    </a:lnTo>
                    <a:lnTo>
                      <a:pt x="274" y="496"/>
                    </a:lnTo>
                    <a:lnTo>
                      <a:pt x="267" y="483"/>
                    </a:lnTo>
                    <a:lnTo>
                      <a:pt x="265" y="475"/>
                    </a:lnTo>
                    <a:lnTo>
                      <a:pt x="263" y="466"/>
                    </a:lnTo>
                    <a:lnTo>
                      <a:pt x="263" y="466"/>
                    </a:lnTo>
                    <a:lnTo>
                      <a:pt x="263" y="455"/>
                    </a:lnTo>
                    <a:lnTo>
                      <a:pt x="263" y="452"/>
                    </a:lnTo>
                    <a:lnTo>
                      <a:pt x="266" y="451"/>
                    </a:lnTo>
                    <a:lnTo>
                      <a:pt x="266" y="451"/>
                    </a:lnTo>
                    <a:lnTo>
                      <a:pt x="270" y="450"/>
                    </a:lnTo>
                    <a:lnTo>
                      <a:pt x="276" y="452"/>
                    </a:lnTo>
                    <a:lnTo>
                      <a:pt x="291" y="462"/>
                    </a:lnTo>
                    <a:lnTo>
                      <a:pt x="291" y="462"/>
                    </a:lnTo>
                    <a:lnTo>
                      <a:pt x="308" y="475"/>
                    </a:lnTo>
                    <a:lnTo>
                      <a:pt x="308" y="475"/>
                    </a:lnTo>
                    <a:lnTo>
                      <a:pt x="318" y="480"/>
                    </a:lnTo>
                    <a:lnTo>
                      <a:pt x="322" y="482"/>
                    </a:lnTo>
                    <a:lnTo>
                      <a:pt x="324" y="482"/>
                    </a:lnTo>
                    <a:lnTo>
                      <a:pt x="324" y="482"/>
                    </a:lnTo>
                    <a:lnTo>
                      <a:pt x="325" y="479"/>
                    </a:lnTo>
                    <a:lnTo>
                      <a:pt x="324" y="475"/>
                    </a:lnTo>
                    <a:lnTo>
                      <a:pt x="324" y="475"/>
                    </a:lnTo>
                    <a:lnTo>
                      <a:pt x="324" y="462"/>
                    </a:lnTo>
                    <a:lnTo>
                      <a:pt x="325" y="455"/>
                    </a:lnTo>
                    <a:lnTo>
                      <a:pt x="328" y="447"/>
                    </a:lnTo>
                    <a:lnTo>
                      <a:pt x="328" y="447"/>
                    </a:lnTo>
                    <a:lnTo>
                      <a:pt x="329" y="443"/>
                    </a:lnTo>
                    <a:lnTo>
                      <a:pt x="333" y="438"/>
                    </a:lnTo>
                    <a:lnTo>
                      <a:pt x="336" y="436"/>
                    </a:lnTo>
                    <a:lnTo>
                      <a:pt x="340" y="434"/>
                    </a:lnTo>
                    <a:lnTo>
                      <a:pt x="340" y="434"/>
                    </a:lnTo>
                    <a:lnTo>
                      <a:pt x="345" y="433"/>
                    </a:lnTo>
                    <a:lnTo>
                      <a:pt x="350" y="433"/>
                    </a:lnTo>
                    <a:lnTo>
                      <a:pt x="359" y="434"/>
                    </a:lnTo>
                    <a:lnTo>
                      <a:pt x="366" y="436"/>
                    </a:lnTo>
                    <a:lnTo>
                      <a:pt x="370" y="438"/>
                    </a:lnTo>
                    <a:lnTo>
                      <a:pt x="370" y="438"/>
                    </a:lnTo>
                    <a:lnTo>
                      <a:pt x="382" y="424"/>
                    </a:lnTo>
                    <a:lnTo>
                      <a:pt x="395" y="413"/>
                    </a:lnTo>
                    <a:lnTo>
                      <a:pt x="412" y="402"/>
                    </a:lnTo>
                    <a:lnTo>
                      <a:pt x="412" y="402"/>
                    </a:lnTo>
                    <a:lnTo>
                      <a:pt x="429" y="389"/>
                    </a:lnTo>
                    <a:lnTo>
                      <a:pt x="437" y="384"/>
                    </a:lnTo>
                    <a:lnTo>
                      <a:pt x="444" y="377"/>
                    </a:lnTo>
                    <a:lnTo>
                      <a:pt x="450" y="368"/>
                    </a:lnTo>
                    <a:lnTo>
                      <a:pt x="455" y="359"/>
                    </a:lnTo>
                    <a:lnTo>
                      <a:pt x="461" y="347"/>
                    </a:lnTo>
                    <a:lnTo>
                      <a:pt x="465" y="335"/>
                    </a:lnTo>
                    <a:lnTo>
                      <a:pt x="465" y="335"/>
                    </a:lnTo>
                    <a:lnTo>
                      <a:pt x="465" y="328"/>
                    </a:lnTo>
                    <a:lnTo>
                      <a:pt x="465" y="321"/>
                    </a:lnTo>
                    <a:lnTo>
                      <a:pt x="464" y="315"/>
                    </a:lnTo>
                    <a:lnTo>
                      <a:pt x="462" y="310"/>
                    </a:lnTo>
                    <a:lnTo>
                      <a:pt x="455" y="301"/>
                    </a:lnTo>
                    <a:lnTo>
                      <a:pt x="448" y="296"/>
                    </a:lnTo>
                    <a:lnTo>
                      <a:pt x="448" y="296"/>
                    </a:lnTo>
                    <a:lnTo>
                      <a:pt x="438" y="287"/>
                    </a:lnTo>
                    <a:lnTo>
                      <a:pt x="436" y="282"/>
                    </a:lnTo>
                    <a:lnTo>
                      <a:pt x="434" y="276"/>
                    </a:lnTo>
                    <a:lnTo>
                      <a:pt x="434" y="276"/>
                    </a:lnTo>
                    <a:lnTo>
                      <a:pt x="433" y="273"/>
                    </a:lnTo>
                    <a:lnTo>
                      <a:pt x="433" y="273"/>
                    </a:lnTo>
                    <a:lnTo>
                      <a:pt x="431" y="276"/>
                    </a:lnTo>
                    <a:lnTo>
                      <a:pt x="431" y="276"/>
                    </a:lnTo>
                    <a:lnTo>
                      <a:pt x="430" y="282"/>
                    </a:lnTo>
                    <a:lnTo>
                      <a:pt x="427" y="287"/>
                    </a:lnTo>
                    <a:lnTo>
                      <a:pt x="422" y="293"/>
                    </a:lnTo>
                    <a:lnTo>
                      <a:pt x="416" y="297"/>
                    </a:lnTo>
                    <a:lnTo>
                      <a:pt x="416" y="297"/>
                    </a:lnTo>
                    <a:lnTo>
                      <a:pt x="410" y="297"/>
                    </a:lnTo>
                    <a:lnTo>
                      <a:pt x="405" y="296"/>
                    </a:lnTo>
                    <a:lnTo>
                      <a:pt x="399" y="293"/>
                    </a:lnTo>
                    <a:lnTo>
                      <a:pt x="392" y="289"/>
                    </a:lnTo>
                    <a:lnTo>
                      <a:pt x="392" y="289"/>
                    </a:lnTo>
                    <a:lnTo>
                      <a:pt x="384" y="280"/>
                    </a:lnTo>
                    <a:lnTo>
                      <a:pt x="378" y="273"/>
                    </a:lnTo>
                    <a:lnTo>
                      <a:pt x="374" y="268"/>
                    </a:lnTo>
                    <a:lnTo>
                      <a:pt x="373" y="261"/>
                    </a:lnTo>
                    <a:lnTo>
                      <a:pt x="373" y="261"/>
                    </a:lnTo>
                    <a:lnTo>
                      <a:pt x="373" y="255"/>
                    </a:lnTo>
                    <a:lnTo>
                      <a:pt x="375" y="251"/>
                    </a:lnTo>
                    <a:lnTo>
                      <a:pt x="380" y="244"/>
                    </a:lnTo>
                    <a:lnTo>
                      <a:pt x="380" y="244"/>
                    </a:lnTo>
                    <a:lnTo>
                      <a:pt x="381" y="244"/>
                    </a:lnTo>
                    <a:lnTo>
                      <a:pt x="381" y="244"/>
                    </a:lnTo>
                    <a:lnTo>
                      <a:pt x="366" y="242"/>
                    </a:lnTo>
                    <a:lnTo>
                      <a:pt x="354" y="240"/>
                    </a:lnTo>
                    <a:lnTo>
                      <a:pt x="345" y="237"/>
                    </a:lnTo>
                    <a:lnTo>
                      <a:pt x="333" y="231"/>
                    </a:lnTo>
                    <a:lnTo>
                      <a:pt x="325" y="223"/>
                    </a:lnTo>
                    <a:lnTo>
                      <a:pt x="321" y="217"/>
                    </a:lnTo>
                    <a:lnTo>
                      <a:pt x="318" y="211"/>
                    </a:lnTo>
                    <a:lnTo>
                      <a:pt x="315" y="206"/>
                    </a:lnTo>
                    <a:lnTo>
                      <a:pt x="314" y="197"/>
                    </a:lnTo>
                    <a:lnTo>
                      <a:pt x="314" y="197"/>
                    </a:lnTo>
                    <a:lnTo>
                      <a:pt x="305" y="164"/>
                    </a:lnTo>
                    <a:lnTo>
                      <a:pt x="295" y="125"/>
                    </a:lnTo>
                    <a:lnTo>
                      <a:pt x="295" y="125"/>
                    </a:lnTo>
                    <a:lnTo>
                      <a:pt x="284" y="80"/>
                    </a:lnTo>
                    <a:lnTo>
                      <a:pt x="280" y="59"/>
                    </a:lnTo>
                    <a:lnTo>
                      <a:pt x="277" y="41"/>
                    </a:lnTo>
                    <a:lnTo>
                      <a:pt x="277" y="41"/>
                    </a:lnTo>
                    <a:lnTo>
                      <a:pt x="273" y="29"/>
                    </a:lnTo>
                    <a:lnTo>
                      <a:pt x="267" y="21"/>
                    </a:lnTo>
                    <a:lnTo>
                      <a:pt x="260" y="14"/>
                    </a:lnTo>
                    <a:lnTo>
                      <a:pt x="252" y="10"/>
                    </a:lnTo>
                    <a:lnTo>
                      <a:pt x="244" y="6"/>
                    </a:lnTo>
                    <a:lnTo>
                      <a:pt x="234" y="3"/>
                    </a:lnTo>
                    <a:lnTo>
                      <a:pt x="217" y="1"/>
                    </a:lnTo>
                    <a:lnTo>
                      <a:pt x="217" y="1"/>
                    </a:lnTo>
                    <a:lnTo>
                      <a:pt x="210" y="0"/>
                    </a:lnTo>
                    <a:lnTo>
                      <a:pt x="210" y="0"/>
                    </a:lnTo>
                    <a:lnTo>
                      <a:pt x="204" y="0"/>
                    </a:lnTo>
                    <a:lnTo>
                      <a:pt x="199" y="3"/>
                    </a:lnTo>
                    <a:lnTo>
                      <a:pt x="186" y="14"/>
                    </a:lnTo>
                    <a:lnTo>
                      <a:pt x="186" y="14"/>
                    </a:lnTo>
                    <a:lnTo>
                      <a:pt x="169" y="27"/>
                    </a:lnTo>
                    <a:lnTo>
                      <a:pt x="160" y="34"/>
                    </a:lnTo>
                    <a:lnTo>
                      <a:pt x="148" y="39"/>
                    </a:lnTo>
                    <a:lnTo>
                      <a:pt x="148" y="39"/>
                    </a:lnTo>
                    <a:lnTo>
                      <a:pt x="141" y="41"/>
                    </a:lnTo>
                    <a:lnTo>
                      <a:pt x="136" y="41"/>
                    </a:lnTo>
                    <a:lnTo>
                      <a:pt x="130" y="41"/>
                    </a:lnTo>
                    <a:lnTo>
                      <a:pt x="126" y="38"/>
                    </a:lnTo>
                    <a:lnTo>
                      <a:pt x="126" y="38"/>
                    </a:lnTo>
                    <a:lnTo>
                      <a:pt x="119" y="34"/>
                    </a:lnTo>
                    <a:lnTo>
                      <a:pt x="116" y="28"/>
                    </a:lnTo>
                    <a:lnTo>
                      <a:pt x="113" y="22"/>
                    </a:lnTo>
                    <a:lnTo>
                      <a:pt x="112" y="18"/>
                    </a:lnTo>
                    <a:lnTo>
                      <a:pt x="112" y="18"/>
                    </a:lnTo>
                    <a:lnTo>
                      <a:pt x="97" y="57"/>
                    </a:lnTo>
                    <a:lnTo>
                      <a:pt x="85" y="90"/>
                    </a:lnTo>
                    <a:lnTo>
                      <a:pt x="73" y="125"/>
                    </a:lnTo>
                    <a:lnTo>
                      <a:pt x="73" y="125"/>
                    </a:lnTo>
                    <a:lnTo>
                      <a:pt x="69" y="143"/>
                    </a:lnTo>
                    <a:lnTo>
                      <a:pt x="66" y="154"/>
                    </a:lnTo>
                    <a:lnTo>
                      <a:pt x="66" y="160"/>
                    </a:lnTo>
                    <a:lnTo>
                      <a:pt x="67" y="162"/>
                    </a:lnTo>
                    <a:lnTo>
                      <a:pt x="67" y="162"/>
                    </a:lnTo>
                    <a:lnTo>
                      <a:pt x="69" y="164"/>
                    </a:lnTo>
                    <a:lnTo>
                      <a:pt x="70" y="168"/>
                    </a:lnTo>
                    <a:lnTo>
                      <a:pt x="71" y="174"/>
                    </a:lnTo>
                    <a:lnTo>
                      <a:pt x="70" y="183"/>
                    </a:lnTo>
                    <a:lnTo>
                      <a:pt x="70" y="183"/>
                    </a:lnTo>
                    <a:lnTo>
                      <a:pt x="69" y="203"/>
                    </a:lnTo>
                    <a:lnTo>
                      <a:pt x="66" y="220"/>
                    </a:lnTo>
                    <a:lnTo>
                      <a:pt x="66" y="220"/>
                    </a:lnTo>
                    <a:lnTo>
                      <a:pt x="63" y="235"/>
                    </a:lnTo>
                    <a:lnTo>
                      <a:pt x="62" y="248"/>
                    </a:lnTo>
                    <a:lnTo>
                      <a:pt x="63" y="259"/>
                    </a:lnTo>
                    <a:lnTo>
                      <a:pt x="63" y="263"/>
                    </a:lnTo>
                    <a:lnTo>
                      <a:pt x="64" y="268"/>
                    </a:lnTo>
                    <a:lnTo>
                      <a:pt x="64" y="268"/>
                    </a:lnTo>
                    <a:lnTo>
                      <a:pt x="67" y="273"/>
                    </a:lnTo>
                    <a:lnTo>
                      <a:pt x="69" y="279"/>
                    </a:lnTo>
                    <a:lnTo>
                      <a:pt x="67" y="286"/>
                    </a:lnTo>
                    <a:lnTo>
                      <a:pt x="66" y="293"/>
                    </a:lnTo>
                    <a:lnTo>
                      <a:pt x="59" y="307"/>
                    </a:lnTo>
                    <a:lnTo>
                      <a:pt x="50" y="319"/>
                    </a:lnTo>
                    <a:lnTo>
                      <a:pt x="50" y="319"/>
                    </a:lnTo>
                    <a:lnTo>
                      <a:pt x="48" y="326"/>
                    </a:lnTo>
                    <a:lnTo>
                      <a:pt x="43" y="339"/>
                    </a:lnTo>
                    <a:lnTo>
                      <a:pt x="38" y="368"/>
                    </a:lnTo>
                    <a:lnTo>
                      <a:pt x="34" y="395"/>
                    </a:lnTo>
                    <a:lnTo>
                      <a:pt x="31" y="408"/>
                    </a:lnTo>
                    <a:lnTo>
                      <a:pt x="31" y="409"/>
                    </a:lnTo>
                    <a:lnTo>
                      <a:pt x="0" y="401"/>
                    </a:lnTo>
                    <a:lnTo>
                      <a:pt x="0" y="401"/>
                    </a:lnTo>
                    <a:lnTo>
                      <a:pt x="0" y="406"/>
                    </a:lnTo>
                    <a:lnTo>
                      <a:pt x="0" y="406"/>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66" name="Freeform 73"/>
              <p:cNvSpPr/>
              <p:nvPr/>
            </p:nvSpPr>
            <p:spPr bwMode="auto">
              <a:xfrm>
                <a:off x="5230813" y="2578100"/>
                <a:ext cx="3175" cy="9525"/>
              </a:xfrm>
              <a:custGeom>
                <a:gdLst>
                  <a:gd fmla="*/ 0 w 4" name="T0"/>
                  <a:gd fmla="*/ 11 h 13" name="T1"/>
                  <a:gd fmla="*/ 0 w 4" name="T2"/>
                  <a:gd fmla="*/ 11 h 13" name="T3"/>
                  <a:gd fmla="*/ 1 w 4" name="T4"/>
                  <a:gd fmla="*/ 11 h 13" name="T5"/>
                  <a:gd fmla="*/ 1 w 4" name="T6"/>
                  <a:gd fmla="*/ 11 h 13" name="T7"/>
                  <a:gd fmla="*/ 1 w 4" name="T8"/>
                  <a:gd fmla="*/ 13 h 13" name="T9"/>
                  <a:gd fmla="*/ 1 w 4" name="T10"/>
                  <a:gd fmla="*/ 13 h 13" name="T11"/>
                  <a:gd fmla="*/ 3 w 4" name="T12"/>
                  <a:gd fmla="*/ 9 h 13" name="T13"/>
                  <a:gd fmla="*/ 3 w 4" name="T14"/>
                  <a:gd fmla="*/ 9 h 13" name="T15"/>
                  <a:gd fmla="*/ 4 w 4" name="T16"/>
                  <a:gd fmla="*/ 4 h 13" name="T17"/>
                  <a:gd fmla="*/ 3 w 4" name="T18"/>
                  <a:gd fmla="*/ 0 h 13" name="T19"/>
                  <a:gd fmla="*/ 3 w 4" name="T20"/>
                  <a:gd fmla="*/ 0 h 13" name="T21"/>
                  <a:gd fmla="*/ 1 w 4" name="T22"/>
                  <a:gd fmla="*/ 9 h 13" name="T23"/>
                  <a:gd fmla="*/ 1 w 4" name="T24"/>
                  <a:gd fmla="*/ 9 h 13" name="T25"/>
                  <a:gd fmla="*/ 0 w 4" name="T26"/>
                  <a:gd fmla="*/ 11 h 13" name="T27"/>
                  <a:gd fmla="*/ 0 w 4" name="T28"/>
                  <a:gd fmla="*/ 11 h 1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 w="4">
                    <a:moveTo>
                      <a:pt x="0" y="11"/>
                    </a:moveTo>
                    <a:lnTo>
                      <a:pt x="0" y="11"/>
                    </a:lnTo>
                    <a:lnTo>
                      <a:pt x="1" y="11"/>
                    </a:lnTo>
                    <a:lnTo>
                      <a:pt x="1" y="11"/>
                    </a:lnTo>
                    <a:lnTo>
                      <a:pt x="1" y="13"/>
                    </a:lnTo>
                    <a:lnTo>
                      <a:pt x="1" y="13"/>
                    </a:lnTo>
                    <a:lnTo>
                      <a:pt x="3" y="9"/>
                    </a:lnTo>
                    <a:lnTo>
                      <a:pt x="3" y="9"/>
                    </a:lnTo>
                    <a:lnTo>
                      <a:pt x="4" y="4"/>
                    </a:lnTo>
                    <a:lnTo>
                      <a:pt x="3" y="0"/>
                    </a:lnTo>
                    <a:lnTo>
                      <a:pt x="3" y="0"/>
                    </a:lnTo>
                    <a:lnTo>
                      <a:pt x="1" y="9"/>
                    </a:lnTo>
                    <a:lnTo>
                      <a:pt x="1" y="9"/>
                    </a:lnTo>
                    <a:lnTo>
                      <a:pt x="0" y="11"/>
                    </a:lnTo>
                    <a:lnTo>
                      <a:pt x="0" y="11"/>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67" name="Freeform 74"/>
              <p:cNvSpPr/>
              <p:nvPr/>
            </p:nvSpPr>
            <p:spPr bwMode="auto">
              <a:xfrm>
                <a:off x="3817938" y="4343400"/>
                <a:ext cx="930275" cy="711200"/>
              </a:xfrm>
              <a:custGeom>
                <a:gdLst>
                  <a:gd fmla="*/ 814 w 1171" name="T0"/>
                  <a:gd fmla="*/ 633 h 895" name="T1"/>
                  <a:gd fmla="*/ 849 w 1171" name="T2"/>
                  <a:gd fmla="*/ 692 h 895" name="T3"/>
                  <a:gd fmla="*/ 860 w 1171" name="T4"/>
                  <a:gd fmla="*/ 695 h 895" name="T5"/>
                  <a:gd fmla="*/ 886 w 1171" name="T6"/>
                  <a:gd fmla="*/ 698 h 895" name="T7"/>
                  <a:gd fmla="*/ 921 w 1171" name="T8"/>
                  <a:gd fmla="*/ 744 h 895" name="T9"/>
                  <a:gd fmla="*/ 930 w 1171" name="T10"/>
                  <a:gd fmla="*/ 786 h 895" name="T11"/>
                  <a:gd fmla="*/ 963 w 1171" name="T12"/>
                  <a:gd fmla="*/ 773 h 895" name="T13"/>
                  <a:gd fmla="*/ 991 w 1171" name="T14"/>
                  <a:gd fmla="*/ 801 h 895" name="T15"/>
                  <a:gd fmla="*/ 1031 w 1171" name="T16"/>
                  <a:gd fmla="*/ 871 h 895" name="T17"/>
                  <a:gd fmla="*/ 1060 w 1171" name="T18"/>
                  <a:gd fmla="*/ 895 h 895" name="T19"/>
                  <a:gd fmla="*/ 1073 w 1171" name="T20"/>
                  <a:gd fmla="*/ 881 h 895" name="T21"/>
                  <a:gd fmla="*/ 1109 w 1171" name="T22"/>
                  <a:gd fmla="*/ 857 h 895" name="T23"/>
                  <a:gd fmla="*/ 1139 w 1171" name="T24"/>
                  <a:gd fmla="*/ 836 h 895" name="T25"/>
                  <a:gd fmla="*/ 1148 w 1171" name="T26"/>
                  <a:gd fmla="*/ 791 h 895" name="T27"/>
                  <a:gd fmla="*/ 1171 w 1171" name="T28"/>
                  <a:gd fmla="*/ 738 h 895" name="T29"/>
                  <a:gd fmla="*/ 1165 w 1171" name="T30"/>
                  <a:gd fmla="*/ 677 h 895" name="T31"/>
                  <a:gd fmla="*/ 1134 w 1171" name="T32"/>
                  <a:gd fmla="*/ 573 h 895" name="T33"/>
                  <a:gd fmla="*/ 1084 w 1171" name="T34"/>
                  <a:gd fmla="*/ 473 h 895" name="T35"/>
                  <a:gd fmla="*/ 1036 w 1171" name="T36"/>
                  <a:gd fmla="*/ 426 h 895" name="T37"/>
                  <a:gd fmla="*/ 1025 w 1171" name="T38"/>
                  <a:gd fmla="*/ 382 h 895" name="T39"/>
                  <a:gd fmla="*/ 1040 w 1171" name="T40"/>
                  <a:gd fmla="*/ 356 h 895" name="T41"/>
                  <a:gd fmla="*/ 1001 w 1171" name="T42"/>
                  <a:gd fmla="*/ 304 h 895" name="T43"/>
                  <a:gd fmla="*/ 949 w 1171" name="T44"/>
                  <a:gd fmla="*/ 242 h 895" name="T45"/>
                  <a:gd fmla="*/ 913 w 1171" name="T46"/>
                  <a:gd fmla="*/ 162 h 895" name="T47"/>
                  <a:gd fmla="*/ 854 w 1171" name="T48"/>
                  <a:gd fmla="*/ 14 h 895" name="T49"/>
                  <a:gd fmla="*/ 830 w 1171" name="T50"/>
                  <a:gd fmla="*/ 10 h 895" name="T51"/>
                  <a:gd fmla="*/ 800 w 1171" name="T52"/>
                  <a:gd fmla="*/ 4 h 895" name="T53"/>
                  <a:gd fmla="*/ 773 w 1171" name="T54"/>
                  <a:gd fmla="*/ 11 h 895" name="T55"/>
                  <a:gd fmla="*/ 772 w 1171" name="T56"/>
                  <a:gd fmla="*/ 67 h 895" name="T57"/>
                  <a:gd fmla="*/ 760 w 1171" name="T58"/>
                  <a:gd fmla="*/ 73 h 895" name="T59"/>
                  <a:gd fmla="*/ 386 w 1171" name="T60"/>
                  <a:gd fmla="*/ 78 h 895" name="T61"/>
                  <a:gd fmla="*/ 0 w 1171" name="T62"/>
                  <a:gd fmla="*/ 74 h 895" name="T63"/>
                  <a:gd fmla="*/ 30 w 1171" name="T64"/>
                  <a:gd fmla="*/ 111 h 895" name="T65"/>
                  <a:gd fmla="*/ 33 w 1171" name="T66"/>
                  <a:gd fmla="*/ 125 h 895" name="T67"/>
                  <a:gd fmla="*/ 39 w 1171" name="T68"/>
                  <a:gd fmla="*/ 175 h 895" name="T69"/>
                  <a:gd fmla="*/ 112 w 1171" name="T70"/>
                  <a:gd fmla="*/ 154 h 895" name="T71"/>
                  <a:gd fmla="*/ 238 w 1171" name="T72"/>
                  <a:gd fmla="*/ 171 h 895" name="T73"/>
                  <a:gd fmla="*/ 323 w 1171" name="T74"/>
                  <a:gd fmla="*/ 219 h 895" name="T75"/>
                  <a:gd fmla="*/ 355 w 1171" name="T76"/>
                  <a:gd fmla="*/ 235 h 895" name="T77"/>
                  <a:gd fmla="*/ 413 w 1171" name="T78"/>
                  <a:gd fmla="*/ 213 h 895" name="T79"/>
                  <a:gd fmla="*/ 440 w 1171" name="T80"/>
                  <a:gd fmla="*/ 200 h 895" name="T81"/>
                  <a:gd fmla="*/ 455 w 1171" name="T82"/>
                  <a:gd fmla="*/ 174 h 895" name="T83"/>
                  <a:gd fmla="*/ 482 w 1171" name="T84"/>
                  <a:gd fmla="*/ 165 h 895" name="T85"/>
                  <a:gd fmla="*/ 566 w 1171" name="T86"/>
                  <a:gd fmla="*/ 190 h 895" name="T87"/>
                  <a:gd fmla="*/ 616 w 1171" name="T88"/>
                  <a:gd fmla="*/ 244 h 895" name="T89"/>
                  <a:gd fmla="*/ 661 w 1171" name="T90"/>
                  <a:gd fmla="*/ 280 h 895" name="T91"/>
                  <a:gd fmla="*/ 711 w 1171" name="T92"/>
                  <a:gd fmla="*/ 314 h 895" name="T93"/>
                  <a:gd fmla="*/ 735 w 1171" name="T94"/>
                  <a:gd fmla="*/ 346 h 895" name="T95"/>
                  <a:gd fmla="*/ 729 w 1171" name="T96"/>
                  <a:gd fmla="*/ 409 h 895" name="T97"/>
                  <a:gd fmla="*/ 725 w 1171" name="T98"/>
                  <a:gd fmla="*/ 457 h 895" name="T99"/>
                  <a:gd fmla="*/ 736 w 1171" name="T100"/>
                  <a:gd fmla="*/ 513 h 895" name="T101"/>
                  <a:gd fmla="*/ 745 w 1171" name="T102"/>
                  <a:gd fmla="*/ 524 h 895" name="T103"/>
                  <a:gd fmla="*/ 753 w 1171" name="T104"/>
                  <a:gd fmla="*/ 483 h 895" name="T105"/>
                  <a:gd fmla="*/ 776 w 1171" name="T106"/>
                  <a:gd fmla="*/ 480 h 895" name="T107"/>
                  <a:gd fmla="*/ 776 w 1171" name="T108"/>
                  <a:gd fmla="*/ 497 h 895" name="T109"/>
                  <a:gd fmla="*/ 755 w 1171" name="T110"/>
                  <a:gd fmla="*/ 537 h 895" name="T111"/>
                  <a:gd fmla="*/ 767 w 1171" name="T112"/>
                  <a:gd fmla="*/ 572 h 89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895" w="1171">
                    <a:moveTo>
                      <a:pt x="781" y="591"/>
                    </a:moveTo>
                    <a:lnTo>
                      <a:pt x="781" y="591"/>
                    </a:lnTo>
                    <a:lnTo>
                      <a:pt x="795" y="611"/>
                    </a:lnTo>
                    <a:lnTo>
                      <a:pt x="807" y="625"/>
                    </a:lnTo>
                    <a:lnTo>
                      <a:pt x="807" y="625"/>
                    </a:lnTo>
                    <a:lnTo>
                      <a:pt x="814" y="633"/>
                    </a:lnTo>
                    <a:lnTo>
                      <a:pt x="822" y="646"/>
                    </a:lnTo>
                    <a:lnTo>
                      <a:pt x="837" y="674"/>
                    </a:lnTo>
                    <a:lnTo>
                      <a:pt x="837" y="674"/>
                    </a:lnTo>
                    <a:lnTo>
                      <a:pt x="846" y="689"/>
                    </a:lnTo>
                    <a:lnTo>
                      <a:pt x="846" y="689"/>
                    </a:lnTo>
                    <a:lnTo>
                      <a:pt x="849" y="692"/>
                    </a:lnTo>
                    <a:lnTo>
                      <a:pt x="849" y="692"/>
                    </a:lnTo>
                    <a:lnTo>
                      <a:pt x="851" y="698"/>
                    </a:lnTo>
                    <a:lnTo>
                      <a:pt x="853" y="698"/>
                    </a:lnTo>
                    <a:lnTo>
                      <a:pt x="856" y="696"/>
                    </a:lnTo>
                    <a:lnTo>
                      <a:pt x="856" y="696"/>
                    </a:lnTo>
                    <a:lnTo>
                      <a:pt x="860" y="695"/>
                    </a:lnTo>
                    <a:lnTo>
                      <a:pt x="868" y="692"/>
                    </a:lnTo>
                    <a:lnTo>
                      <a:pt x="868" y="692"/>
                    </a:lnTo>
                    <a:lnTo>
                      <a:pt x="872" y="691"/>
                    </a:lnTo>
                    <a:lnTo>
                      <a:pt x="877" y="692"/>
                    </a:lnTo>
                    <a:lnTo>
                      <a:pt x="882" y="695"/>
                    </a:lnTo>
                    <a:lnTo>
                      <a:pt x="886" y="698"/>
                    </a:lnTo>
                    <a:lnTo>
                      <a:pt x="886" y="698"/>
                    </a:lnTo>
                    <a:lnTo>
                      <a:pt x="893" y="703"/>
                    </a:lnTo>
                    <a:lnTo>
                      <a:pt x="899" y="710"/>
                    </a:lnTo>
                    <a:lnTo>
                      <a:pt x="910" y="724"/>
                    </a:lnTo>
                    <a:lnTo>
                      <a:pt x="919" y="738"/>
                    </a:lnTo>
                    <a:lnTo>
                      <a:pt x="921" y="744"/>
                    </a:lnTo>
                    <a:lnTo>
                      <a:pt x="921" y="748"/>
                    </a:lnTo>
                    <a:lnTo>
                      <a:pt x="921" y="748"/>
                    </a:lnTo>
                    <a:lnTo>
                      <a:pt x="923" y="758"/>
                    </a:lnTo>
                    <a:lnTo>
                      <a:pt x="926" y="769"/>
                    </a:lnTo>
                    <a:lnTo>
                      <a:pt x="930" y="786"/>
                    </a:lnTo>
                    <a:lnTo>
                      <a:pt x="930" y="786"/>
                    </a:lnTo>
                    <a:lnTo>
                      <a:pt x="935" y="783"/>
                    </a:lnTo>
                    <a:lnTo>
                      <a:pt x="942" y="777"/>
                    </a:lnTo>
                    <a:lnTo>
                      <a:pt x="952" y="773"/>
                    </a:lnTo>
                    <a:lnTo>
                      <a:pt x="958" y="773"/>
                    </a:lnTo>
                    <a:lnTo>
                      <a:pt x="963" y="773"/>
                    </a:lnTo>
                    <a:lnTo>
                      <a:pt x="963" y="773"/>
                    </a:lnTo>
                    <a:lnTo>
                      <a:pt x="968" y="773"/>
                    </a:lnTo>
                    <a:lnTo>
                      <a:pt x="972" y="775"/>
                    </a:lnTo>
                    <a:lnTo>
                      <a:pt x="975" y="777"/>
                    </a:lnTo>
                    <a:lnTo>
                      <a:pt x="977" y="782"/>
                    </a:lnTo>
                    <a:lnTo>
                      <a:pt x="977" y="782"/>
                    </a:lnTo>
                    <a:lnTo>
                      <a:pt x="991" y="801"/>
                    </a:lnTo>
                    <a:lnTo>
                      <a:pt x="1007" y="825"/>
                    </a:lnTo>
                    <a:lnTo>
                      <a:pt x="1021" y="848"/>
                    </a:lnTo>
                    <a:lnTo>
                      <a:pt x="1025" y="857"/>
                    </a:lnTo>
                    <a:lnTo>
                      <a:pt x="1028" y="866"/>
                    </a:lnTo>
                    <a:lnTo>
                      <a:pt x="1028" y="866"/>
                    </a:lnTo>
                    <a:lnTo>
                      <a:pt x="1031" y="871"/>
                    </a:lnTo>
                    <a:lnTo>
                      <a:pt x="1033" y="877"/>
                    </a:lnTo>
                    <a:lnTo>
                      <a:pt x="1042" y="885"/>
                    </a:lnTo>
                    <a:lnTo>
                      <a:pt x="1052" y="892"/>
                    </a:lnTo>
                    <a:lnTo>
                      <a:pt x="1056" y="895"/>
                    </a:lnTo>
                    <a:lnTo>
                      <a:pt x="1060" y="895"/>
                    </a:lnTo>
                    <a:lnTo>
                      <a:pt x="1060" y="895"/>
                    </a:lnTo>
                    <a:lnTo>
                      <a:pt x="1064" y="895"/>
                    </a:lnTo>
                    <a:lnTo>
                      <a:pt x="1066" y="894"/>
                    </a:lnTo>
                    <a:lnTo>
                      <a:pt x="1069" y="891"/>
                    </a:lnTo>
                    <a:lnTo>
                      <a:pt x="1070" y="888"/>
                    </a:lnTo>
                    <a:lnTo>
                      <a:pt x="1070" y="888"/>
                    </a:lnTo>
                    <a:lnTo>
                      <a:pt x="1073" y="881"/>
                    </a:lnTo>
                    <a:lnTo>
                      <a:pt x="1078" y="876"/>
                    </a:lnTo>
                    <a:lnTo>
                      <a:pt x="1084" y="870"/>
                    </a:lnTo>
                    <a:lnTo>
                      <a:pt x="1091" y="866"/>
                    </a:lnTo>
                    <a:lnTo>
                      <a:pt x="1104" y="859"/>
                    </a:lnTo>
                    <a:lnTo>
                      <a:pt x="1109" y="857"/>
                    </a:lnTo>
                    <a:lnTo>
                      <a:pt x="1109" y="857"/>
                    </a:lnTo>
                    <a:lnTo>
                      <a:pt x="1115" y="856"/>
                    </a:lnTo>
                    <a:lnTo>
                      <a:pt x="1119" y="855"/>
                    </a:lnTo>
                    <a:lnTo>
                      <a:pt x="1125" y="852"/>
                    </a:lnTo>
                    <a:lnTo>
                      <a:pt x="1130" y="848"/>
                    </a:lnTo>
                    <a:lnTo>
                      <a:pt x="1134" y="843"/>
                    </a:lnTo>
                    <a:lnTo>
                      <a:pt x="1139" y="836"/>
                    </a:lnTo>
                    <a:lnTo>
                      <a:pt x="1139" y="827"/>
                    </a:lnTo>
                    <a:lnTo>
                      <a:pt x="1139" y="827"/>
                    </a:lnTo>
                    <a:lnTo>
                      <a:pt x="1140" y="814"/>
                    </a:lnTo>
                    <a:lnTo>
                      <a:pt x="1141" y="806"/>
                    </a:lnTo>
                    <a:lnTo>
                      <a:pt x="1144" y="800"/>
                    </a:lnTo>
                    <a:lnTo>
                      <a:pt x="1148" y="791"/>
                    </a:lnTo>
                    <a:lnTo>
                      <a:pt x="1148" y="791"/>
                    </a:lnTo>
                    <a:lnTo>
                      <a:pt x="1160" y="776"/>
                    </a:lnTo>
                    <a:lnTo>
                      <a:pt x="1160" y="776"/>
                    </a:lnTo>
                    <a:lnTo>
                      <a:pt x="1167" y="761"/>
                    </a:lnTo>
                    <a:lnTo>
                      <a:pt x="1171" y="748"/>
                    </a:lnTo>
                    <a:lnTo>
                      <a:pt x="1171" y="738"/>
                    </a:lnTo>
                    <a:lnTo>
                      <a:pt x="1171" y="728"/>
                    </a:lnTo>
                    <a:lnTo>
                      <a:pt x="1171" y="728"/>
                    </a:lnTo>
                    <a:lnTo>
                      <a:pt x="1169" y="720"/>
                    </a:lnTo>
                    <a:lnTo>
                      <a:pt x="1169" y="720"/>
                    </a:lnTo>
                    <a:lnTo>
                      <a:pt x="1169" y="705"/>
                    </a:lnTo>
                    <a:lnTo>
                      <a:pt x="1165" y="677"/>
                    </a:lnTo>
                    <a:lnTo>
                      <a:pt x="1157" y="639"/>
                    </a:lnTo>
                    <a:lnTo>
                      <a:pt x="1150" y="618"/>
                    </a:lnTo>
                    <a:lnTo>
                      <a:pt x="1143" y="594"/>
                    </a:lnTo>
                    <a:lnTo>
                      <a:pt x="1143" y="594"/>
                    </a:lnTo>
                    <a:lnTo>
                      <a:pt x="1134" y="573"/>
                    </a:lnTo>
                    <a:lnTo>
                      <a:pt x="1134" y="573"/>
                    </a:lnTo>
                    <a:lnTo>
                      <a:pt x="1122" y="538"/>
                    </a:lnTo>
                    <a:lnTo>
                      <a:pt x="1115" y="523"/>
                    </a:lnTo>
                    <a:lnTo>
                      <a:pt x="1109" y="509"/>
                    </a:lnTo>
                    <a:lnTo>
                      <a:pt x="1101" y="496"/>
                    </a:lnTo>
                    <a:lnTo>
                      <a:pt x="1092" y="483"/>
                    </a:lnTo>
                    <a:lnTo>
                      <a:pt x="1084" y="473"/>
                    </a:lnTo>
                    <a:lnTo>
                      <a:pt x="1073" y="464"/>
                    </a:lnTo>
                    <a:lnTo>
                      <a:pt x="1073" y="464"/>
                    </a:lnTo>
                    <a:lnTo>
                      <a:pt x="1052" y="445"/>
                    </a:lnTo>
                    <a:lnTo>
                      <a:pt x="1045" y="440"/>
                    </a:lnTo>
                    <a:lnTo>
                      <a:pt x="1040" y="433"/>
                    </a:lnTo>
                    <a:lnTo>
                      <a:pt x="1036" y="426"/>
                    </a:lnTo>
                    <a:lnTo>
                      <a:pt x="1033" y="419"/>
                    </a:lnTo>
                    <a:lnTo>
                      <a:pt x="1028" y="399"/>
                    </a:lnTo>
                    <a:lnTo>
                      <a:pt x="1028" y="395"/>
                    </a:lnTo>
                    <a:lnTo>
                      <a:pt x="1028" y="395"/>
                    </a:lnTo>
                    <a:lnTo>
                      <a:pt x="1026" y="388"/>
                    </a:lnTo>
                    <a:lnTo>
                      <a:pt x="1025" y="382"/>
                    </a:lnTo>
                    <a:lnTo>
                      <a:pt x="1026" y="378"/>
                    </a:lnTo>
                    <a:lnTo>
                      <a:pt x="1028" y="374"/>
                    </a:lnTo>
                    <a:lnTo>
                      <a:pt x="1031" y="367"/>
                    </a:lnTo>
                    <a:lnTo>
                      <a:pt x="1036" y="363"/>
                    </a:lnTo>
                    <a:lnTo>
                      <a:pt x="1036" y="363"/>
                    </a:lnTo>
                    <a:lnTo>
                      <a:pt x="1040" y="356"/>
                    </a:lnTo>
                    <a:lnTo>
                      <a:pt x="1042" y="353"/>
                    </a:lnTo>
                    <a:lnTo>
                      <a:pt x="1042" y="347"/>
                    </a:lnTo>
                    <a:lnTo>
                      <a:pt x="1042" y="347"/>
                    </a:lnTo>
                    <a:lnTo>
                      <a:pt x="1036" y="339"/>
                    </a:lnTo>
                    <a:lnTo>
                      <a:pt x="1028" y="329"/>
                    </a:lnTo>
                    <a:lnTo>
                      <a:pt x="1001" y="304"/>
                    </a:lnTo>
                    <a:lnTo>
                      <a:pt x="1001" y="304"/>
                    </a:lnTo>
                    <a:lnTo>
                      <a:pt x="980" y="283"/>
                    </a:lnTo>
                    <a:lnTo>
                      <a:pt x="963" y="265"/>
                    </a:lnTo>
                    <a:lnTo>
                      <a:pt x="963" y="265"/>
                    </a:lnTo>
                    <a:lnTo>
                      <a:pt x="955" y="254"/>
                    </a:lnTo>
                    <a:lnTo>
                      <a:pt x="949" y="242"/>
                    </a:lnTo>
                    <a:lnTo>
                      <a:pt x="940" y="219"/>
                    </a:lnTo>
                    <a:lnTo>
                      <a:pt x="940" y="219"/>
                    </a:lnTo>
                    <a:lnTo>
                      <a:pt x="928" y="193"/>
                    </a:lnTo>
                    <a:lnTo>
                      <a:pt x="921" y="179"/>
                    </a:lnTo>
                    <a:lnTo>
                      <a:pt x="913" y="162"/>
                    </a:lnTo>
                    <a:lnTo>
                      <a:pt x="913" y="162"/>
                    </a:lnTo>
                    <a:lnTo>
                      <a:pt x="899" y="139"/>
                    </a:lnTo>
                    <a:lnTo>
                      <a:pt x="885" y="106"/>
                    </a:lnTo>
                    <a:lnTo>
                      <a:pt x="871" y="67"/>
                    </a:lnTo>
                    <a:lnTo>
                      <a:pt x="856" y="20"/>
                    </a:lnTo>
                    <a:lnTo>
                      <a:pt x="856" y="20"/>
                    </a:lnTo>
                    <a:lnTo>
                      <a:pt x="854" y="14"/>
                    </a:lnTo>
                    <a:lnTo>
                      <a:pt x="854" y="14"/>
                    </a:lnTo>
                    <a:lnTo>
                      <a:pt x="853" y="13"/>
                    </a:lnTo>
                    <a:lnTo>
                      <a:pt x="851" y="11"/>
                    </a:lnTo>
                    <a:lnTo>
                      <a:pt x="846" y="11"/>
                    </a:lnTo>
                    <a:lnTo>
                      <a:pt x="830" y="10"/>
                    </a:lnTo>
                    <a:lnTo>
                      <a:pt x="830" y="10"/>
                    </a:lnTo>
                    <a:lnTo>
                      <a:pt x="821" y="10"/>
                    </a:lnTo>
                    <a:lnTo>
                      <a:pt x="812" y="10"/>
                    </a:lnTo>
                    <a:lnTo>
                      <a:pt x="812" y="10"/>
                    </a:lnTo>
                    <a:lnTo>
                      <a:pt x="807" y="7"/>
                    </a:lnTo>
                    <a:lnTo>
                      <a:pt x="800" y="4"/>
                    </a:lnTo>
                    <a:lnTo>
                      <a:pt x="800" y="4"/>
                    </a:lnTo>
                    <a:lnTo>
                      <a:pt x="788" y="0"/>
                    </a:lnTo>
                    <a:lnTo>
                      <a:pt x="783" y="0"/>
                    </a:lnTo>
                    <a:lnTo>
                      <a:pt x="779" y="0"/>
                    </a:lnTo>
                    <a:lnTo>
                      <a:pt x="779" y="0"/>
                    </a:lnTo>
                    <a:lnTo>
                      <a:pt x="776" y="4"/>
                    </a:lnTo>
                    <a:lnTo>
                      <a:pt x="773" y="11"/>
                    </a:lnTo>
                    <a:lnTo>
                      <a:pt x="773" y="11"/>
                    </a:lnTo>
                    <a:lnTo>
                      <a:pt x="773" y="25"/>
                    </a:lnTo>
                    <a:lnTo>
                      <a:pt x="773" y="39"/>
                    </a:lnTo>
                    <a:lnTo>
                      <a:pt x="773" y="39"/>
                    </a:lnTo>
                    <a:lnTo>
                      <a:pt x="773" y="59"/>
                    </a:lnTo>
                    <a:lnTo>
                      <a:pt x="772" y="67"/>
                    </a:lnTo>
                    <a:lnTo>
                      <a:pt x="770" y="71"/>
                    </a:lnTo>
                    <a:lnTo>
                      <a:pt x="770" y="71"/>
                    </a:lnTo>
                    <a:lnTo>
                      <a:pt x="767" y="73"/>
                    </a:lnTo>
                    <a:lnTo>
                      <a:pt x="765" y="74"/>
                    </a:lnTo>
                    <a:lnTo>
                      <a:pt x="765" y="74"/>
                    </a:lnTo>
                    <a:lnTo>
                      <a:pt x="760" y="73"/>
                    </a:lnTo>
                    <a:lnTo>
                      <a:pt x="755" y="71"/>
                    </a:lnTo>
                    <a:lnTo>
                      <a:pt x="748" y="64"/>
                    </a:lnTo>
                    <a:lnTo>
                      <a:pt x="742" y="56"/>
                    </a:lnTo>
                    <a:lnTo>
                      <a:pt x="739" y="52"/>
                    </a:lnTo>
                    <a:lnTo>
                      <a:pt x="386" y="80"/>
                    </a:lnTo>
                    <a:lnTo>
                      <a:pt x="386" y="78"/>
                    </a:lnTo>
                    <a:lnTo>
                      <a:pt x="386" y="78"/>
                    </a:lnTo>
                    <a:lnTo>
                      <a:pt x="381" y="67"/>
                    </a:lnTo>
                    <a:lnTo>
                      <a:pt x="358" y="24"/>
                    </a:lnTo>
                    <a:lnTo>
                      <a:pt x="0" y="71"/>
                    </a:lnTo>
                    <a:lnTo>
                      <a:pt x="0" y="71"/>
                    </a:lnTo>
                    <a:lnTo>
                      <a:pt x="0" y="74"/>
                    </a:lnTo>
                    <a:lnTo>
                      <a:pt x="1" y="80"/>
                    </a:lnTo>
                    <a:lnTo>
                      <a:pt x="5" y="88"/>
                    </a:lnTo>
                    <a:lnTo>
                      <a:pt x="14" y="98"/>
                    </a:lnTo>
                    <a:lnTo>
                      <a:pt x="14" y="98"/>
                    </a:lnTo>
                    <a:lnTo>
                      <a:pt x="23" y="105"/>
                    </a:lnTo>
                    <a:lnTo>
                      <a:pt x="30" y="111"/>
                    </a:lnTo>
                    <a:lnTo>
                      <a:pt x="30" y="111"/>
                    </a:lnTo>
                    <a:lnTo>
                      <a:pt x="35" y="113"/>
                    </a:lnTo>
                    <a:lnTo>
                      <a:pt x="36" y="116"/>
                    </a:lnTo>
                    <a:lnTo>
                      <a:pt x="36" y="116"/>
                    </a:lnTo>
                    <a:lnTo>
                      <a:pt x="36" y="120"/>
                    </a:lnTo>
                    <a:lnTo>
                      <a:pt x="33" y="125"/>
                    </a:lnTo>
                    <a:lnTo>
                      <a:pt x="33" y="125"/>
                    </a:lnTo>
                    <a:lnTo>
                      <a:pt x="28" y="133"/>
                    </a:lnTo>
                    <a:lnTo>
                      <a:pt x="23" y="144"/>
                    </a:lnTo>
                    <a:lnTo>
                      <a:pt x="18" y="160"/>
                    </a:lnTo>
                    <a:lnTo>
                      <a:pt x="33" y="168"/>
                    </a:lnTo>
                    <a:lnTo>
                      <a:pt x="39" y="175"/>
                    </a:lnTo>
                    <a:lnTo>
                      <a:pt x="39" y="175"/>
                    </a:lnTo>
                    <a:lnTo>
                      <a:pt x="72" y="162"/>
                    </a:lnTo>
                    <a:lnTo>
                      <a:pt x="93" y="157"/>
                    </a:lnTo>
                    <a:lnTo>
                      <a:pt x="103" y="154"/>
                    </a:lnTo>
                    <a:lnTo>
                      <a:pt x="112" y="154"/>
                    </a:lnTo>
                    <a:lnTo>
                      <a:pt x="112" y="154"/>
                    </a:lnTo>
                    <a:lnTo>
                      <a:pt x="137" y="154"/>
                    </a:lnTo>
                    <a:lnTo>
                      <a:pt x="169" y="157"/>
                    </a:lnTo>
                    <a:lnTo>
                      <a:pt x="204" y="162"/>
                    </a:lnTo>
                    <a:lnTo>
                      <a:pt x="221" y="167"/>
                    </a:lnTo>
                    <a:lnTo>
                      <a:pt x="238" y="171"/>
                    </a:lnTo>
                    <a:lnTo>
                      <a:pt x="238" y="171"/>
                    </a:lnTo>
                    <a:lnTo>
                      <a:pt x="255" y="176"/>
                    </a:lnTo>
                    <a:lnTo>
                      <a:pt x="271" y="183"/>
                    </a:lnTo>
                    <a:lnTo>
                      <a:pt x="287" y="192"/>
                    </a:lnTo>
                    <a:lnTo>
                      <a:pt x="302" y="202"/>
                    </a:lnTo>
                    <a:lnTo>
                      <a:pt x="313" y="210"/>
                    </a:lnTo>
                    <a:lnTo>
                      <a:pt x="323" y="219"/>
                    </a:lnTo>
                    <a:lnTo>
                      <a:pt x="330" y="227"/>
                    </a:lnTo>
                    <a:lnTo>
                      <a:pt x="333" y="233"/>
                    </a:lnTo>
                    <a:lnTo>
                      <a:pt x="333" y="233"/>
                    </a:lnTo>
                    <a:lnTo>
                      <a:pt x="333" y="237"/>
                    </a:lnTo>
                    <a:lnTo>
                      <a:pt x="333" y="237"/>
                    </a:lnTo>
                    <a:lnTo>
                      <a:pt x="355" y="235"/>
                    </a:lnTo>
                    <a:lnTo>
                      <a:pt x="355" y="235"/>
                    </a:lnTo>
                    <a:lnTo>
                      <a:pt x="365" y="234"/>
                    </a:lnTo>
                    <a:lnTo>
                      <a:pt x="375" y="233"/>
                    </a:lnTo>
                    <a:lnTo>
                      <a:pt x="390" y="227"/>
                    </a:lnTo>
                    <a:lnTo>
                      <a:pt x="403" y="220"/>
                    </a:lnTo>
                    <a:lnTo>
                      <a:pt x="413" y="213"/>
                    </a:lnTo>
                    <a:lnTo>
                      <a:pt x="413" y="213"/>
                    </a:lnTo>
                    <a:lnTo>
                      <a:pt x="423" y="206"/>
                    </a:lnTo>
                    <a:lnTo>
                      <a:pt x="428" y="203"/>
                    </a:lnTo>
                    <a:lnTo>
                      <a:pt x="434" y="202"/>
                    </a:lnTo>
                    <a:lnTo>
                      <a:pt x="434" y="202"/>
                    </a:lnTo>
                    <a:lnTo>
                      <a:pt x="440" y="200"/>
                    </a:lnTo>
                    <a:lnTo>
                      <a:pt x="445" y="197"/>
                    </a:lnTo>
                    <a:lnTo>
                      <a:pt x="449" y="196"/>
                    </a:lnTo>
                    <a:lnTo>
                      <a:pt x="452" y="192"/>
                    </a:lnTo>
                    <a:lnTo>
                      <a:pt x="454" y="189"/>
                    </a:lnTo>
                    <a:lnTo>
                      <a:pt x="455" y="185"/>
                    </a:lnTo>
                    <a:lnTo>
                      <a:pt x="455" y="174"/>
                    </a:lnTo>
                    <a:lnTo>
                      <a:pt x="455" y="174"/>
                    </a:lnTo>
                    <a:lnTo>
                      <a:pt x="456" y="171"/>
                    </a:lnTo>
                    <a:lnTo>
                      <a:pt x="461" y="168"/>
                    </a:lnTo>
                    <a:lnTo>
                      <a:pt x="461" y="168"/>
                    </a:lnTo>
                    <a:lnTo>
                      <a:pt x="470" y="167"/>
                    </a:lnTo>
                    <a:lnTo>
                      <a:pt x="482" y="165"/>
                    </a:lnTo>
                    <a:lnTo>
                      <a:pt x="496" y="165"/>
                    </a:lnTo>
                    <a:lnTo>
                      <a:pt x="511" y="168"/>
                    </a:lnTo>
                    <a:lnTo>
                      <a:pt x="528" y="171"/>
                    </a:lnTo>
                    <a:lnTo>
                      <a:pt x="542" y="175"/>
                    </a:lnTo>
                    <a:lnTo>
                      <a:pt x="556" y="182"/>
                    </a:lnTo>
                    <a:lnTo>
                      <a:pt x="566" y="190"/>
                    </a:lnTo>
                    <a:lnTo>
                      <a:pt x="566" y="190"/>
                    </a:lnTo>
                    <a:lnTo>
                      <a:pt x="581" y="206"/>
                    </a:lnTo>
                    <a:lnTo>
                      <a:pt x="589" y="217"/>
                    </a:lnTo>
                    <a:lnTo>
                      <a:pt x="589" y="217"/>
                    </a:lnTo>
                    <a:lnTo>
                      <a:pt x="601" y="230"/>
                    </a:lnTo>
                    <a:lnTo>
                      <a:pt x="616" y="244"/>
                    </a:lnTo>
                    <a:lnTo>
                      <a:pt x="616" y="244"/>
                    </a:lnTo>
                    <a:lnTo>
                      <a:pt x="631" y="256"/>
                    </a:lnTo>
                    <a:lnTo>
                      <a:pt x="643" y="266"/>
                    </a:lnTo>
                    <a:lnTo>
                      <a:pt x="643" y="266"/>
                    </a:lnTo>
                    <a:lnTo>
                      <a:pt x="654" y="275"/>
                    </a:lnTo>
                    <a:lnTo>
                      <a:pt x="661" y="280"/>
                    </a:lnTo>
                    <a:lnTo>
                      <a:pt x="661" y="280"/>
                    </a:lnTo>
                    <a:lnTo>
                      <a:pt x="671" y="284"/>
                    </a:lnTo>
                    <a:lnTo>
                      <a:pt x="685" y="293"/>
                    </a:lnTo>
                    <a:lnTo>
                      <a:pt x="700" y="303"/>
                    </a:lnTo>
                    <a:lnTo>
                      <a:pt x="707" y="308"/>
                    </a:lnTo>
                    <a:lnTo>
                      <a:pt x="711" y="314"/>
                    </a:lnTo>
                    <a:lnTo>
                      <a:pt x="711" y="314"/>
                    </a:lnTo>
                    <a:lnTo>
                      <a:pt x="718" y="321"/>
                    </a:lnTo>
                    <a:lnTo>
                      <a:pt x="718" y="321"/>
                    </a:lnTo>
                    <a:lnTo>
                      <a:pt x="725" y="329"/>
                    </a:lnTo>
                    <a:lnTo>
                      <a:pt x="732" y="340"/>
                    </a:lnTo>
                    <a:lnTo>
                      <a:pt x="735" y="346"/>
                    </a:lnTo>
                    <a:lnTo>
                      <a:pt x="736" y="353"/>
                    </a:lnTo>
                    <a:lnTo>
                      <a:pt x="738" y="361"/>
                    </a:lnTo>
                    <a:lnTo>
                      <a:pt x="736" y="370"/>
                    </a:lnTo>
                    <a:lnTo>
                      <a:pt x="736" y="370"/>
                    </a:lnTo>
                    <a:lnTo>
                      <a:pt x="734" y="389"/>
                    </a:lnTo>
                    <a:lnTo>
                      <a:pt x="729" y="409"/>
                    </a:lnTo>
                    <a:lnTo>
                      <a:pt x="729" y="409"/>
                    </a:lnTo>
                    <a:lnTo>
                      <a:pt x="727" y="424"/>
                    </a:lnTo>
                    <a:lnTo>
                      <a:pt x="724" y="438"/>
                    </a:lnTo>
                    <a:lnTo>
                      <a:pt x="724" y="450"/>
                    </a:lnTo>
                    <a:lnTo>
                      <a:pt x="724" y="454"/>
                    </a:lnTo>
                    <a:lnTo>
                      <a:pt x="725" y="457"/>
                    </a:lnTo>
                    <a:lnTo>
                      <a:pt x="725" y="457"/>
                    </a:lnTo>
                    <a:lnTo>
                      <a:pt x="728" y="462"/>
                    </a:lnTo>
                    <a:lnTo>
                      <a:pt x="731" y="469"/>
                    </a:lnTo>
                    <a:lnTo>
                      <a:pt x="734" y="492"/>
                    </a:lnTo>
                    <a:lnTo>
                      <a:pt x="734" y="492"/>
                    </a:lnTo>
                    <a:lnTo>
                      <a:pt x="736" y="513"/>
                    </a:lnTo>
                    <a:lnTo>
                      <a:pt x="739" y="521"/>
                    </a:lnTo>
                    <a:lnTo>
                      <a:pt x="741" y="524"/>
                    </a:lnTo>
                    <a:lnTo>
                      <a:pt x="742" y="525"/>
                    </a:lnTo>
                    <a:lnTo>
                      <a:pt x="742" y="525"/>
                    </a:lnTo>
                    <a:lnTo>
                      <a:pt x="743" y="525"/>
                    </a:lnTo>
                    <a:lnTo>
                      <a:pt x="745" y="524"/>
                    </a:lnTo>
                    <a:lnTo>
                      <a:pt x="745" y="524"/>
                    </a:lnTo>
                    <a:lnTo>
                      <a:pt x="748" y="518"/>
                    </a:lnTo>
                    <a:lnTo>
                      <a:pt x="749" y="513"/>
                    </a:lnTo>
                    <a:lnTo>
                      <a:pt x="751" y="497"/>
                    </a:lnTo>
                    <a:lnTo>
                      <a:pt x="751" y="497"/>
                    </a:lnTo>
                    <a:lnTo>
                      <a:pt x="753" y="483"/>
                    </a:lnTo>
                    <a:lnTo>
                      <a:pt x="755" y="479"/>
                    </a:lnTo>
                    <a:lnTo>
                      <a:pt x="759" y="476"/>
                    </a:lnTo>
                    <a:lnTo>
                      <a:pt x="759" y="476"/>
                    </a:lnTo>
                    <a:lnTo>
                      <a:pt x="765" y="475"/>
                    </a:lnTo>
                    <a:lnTo>
                      <a:pt x="770" y="476"/>
                    </a:lnTo>
                    <a:lnTo>
                      <a:pt x="776" y="480"/>
                    </a:lnTo>
                    <a:lnTo>
                      <a:pt x="779" y="483"/>
                    </a:lnTo>
                    <a:lnTo>
                      <a:pt x="779" y="483"/>
                    </a:lnTo>
                    <a:lnTo>
                      <a:pt x="780" y="487"/>
                    </a:lnTo>
                    <a:lnTo>
                      <a:pt x="780" y="490"/>
                    </a:lnTo>
                    <a:lnTo>
                      <a:pt x="779" y="493"/>
                    </a:lnTo>
                    <a:lnTo>
                      <a:pt x="776" y="497"/>
                    </a:lnTo>
                    <a:lnTo>
                      <a:pt x="776" y="497"/>
                    </a:lnTo>
                    <a:lnTo>
                      <a:pt x="772" y="502"/>
                    </a:lnTo>
                    <a:lnTo>
                      <a:pt x="767" y="510"/>
                    </a:lnTo>
                    <a:lnTo>
                      <a:pt x="762" y="518"/>
                    </a:lnTo>
                    <a:lnTo>
                      <a:pt x="758" y="527"/>
                    </a:lnTo>
                    <a:lnTo>
                      <a:pt x="755" y="537"/>
                    </a:lnTo>
                    <a:lnTo>
                      <a:pt x="753" y="545"/>
                    </a:lnTo>
                    <a:lnTo>
                      <a:pt x="753" y="552"/>
                    </a:lnTo>
                    <a:lnTo>
                      <a:pt x="755" y="555"/>
                    </a:lnTo>
                    <a:lnTo>
                      <a:pt x="756" y="558"/>
                    </a:lnTo>
                    <a:lnTo>
                      <a:pt x="756" y="558"/>
                    </a:lnTo>
                    <a:lnTo>
                      <a:pt x="767" y="572"/>
                    </a:lnTo>
                    <a:lnTo>
                      <a:pt x="781" y="591"/>
                    </a:lnTo>
                    <a:lnTo>
                      <a:pt x="781" y="591"/>
                    </a:lnTo>
                    <a:close/>
                  </a:path>
                </a:pathLst>
              </a:custGeom>
              <a:grpFill/>
              <a:ln w="3175">
                <a:solidFill>
                  <a:schemeClr val="tx1">
                    <a:lumMod val="50000"/>
                    <a:lumOff val="50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68" name="Freeform 75"/>
              <p:cNvSpPr/>
              <p:nvPr/>
            </p:nvSpPr>
            <p:spPr bwMode="auto">
              <a:xfrm>
                <a:off x="5167313" y="2730500"/>
                <a:ext cx="77788" cy="80962"/>
              </a:xfrm>
              <a:custGeom>
                <a:gdLst>
                  <a:gd fmla="*/ 55 w 98" name="T0"/>
                  <a:gd fmla="*/ 86 h 104" name="T1"/>
                  <a:gd fmla="*/ 55 w 98" name="T2"/>
                  <a:gd fmla="*/ 86 h 104" name="T3"/>
                  <a:gd fmla="*/ 84 w 98" name="T4"/>
                  <a:gd fmla="*/ 67 h 104" name="T5"/>
                  <a:gd fmla="*/ 98 w 98" name="T6"/>
                  <a:gd fmla="*/ 58 h 104" name="T7"/>
                  <a:gd fmla="*/ 98 w 98" name="T8"/>
                  <a:gd fmla="*/ 58 h 104" name="T9"/>
                  <a:gd fmla="*/ 95 w 98" name="T10"/>
                  <a:gd fmla="*/ 51 h 104" name="T11"/>
                  <a:gd fmla="*/ 87 w 98" name="T12"/>
                  <a:gd fmla="*/ 37 h 104" name="T13"/>
                  <a:gd fmla="*/ 77 w 98" name="T14"/>
                  <a:gd fmla="*/ 21 h 104" name="T15"/>
                  <a:gd fmla="*/ 71 w 98" name="T16"/>
                  <a:gd fmla="*/ 16 h 104" name="T17"/>
                  <a:gd fmla="*/ 66 w 98" name="T18"/>
                  <a:gd fmla="*/ 11 h 104" name="T19"/>
                  <a:gd fmla="*/ 64 w 98" name="T20"/>
                  <a:gd fmla="*/ 10 h 104" name="T21"/>
                  <a:gd fmla="*/ 64 w 98" name="T22"/>
                  <a:gd fmla="*/ 10 h 104" name="T23"/>
                  <a:gd fmla="*/ 55 w 98" name="T24"/>
                  <a:gd fmla="*/ 4 h 104" name="T25"/>
                  <a:gd fmla="*/ 49 w 98" name="T26"/>
                  <a:gd fmla="*/ 2 h 104" name="T27"/>
                  <a:gd fmla="*/ 43 w 98" name="T28"/>
                  <a:gd fmla="*/ 0 h 104" name="T29"/>
                  <a:gd fmla="*/ 27 w 98" name="T30"/>
                  <a:gd fmla="*/ 0 h 104" name="T31"/>
                  <a:gd fmla="*/ 0 w 98" name="T32"/>
                  <a:gd fmla="*/ 2 h 104" name="T33"/>
                  <a:gd fmla="*/ 18 w 98" name="T34"/>
                  <a:gd fmla="*/ 104 h 104" name="T35"/>
                  <a:gd fmla="*/ 18 w 98" name="T36"/>
                  <a:gd fmla="*/ 104 h 104" name="T37"/>
                  <a:gd fmla="*/ 32 w 98" name="T38"/>
                  <a:gd fmla="*/ 97 h 104" name="T39"/>
                  <a:gd fmla="*/ 55 w 98" name="T40"/>
                  <a:gd fmla="*/ 86 h 104" name="T41"/>
                  <a:gd fmla="*/ 55 w 98" name="T42"/>
                  <a:gd fmla="*/ 86 h 10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04" w="98">
                    <a:moveTo>
                      <a:pt x="55" y="86"/>
                    </a:moveTo>
                    <a:lnTo>
                      <a:pt x="55" y="86"/>
                    </a:lnTo>
                    <a:lnTo>
                      <a:pt x="84" y="67"/>
                    </a:lnTo>
                    <a:lnTo>
                      <a:pt x="98" y="58"/>
                    </a:lnTo>
                    <a:lnTo>
                      <a:pt x="98" y="58"/>
                    </a:lnTo>
                    <a:lnTo>
                      <a:pt x="95" y="51"/>
                    </a:lnTo>
                    <a:lnTo>
                      <a:pt x="87" y="37"/>
                    </a:lnTo>
                    <a:lnTo>
                      <a:pt x="77" y="21"/>
                    </a:lnTo>
                    <a:lnTo>
                      <a:pt x="71" y="16"/>
                    </a:lnTo>
                    <a:lnTo>
                      <a:pt x="66" y="11"/>
                    </a:lnTo>
                    <a:lnTo>
                      <a:pt x="64" y="10"/>
                    </a:lnTo>
                    <a:lnTo>
                      <a:pt x="64" y="10"/>
                    </a:lnTo>
                    <a:lnTo>
                      <a:pt x="55" y="4"/>
                    </a:lnTo>
                    <a:lnTo>
                      <a:pt x="49" y="2"/>
                    </a:lnTo>
                    <a:lnTo>
                      <a:pt x="43" y="0"/>
                    </a:lnTo>
                    <a:lnTo>
                      <a:pt x="27" y="0"/>
                    </a:lnTo>
                    <a:lnTo>
                      <a:pt x="0" y="2"/>
                    </a:lnTo>
                    <a:lnTo>
                      <a:pt x="18" y="104"/>
                    </a:lnTo>
                    <a:lnTo>
                      <a:pt x="18" y="104"/>
                    </a:lnTo>
                    <a:lnTo>
                      <a:pt x="32" y="97"/>
                    </a:lnTo>
                    <a:lnTo>
                      <a:pt x="55" y="86"/>
                    </a:lnTo>
                    <a:lnTo>
                      <a:pt x="55" y="86"/>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69" name="Freeform 76"/>
              <p:cNvSpPr/>
              <p:nvPr/>
            </p:nvSpPr>
            <p:spPr bwMode="auto">
              <a:xfrm>
                <a:off x="4102100" y="3503613"/>
                <a:ext cx="892175" cy="400050"/>
              </a:xfrm>
              <a:custGeom>
                <a:gdLst>
                  <a:gd fmla="*/ 1091 w 1125" name="T0"/>
                  <a:gd fmla="*/ 76 h 503" name="T1"/>
                  <a:gd fmla="*/ 1069 w 1125" name="T2"/>
                  <a:gd fmla="*/ 32 h 503" name="T3"/>
                  <a:gd fmla="*/ 903 w 1125" name="T4"/>
                  <a:gd fmla="*/ 34 h 503" name="T5"/>
                  <a:gd fmla="*/ 702 w 1125" name="T6"/>
                  <a:gd fmla="*/ 76 h 503" name="T7"/>
                  <a:gd fmla="*/ 499 w 1125" name="T8"/>
                  <a:gd fmla="*/ 112 h 503" name="T9"/>
                  <a:gd fmla="*/ 319 w 1125" name="T10"/>
                  <a:gd fmla="*/ 136 h 503" name="T11"/>
                  <a:gd fmla="*/ 312 w 1125" name="T12"/>
                  <a:gd fmla="*/ 161 h 503" name="T13"/>
                  <a:gd fmla="*/ 298 w 1125" name="T14"/>
                  <a:gd fmla="*/ 195 h 503" name="T15"/>
                  <a:gd fmla="*/ 284 w 1125" name="T16"/>
                  <a:gd fmla="*/ 208 h 503" name="T17"/>
                  <a:gd fmla="*/ 234 w 1125" name="T18"/>
                  <a:gd fmla="*/ 236 h 503" name="T19"/>
                  <a:gd fmla="*/ 220 w 1125" name="T20"/>
                  <a:gd fmla="*/ 240 h 503" name="T21"/>
                  <a:gd fmla="*/ 197 w 1125" name="T22"/>
                  <a:gd fmla="*/ 236 h 503" name="T23"/>
                  <a:gd fmla="*/ 167 w 1125" name="T24"/>
                  <a:gd fmla="*/ 278 h 503" name="T25"/>
                  <a:gd fmla="*/ 143 w 1125" name="T26"/>
                  <a:gd fmla="*/ 304 h 503" name="T27"/>
                  <a:gd fmla="*/ 125 w 1125" name="T28"/>
                  <a:gd fmla="*/ 325 h 503" name="T29"/>
                  <a:gd fmla="*/ 91 w 1125" name="T30"/>
                  <a:gd fmla="*/ 332 h 503" name="T31"/>
                  <a:gd fmla="*/ 68 w 1125" name="T32"/>
                  <a:gd fmla="*/ 336 h 503" name="T33"/>
                  <a:gd fmla="*/ 40 w 1125" name="T34"/>
                  <a:gd fmla="*/ 384 h 503" name="T35"/>
                  <a:gd fmla="*/ 32 w 1125" name="T36"/>
                  <a:gd fmla="*/ 387 h 503" name="T37"/>
                  <a:gd fmla="*/ 21 w 1125" name="T38"/>
                  <a:gd fmla="*/ 398 h 503" name="T39"/>
                  <a:gd fmla="*/ 0 w 1125" name="T40"/>
                  <a:gd fmla="*/ 440 h 503" name="T41"/>
                  <a:gd fmla="*/ 193 w 1125" name="T42"/>
                  <a:gd fmla="*/ 408 h 503" name="T43"/>
                  <a:gd fmla="*/ 235 w 1125" name="T44"/>
                  <a:gd fmla="*/ 391 h 503" name="T45"/>
                  <a:gd fmla="*/ 266 w 1125" name="T46"/>
                  <a:gd fmla="*/ 371 h 503" name="T47"/>
                  <a:gd fmla="*/ 349 w 1125" name="T48"/>
                  <a:gd fmla="*/ 360 h 503" name="T49"/>
                  <a:gd fmla="*/ 441 w 1125" name="T50"/>
                  <a:gd fmla="*/ 355 h 503" name="T51"/>
                  <a:gd fmla="*/ 454 w 1125" name="T52"/>
                  <a:gd fmla="*/ 362 h 503" name="T53"/>
                  <a:gd fmla="*/ 464 w 1125" name="T54"/>
                  <a:gd fmla="*/ 374 h 503" name="T55"/>
                  <a:gd fmla="*/ 464 w 1125" name="T56"/>
                  <a:gd fmla="*/ 395 h 503" name="T57"/>
                  <a:gd fmla="*/ 472 w 1125" name="T58"/>
                  <a:gd fmla="*/ 400 h 503" name="T59"/>
                  <a:gd fmla="*/ 483 w 1125" name="T60"/>
                  <a:gd fmla="*/ 395 h 503" name="T61"/>
                  <a:gd fmla="*/ 517 w 1125" name="T62"/>
                  <a:gd fmla="*/ 388 h 503" name="T63"/>
                  <a:gd fmla="*/ 648 w 1125" name="T64"/>
                  <a:gd fmla="*/ 394 h 503" name="T65"/>
                  <a:gd fmla="*/ 682 w 1125" name="T66"/>
                  <a:gd fmla="*/ 416 h 503" name="T67"/>
                  <a:gd fmla="*/ 693 w 1125" name="T68"/>
                  <a:gd fmla="*/ 430 h 503" name="T69"/>
                  <a:gd fmla="*/ 723 w 1125" name="T70"/>
                  <a:gd fmla="*/ 453 h 503" name="T71"/>
                  <a:gd fmla="*/ 735 w 1125" name="T72"/>
                  <a:gd fmla="*/ 471 h 503" name="T73"/>
                  <a:gd fmla="*/ 825 w 1125" name="T74"/>
                  <a:gd fmla="*/ 484 h 503" name="T75"/>
                  <a:gd fmla="*/ 849 w 1125" name="T76"/>
                  <a:gd fmla="*/ 481 h 503" name="T77"/>
                  <a:gd fmla="*/ 871 w 1125" name="T78"/>
                  <a:gd fmla="*/ 484 h 503" name="T79"/>
                  <a:gd fmla="*/ 878 w 1125" name="T80"/>
                  <a:gd fmla="*/ 475 h 503" name="T81"/>
                  <a:gd fmla="*/ 880 w 1125" name="T82"/>
                  <a:gd fmla="*/ 453 h 503" name="T83"/>
                  <a:gd fmla="*/ 898 w 1125" name="T84"/>
                  <a:gd fmla="*/ 397 h 503" name="T85"/>
                  <a:gd fmla="*/ 930 w 1125" name="T86"/>
                  <a:gd fmla="*/ 357 h 503" name="T87"/>
                  <a:gd fmla="*/ 973 w 1125" name="T88"/>
                  <a:gd fmla="*/ 332 h 503" name="T89"/>
                  <a:gd fmla="*/ 1009 w 1125" name="T90"/>
                  <a:gd fmla="*/ 317 h 503" name="T91"/>
                  <a:gd fmla="*/ 1028 w 1125" name="T92"/>
                  <a:gd fmla="*/ 317 h 503" name="T93"/>
                  <a:gd fmla="*/ 1049 w 1125" name="T94"/>
                  <a:gd fmla="*/ 307 h 503" name="T95"/>
                  <a:gd fmla="*/ 1072 w 1125" name="T96"/>
                  <a:gd fmla="*/ 265 h 503" name="T97"/>
                  <a:gd fmla="*/ 1021 w 1125" name="T98"/>
                  <a:gd fmla="*/ 261 h 503" name="T99"/>
                  <a:gd fmla="*/ 1009 w 1125" name="T100"/>
                  <a:gd fmla="*/ 255 h 503" name="T101"/>
                  <a:gd fmla="*/ 1006 w 1125" name="T102"/>
                  <a:gd fmla="*/ 245 h 503" name="T103"/>
                  <a:gd fmla="*/ 1011 w 1125" name="T104"/>
                  <a:gd fmla="*/ 237 h 503" name="T105"/>
                  <a:gd fmla="*/ 1017 w 1125" name="T106"/>
                  <a:gd fmla="*/ 219 h 503" name="T107"/>
                  <a:gd fmla="*/ 1030 w 1125" name="T108"/>
                  <a:gd fmla="*/ 206 h 503" name="T109"/>
                  <a:gd fmla="*/ 1053 w 1125" name="T110"/>
                  <a:gd fmla="*/ 203 h 503" name="T111"/>
                  <a:gd fmla="*/ 1080 w 1125" name="T112"/>
                  <a:gd fmla="*/ 192 h 503" name="T113"/>
                  <a:gd fmla="*/ 1094 w 1125" name="T114"/>
                  <a:gd fmla="*/ 174 h 503" name="T115"/>
                  <a:gd fmla="*/ 1097 w 1125" name="T116"/>
                  <a:gd fmla="*/ 156 h 503" name="T117"/>
                  <a:gd fmla="*/ 1112 w 1125" name="T118"/>
                  <a:gd fmla="*/ 122 h 503" name="T119"/>
                  <a:gd fmla="*/ 1125 w 1125" name="T120"/>
                  <a:gd fmla="*/ 115 h 503" name="T121"/>
                  <a:gd fmla="*/ 1111 w 1125" name="T122"/>
                  <a:gd fmla="*/ 96 h 50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02" w="1125">
                    <a:moveTo>
                      <a:pt x="1111" y="96"/>
                    </a:moveTo>
                    <a:lnTo>
                      <a:pt x="1111" y="96"/>
                    </a:lnTo>
                    <a:lnTo>
                      <a:pt x="1100" y="86"/>
                    </a:lnTo>
                    <a:lnTo>
                      <a:pt x="1091" y="76"/>
                    </a:lnTo>
                    <a:lnTo>
                      <a:pt x="1091" y="76"/>
                    </a:lnTo>
                    <a:lnTo>
                      <a:pt x="1084" y="66"/>
                    </a:lnTo>
                    <a:lnTo>
                      <a:pt x="1079" y="55"/>
                    </a:lnTo>
                    <a:lnTo>
                      <a:pt x="1069" y="32"/>
                    </a:lnTo>
                    <a:lnTo>
                      <a:pt x="1058" y="0"/>
                    </a:lnTo>
                    <a:lnTo>
                      <a:pt x="1058" y="0"/>
                    </a:lnTo>
                    <a:lnTo>
                      <a:pt x="1002" y="13"/>
                    </a:lnTo>
                    <a:lnTo>
                      <a:pt x="903" y="34"/>
                    </a:lnTo>
                    <a:lnTo>
                      <a:pt x="903" y="34"/>
                    </a:lnTo>
                    <a:lnTo>
                      <a:pt x="860" y="42"/>
                    </a:lnTo>
                    <a:lnTo>
                      <a:pt x="860" y="42"/>
                    </a:lnTo>
                    <a:lnTo>
                      <a:pt x="702" y="76"/>
                    </a:lnTo>
                    <a:lnTo>
                      <a:pt x="562" y="104"/>
                    </a:lnTo>
                    <a:lnTo>
                      <a:pt x="562" y="104"/>
                    </a:lnTo>
                    <a:lnTo>
                      <a:pt x="532" y="108"/>
                    </a:lnTo>
                    <a:lnTo>
                      <a:pt x="499" y="112"/>
                    </a:lnTo>
                    <a:lnTo>
                      <a:pt x="424" y="121"/>
                    </a:lnTo>
                    <a:lnTo>
                      <a:pt x="319" y="129"/>
                    </a:lnTo>
                    <a:lnTo>
                      <a:pt x="319" y="129"/>
                    </a:lnTo>
                    <a:lnTo>
                      <a:pt x="319" y="136"/>
                    </a:lnTo>
                    <a:lnTo>
                      <a:pt x="318" y="145"/>
                    </a:lnTo>
                    <a:lnTo>
                      <a:pt x="316" y="153"/>
                    </a:lnTo>
                    <a:lnTo>
                      <a:pt x="312" y="161"/>
                    </a:lnTo>
                    <a:lnTo>
                      <a:pt x="312" y="161"/>
                    </a:lnTo>
                    <a:lnTo>
                      <a:pt x="308" y="174"/>
                    </a:lnTo>
                    <a:lnTo>
                      <a:pt x="308" y="174"/>
                    </a:lnTo>
                    <a:lnTo>
                      <a:pt x="304" y="185"/>
                    </a:lnTo>
                    <a:lnTo>
                      <a:pt x="298" y="195"/>
                    </a:lnTo>
                    <a:lnTo>
                      <a:pt x="293" y="203"/>
                    </a:lnTo>
                    <a:lnTo>
                      <a:pt x="288" y="206"/>
                    </a:lnTo>
                    <a:lnTo>
                      <a:pt x="284" y="208"/>
                    </a:lnTo>
                    <a:lnTo>
                      <a:pt x="284" y="208"/>
                    </a:lnTo>
                    <a:lnTo>
                      <a:pt x="272" y="212"/>
                    </a:lnTo>
                    <a:lnTo>
                      <a:pt x="258" y="217"/>
                    </a:lnTo>
                    <a:lnTo>
                      <a:pt x="245" y="226"/>
                    </a:lnTo>
                    <a:lnTo>
                      <a:pt x="234" y="236"/>
                    </a:lnTo>
                    <a:lnTo>
                      <a:pt x="234" y="236"/>
                    </a:lnTo>
                    <a:lnTo>
                      <a:pt x="230" y="238"/>
                    </a:lnTo>
                    <a:lnTo>
                      <a:pt x="225" y="240"/>
                    </a:lnTo>
                    <a:lnTo>
                      <a:pt x="220" y="240"/>
                    </a:lnTo>
                    <a:lnTo>
                      <a:pt x="214" y="240"/>
                    </a:lnTo>
                    <a:lnTo>
                      <a:pt x="204" y="237"/>
                    </a:lnTo>
                    <a:lnTo>
                      <a:pt x="197" y="236"/>
                    </a:lnTo>
                    <a:lnTo>
                      <a:pt x="197" y="236"/>
                    </a:lnTo>
                    <a:lnTo>
                      <a:pt x="195" y="241"/>
                    </a:lnTo>
                    <a:lnTo>
                      <a:pt x="189" y="252"/>
                    </a:lnTo>
                    <a:lnTo>
                      <a:pt x="179" y="265"/>
                    </a:lnTo>
                    <a:lnTo>
                      <a:pt x="167" y="278"/>
                    </a:lnTo>
                    <a:lnTo>
                      <a:pt x="167" y="278"/>
                    </a:lnTo>
                    <a:lnTo>
                      <a:pt x="160" y="283"/>
                    </a:lnTo>
                    <a:lnTo>
                      <a:pt x="154" y="290"/>
                    </a:lnTo>
                    <a:lnTo>
                      <a:pt x="143" y="304"/>
                    </a:lnTo>
                    <a:lnTo>
                      <a:pt x="143" y="304"/>
                    </a:lnTo>
                    <a:lnTo>
                      <a:pt x="134" y="315"/>
                    </a:lnTo>
                    <a:lnTo>
                      <a:pt x="125" y="325"/>
                    </a:lnTo>
                    <a:lnTo>
                      <a:pt x="125" y="325"/>
                    </a:lnTo>
                    <a:lnTo>
                      <a:pt x="118" y="328"/>
                    </a:lnTo>
                    <a:lnTo>
                      <a:pt x="109" y="331"/>
                    </a:lnTo>
                    <a:lnTo>
                      <a:pt x="91" y="332"/>
                    </a:lnTo>
                    <a:lnTo>
                      <a:pt x="91" y="332"/>
                    </a:lnTo>
                    <a:lnTo>
                      <a:pt x="77" y="332"/>
                    </a:lnTo>
                    <a:lnTo>
                      <a:pt x="73" y="334"/>
                    </a:lnTo>
                    <a:lnTo>
                      <a:pt x="68" y="336"/>
                    </a:lnTo>
                    <a:lnTo>
                      <a:pt x="68" y="336"/>
                    </a:lnTo>
                    <a:lnTo>
                      <a:pt x="57" y="357"/>
                    </a:lnTo>
                    <a:lnTo>
                      <a:pt x="43" y="380"/>
                    </a:lnTo>
                    <a:lnTo>
                      <a:pt x="43" y="380"/>
                    </a:lnTo>
                    <a:lnTo>
                      <a:pt x="40" y="384"/>
                    </a:lnTo>
                    <a:lnTo>
                      <a:pt x="38" y="386"/>
                    </a:lnTo>
                    <a:lnTo>
                      <a:pt x="38" y="386"/>
                    </a:lnTo>
                    <a:lnTo>
                      <a:pt x="35" y="386"/>
                    </a:lnTo>
                    <a:lnTo>
                      <a:pt x="32" y="387"/>
                    </a:lnTo>
                    <a:lnTo>
                      <a:pt x="28" y="390"/>
                    </a:lnTo>
                    <a:lnTo>
                      <a:pt x="21" y="398"/>
                    </a:lnTo>
                    <a:lnTo>
                      <a:pt x="21" y="398"/>
                    </a:lnTo>
                    <a:lnTo>
                      <a:pt x="21" y="398"/>
                    </a:lnTo>
                    <a:lnTo>
                      <a:pt x="11" y="411"/>
                    </a:lnTo>
                    <a:lnTo>
                      <a:pt x="5" y="421"/>
                    </a:lnTo>
                    <a:lnTo>
                      <a:pt x="3" y="429"/>
                    </a:lnTo>
                    <a:lnTo>
                      <a:pt x="0" y="440"/>
                    </a:lnTo>
                    <a:lnTo>
                      <a:pt x="168" y="419"/>
                    </a:lnTo>
                    <a:lnTo>
                      <a:pt x="167" y="419"/>
                    </a:lnTo>
                    <a:lnTo>
                      <a:pt x="167" y="419"/>
                    </a:lnTo>
                    <a:lnTo>
                      <a:pt x="193" y="408"/>
                    </a:lnTo>
                    <a:lnTo>
                      <a:pt x="211" y="400"/>
                    </a:lnTo>
                    <a:lnTo>
                      <a:pt x="228" y="394"/>
                    </a:lnTo>
                    <a:lnTo>
                      <a:pt x="228" y="394"/>
                    </a:lnTo>
                    <a:lnTo>
                      <a:pt x="235" y="391"/>
                    </a:lnTo>
                    <a:lnTo>
                      <a:pt x="242" y="387"/>
                    </a:lnTo>
                    <a:lnTo>
                      <a:pt x="256" y="379"/>
                    </a:lnTo>
                    <a:lnTo>
                      <a:pt x="256" y="379"/>
                    </a:lnTo>
                    <a:lnTo>
                      <a:pt x="266" y="371"/>
                    </a:lnTo>
                    <a:lnTo>
                      <a:pt x="276" y="366"/>
                    </a:lnTo>
                    <a:lnTo>
                      <a:pt x="286" y="362"/>
                    </a:lnTo>
                    <a:lnTo>
                      <a:pt x="298" y="360"/>
                    </a:lnTo>
                    <a:lnTo>
                      <a:pt x="349" y="360"/>
                    </a:lnTo>
                    <a:lnTo>
                      <a:pt x="349" y="360"/>
                    </a:lnTo>
                    <a:lnTo>
                      <a:pt x="374" y="359"/>
                    </a:lnTo>
                    <a:lnTo>
                      <a:pt x="403" y="357"/>
                    </a:lnTo>
                    <a:lnTo>
                      <a:pt x="441" y="355"/>
                    </a:lnTo>
                    <a:lnTo>
                      <a:pt x="441" y="355"/>
                    </a:lnTo>
                    <a:lnTo>
                      <a:pt x="441" y="355"/>
                    </a:lnTo>
                    <a:lnTo>
                      <a:pt x="441" y="355"/>
                    </a:lnTo>
                    <a:lnTo>
                      <a:pt x="454" y="362"/>
                    </a:lnTo>
                    <a:lnTo>
                      <a:pt x="461" y="367"/>
                    </a:lnTo>
                    <a:lnTo>
                      <a:pt x="464" y="371"/>
                    </a:lnTo>
                    <a:lnTo>
                      <a:pt x="464" y="374"/>
                    </a:lnTo>
                    <a:lnTo>
                      <a:pt x="464" y="374"/>
                    </a:lnTo>
                    <a:lnTo>
                      <a:pt x="464" y="381"/>
                    </a:lnTo>
                    <a:lnTo>
                      <a:pt x="464" y="381"/>
                    </a:lnTo>
                    <a:lnTo>
                      <a:pt x="464" y="391"/>
                    </a:lnTo>
                    <a:lnTo>
                      <a:pt x="464" y="395"/>
                    </a:lnTo>
                    <a:lnTo>
                      <a:pt x="465" y="398"/>
                    </a:lnTo>
                    <a:lnTo>
                      <a:pt x="465" y="398"/>
                    </a:lnTo>
                    <a:lnTo>
                      <a:pt x="468" y="400"/>
                    </a:lnTo>
                    <a:lnTo>
                      <a:pt x="472" y="400"/>
                    </a:lnTo>
                    <a:lnTo>
                      <a:pt x="472" y="400"/>
                    </a:lnTo>
                    <a:lnTo>
                      <a:pt x="478" y="397"/>
                    </a:lnTo>
                    <a:lnTo>
                      <a:pt x="483" y="395"/>
                    </a:lnTo>
                    <a:lnTo>
                      <a:pt x="483" y="395"/>
                    </a:lnTo>
                    <a:lnTo>
                      <a:pt x="489" y="393"/>
                    </a:lnTo>
                    <a:lnTo>
                      <a:pt x="496" y="390"/>
                    </a:lnTo>
                    <a:lnTo>
                      <a:pt x="504" y="388"/>
                    </a:lnTo>
                    <a:lnTo>
                      <a:pt x="517" y="388"/>
                    </a:lnTo>
                    <a:lnTo>
                      <a:pt x="517" y="388"/>
                    </a:lnTo>
                    <a:lnTo>
                      <a:pt x="564" y="390"/>
                    </a:lnTo>
                    <a:lnTo>
                      <a:pt x="592" y="391"/>
                    </a:lnTo>
                    <a:lnTo>
                      <a:pt x="648" y="394"/>
                    </a:lnTo>
                    <a:lnTo>
                      <a:pt x="648" y="394"/>
                    </a:lnTo>
                    <a:lnTo>
                      <a:pt x="664" y="402"/>
                    </a:lnTo>
                    <a:lnTo>
                      <a:pt x="676" y="412"/>
                    </a:lnTo>
                    <a:lnTo>
                      <a:pt x="682" y="416"/>
                    </a:lnTo>
                    <a:lnTo>
                      <a:pt x="685" y="422"/>
                    </a:lnTo>
                    <a:lnTo>
                      <a:pt x="685" y="422"/>
                    </a:lnTo>
                    <a:lnTo>
                      <a:pt x="689" y="426"/>
                    </a:lnTo>
                    <a:lnTo>
                      <a:pt x="693" y="430"/>
                    </a:lnTo>
                    <a:lnTo>
                      <a:pt x="705" y="439"/>
                    </a:lnTo>
                    <a:lnTo>
                      <a:pt x="705" y="439"/>
                    </a:lnTo>
                    <a:lnTo>
                      <a:pt x="717" y="447"/>
                    </a:lnTo>
                    <a:lnTo>
                      <a:pt x="723" y="453"/>
                    </a:lnTo>
                    <a:lnTo>
                      <a:pt x="724" y="458"/>
                    </a:lnTo>
                    <a:lnTo>
                      <a:pt x="724" y="458"/>
                    </a:lnTo>
                    <a:lnTo>
                      <a:pt x="728" y="464"/>
                    </a:lnTo>
                    <a:lnTo>
                      <a:pt x="735" y="471"/>
                    </a:lnTo>
                    <a:lnTo>
                      <a:pt x="755" y="485"/>
                    </a:lnTo>
                    <a:lnTo>
                      <a:pt x="775" y="496"/>
                    </a:lnTo>
                    <a:lnTo>
                      <a:pt x="786" y="503"/>
                    </a:lnTo>
                    <a:lnTo>
                      <a:pt x="825" y="484"/>
                    </a:lnTo>
                    <a:lnTo>
                      <a:pt x="825" y="484"/>
                    </a:lnTo>
                    <a:lnTo>
                      <a:pt x="832" y="481"/>
                    </a:lnTo>
                    <a:lnTo>
                      <a:pt x="840" y="481"/>
                    </a:lnTo>
                    <a:lnTo>
                      <a:pt x="849" y="481"/>
                    </a:lnTo>
                    <a:lnTo>
                      <a:pt x="856" y="482"/>
                    </a:lnTo>
                    <a:lnTo>
                      <a:pt x="856" y="482"/>
                    </a:lnTo>
                    <a:lnTo>
                      <a:pt x="867" y="485"/>
                    </a:lnTo>
                    <a:lnTo>
                      <a:pt x="871" y="484"/>
                    </a:lnTo>
                    <a:lnTo>
                      <a:pt x="874" y="484"/>
                    </a:lnTo>
                    <a:lnTo>
                      <a:pt x="874" y="484"/>
                    </a:lnTo>
                    <a:lnTo>
                      <a:pt x="877" y="479"/>
                    </a:lnTo>
                    <a:lnTo>
                      <a:pt x="878" y="475"/>
                    </a:lnTo>
                    <a:lnTo>
                      <a:pt x="878" y="475"/>
                    </a:lnTo>
                    <a:lnTo>
                      <a:pt x="878" y="467"/>
                    </a:lnTo>
                    <a:lnTo>
                      <a:pt x="878" y="467"/>
                    </a:lnTo>
                    <a:lnTo>
                      <a:pt x="880" y="453"/>
                    </a:lnTo>
                    <a:lnTo>
                      <a:pt x="884" y="437"/>
                    </a:lnTo>
                    <a:lnTo>
                      <a:pt x="888" y="419"/>
                    </a:lnTo>
                    <a:lnTo>
                      <a:pt x="898" y="397"/>
                    </a:lnTo>
                    <a:lnTo>
                      <a:pt x="898" y="397"/>
                    </a:lnTo>
                    <a:lnTo>
                      <a:pt x="903" y="386"/>
                    </a:lnTo>
                    <a:lnTo>
                      <a:pt x="910" y="374"/>
                    </a:lnTo>
                    <a:lnTo>
                      <a:pt x="920" y="366"/>
                    </a:lnTo>
                    <a:lnTo>
                      <a:pt x="930" y="357"/>
                    </a:lnTo>
                    <a:lnTo>
                      <a:pt x="940" y="350"/>
                    </a:lnTo>
                    <a:lnTo>
                      <a:pt x="951" y="343"/>
                    </a:lnTo>
                    <a:lnTo>
                      <a:pt x="973" y="332"/>
                    </a:lnTo>
                    <a:lnTo>
                      <a:pt x="973" y="332"/>
                    </a:lnTo>
                    <a:lnTo>
                      <a:pt x="990" y="324"/>
                    </a:lnTo>
                    <a:lnTo>
                      <a:pt x="990" y="324"/>
                    </a:lnTo>
                    <a:lnTo>
                      <a:pt x="1000" y="320"/>
                    </a:lnTo>
                    <a:lnTo>
                      <a:pt x="1009" y="317"/>
                    </a:lnTo>
                    <a:lnTo>
                      <a:pt x="1016" y="317"/>
                    </a:lnTo>
                    <a:lnTo>
                      <a:pt x="1021" y="317"/>
                    </a:lnTo>
                    <a:lnTo>
                      <a:pt x="1021" y="317"/>
                    </a:lnTo>
                    <a:lnTo>
                      <a:pt x="1028" y="317"/>
                    </a:lnTo>
                    <a:lnTo>
                      <a:pt x="1034" y="317"/>
                    </a:lnTo>
                    <a:lnTo>
                      <a:pt x="1041" y="314"/>
                    </a:lnTo>
                    <a:lnTo>
                      <a:pt x="1049" y="307"/>
                    </a:lnTo>
                    <a:lnTo>
                      <a:pt x="1049" y="307"/>
                    </a:lnTo>
                    <a:lnTo>
                      <a:pt x="1055" y="299"/>
                    </a:lnTo>
                    <a:lnTo>
                      <a:pt x="1060" y="292"/>
                    </a:lnTo>
                    <a:lnTo>
                      <a:pt x="1069" y="276"/>
                    </a:lnTo>
                    <a:lnTo>
                      <a:pt x="1072" y="265"/>
                    </a:lnTo>
                    <a:lnTo>
                      <a:pt x="1073" y="258"/>
                    </a:lnTo>
                    <a:lnTo>
                      <a:pt x="1073" y="258"/>
                    </a:lnTo>
                    <a:lnTo>
                      <a:pt x="1051" y="259"/>
                    </a:lnTo>
                    <a:lnTo>
                      <a:pt x="1021" y="261"/>
                    </a:lnTo>
                    <a:lnTo>
                      <a:pt x="1021" y="261"/>
                    </a:lnTo>
                    <a:lnTo>
                      <a:pt x="1016" y="259"/>
                    </a:lnTo>
                    <a:lnTo>
                      <a:pt x="1011" y="258"/>
                    </a:lnTo>
                    <a:lnTo>
                      <a:pt x="1009" y="255"/>
                    </a:lnTo>
                    <a:lnTo>
                      <a:pt x="1006" y="252"/>
                    </a:lnTo>
                    <a:lnTo>
                      <a:pt x="1006" y="252"/>
                    </a:lnTo>
                    <a:lnTo>
                      <a:pt x="1006" y="250"/>
                    </a:lnTo>
                    <a:lnTo>
                      <a:pt x="1006" y="245"/>
                    </a:lnTo>
                    <a:lnTo>
                      <a:pt x="1007" y="243"/>
                    </a:lnTo>
                    <a:lnTo>
                      <a:pt x="1010" y="240"/>
                    </a:lnTo>
                    <a:lnTo>
                      <a:pt x="1010" y="240"/>
                    </a:lnTo>
                    <a:lnTo>
                      <a:pt x="1011" y="237"/>
                    </a:lnTo>
                    <a:lnTo>
                      <a:pt x="1013" y="234"/>
                    </a:lnTo>
                    <a:lnTo>
                      <a:pt x="1016" y="226"/>
                    </a:lnTo>
                    <a:lnTo>
                      <a:pt x="1016" y="226"/>
                    </a:lnTo>
                    <a:lnTo>
                      <a:pt x="1017" y="219"/>
                    </a:lnTo>
                    <a:lnTo>
                      <a:pt x="1018" y="213"/>
                    </a:lnTo>
                    <a:lnTo>
                      <a:pt x="1023" y="209"/>
                    </a:lnTo>
                    <a:lnTo>
                      <a:pt x="1025" y="206"/>
                    </a:lnTo>
                    <a:lnTo>
                      <a:pt x="1030" y="206"/>
                    </a:lnTo>
                    <a:lnTo>
                      <a:pt x="1030" y="206"/>
                    </a:lnTo>
                    <a:lnTo>
                      <a:pt x="1044" y="205"/>
                    </a:lnTo>
                    <a:lnTo>
                      <a:pt x="1044" y="205"/>
                    </a:lnTo>
                    <a:lnTo>
                      <a:pt x="1053" y="203"/>
                    </a:lnTo>
                    <a:lnTo>
                      <a:pt x="1063" y="202"/>
                    </a:lnTo>
                    <a:lnTo>
                      <a:pt x="1072" y="198"/>
                    </a:lnTo>
                    <a:lnTo>
                      <a:pt x="1076" y="195"/>
                    </a:lnTo>
                    <a:lnTo>
                      <a:pt x="1080" y="192"/>
                    </a:lnTo>
                    <a:lnTo>
                      <a:pt x="1080" y="192"/>
                    </a:lnTo>
                    <a:lnTo>
                      <a:pt x="1087" y="184"/>
                    </a:lnTo>
                    <a:lnTo>
                      <a:pt x="1087" y="184"/>
                    </a:lnTo>
                    <a:lnTo>
                      <a:pt x="1094" y="174"/>
                    </a:lnTo>
                    <a:lnTo>
                      <a:pt x="1095" y="170"/>
                    </a:lnTo>
                    <a:lnTo>
                      <a:pt x="1095" y="164"/>
                    </a:lnTo>
                    <a:lnTo>
                      <a:pt x="1095" y="164"/>
                    </a:lnTo>
                    <a:lnTo>
                      <a:pt x="1097" y="156"/>
                    </a:lnTo>
                    <a:lnTo>
                      <a:pt x="1100" y="142"/>
                    </a:lnTo>
                    <a:lnTo>
                      <a:pt x="1102" y="135"/>
                    </a:lnTo>
                    <a:lnTo>
                      <a:pt x="1107" y="128"/>
                    </a:lnTo>
                    <a:lnTo>
                      <a:pt x="1112" y="122"/>
                    </a:lnTo>
                    <a:lnTo>
                      <a:pt x="1119" y="119"/>
                    </a:lnTo>
                    <a:lnTo>
                      <a:pt x="1119" y="119"/>
                    </a:lnTo>
                    <a:lnTo>
                      <a:pt x="1123" y="118"/>
                    </a:lnTo>
                    <a:lnTo>
                      <a:pt x="1125" y="115"/>
                    </a:lnTo>
                    <a:lnTo>
                      <a:pt x="1125" y="115"/>
                    </a:lnTo>
                    <a:lnTo>
                      <a:pt x="1123" y="111"/>
                    </a:lnTo>
                    <a:lnTo>
                      <a:pt x="1121" y="107"/>
                    </a:lnTo>
                    <a:lnTo>
                      <a:pt x="1111" y="96"/>
                    </a:lnTo>
                    <a:lnTo>
                      <a:pt x="1111" y="96"/>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70" name="Freeform 77"/>
              <p:cNvSpPr/>
              <p:nvPr/>
            </p:nvSpPr>
            <p:spPr bwMode="auto">
              <a:xfrm>
                <a:off x="4424363" y="2400300"/>
                <a:ext cx="742950" cy="549275"/>
              </a:xfrm>
              <a:custGeom>
                <a:gdLst>
                  <a:gd fmla="*/ 514 w 936" name="T0"/>
                  <a:gd fmla="*/ 516 h 692" name="T1"/>
                  <a:gd fmla="*/ 556 w 936" name="T2"/>
                  <a:gd fmla="*/ 528 h 692" name="T3"/>
                  <a:gd fmla="*/ 566 w 936" name="T4"/>
                  <a:gd fmla="*/ 532 h 692" name="T5"/>
                  <a:gd fmla="*/ 576 w 936" name="T6"/>
                  <a:gd fmla="*/ 547 h 692" name="T7"/>
                  <a:gd fmla="*/ 573 w 936" name="T8"/>
                  <a:gd fmla="*/ 571 h 692" name="T9"/>
                  <a:gd fmla="*/ 577 w 936" name="T10"/>
                  <a:gd fmla="*/ 582 h 692" name="T11"/>
                  <a:gd fmla="*/ 598 w 936" name="T12"/>
                  <a:gd fmla="*/ 585 h 692" name="T13"/>
                  <a:gd fmla="*/ 614 w 936" name="T14"/>
                  <a:gd fmla="*/ 589 h 692" name="T15"/>
                  <a:gd fmla="*/ 625 w 936" name="T16"/>
                  <a:gd fmla="*/ 598 h 692" name="T17"/>
                  <a:gd fmla="*/ 722 w 936" name="T18"/>
                  <a:gd fmla="*/ 640 h 692" name="T19"/>
                  <a:gd fmla="*/ 737 w 936" name="T20"/>
                  <a:gd fmla="*/ 689 h 692" name="T21"/>
                  <a:gd fmla="*/ 789 w 936" name="T22"/>
                  <a:gd fmla="*/ 676 h 692" name="T23"/>
                  <a:gd fmla="*/ 862 w 936" name="T24"/>
                  <a:gd fmla="*/ 657 h 692" name="T25"/>
                  <a:gd fmla="*/ 922 w 936" name="T26"/>
                  <a:gd fmla="*/ 599 h 692" name="T27"/>
                  <a:gd fmla="*/ 936 w 936" name="T28"/>
                  <a:gd fmla="*/ 579 h 692" name="T29"/>
                  <a:gd fmla="*/ 928 w 936" name="T30"/>
                  <a:gd fmla="*/ 575 h 692" name="T31"/>
                  <a:gd fmla="*/ 894 w 936" name="T32"/>
                  <a:gd fmla="*/ 579 h 692" name="T33"/>
                  <a:gd fmla="*/ 866 w 936" name="T34"/>
                  <a:gd fmla="*/ 602 h 692" name="T35"/>
                  <a:gd fmla="*/ 842 w 936" name="T36"/>
                  <a:gd fmla="*/ 622 h 692" name="T37"/>
                  <a:gd fmla="*/ 764 w 936" name="T38"/>
                  <a:gd fmla="*/ 641 h 692" name="T39"/>
                  <a:gd fmla="*/ 757 w 936" name="T40"/>
                  <a:gd fmla="*/ 629 h 692" name="T41"/>
                  <a:gd fmla="*/ 755 w 936" name="T42"/>
                  <a:gd fmla="*/ 629 h 692" name="T43"/>
                  <a:gd fmla="*/ 755 w 936" name="T44"/>
                  <a:gd fmla="*/ 617 h 692" name="T45"/>
                  <a:gd fmla="*/ 755 w 936" name="T46"/>
                  <a:gd fmla="*/ 572 h 692" name="T47"/>
                  <a:gd fmla="*/ 754 w 936" name="T48"/>
                  <a:gd fmla="*/ 525 h 692" name="T49"/>
                  <a:gd fmla="*/ 741 w 936" name="T50"/>
                  <a:gd fmla="*/ 455 h 692" name="T51"/>
                  <a:gd fmla="*/ 729 w 936" name="T52"/>
                  <a:gd fmla="*/ 337 h 692" name="T53"/>
                  <a:gd fmla="*/ 720 w 936" name="T54"/>
                  <a:gd fmla="*/ 249 h 692" name="T55"/>
                  <a:gd fmla="*/ 696 w 936" name="T56"/>
                  <a:gd fmla="*/ 207 h 692" name="T57"/>
                  <a:gd fmla="*/ 684 w 936" name="T58"/>
                  <a:gd fmla="*/ 190 h 692" name="T59"/>
                  <a:gd fmla="*/ 677 w 936" name="T60"/>
                  <a:gd fmla="*/ 145 h 692" name="T61"/>
                  <a:gd fmla="*/ 660 w 936" name="T62"/>
                  <a:gd fmla="*/ 91 h 692" name="T63"/>
                  <a:gd fmla="*/ 649 w 936" name="T64"/>
                  <a:gd fmla="*/ 40 h 692" name="T65"/>
                  <a:gd fmla="*/ 579 w 936" name="T66"/>
                  <a:gd fmla="*/ 16 h 692" name="T67"/>
                  <a:gd fmla="*/ 478 w 936" name="T68"/>
                  <a:gd fmla="*/ 30 h 692" name="T69"/>
                  <a:gd fmla="*/ 415 w 936" name="T70"/>
                  <a:gd fmla="*/ 81 h 692" name="T71"/>
                  <a:gd fmla="*/ 376 w 936" name="T72"/>
                  <a:gd fmla="*/ 124 h 692" name="T73"/>
                  <a:gd fmla="*/ 345 w 936" name="T74"/>
                  <a:gd fmla="*/ 180 h 692" name="T75"/>
                  <a:gd fmla="*/ 343 w 936" name="T76"/>
                  <a:gd fmla="*/ 190 h 692" name="T77"/>
                  <a:gd fmla="*/ 350 w 936" name="T78"/>
                  <a:gd fmla="*/ 207 h 692" name="T79"/>
                  <a:gd fmla="*/ 366 w 936" name="T80"/>
                  <a:gd fmla="*/ 242 h 692" name="T81"/>
                  <a:gd fmla="*/ 374 w 936" name="T82"/>
                  <a:gd fmla="*/ 281 h 692" name="T83"/>
                  <a:gd fmla="*/ 376 w 936" name="T84"/>
                  <a:gd fmla="*/ 288 h 692" name="T85"/>
                  <a:gd fmla="*/ 360 w 936" name="T86"/>
                  <a:gd fmla="*/ 295 h 692" name="T87"/>
                  <a:gd fmla="*/ 336 w 936" name="T88"/>
                  <a:gd fmla="*/ 315 h 692" name="T89"/>
                  <a:gd fmla="*/ 315 w 936" name="T90"/>
                  <a:gd fmla="*/ 341 h 692" name="T91"/>
                  <a:gd fmla="*/ 297 w 936" name="T92"/>
                  <a:gd fmla="*/ 350 h 692" name="T93"/>
                  <a:gd fmla="*/ 268 w 936" name="T94"/>
                  <a:gd fmla="*/ 347 h 692" name="T95"/>
                  <a:gd fmla="*/ 251 w 936" name="T96"/>
                  <a:gd fmla="*/ 357 h 692" name="T97"/>
                  <a:gd fmla="*/ 234 w 936" name="T98"/>
                  <a:gd fmla="*/ 369 h 692" name="T99"/>
                  <a:gd fmla="*/ 181 w 936" name="T100"/>
                  <a:gd fmla="*/ 365 h 692" name="T101"/>
                  <a:gd fmla="*/ 133 w 936" name="T102"/>
                  <a:gd fmla="*/ 362 h 692" name="T103"/>
                  <a:gd fmla="*/ 80 w 936" name="T104"/>
                  <a:gd fmla="*/ 372 h 692" name="T105"/>
                  <a:gd fmla="*/ 69 w 936" name="T106"/>
                  <a:gd fmla="*/ 376 h 692" name="T107"/>
                  <a:gd fmla="*/ 60 w 936" name="T108"/>
                  <a:gd fmla="*/ 396 h 692" name="T109"/>
                  <a:gd fmla="*/ 65 w 936" name="T110"/>
                  <a:gd fmla="*/ 417 h 692" name="T111"/>
                  <a:gd fmla="*/ 93 w 936" name="T112"/>
                  <a:gd fmla="*/ 458 h 692" name="T113"/>
                  <a:gd fmla="*/ 97 w 936" name="T114"/>
                  <a:gd fmla="*/ 474 h 692" name="T115"/>
                  <a:gd fmla="*/ 91 w 936" name="T116"/>
                  <a:gd fmla="*/ 479 h 692" name="T117"/>
                  <a:gd fmla="*/ 55 w 936" name="T118"/>
                  <a:gd fmla="*/ 522 h 692" name="T119"/>
                  <a:gd fmla="*/ 2 w 936" name="T120"/>
                  <a:gd fmla="*/ 574 h 692" name="T121"/>
                  <a:gd fmla="*/ 3 w 936" name="T122"/>
                  <a:gd fmla="*/ 595 h 69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92" w="936">
                    <a:moveTo>
                      <a:pt x="4" y="615"/>
                    </a:moveTo>
                    <a:lnTo>
                      <a:pt x="514" y="516"/>
                    </a:lnTo>
                    <a:lnTo>
                      <a:pt x="514" y="516"/>
                    </a:lnTo>
                    <a:lnTo>
                      <a:pt x="514" y="516"/>
                    </a:lnTo>
                    <a:lnTo>
                      <a:pt x="532" y="519"/>
                    </a:lnTo>
                    <a:lnTo>
                      <a:pt x="546" y="522"/>
                    </a:lnTo>
                    <a:lnTo>
                      <a:pt x="552" y="525"/>
                    </a:lnTo>
                    <a:lnTo>
                      <a:pt x="556" y="528"/>
                    </a:lnTo>
                    <a:lnTo>
                      <a:pt x="556" y="528"/>
                    </a:lnTo>
                    <a:lnTo>
                      <a:pt x="562" y="530"/>
                    </a:lnTo>
                    <a:lnTo>
                      <a:pt x="566" y="532"/>
                    </a:lnTo>
                    <a:lnTo>
                      <a:pt x="566" y="532"/>
                    </a:lnTo>
                    <a:lnTo>
                      <a:pt x="572" y="533"/>
                    </a:lnTo>
                    <a:lnTo>
                      <a:pt x="574" y="536"/>
                    </a:lnTo>
                    <a:lnTo>
                      <a:pt x="577" y="540"/>
                    </a:lnTo>
                    <a:lnTo>
                      <a:pt x="576" y="547"/>
                    </a:lnTo>
                    <a:lnTo>
                      <a:pt x="576" y="547"/>
                    </a:lnTo>
                    <a:lnTo>
                      <a:pt x="574" y="557"/>
                    </a:lnTo>
                    <a:lnTo>
                      <a:pt x="574" y="557"/>
                    </a:lnTo>
                    <a:lnTo>
                      <a:pt x="573" y="571"/>
                    </a:lnTo>
                    <a:lnTo>
                      <a:pt x="573" y="577"/>
                    </a:lnTo>
                    <a:lnTo>
                      <a:pt x="574" y="581"/>
                    </a:lnTo>
                    <a:lnTo>
                      <a:pt x="574" y="581"/>
                    </a:lnTo>
                    <a:lnTo>
                      <a:pt x="577" y="582"/>
                    </a:lnTo>
                    <a:lnTo>
                      <a:pt x="581" y="584"/>
                    </a:lnTo>
                    <a:lnTo>
                      <a:pt x="581" y="584"/>
                    </a:lnTo>
                    <a:lnTo>
                      <a:pt x="590" y="584"/>
                    </a:lnTo>
                    <a:lnTo>
                      <a:pt x="598" y="585"/>
                    </a:lnTo>
                    <a:lnTo>
                      <a:pt x="612" y="589"/>
                    </a:lnTo>
                    <a:lnTo>
                      <a:pt x="612" y="589"/>
                    </a:lnTo>
                    <a:lnTo>
                      <a:pt x="614" y="589"/>
                    </a:lnTo>
                    <a:lnTo>
                      <a:pt x="614" y="589"/>
                    </a:lnTo>
                    <a:lnTo>
                      <a:pt x="617" y="589"/>
                    </a:lnTo>
                    <a:lnTo>
                      <a:pt x="618" y="592"/>
                    </a:lnTo>
                    <a:lnTo>
                      <a:pt x="618" y="592"/>
                    </a:lnTo>
                    <a:lnTo>
                      <a:pt x="625" y="598"/>
                    </a:lnTo>
                    <a:lnTo>
                      <a:pt x="638" y="603"/>
                    </a:lnTo>
                    <a:lnTo>
                      <a:pt x="673" y="620"/>
                    </a:lnTo>
                    <a:lnTo>
                      <a:pt x="722" y="640"/>
                    </a:lnTo>
                    <a:lnTo>
                      <a:pt x="722" y="640"/>
                    </a:lnTo>
                    <a:lnTo>
                      <a:pt x="722" y="640"/>
                    </a:lnTo>
                    <a:lnTo>
                      <a:pt x="727" y="692"/>
                    </a:lnTo>
                    <a:lnTo>
                      <a:pt x="727" y="692"/>
                    </a:lnTo>
                    <a:lnTo>
                      <a:pt x="737" y="689"/>
                    </a:lnTo>
                    <a:lnTo>
                      <a:pt x="737" y="689"/>
                    </a:lnTo>
                    <a:lnTo>
                      <a:pt x="766" y="680"/>
                    </a:lnTo>
                    <a:lnTo>
                      <a:pt x="789" y="676"/>
                    </a:lnTo>
                    <a:lnTo>
                      <a:pt x="789" y="676"/>
                    </a:lnTo>
                    <a:lnTo>
                      <a:pt x="801" y="673"/>
                    </a:lnTo>
                    <a:lnTo>
                      <a:pt x="818" y="669"/>
                    </a:lnTo>
                    <a:lnTo>
                      <a:pt x="862" y="657"/>
                    </a:lnTo>
                    <a:lnTo>
                      <a:pt x="862" y="657"/>
                    </a:lnTo>
                    <a:lnTo>
                      <a:pt x="867" y="652"/>
                    </a:lnTo>
                    <a:lnTo>
                      <a:pt x="876" y="645"/>
                    </a:lnTo>
                    <a:lnTo>
                      <a:pt x="898" y="623"/>
                    </a:lnTo>
                    <a:lnTo>
                      <a:pt x="922" y="599"/>
                    </a:lnTo>
                    <a:lnTo>
                      <a:pt x="929" y="589"/>
                    </a:lnTo>
                    <a:lnTo>
                      <a:pt x="935" y="584"/>
                    </a:lnTo>
                    <a:lnTo>
                      <a:pt x="935" y="584"/>
                    </a:lnTo>
                    <a:lnTo>
                      <a:pt x="936" y="579"/>
                    </a:lnTo>
                    <a:lnTo>
                      <a:pt x="936" y="577"/>
                    </a:lnTo>
                    <a:lnTo>
                      <a:pt x="936" y="577"/>
                    </a:lnTo>
                    <a:lnTo>
                      <a:pt x="933" y="575"/>
                    </a:lnTo>
                    <a:lnTo>
                      <a:pt x="928" y="575"/>
                    </a:lnTo>
                    <a:lnTo>
                      <a:pt x="907" y="577"/>
                    </a:lnTo>
                    <a:lnTo>
                      <a:pt x="907" y="577"/>
                    </a:lnTo>
                    <a:lnTo>
                      <a:pt x="900" y="578"/>
                    </a:lnTo>
                    <a:lnTo>
                      <a:pt x="894" y="579"/>
                    </a:lnTo>
                    <a:lnTo>
                      <a:pt x="884" y="585"/>
                    </a:lnTo>
                    <a:lnTo>
                      <a:pt x="874" y="594"/>
                    </a:lnTo>
                    <a:lnTo>
                      <a:pt x="866" y="602"/>
                    </a:lnTo>
                    <a:lnTo>
                      <a:pt x="866" y="602"/>
                    </a:lnTo>
                    <a:lnTo>
                      <a:pt x="855" y="615"/>
                    </a:lnTo>
                    <a:lnTo>
                      <a:pt x="848" y="619"/>
                    </a:lnTo>
                    <a:lnTo>
                      <a:pt x="842" y="622"/>
                    </a:lnTo>
                    <a:lnTo>
                      <a:pt x="842" y="622"/>
                    </a:lnTo>
                    <a:lnTo>
                      <a:pt x="825" y="624"/>
                    </a:lnTo>
                    <a:lnTo>
                      <a:pt x="804" y="627"/>
                    </a:lnTo>
                    <a:lnTo>
                      <a:pt x="778" y="630"/>
                    </a:lnTo>
                    <a:lnTo>
                      <a:pt x="764" y="641"/>
                    </a:lnTo>
                    <a:lnTo>
                      <a:pt x="764" y="641"/>
                    </a:lnTo>
                    <a:lnTo>
                      <a:pt x="764" y="641"/>
                    </a:lnTo>
                    <a:lnTo>
                      <a:pt x="761" y="637"/>
                    </a:lnTo>
                    <a:lnTo>
                      <a:pt x="757" y="629"/>
                    </a:lnTo>
                    <a:lnTo>
                      <a:pt x="757" y="629"/>
                    </a:lnTo>
                    <a:lnTo>
                      <a:pt x="755" y="629"/>
                    </a:lnTo>
                    <a:lnTo>
                      <a:pt x="755" y="629"/>
                    </a:lnTo>
                    <a:lnTo>
                      <a:pt x="755" y="629"/>
                    </a:lnTo>
                    <a:lnTo>
                      <a:pt x="755" y="627"/>
                    </a:lnTo>
                    <a:lnTo>
                      <a:pt x="755" y="627"/>
                    </a:lnTo>
                    <a:lnTo>
                      <a:pt x="754" y="622"/>
                    </a:lnTo>
                    <a:lnTo>
                      <a:pt x="755" y="617"/>
                    </a:lnTo>
                    <a:lnTo>
                      <a:pt x="755" y="617"/>
                    </a:lnTo>
                    <a:lnTo>
                      <a:pt x="755" y="612"/>
                    </a:lnTo>
                    <a:lnTo>
                      <a:pt x="755" y="601"/>
                    </a:lnTo>
                    <a:lnTo>
                      <a:pt x="755" y="572"/>
                    </a:lnTo>
                    <a:lnTo>
                      <a:pt x="755" y="572"/>
                    </a:lnTo>
                    <a:lnTo>
                      <a:pt x="754" y="539"/>
                    </a:lnTo>
                    <a:lnTo>
                      <a:pt x="754" y="539"/>
                    </a:lnTo>
                    <a:lnTo>
                      <a:pt x="754" y="525"/>
                    </a:lnTo>
                    <a:lnTo>
                      <a:pt x="752" y="509"/>
                    </a:lnTo>
                    <a:lnTo>
                      <a:pt x="745" y="476"/>
                    </a:lnTo>
                    <a:lnTo>
                      <a:pt x="745" y="476"/>
                    </a:lnTo>
                    <a:lnTo>
                      <a:pt x="741" y="455"/>
                    </a:lnTo>
                    <a:lnTo>
                      <a:pt x="738" y="432"/>
                    </a:lnTo>
                    <a:lnTo>
                      <a:pt x="738" y="432"/>
                    </a:lnTo>
                    <a:lnTo>
                      <a:pt x="733" y="390"/>
                    </a:lnTo>
                    <a:lnTo>
                      <a:pt x="729" y="337"/>
                    </a:lnTo>
                    <a:lnTo>
                      <a:pt x="723" y="261"/>
                    </a:lnTo>
                    <a:lnTo>
                      <a:pt x="723" y="261"/>
                    </a:lnTo>
                    <a:lnTo>
                      <a:pt x="723" y="256"/>
                    </a:lnTo>
                    <a:lnTo>
                      <a:pt x="720" y="249"/>
                    </a:lnTo>
                    <a:lnTo>
                      <a:pt x="713" y="231"/>
                    </a:lnTo>
                    <a:lnTo>
                      <a:pt x="703" y="215"/>
                    </a:lnTo>
                    <a:lnTo>
                      <a:pt x="699" y="210"/>
                    </a:lnTo>
                    <a:lnTo>
                      <a:pt x="696" y="207"/>
                    </a:lnTo>
                    <a:lnTo>
                      <a:pt x="696" y="207"/>
                    </a:lnTo>
                    <a:lnTo>
                      <a:pt x="692" y="204"/>
                    </a:lnTo>
                    <a:lnTo>
                      <a:pt x="689" y="201"/>
                    </a:lnTo>
                    <a:lnTo>
                      <a:pt x="684" y="190"/>
                    </a:lnTo>
                    <a:lnTo>
                      <a:pt x="680" y="176"/>
                    </a:lnTo>
                    <a:lnTo>
                      <a:pt x="678" y="161"/>
                    </a:lnTo>
                    <a:lnTo>
                      <a:pt x="678" y="161"/>
                    </a:lnTo>
                    <a:lnTo>
                      <a:pt x="677" y="145"/>
                    </a:lnTo>
                    <a:lnTo>
                      <a:pt x="673" y="128"/>
                    </a:lnTo>
                    <a:lnTo>
                      <a:pt x="661" y="99"/>
                    </a:lnTo>
                    <a:lnTo>
                      <a:pt x="661" y="99"/>
                    </a:lnTo>
                    <a:lnTo>
                      <a:pt x="660" y="91"/>
                    </a:lnTo>
                    <a:lnTo>
                      <a:pt x="660" y="91"/>
                    </a:lnTo>
                    <a:lnTo>
                      <a:pt x="653" y="68"/>
                    </a:lnTo>
                    <a:lnTo>
                      <a:pt x="649" y="40"/>
                    </a:lnTo>
                    <a:lnTo>
                      <a:pt x="649" y="40"/>
                    </a:lnTo>
                    <a:lnTo>
                      <a:pt x="645" y="18"/>
                    </a:lnTo>
                    <a:lnTo>
                      <a:pt x="643" y="0"/>
                    </a:lnTo>
                    <a:lnTo>
                      <a:pt x="579" y="16"/>
                    </a:lnTo>
                    <a:lnTo>
                      <a:pt x="579" y="16"/>
                    </a:lnTo>
                    <a:lnTo>
                      <a:pt x="532" y="21"/>
                    </a:lnTo>
                    <a:lnTo>
                      <a:pt x="499" y="25"/>
                    </a:lnTo>
                    <a:lnTo>
                      <a:pt x="486" y="28"/>
                    </a:lnTo>
                    <a:lnTo>
                      <a:pt x="478" y="30"/>
                    </a:lnTo>
                    <a:lnTo>
                      <a:pt x="478" y="30"/>
                    </a:lnTo>
                    <a:lnTo>
                      <a:pt x="464" y="39"/>
                    </a:lnTo>
                    <a:lnTo>
                      <a:pt x="441" y="57"/>
                    </a:lnTo>
                    <a:lnTo>
                      <a:pt x="415" y="81"/>
                    </a:lnTo>
                    <a:lnTo>
                      <a:pt x="399" y="95"/>
                    </a:lnTo>
                    <a:lnTo>
                      <a:pt x="385" y="112"/>
                    </a:lnTo>
                    <a:lnTo>
                      <a:pt x="385" y="112"/>
                    </a:lnTo>
                    <a:lnTo>
                      <a:pt x="376" y="124"/>
                    </a:lnTo>
                    <a:lnTo>
                      <a:pt x="367" y="135"/>
                    </a:lnTo>
                    <a:lnTo>
                      <a:pt x="355" y="155"/>
                    </a:lnTo>
                    <a:lnTo>
                      <a:pt x="348" y="170"/>
                    </a:lnTo>
                    <a:lnTo>
                      <a:pt x="345" y="180"/>
                    </a:lnTo>
                    <a:lnTo>
                      <a:pt x="345" y="180"/>
                    </a:lnTo>
                    <a:lnTo>
                      <a:pt x="343" y="183"/>
                    </a:lnTo>
                    <a:lnTo>
                      <a:pt x="343" y="183"/>
                    </a:lnTo>
                    <a:lnTo>
                      <a:pt x="343" y="190"/>
                    </a:lnTo>
                    <a:lnTo>
                      <a:pt x="345" y="196"/>
                    </a:lnTo>
                    <a:lnTo>
                      <a:pt x="346" y="203"/>
                    </a:lnTo>
                    <a:lnTo>
                      <a:pt x="346" y="203"/>
                    </a:lnTo>
                    <a:lnTo>
                      <a:pt x="350" y="207"/>
                    </a:lnTo>
                    <a:lnTo>
                      <a:pt x="356" y="215"/>
                    </a:lnTo>
                    <a:lnTo>
                      <a:pt x="363" y="226"/>
                    </a:lnTo>
                    <a:lnTo>
                      <a:pt x="364" y="235"/>
                    </a:lnTo>
                    <a:lnTo>
                      <a:pt x="366" y="242"/>
                    </a:lnTo>
                    <a:lnTo>
                      <a:pt x="367" y="247"/>
                    </a:lnTo>
                    <a:lnTo>
                      <a:pt x="367" y="247"/>
                    </a:lnTo>
                    <a:lnTo>
                      <a:pt x="370" y="266"/>
                    </a:lnTo>
                    <a:lnTo>
                      <a:pt x="374" y="281"/>
                    </a:lnTo>
                    <a:lnTo>
                      <a:pt x="374" y="281"/>
                    </a:lnTo>
                    <a:lnTo>
                      <a:pt x="376" y="285"/>
                    </a:lnTo>
                    <a:lnTo>
                      <a:pt x="376" y="288"/>
                    </a:lnTo>
                    <a:lnTo>
                      <a:pt x="376" y="288"/>
                    </a:lnTo>
                    <a:lnTo>
                      <a:pt x="373" y="291"/>
                    </a:lnTo>
                    <a:lnTo>
                      <a:pt x="369" y="292"/>
                    </a:lnTo>
                    <a:lnTo>
                      <a:pt x="369" y="292"/>
                    </a:lnTo>
                    <a:lnTo>
                      <a:pt x="360" y="295"/>
                    </a:lnTo>
                    <a:lnTo>
                      <a:pt x="355" y="298"/>
                    </a:lnTo>
                    <a:lnTo>
                      <a:pt x="349" y="302"/>
                    </a:lnTo>
                    <a:lnTo>
                      <a:pt x="349" y="302"/>
                    </a:lnTo>
                    <a:lnTo>
                      <a:pt x="336" y="315"/>
                    </a:lnTo>
                    <a:lnTo>
                      <a:pt x="327" y="326"/>
                    </a:lnTo>
                    <a:lnTo>
                      <a:pt x="327" y="326"/>
                    </a:lnTo>
                    <a:lnTo>
                      <a:pt x="315" y="341"/>
                    </a:lnTo>
                    <a:lnTo>
                      <a:pt x="315" y="341"/>
                    </a:lnTo>
                    <a:lnTo>
                      <a:pt x="311" y="344"/>
                    </a:lnTo>
                    <a:lnTo>
                      <a:pt x="307" y="347"/>
                    </a:lnTo>
                    <a:lnTo>
                      <a:pt x="303" y="350"/>
                    </a:lnTo>
                    <a:lnTo>
                      <a:pt x="297" y="350"/>
                    </a:lnTo>
                    <a:lnTo>
                      <a:pt x="287" y="350"/>
                    </a:lnTo>
                    <a:lnTo>
                      <a:pt x="277" y="348"/>
                    </a:lnTo>
                    <a:lnTo>
                      <a:pt x="277" y="348"/>
                    </a:lnTo>
                    <a:lnTo>
                      <a:pt x="268" y="347"/>
                    </a:lnTo>
                    <a:lnTo>
                      <a:pt x="268" y="347"/>
                    </a:lnTo>
                    <a:lnTo>
                      <a:pt x="263" y="347"/>
                    </a:lnTo>
                    <a:lnTo>
                      <a:pt x="259" y="350"/>
                    </a:lnTo>
                    <a:lnTo>
                      <a:pt x="251" y="357"/>
                    </a:lnTo>
                    <a:lnTo>
                      <a:pt x="251" y="357"/>
                    </a:lnTo>
                    <a:lnTo>
                      <a:pt x="244" y="364"/>
                    </a:lnTo>
                    <a:lnTo>
                      <a:pt x="234" y="369"/>
                    </a:lnTo>
                    <a:lnTo>
                      <a:pt x="234" y="369"/>
                    </a:lnTo>
                    <a:lnTo>
                      <a:pt x="226" y="371"/>
                    </a:lnTo>
                    <a:lnTo>
                      <a:pt x="212" y="369"/>
                    </a:lnTo>
                    <a:lnTo>
                      <a:pt x="181" y="365"/>
                    </a:lnTo>
                    <a:lnTo>
                      <a:pt x="181" y="365"/>
                    </a:lnTo>
                    <a:lnTo>
                      <a:pt x="163" y="362"/>
                    </a:lnTo>
                    <a:lnTo>
                      <a:pt x="150" y="361"/>
                    </a:lnTo>
                    <a:lnTo>
                      <a:pt x="150" y="361"/>
                    </a:lnTo>
                    <a:lnTo>
                      <a:pt x="133" y="362"/>
                    </a:lnTo>
                    <a:lnTo>
                      <a:pt x="112" y="367"/>
                    </a:lnTo>
                    <a:lnTo>
                      <a:pt x="112" y="367"/>
                    </a:lnTo>
                    <a:lnTo>
                      <a:pt x="94" y="371"/>
                    </a:lnTo>
                    <a:lnTo>
                      <a:pt x="80" y="372"/>
                    </a:lnTo>
                    <a:lnTo>
                      <a:pt x="80" y="372"/>
                    </a:lnTo>
                    <a:lnTo>
                      <a:pt x="76" y="372"/>
                    </a:lnTo>
                    <a:lnTo>
                      <a:pt x="72" y="374"/>
                    </a:lnTo>
                    <a:lnTo>
                      <a:pt x="69" y="376"/>
                    </a:lnTo>
                    <a:lnTo>
                      <a:pt x="67" y="379"/>
                    </a:lnTo>
                    <a:lnTo>
                      <a:pt x="63" y="386"/>
                    </a:lnTo>
                    <a:lnTo>
                      <a:pt x="62" y="395"/>
                    </a:lnTo>
                    <a:lnTo>
                      <a:pt x="60" y="396"/>
                    </a:lnTo>
                    <a:lnTo>
                      <a:pt x="60" y="396"/>
                    </a:lnTo>
                    <a:lnTo>
                      <a:pt x="60" y="402"/>
                    </a:lnTo>
                    <a:lnTo>
                      <a:pt x="60" y="406"/>
                    </a:lnTo>
                    <a:lnTo>
                      <a:pt x="65" y="417"/>
                    </a:lnTo>
                    <a:lnTo>
                      <a:pt x="73" y="431"/>
                    </a:lnTo>
                    <a:lnTo>
                      <a:pt x="86" y="449"/>
                    </a:lnTo>
                    <a:lnTo>
                      <a:pt x="86" y="449"/>
                    </a:lnTo>
                    <a:lnTo>
                      <a:pt x="93" y="458"/>
                    </a:lnTo>
                    <a:lnTo>
                      <a:pt x="97" y="465"/>
                    </a:lnTo>
                    <a:lnTo>
                      <a:pt x="98" y="470"/>
                    </a:lnTo>
                    <a:lnTo>
                      <a:pt x="97" y="474"/>
                    </a:lnTo>
                    <a:lnTo>
                      <a:pt x="97" y="474"/>
                    </a:lnTo>
                    <a:lnTo>
                      <a:pt x="95" y="476"/>
                    </a:lnTo>
                    <a:lnTo>
                      <a:pt x="94" y="477"/>
                    </a:lnTo>
                    <a:lnTo>
                      <a:pt x="91" y="479"/>
                    </a:lnTo>
                    <a:lnTo>
                      <a:pt x="91" y="479"/>
                    </a:lnTo>
                    <a:lnTo>
                      <a:pt x="76" y="495"/>
                    </a:lnTo>
                    <a:lnTo>
                      <a:pt x="65" y="509"/>
                    </a:lnTo>
                    <a:lnTo>
                      <a:pt x="55" y="522"/>
                    </a:lnTo>
                    <a:lnTo>
                      <a:pt x="55" y="522"/>
                    </a:lnTo>
                    <a:lnTo>
                      <a:pt x="51" y="529"/>
                    </a:lnTo>
                    <a:lnTo>
                      <a:pt x="44" y="537"/>
                    </a:lnTo>
                    <a:lnTo>
                      <a:pt x="27" y="554"/>
                    </a:lnTo>
                    <a:lnTo>
                      <a:pt x="2" y="574"/>
                    </a:lnTo>
                    <a:lnTo>
                      <a:pt x="2" y="572"/>
                    </a:lnTo>
                    <a:lnTo>
                      <a:pt x="0" y="579"/>
                    </a:lnTo>
                    <a:lnTo>
                      <a:pt x="0" y="579"/>
                    </a:lnTo>
                    <a:lnTo>
                      <a:pt x="3" y="595"/>
                    </a:lnTo>
                    <a:lnTo>
                      <a:pt x="4" y="615"/>
                    </a:lnTo>
                    <a:lnTo>
                      <a:pt x="4" y="615"/>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71" name="Freeform 78"/>
              <p:cNvSpPr/>
              <p:nvPr/>
            </p:nvSpPr>
            <p:spPr bwMode="auto">
              <a:xfrm>
                <a:off x="5013325" y="2730500"/>
                <a:ext cx="166688" cy="166687"/>
              </a:xfrm>
              <a:custGeom>
                <a:gdLst>
                  <a:gd fmla="*/ 192 w 210" name="T0"/>
                  <a:gd fmla="*/ 0 h 212" name="T1"/>
                  <a:gd fmla="*/ 0 w 210" name="T2"/>
                  <a:gd fmla="*/ 37 h 212" name="T3"/>
                  <a:gd fmla="*/ 0 w 210" name="T4"/>
                  <a:gd fmla="*/ 37 h 212" name="T5"/>
                  <a:gd fmla="*/ 4 w 210" name="T6"/>
                  <a:gd fmla="*/ 62 h 212" name="T7"/>
                  <a:gd fmla="*/ 4 w 210" name="T8"/>
                  <a:gd fmla="*/ 62 h 212" name="T9"/>
                  <a:gd fmla="*/ 11 w 210" name="T10"/>
                  <a:gd fmla="*/ 95 h 212" name="T11"/>
                  <a:gd fmla="*/ 12 w 210" name="T12"/>
                  <a:gd fmla="*/ 111 h 212" name="T13"/>
                  <a:gd fmla="*/ 12 w 210" name="T14"/>
                  <a:gd fmla="*/ 125 h 212" name="T15"/>
                  <a:gd fmla="*/ 12 w 210" name="T16"/>
                  <a:gd fmla="*/ 125 h 212" name="T17"/>
                  <a:gd fmla="*/ 14 w 210" name="T18"/>
                  <a:gd fmla="*/ 158 h 212" name="T19"/>
                  <a:gd fmla="*/ 14 w 210" name="T20"/>
                  <a:gd fmla="*/ 158 h 212" name="T21"/>
                  <a:gd fmla="*/ 14 w 210" name="T22"/>
                  <a:gd fmla="*/ 188 h 212" name="T23"/>
                  <a:gd fmla="*/ 14 w 210" name="T24"/>
                  <a:gd fmla="*/ 198 h 212" name="T25"/>
                  <a:gd fmla="*/ 12 w 210" name="T26"/>
                  <a:gd fmla="*/ 203 h 212" name="T27"/>
                  <a:gd fmla="*/ 12 w 210" name="T28"/>
                  <a:gd fmla="*/ 203 h 212" name="T29"/>
                  <a:gd fmla="*/ 12 w 210" name="T30"/>
                  <a:gd fmla="*/ 208 h 212" name="T31"/>
                  <a:gd fmla="*/ 14 w 210" name="T32"/>
                  <a:gd fmla="*/ 212 h 212" name="T33"/>
                  <a:gd fmla="*/ 14 w 210" name="T34"/>
                  <a:gd fmla="*/ 212 h 212" name="T35"/>
                  <a:gd fmla="*/ 18 w 210" name="T36"/>
                  <a:gd fmla="*/ 203 h 212" name="T37"/>
                  <a:gd fmla="*/ 26 w 210" name="T38"/>
                  <a:gd fmla="*/ 191 h 212" name="T39"/>
                  <a:gd fmla="*/ 39 w 210" name="T40"/>
                  <a:gd fmla="*/ 180 h 212" name="T41"/>
                  <a:gd fmla="*/ 46 w 210" name="T42"/>
                  <a:gd fmla="*/ 174 h 212" name="T43"/>
                  <a:gd fmla="*/ 54 w 210" name="T44"/>
                  <a:gd fmla="*/ 170 h 212" name="T45"/>
                  <a:gd fmla="*/ 54 w 210" name="T46"/>
                  <a:gd fmla="*/ 170 h 212" name="T47"/>
                  <a:gd fmla="*/ 71 w 210" name="T48"/>
                  <a:gd fmla="*/ 163 h 212" name="T49"/>
                  <a:gd fmla="*/ 91 w 210" name="T50"/>
                  <a:gd fmla="*/ 154 h 212" name="T51"/>
                  <a:gd fmla="*/ 131 w 210" name="T52"/>
                  <a:gd fmla="*/ 142 h 212" name="T53"/>
                  <a:gd fmla="*/ 131 w 210" name="T54"/>
                  <a:gd fmla="*/ 142 h 212" name="T55"/>
                  <a:gd fmla="*/ 158 w 210" name="T56"/>
                  <a:gd fmla="*/ 133 h 212" name="T57"/>
                  <a:gd fmla="*/ 158 w 210" name="T58"/>
                  <a:gd fmla="*/ 133 h 212" name="T59"/>
                  <a:gd fmla="*/ 185 w 210" name="T60"/>
                  <a:gd fmla="*/ 119 h 212" name="T61"/>
                  <a:gd fmla="*/ 208 w 210" name="T62"/>
                  <a:gd fmla="*/ 107 h 212" name="T63"/>
                  <a:gd fmla="*/ 208 w 210" name="T64"/>
                  <a:gd fmla="*/ 105 h 212" name="T65"/>
                  <a:gd fmla="*/ 208 w 210" name="T66"/>
                  <a:gd fmla="*/ 105 h 212" name="T67"/>
                  <a:gd fmla="*/ 210 w 210" name="T68"/>
                  <a:gd fmla="*/ 104 h 212" name="T69"/>
                  <a:gd fmla="*/ 192 w 210" name="T70"/>
                  <a:gd fmla="*/ 3 h 212" name="T71"/>
                  <a:gd fmla="*/ 192 w 210" name="T72"/>
                  <a:gd fmla="*/ 3 h 212" name="T73"/>
                  <a:gd fmla="*/ 189 w 210" name="T74"/>
                  <a:gd fmla="*/ 3 h 212" name="T75"/>
                  <a:gd fmla="*/ 189 w 210" name="T76"/>
                  <a:gd fmla="*/ 2 h 212" name="T77"/>
                  <a:gd fmla="*/ 189 w 210" name="T78"/>
                  <a:gd fmla="*/ 2 h 212" name="T79"/>
                  <a:gd fmla="*/ 192 w 210" name="T80"/>
                  <a:gd fmla="*/ 2 h 212" name="T81"/>
                  <a:gd fmla="*/ 192 w 210" name="T82"/>
                  <a:gd fmla="*/ 0 h 21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11" w="210">
                    <a:moveTo>
                      <a:pt x="192" y="0"/>
                    </a:moveTo>
                    <a:lnTo>
                      <a:pt x="0" y="37"/>
                    </a:lnTo>
                    <a:lnTo>
                      <a:pt x="0" y="37"/>
                    </a:lnTo>
                    <a:lnTo>
                      <a:pt x="4" y="62"/>
                    </a:lnTo>
                    <a:lnTo>
                      <a:pt x="4" y="62"/>
                    </a:lnTo>
                    <a:lnTo>
                      <a:pt x="11" y="95"/>
                    </a:lnTo>
                    <a:lnTo>
                      <a:pt x="12" y="111"/>
                    </a:lnTo>
                    <a:lnTo>
                      <a:pt x="12" y="125"/>
                    </a:lnTo>
                    <a:lnTo>
                      <a:pt x="12" y="125"/>
                    </a:lnTo>
                    <a:lnTo>
                      <a:pt x="14" y="158"/>
                    </a:lnTo>
                    <a:lnTo>
                      <a:pt x="14" y="158"/>
                    </a:lnTo>
                    <a:lnTo>
                      <a:pt x="14" y="188"/>
                    </a:lnTo>
                    <a:lnTo>
                      <a:pt x="14" y="198"/>
                    </a:lnTo>
                    <a:lnTo>
                      <a:pt x="12" y="203"/>
                    </a:lnTo>
                    <a:lnTo>
                      <a:pt x="12" y="203"/>
                    </a:lnTo>
                    <a:lnTo>
                      <a:pt x="12" y="208"/>
                    </a:lnTo>
                    <a:lnTo>
                      <a:pt x="14" y="212"/>
                    </a:lnTo>
                    <a:lnTo>
                      <a:pt x="14" y="212"/>
                    </a:lnTo>
                    <a:lnTo>
                      <a:pt x="18" y="203"/>
                    </a:lnTo>
                    <a:lnTo>
                      <a:pt x="26" y="191"/>
                    </a:lnTo>
                    <a:lnTo>
                      <a:pt x="39" y="180"/>
                    </a:lnTo>
                    <a:lnTo>
                      <a:pt x="46" y="174"/>
                    </a:lnTo>
                    <a:lnTo>
                      <a:pt x="54" y="170"/>
                    </a:lnTo>
                    <a:lnTo>
                      <a:pt x="54" y="170"/>
                    </a:lnTo>
                    <a:lnTo>
                      <a:pt x="71" y="163"/>
                    </a:lnTo>
                    <a:lnTo>
                      <a:pt x="91" y="154"/>
                    </a:lnTo>
                    <a:lnTo>
                      <a:pt x="131" y="142"/>
                    </a:lnTo>
                    <a:lnTo>
                      <a:pt x="131" y="142"/>
                    </a:lnTo>
                    <a:lnTo>
                      <a:pt x="158" y="133"/>
                    </a:lnTo>
                    <a:lnTo>
                      <a:pt x="158" y="133"/>
                    </a:lnTo>
                    <a:lnTo>
                      <a:pt x="185" y="119"/>
                    </a:lnTo>
                    <a:lnTo>
                      <a:pt x="208" y="107"/>
                    </a:lnTo>
                    <a:lnTo>
                      <a:pt x="208" y="105"/>
                    </a:lnTo>
                    <a:lnTo>
                      <a:pt x="208" y="105"/>
                    </a:lnTo>
                    <a:lnTo>
                      <a:pt x="210" y="104"/>
                    </a:lnTo>
                    <a:lnTo>
                      <a:pt x="192" y="3"/>
                    </a:lnTo>
                    <a:lnTo>
                      <a:pt x="192" y="3"/>
                    </a:lnTo>
                    <a:lnTo>
                      <a:pt x="189" y="3"/>
                    </a:lnTo>
                    <a:lnTo>
                      <a:pt x="189" y="2"/>
                    </a:lnTo>
                    <a:lnTo>
                      <a:pt x="189" y="2"/>
                    </a:lnTo>
                    <a:lnTo>
                      <a:pt x="192" y="2"/>
                    </a:lnTo>
                    <a:lnTo>
                      <a:pt x="192" y="0"/>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72" name="Freeform 79"/>
              <p:cNvSpPr/>
              <p:nvPr/>
            </p:nvSpPr>
            <p:spPr bwMode="auto">
              <a:xfrm>
                <a:off x="5249863" y="2768600"/>
                <a:ext cx="15875" cy="6350"/>
              </a:xfrm>
              <a:custGeom>
                <a:gdLst>
                  <a:gd fmla="*/ 0 w 21" name="T0"/>
                  <a:gd fmla="*/ 9 h 9" name="T1"/>
                  <a:gd fmla="*/ 1 w 21" name="T2"/>
                  <a:gd fmla="*/ 9 h 9" name="T3"/>
                  <a:gd fmla="*/ 1 w 21" name="T4"/>
                  <a:gd fmla="*/ 9 h 9" name="T5"/>
                  <a:gd fmla="*/ 8 w 21" name="T6"/>
                  <a:gd fmla="*/ 7 h 9" name="T7"/>
                  <a:gd fmla="*/ 15 w 21" name="T8"/>
                  <a:gd fmla="*/ 4 h 9" name="T9"/>
                  <a:gd fmla="*/ 21 w 21" name="T10"/>
                  <a:gd fmla="*/ 0 h 9" name="T11"/>
                  <a:gd fmla="*/ 21 w 21" name="T12"/>
                  <a:gd fmla="*/ 0 h 9" name="T13"/>
                  <a:gd fmla="*/ 15 w 21" name="T14"/>
                  <a:gd fmla="*/ 3 h 9" name="T15"/>
                  <a:gd fmla="*/ 9 w 21" name="T16"/>
                  <a:gd fmla="*/ 6 h 9" name="T17"/>
                  <a:gd fmla="*/ 0 w 21" name="T18"/>
                  <a:gd fmla="*/ 9 h 9" name="T19"/>
                  <a:gd fmla="*/ 0 w 21" name="T20"/>
                  <a:gd fmla="*/ 9 h 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 w="21">
                    <a:moveTo>
                      <a:pt x="0" y="9"/>
                    </a:moveTo>
                    <a:lnTo>
                      <a:pt x="1" y="9"/>
                    </a:lnTo>
                    <a:lnTo>
                      <a:pt x="1" y="9"/>
                    </a:lnTo>
                    <a:lnTo>
                      <a:pt x="8" y="7"/>
                    </a:lnTo>
                    <a:lnTo>
                      <a:pt x="15" y="4"/>
                    </a:lnTo>
                    <a:lnTo>
                      <a:pt x="21" y="0"/>
                    </a:lnTo>
                    <a:lnTo>
                      <a:pt x="21" y="0"/>
                    </a:lnTo>
                    <a:lnTo>
                      <a:pt x="15" y="3"/>
                    </a:lnTo>
                    <a:lnTo>
                      <a:pt x="9" y="6"/>
                    </a:lnTo>
                    <a:lnTo>
                      <a:pt x="0" y="9"/>
                    </a:lnTo>
                    <a:lnTo>
                      <a:pt x="0" y="9"/>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73" name="Freeform 80"/>
              <p:cNvSpPr/>
              <p:nvPr/>
            </p:nvSpPr>
            <p:spPr bwMode="auto">
              <a:xfrm>
                <a:off x="1473200" y="3584575"/>
                <a:ext cx="711200" cy="730250"/>
              </a:xfrm>
              <a:custGeom>
                <a:gdLst>
                  <a:gd fmla="*/ 133 w 897" name="T0"/>
                  <a:gd fmla="*/ 850 h 921" name="T1"/>
                  <a:gd fmla="*/ 133 w 897" name="T2"/>
                  <a:gd fmla="*/ 850 h 921" name="T3"/>
                  <a:gd fmla="*/ 342 w 897" name="T4"/>
                  <a:gd fmla="*/ 884 h 921" name="T5"/>
                  <a:gd fmla="*/ 342 w 897" name="T6"/>
                  <a:gd fmla="*/ 836 h 921" name="T7"/>
                  <a:gd fmla="*/ 831 w 897" name="T8"/>
                  <a:gd fmla="*/ 879 h 921" name="T9"/>
                  <a:gd fmla="*/ 897 w 897" name="T10"/>
                  <a:gd fmla="*/ 83 h 921" name="T11"/>
                  <a:gd fmla="*/ 895 w 897" name="T12"/>
                  <a:gd fmla="*/ 79 h 921" name="T13"/>
                  <a:gd fmla="*/ 892 w 897" name="T14"/>
                  <a:gd fmla="*/ 79 h 921" name="T15"/>
                  <a:gd fmla="*/ 892 w 897" name="T16"/>
                  <a:gd fmla="*/ 77 h 921" name="T17"/>
                  <a:gd fmla="*/ 895 w 897" name="T18"/>
                  <a:gd fmla="*/ 77 h 921" name="T19"/>
                  <a:gd fmla="*/ 895 w 897" name="T20"/>
                  <a:gd fmla="*/ 76 h 921" name="T21"/>
                  <a:gd fmla="*/ 895 w 897" name="T22"/>
                  <a:gd fmla="*/ 76 h 921" name="T23"/>
                  <a:gd fmla="*/ 793 w 897" name="T24"/>
                  <a:gd fmla="*/ 65 h 921" name="T25"/>
                  <a:gd fmla="*/ 574 w 897" name="T26"/>
                  <a:gd fmla="*/ 41 h 921" name="T27"/>
                  <a:gd fmla="*/ 325 w 897" name="T28"/>
                  <a:gd fmla="*/ 16 h 921" name="T29"/>
                  <a:gd fmla="*/ 214 w 897" name="T30"/>
                  <a:gd fmla="*/ 6 h 921" name="T31"/>
                  <a:gd fmla="*/ 128 w 897" name="T32"/>
                  <a:gd fmla="*/ 0 h 921" name="T33"/>
                  <a:gd fmla="*/ 0 w 897" name="T34"/>
                  <a:gd fmla="*/ 907 h 921" name="T35"/>
                  <a:gd fmla="*/ 119 w 897" name="T36"/>
                  <a:gd fmla="*/ 921 h 921" name="T37"/>
                  <a:gd fmla="*/ 133 w 897" name="T38"/>
                  <a:gd fmla="*/ 850 h 92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21" w="897">
                    <a:moveTo>
                      <a:pt x="133" y="850"/>
                    </a:moveTo>
                    <a:lnTo>
                      <a:pt x="133" y="850"/>
                    </a:lnTo>
                    <a:lnTo>
                      <a:pt x="342" y="884"/>
                    </a:lnTo>
                    <a:lnTo>
                      <a:pt x="342" y="836"/>
                    </a:lnTo>
                    <a:lnTo>
                      <a:pt x="831" y="879"/>
                    </a:lnTo>
                    <a:lnTo>
                      <a:pt x="897" y="83"/>
                    </a:lnTo>
                    <a:lnTo>
                      <a:pt x="895" y="79"/>
                    </a:lnTo>
                    <a:lnTo>
                      <a:pt x="892" y="79"/>
                    </a:lnTo>
                    <a:lnTo>
                      <a:pt x="892" y="77"/>
                    </a:lnTo>
                    <a:lnTo>
                      <a:pt x="895" y="77"/>
                    </a:lnTo>
                    <a:lnTo>
                      <a:pt x="895" y="76"/>
                    </a:lnTo>
                    <a:lnTo>
                      <a:pt x="895" y="76"/>
                    </a:lnTo>
                    <a:lnTo>
                      <a:pt x="793" y="65"/>
                    </a:lnTo>
                    <a:lnTo>
                      <a:pt x="574" y="41"/>
                    </a:lnTo>
                    <a:lnTo>
                      <a:pt x="325" y="16"/>
                    </a:lnTo>
                    <a:lnTo>
                      <a:pt x="214" y="6"/>
                    </a:lnTo>
                    <a:lnTo>
                      <a:pt x="128" y="0"/>
                    </a:lnTo>
                    <a:lnTo>
                      <a:pt x="0" y="907"/>
                    </a:lnTo>
                    <a:lnTo>
                      <a:pt x="119" y="921"/>
                    </a:lnTo>
                    <a:lnTo>
                      <a:pt x="133" y="850"/>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74" name="Freeform 81"/>
              <p:cNvSpPr/>
              <p:nvPr/>
            </p:nvSpPr>
            <p:spPr bwMode="auto">
              <a:xfrm flipH="1">
                <a:off x="257175" y="2633663"/>
                <a:ext cx="0" cy="0"/>
              </a:xfrm>
              <a:custGeom>
                <a:cxnLst>
                  <a:cxn ang="0">
                    <a:pos x="0" y="0"/>
                  </a:cxn>
                  <a:cxn ang="0">
                    <a:pos x="0" y="0"/>
                  </a:cxn>
                  <a:cxn ang="0">
                    <a:pos x="0" y="0"/>
                  </a:cxn>
                  <a:cxn ang="0">
                    <a:pos x="0" y="0"/>
                  </a:cxn>
                  <a:cxn ang="0">
                    <a:pos x="0" y="0"/>
                  </a:cxn>
                  <a:cxn ang="0">
                    <a:pos x="0" y="0"/>
                  </a:cxn>
                  <a:cxn ang="0">
                    <a:pos x="0" y="0"/>
                  </a:cxn>
                  <a:cxn ang="0">
                    <a:pos x="0" y="0"/>
                  </a:cxn>
                </a:cxnLst>
                <a:rect b="b" l="0" r="r" t="0"/>
                <a:pathLst>
                  <a:path>
                    <a:moveTo>
                      <a:pt x="0" y="0"/>
                    </a:moveTo>
                    <a:lnTo>
                      <a:pt x="0" y="0"/>
                    </a:lnTo>
                    <a:lnTo>
                      <a:pt x="0" y="0"/>
                    </a:lnTo>
                    <a:lnTo>
                      <a:pt x="0" y="0"/>
                    </a:lnTo>
                    <a:lnTo>
                      <a:pt x="0" y="0"/>
                    </a:lnTo>
                    <a:lnTo>
                      <a:pt x="0" y="0"/>
                    </a:lnTo>
                    <a:lnTo>
                      <a:pt x="0" y="0"/>
                    </a:lnTo>
                    <a:lnTo>
                      <a:pt x="0" y="0"/>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75" name="Freeform 82"/>
              <p:cNvSpPr/>
              <p:nvPr/>
            </p:nvSpPr>
            <p:spPr bwMode="auto">
              <a:xfrm>
                <a:off x="884238" y="3495675"/>
                <a:ext cx="688975" cy="808037"/>
              </a:xfrm>
              <a:custGeom>
                <a:gdLst>
                  <a:gd fmla="*/ 868 w 868" name="T0"/>
                  <a:gd fmla="*/ 107 h 1019" name="T1"/>
                  <a:gd fmla="*/ 867 w 868" name="T2"/>
                  <a:gd fmla="*/ 114 h 1019" name="T3"/>
                  <a:gd fmla="*/ 867 w 868" name="T4"/>
                  <a:gd fmla="*/ 105 h 1019" name="T5"/>
                  <a:gd fmla="*/ 239 w 868" name="T6"/>
                  <a:gd fmla="*/ 0 h 1019" name="T7"/>
                  <a:gd fmla="*/ 221 w 868" name="T8"/>
                  <a:gd fmla="*/ 85 h 1019" name="T9"/>
                  <a:gd fmla="*/ 217 w 868" name="T10"/>
                  <a:gd fmla="*/ 108 h 1019" name="T11"/>
                  <a:gd fmla="*/ 213 w 868" name="T12"/>
                  <a:gd fmla="*/ 121 h 1019" name="T13"/>
                  <a:gd fmla="*/ 203 w 868" name="T14"/>
                  <a:gd fmla="*/ 133 h 1019" name="T15"/>
                  <a:gd fmla="*/ 185 w 868" name="T16"/>
                  <a:gd fmla="*/ 146 h 1019" name="T17"/>
                  <a:gd fmla="*/ 179 w 868" name="T18"/>
                  <a:gd fmla="*/ 147 h 1019" name="T19"/>
                  <a:gd fmla="*/ 175 w 868" name="T20"/>
                  <a:gd fmla="*/ 147 h 1019" name="T21"/>
                  <a:gd fmla="*/ 175 w 868" name="T22"/>
                  <a:gd fmla="*/ 144 h 1019" name="T23"/>
                  <a:gd fmla="*/ 166 w 868" name="T24"/>
                  <a:gd fmla="*/ 135 h 1019" name="T25"/>
                  <a:gd fmla="*/ 152 w 868" name="T26"/>
                  <a:gd fmla="*/ 126 h 1019" name="T27"/>
                  <a:gd fmla="*/ 147 w 868" name="T28"/>
                  <a:gd fmla="*/ 125 h 1019" name="T29"/>
                  <a:gd fmla="*/ 134 w 868" name="T30"/>
                  <a:gd fmla="*/ 123 h 1019" name="T31"/>
                  <a:gd fmla="*/ 130 w 868" name="T32"/>
                  <a:gd fmla="*/ 126 h 1019" name="T33"/>
                  <a:gd fmla="*/ 126 w 868" name="T34"/>
                  <a:gd fmla="*/ 135 h 1019" name="T35"/>
                  <a:gd fmla="*/ 121 w 868" name="T36"/>
                  <a:gd fmla="*/ 175 h 1019" name="T37"/>
                  <a:gd fmla="*/ 119 w 868" name="T38"/>
                  <a:gd fmla="*/ 202 h 1019" name="T39"/>
                  <a:gd fmla="*/ 116 w 868" name="T40"/>
                  <a:gd fmla="*/ 254 h 1019" name="T41"/>
                  <a:gd fmla="*/ 110 w 868" name="T42"/>
                  <a:gd fmla="*/ 279 h 1019" name="T43"/>
                  <a:gd fmla="*/ 107 w 868" name="T44"/>
                  <a:gd fmla="*/ 283 h 1019" name="T45"/>
                  <a:gd fmla="*/ 96 w 868" name="T46"/>
                  <a:gd fmla="*/ 307 h 1019" name="T47"/>
                  <a:gd fmla="*/ 96 w 868" name="T48"/>
                  <a:gd fmla="*/ 318 h 1019" name="T49"/>
                  <a:gd fmla="*/ 102 w 868" name="T50"/>
                  <a:gd fmla="*/ 332 h 1019" name="T51"/>
                  <a:gd fmla="*/ 112 w 868" name="T52"/>
                  <a:gd fmla="*/ 353 h 1019" name="T53"/>
                  <a:gd fmla="*/ 130 w 868" name="T54"/>
                  <a:gd fmla="*/ 388 h 1019" name="T55"/>
                  <a:gd fmla="*/ 134 w 868" name="T56"/>
                  <a:gd fmla="*/ 399 h 1019" name="T57"/>
                  <a:gd fmla="*/ 137 w 868" name="T58"/>
                  <a:gd fmla="*/ 416 h 1019" name="T59"/>
                  <a:gd fmla="*/ 134 w 868" name="T60"/>
                  <a:gd fmla="*/ 429 h 1019" name="T61"/>
                  <a:gd fmla="*/ 124 w 868" name="T62"/>
                  <a:gd fmla="*/ 440 h 1019" name="T63"/>
                  <a:gd fmla="*/ 116 w 868" name="T64"/>
                  <a:gd fmla="*/ 447 h 1019" name="T65"/>
                  <a:gd fmla="*/ 98 w 868" name="T66"/>
                  <a:gd fmla="*/ 467 h 1019" name="T67"/>
                  <a:gd fmla="*/ 89 w 868" name="T68"/>
                  <a:gd fmla="*/ 485 h 1019" name="T69"/>
                  <a:gd fmla="*/ 85 w 868" name="T70"/>
                  <a:gd fmla="*/ 495 h 1019" name="T71"/>
                  <a:gd fmla="*/ 81 w 868" name="T72"/>
                  <a:gd fmla="*/ 509 h 1019" name="T73"/>
                  <a:gd fmla="*/ 64 w 868" name="T74"/>
                  <a:gd fmla="*/ 530 h 1019" name="T75"/>
                  <a:gd fmla="*/ 54 w 868" name="T76"/>
                  <a:gd fmla="*/ 539 h 1019" name="T77"/>
                  <a:gd fmla="*/ 37 w 868" name="T78"/>
                  <a:gd fmla="*/ 558 h 1019" name="T79"/>
                  <a:gd fmla="*/ 33 w 868" name="T80"/>
                  <a:gd fmla="*/ 566 h 1019" name="T81"/>
                  <a:gd fmla="*/ 32 w 868" name="T82"/>
                  <a:gd fmla="*/ 583 h 1019" name="T83"/>
                  <a:gd fmla="*/ 32 w 868" name="T84"/>
                  <a:gd fmla="*/ 590 h 1019" name="T85"/>
                  <a:gd fmla="*/ 32 w 868" name="T86"/>
                  <a:gd fmla="*/ 598 h 1019" name="T87"/>
                  <a:gd fmla="*/ 36 w 868" name="T88"/>
                  <a:gd fmla="*/ 608 h 1019" name="T89"/>
                  <a:gd fmla="*/ 43 w 868" name="T90"/>
                  <a:gd fmla="*/ 618 h 1019" name="T91"/>
                  <a:gd fmla="*/ 54 w 868" name="T92"/>
                  <a:gd fmla="*/ 637 h 1019" name="T93"/>
                  <a:gd fmla="*/ 54 w 868" name="T94"/>
                  <a:gd fmla="*/ 643 h 1019" name="T95"/>
                  <a:gd fmla="*/ 53 w 868" name="T96"/>
                  <a:gd fmla="*/ 649 h 1019" name="T97"/>
                  <a:gd fmla="*/ 42 w 868" name="T98"/>
                  <a:gd fmla="*/ 658 h 1019" name="T99"/>
                  <a:gd fmla="*/ 18 w 868" name="T100"/>
                  <a:gd fmla="*/ 670 h 1019" name="T101"/>
                  <a:gd fmla="*/ 9 w 868" name="T102"/>
                  <a:gd fmla="*/ 672 h 1019" name="T103"/>
                  <a:gd fmla="*/ 5 w 868" name="T104"/>
                  <a:gd fmla="*/ 671 h 1019" name="T105"/>
                  <a:gd fmla="*/ 452 w 868" name="T106"/>
                  <a:gd fmla="*/ 965 h 101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19" w="867">
                    <a:moveTo>
                      <a:pt x="741" y="1019"/>
                    </a:moveTo>
                    <a:lnTo>
                      <a:pt x="868" y="107"/>
                    </a:lnTo>
                    <a:lnTo>
                      <a:pt x="868" y="107"/>
                    </a:lnTo>
                    <a:lnTo>
                      <a:pt x="867" y="114"/>
                    </a:lnTo>
                    <a:lnTo>
                      <a:pt x="867" y="114"/>
                    </a:lnTo>
                    <a:lnTo>
                      <a:pt x="867" y="105"/>
                    </a:lnTo>
                    <a:lnTo>
                      <a:pt x="239" y="0"/>
                    </a:lnTo>
                    <a:lnTo>
                      <a:pt x="239" y="0"/>
                    </a:lnTo>
                    <a:lnTo>
                      <a:pt x="228" y="50"/>
                    </a:lnTo>
                    <a:lnTo>
                      <a:pt x="221" y="85"/>
                    </a:lnTo>
                    <a:lnTo>
                      <a:pt x="217" y="108"/>
                    </a:lnTo>
                    <a:lnTo>
                      <a:pt x="217" y="108"/>
                    </a:lnTo>
                    <a:lnTo>
                      <a:pt x="217" y="114"/>
                    </a:lnTo>
                    <a:lnTo>
                      <a:pt x="213" y="121"/>
                    </a:lnTo>
                    <a:lnTo>
                      <a:pt x="208" y="126"/>
                    </a:lnTo>
                    <a:lnTo>
                      <a:pt x="203" y="133"/>
                    </a:lnTo>
                    <a:lnTo>
                      <a:pt x="190" y="143"/>
                    </a:lnTo>
                    <a:lnTo>
                      <a:pt x="185" y="146"/>
                    </a:lnTo>
                    <a:lnTo>
                      <a:pt x="179" y="147"/>
                    </a:lnTo>
                    <a:lnTo>
                      <a:pt x="179" y="147"/>
                    </a:lnTo>
                    <a:lnTo>
                      <a:pt x="176" y="147"/>
                    </a:lnTo>
                    <a:lnTo>
                      <a:pt x="175" y="147"/>
                    </a:lnTo>
                    <a:lnTo>
                      <a:pt x="175" y="144"/>
                    </a:lnTo>
                    <a:lnTo>
                      <a:pt x="175" y="144"/>
                    </a:lnTo>
                    <a:lnTo>
                      <a:pt x="172" y="140"/>
                    </a:lnTo>
                    <a:lnTo>
                      <a:pt x="166" y="135"/>
                    </a:lnTo>
                    <a:lnTo>
                      <a:pt x="161" y="130"/>
                    </a:lnTo>
                    <a:lnTo>
                      <a:pt x="152" y="126"/>
                    </a:lnTo>
                    <a:lnTo>
                      <a:pt x="152" y="126"/>
                    </a:lnTo>
                    <a:lnTo>
                      <a:pt x="147" y="125"/>
                    </a:lnTo>
                    <a:lnTo>
                      <a:pt x="140" y="123"/>
                    </a:lnTo>
                    <a:lnTo>
                      <a:pt x="134" y="123"/>
                    </a:lnTo>
                    <a:lnTo>
                      <a:pt x="130" y="126"/>
                    </a:lnTo>
                    <a:lnTo>
                      <a:pt x="130" y="126"/>
                    </a:lnTo>
                    <a:lnTo>
                      <a:pt x="128" y="129"/>
                    </a:lnTo>
                    <a:lnTo>
                      <a:pt x="126" y="135"/>
                    </a:lnTo>
                    <a:lnTo>
                      <a:pt x="123" y="151"/>
                    </a:lnTo>
                    <a:lnTo>
                      <a:pt x="121" y="175"/>
                    </a:lnTo>
                    <a:lnTo>
                      <a:pt x="119" y="202"/>
                    </a:lnTo>
                    <a:lnTo>
                      <a:pt x="119" y="202"/>
                    </a:lnTo>
                    <a:lnTo>
                      <a:pt x="117" y="230"/>
                    </a:lnTo>
                    <a:lnTo>
                      <a:pt x="116" y="254"/>
                    </a:lnTo>
                    <a:lnTo>
                      <a:pt x="113" y="272"/>
                    </a:lnTo>
                    <a:lnTo>
                      <a:pt x="110" y="279"/>
                    </a:lnTo>
                    <a:lnTo>
                      <a:pt x="107" y="283"/>
                    </a:lnTo>
                    <a:lnTo>
                      <a:pt x="107" y="283"/>
                    </a:lnTo>
                    <a:lnTo>
                      <a:pt x="92" y="300"/>
                    </a:lnTo>
                    <a:lnTo>
                      <a:pt x="96" y="307"/>
                    </a:lnTo>
                    <a:lnTo>
                      <a:pt x="96" y="318"/>
                    </a:lnTo>
                    <a:lnTo>
                      <a:pt x="96" y="318"/>
                    </a:lnTo>
                    <a:lnTo>
                      <a:pt x="98" y="324"/>
                    </a:lnTo>
                    <a:lnTo>
                      <a:pt x="102" y="332"/>
                    </a:lnTo>
                    <a:lnTo>
                      <a:pt x="112" y="353"/>
                    </a:lnTo>
                    <a:lnTo>
                      <a:pt x="112" y="353"/>
                    </a:lnTo>
                    <a:lnTo>
                      <a:pt x="121" y="370"/>
                    </a:lnTo>
                    <a:lnTo>
                      <a:pt x="130" y="388"/>
                    </a:lnTo>
                    <a:lnTo>
                      <a:pt x="130" y="388"/>
                    </a:lnTo>
                    <a:lnTo>
                      <a:pt x="134" y="399"/>
                    </a:lnTo>
                    <a:lnTo>
                      <a:pt x="137" y="409"/>
                    </a:lnTo>
                    <a:lnTo>
                      <a:pt x="137" y="416"/>
                    </a:lnTo>
                    <a:lnTo>
                      <a:pt x="135" y="423"/>
                    </a:lnTo>
                    <a:lnTo>
                      <a:pt x="134" y="429"/>
                    </a:lnTo>
                    <a:lnTo>
                      <a:pt x="131" y="433"/>
                    </a:lnTo>
                    <a:lnTo>
                      <a:pt x="124" y="440"/>
                    </a:lnTo>
                    <a:lnTo>
                      <a:pt x="124" y="440"/>
                    </a:lnTo>
                    <a:lnTo>
                      <a:pt x="116" y="447"/>
                    </a:lnTo>
                    <a:lnTo>
                      <a:pt x="105" y="460"/>
                    </a:lnTo>
                    <a:lnTo>
                      <a:pt x="98" y="467"/>
                    </a:lnTo>
                    <a:lnTo>
                      <a:pt x="93" y="475"/>
                    </a:lnTo>
                    <a:lnTo>
                      <a:pt x="89" y="485"/>
                    </a:lnTo>
                    <a:lnTo>
                      <a:pt x="85" y="495"/>
                    </a:lnTo>
                    <a:lnTo>
                      <a:pt x="85" y="495"/>
                    </a:lnTo>
                    <a:lnTo>
                      <a:pt x="84" y="502"/>
                    </a:lnTo>
                    <a:lnTo>
                      <a:pt x="81" y="509"/>
                    </a:lnTo>
                    <a:lnTo>
                      <a:pt x="74" y="520"/>
                    </a:lnTo>
                    <a:lnTo>
                      <a:pt x="64" y="530"/>
                    </a:lnTo>
                    <a:lnTo>
                      <a:pt x="54" y="539"/>
                    </a:lnTo>
                    <a:lnTo>
                      <a:pt x="54" y="539"/>
                    </a:lnTo>
                    <a:lnTo>
                      <a:pt x="46" y="548"/>
                    </a:lnTo>
                    <a:lnTo>
                      <a:pt x="37" y="558"/>
                    </a:lnTo>
                    <a:lnTo>
                      <a:pt x="37" y="558"/>
                    </a:lnTo>
                    <a:lnTo>
                      <a:pt x="33" y="566"/>
                    </a:lnTo>
                    <a:lnTo>
                      <a:pt x="32" y="574"/>
                    </a:lnTo>
                    <a:lnTo>
                      <a:pt x="32" y="583"/>
                    </a:lnTo>
                    <a:lnTo>
                      <a:pt x="32" y="590"/>
                    </a:lnTo>
                    <a:lnTo>
                      <a:pt x="32" y="590"/>
                    </a:lnTo>
                    <a:lnTo>
                      <a:pt x="32" y="598"/>
                    </a:lnTo>
                    <a:lnTo>
                      <a:pt x="32" y="598"/>
                    </a:lnTo>
                    <a:lnTo>
                      <a:pt x="33" y="602"/>
                    </a:lnTo>
                    <a:lnTo>
                      <a:pt x="36" y="608"/>
                    </a:lnTo>
                    <a:lnTo>
                      <a:pt x="43" y="618"/>
                    </a:lnTo>
                    <a:lnTo>
                      <a:pt x="43" y="618"/>
                    </a:lnTo>
                    <a:lnTo>
                      <a:pt x="51" y="632"/>
                    </a:lnTo>
                    <a:lnTo>
                      <a:pt x="54" y="637"/>
                    </a:lnTo>
                    <a:lnTo>
                      <a:pt x="54" y="643"/>
                    </a:lnTo>
                    <a:lnTo>
                      <a:pt x="54" y="643"/>
                    </a:lnTo>
                    <a:lnTo>
                      <a:pt x="54" y="646"/>
                    </a:lnTo>
                    <a:lnTo>
                      <a:pt x="53" y="649"/>
                    </a:lnTo>
                    <a:lnTo>
                      <a:pt x="49" y="654"/>
                    </a:lnTo>
                    <a:lnTo>
                      <a:pt x="42" y="658"/>
                    </a:lnTo>
                    <a:lnTo>
                      <a:pt x="33" y="663"/>
                    </a:lnTo>
                    <a:lnTo>
                      <a:pt x="18" y="670"/>
                    </a:lnTo>
                    <a:lnTo>
                      <a:pt x="9" y="672"/>
                    </a:lnTo>
                    <a:lnTo>
                      <a:pt x="9" y="672"/>
                    </a:lnTo>
                    <a:lnTo>
                      <a:pt x="9" y="672"/>
                    </a:lnTo>
                    <a:lnTo>
                      <a:pt x="5" y="671"/>
                    </a:lnTo>
                    <a:lnTo>
                      <a:pt x="0" y="694"/>
                    </a:lnTo>
                    <a:lnTo>
                      <a:pt x="452" y="965"/>
                    </a:lnTo>
                    <a:lnTo>
                      <a:pt x="741" y="1019"/>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76" name="Freeform 83"/>
              <p:cNvSpPr/>
              <p:nvPr/>
            </p:nvSpPr>
            <p:spPr bwMode="auto">
              <a:xfrm>
                <a:off x="2795588" y="2084388"/>
                <a:ext cx="652463" cy="1147762"/>
              </a:xfrm>
              <a:custGeom>
                <a:gdLst>
                  <a:gd fmla="*/ 703 w 822" name="T0"/>
                  <a:gd fmla="*/ 176 h 1445" name="T1"/>
                  <a:gd fmla="*/ 664 w 822" name="T2"/>
                  <a:gd fmla="*/ 171 h 1445" name="T3"/>
                  <a:gd fmla="*/ 602 w 822" name="T4"/>
                  <a:gd fmla="*/ 193 h 1445" name="T5"/>
                  <a:gd fmla="*/ 553 w 822" name="T6"/>
                  <a:gd fmla="*/ 165 h 1445" name="T7"/>
                  <a:gd fmla="*/ 479 w 822" name="T8"/>
                  <a:gd fmla="*/ 137 h 1445" name="T9"/>
                  <a:gd fmla="*/ 444 w 822" name="T10"/>
                  <a:gd fmla="*/ 115 h 1445" name="T11"/>
                  <a:gd fmla="*/ 414 w 822" name="T12"/>
                  <a:gd fmla="*/ 126 h 1445" name="T13"/>
                  <a:gd fmla="*/ 358 w 822" name="T14"/>
                  <a:gd fmla="*/ 123 h 1445" name="T15"/>
                  <a:gd fmla="*/ 308 w 822" name="T16"/>
                  <a:gd fmla="*/ 106 h 1445" name="T17"/>
                  <a:gd fmla="*/ 256 w 822" name="T18"/>
                  <a:gd fmla="*/ 57 h 1445" name="T19"/>
                  <a:gd fmla="*/ 218 w 822" name="T20"/>
                  <a:gd fmla="*/ 56 h 1445" name="T21"/>
                  <a:gd fmla="*/ 10 w 822" name="T22"/>
                  <a:gd fmla="*/ 207 h 1445" name="T23"/>
                  <a:gd fmla="*/ 33 w 822" name="T24"/>
                  <a:gd fmla="*/ 319 h 1445" name="T25"/>
                  <a:gd fmla="*/ 53 w 822" name="T26"/>
                  <a:gd fmla="*/ 455 h 1445" name="T27"/>
                  <a:gd fmla="*/ 61 w 822" name="T28"/>
                  <a:gd fmla="*/ 543 h 1445" name="T29"/>
                  <a:gd fmla="*/ 38 w 822" name="T30"/>
                  <a:gd fmla="*/ 588 h 1445" name="T31"/>
                  <a:gd fmla="*/ 54 w 822" name="T32"/>
                  <a:gd fmla="*/ 602 h 1445" name="T33"/>
                  <a:gd fmla="*/ 74 w 822" name="T34"/>
                  <a:gd fmla="*/ 657 h 1445" name="T35"/>
                  <a:gd fmla="*/ 80 w 822" name="T36"/>
                  <a:gd fmla="*/ 983 h 1445" name="T37"/>
                  <a:gd fmla="*/ 64 w 822" name="T38"/>
                  <a:gd fmla="*/ 1036 h 1445" name="T39"/>
                  <a:gd fmla="*/ 70 w 822" name="T40"/>
                  <a:gd fmla="*/ 1091 h 1445" name="T41"/>
                  <a:gd fmla="*/ 85 w 822" name="T42"/>
                  <a:gd fmla="*/ 1141 h 1445" name="T43"/>
                  <a:gd fmla="*/ 131 w 822" name="T44"/>
                  <a:gd fmla="*/ 1314 h 1445" name="T45"/>
                  <a:gd fmla="*/ 157 w 822" name="T46"/>
                  <a:gd fmla="*/ 1394 h 1445" name="T47"/>
                  <a:gd fmla="*/ 480 w 822" name="T48"/>
                  <a:gd fmla="*/ 1398 h 1445" name="T49"/>
                  <a:gd fmla="*/ 653 w 822" name="T50"/>
                  <a:gd fmla="*/ 1391 h 1445" name="T51"/>
                  <a:gd fmla="*/ 683 w 822" name="T52"/>
                  <a:gd fmla="*/ 1438 h 1445" name="T53"/>
                  <a:gd fmla="*/ 693 w 822" name="T54"/>
                  <a:gd fmla="*/ 1388 h 1445" name="T55"/>
                  <a:gd fmla="*/ 725 w 822" name="T56"/>
                  <a:gd fmla="*/ 1371 h 1445" name="T57"/>
                  <a:gd fmla="*/ 725 w 822" name="T58"/>
                  <a:gd fmla="*/ 1325 h 1445" name="T59"/>
                  <a:gd fmla="*/ 723 w 822" name="T60"/>
                  <a:gd fmla="*/ 1272 h 1445" name="T61"/>
                  <a:gd fmla="*/ 762 w 822" name="T62"/>
                  <a:gd fmla="*/ 1238 h 1445" name="T63"/>
                  <a:gd fmla="*/ 812 w 822" name="T64"/>
                  <a:gd fmla="*/ 1218 h 1445" name="T65"/>
                  <a:gd fmla="*/ 807 w 822" name="T66"/>
                  <a:gd fmla="*/ 1133 h 1445" name="T67"/>
                  <a:gd fmla="*/ 777 w 822" name="T68"/>
                  <a:gd fmla="*/ 1108 h 1445" name="T69"/>
                  <a:gd fmla="*/ 767 w 822" name="T70"/>
                  <a:gd fmla="*/ 1071 h 1445" name="T71"/>
                  <a:gd fmla="*/ 748 w 822" name="T72"/>
                  <a:gd fmla="*/ 1059 h 1445" name="T73"/>
                  <a:gd fmla="*/ 707 w 822" name="T74"/>
                  <a:gd fmla="*/ 1014 h 1445" name="T75"/>
                  <a:gd fmla="*/ 709 w 822" name="T76"/>
                  <a:gd fmla="*/ 969 h 1445" name="T77"/>
                  <a:gd fmla="*/ 686 w 822" name="T78"/>
                  <a:gd fmla="*/ 924 h 1445" name="T79"/>
                  <a:gd fmla="*/ 685 w 822" name="T80"/>
                  <a:gd fmla="*/ 928 h 1445" name="T81"/>
                  <a:gd fmla="*/ 657 w 822" name="T82"/>
                  <a:gd fmla="*/ 840 h 1445" name="T83"/>
                  <a:gd fmla="*/ 601 w 822" name="T84"/>
                  <a:gd fmla="*/ 795 h 1445" name="T85"/>
                  <a:gd fmla="*/ 581 w 822" name="T86"/>
                  <a:gd fmla="*/ 762 h 1445" name="T87"/>
                  <a:gd fmla="*/ 508 w 822" name="T88"/>
                  <a:gd fmla="*/ 739 h 1445" name="T89"/>
                  <a:gd fmla="*/ 494 w 822" name="T90"/>
                  <a:gd fmla="*/ 703 h 1445" name="T91"/>
                  <a:gd fmla="*/ 501 w 822" name="T92"/>
                  <a:gd fmla="*/ 615 h 1445" name="T93"/>
                  <a:gd fmla="*/ 491 w 822" name="T94"/>
                  <a:gd fmla="*/ 596 h 1445" name="T95"/>
                  <a:gd fmla="*/ 475 w 822" name="T96"/>
                  <a:gd fmla="*/ 588 h 1445" name="T97"/>
                  <a:gd fmla="*/ 510 w 822" name="T98"/>
                  <a:gd fmla="*/ 536 h 1445" name="T99"/>
                  <a:gd fmla="*/ 541 w 822" name="T100"/>
                  <a:gd fmla="*/ 483 h 1445" name="T101"/>
                  <a:gd fmla="*/ 552 w 822" name="T102"/>
                  <a:gd fmla="*/ 431 h 1445" name="T103"/>
                  <a:gd fmla="*/ 557 w 822" name="T104"/>
                  <a:gd fmla="*/ 393 h 1445" name="T105"/>
                  <a:gd fmla="*/ 567 w 822" name="T106"/>
                  <a:gd fmla="*/ 383 h 1445" name="T107"/>
                  <a:gd fmla="*/ 609 w 822" name="T108"/>
                  <a:gd fmla="*/ 346 h 1445" name="T109"/>
                  <a:gd fmla="*/ 695 w 822" name="T110"/>
                  <a:gd fmla="*/ 253 h 1445" name="T111"/>
                  <a:gd fmla="*/ 772 w 822" name="T112"/>
                  <a:gd fmla="*/ 207 h 1445" name="T113"/>
                  <a:gd fmla="*/ 774 w 822" name="T114"/>
                  <a:gd fmla="*/ 186 h 1445"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445" w="822">
                    <a:moveTo>
                      <a:pt x="759" y="185"/>
                    </a:moveTo>
                    <a:lnTo>
                      <a:pt x="759" y="185"/>
                    </a:lnTo>
                    <a:lnTo>
                      <a:pt x="724" y="182"/>
                    </a:lnTo>
                    <a:lnTo>
                      <a:pt x="710" y="179"/>
                    </a:lnTo>
                    <a:lnTo>
                      <a:pt x="706" y="178"/>
                    </a:lnTo>
                    <a:lnTo>
                      <a:pt x="703" y="176"/>
                    </a:lnTo>
                    <a:lnTo>
                      <a:pt x="703" y="176"/>
                    </a:lnTo>
                    <a:lnTo>
                      <a:pt x="695" y="169"/>
                    </a:lnTo>
                    <a:lnTo>
                      <a:pt x="690" y="168"/>
                    </a:lnTo>
                    <a:lnTo>
                      <a:pt x="686" y="165"/>
                    </a:lnTo>
                    <a:lnTo>
                      <a:pt x="681" y="165"/>
                    </a:lnTo>
                    <a:lnTo>
                      <a:pt x="676" y="165"/>
                    </a:lnTo>
                    <a:lnTo>
                      <a:pt x="671" y="166"/>
                    </a:lnTo>
                    <a:lnTo>
                      <a:pt x="664" y="171"/>
                    </a:lnTo>
                    <a:lnTo>
                      <a:pt x="664" y="171"/>
                    </a:lnTo>
                    <a:lnTo>
                      <a:pt x="651" y="178"/>
                    </a:lnTo>
                    <a:lnTo>
                      <a:pt x="639" y="185"/>
                    </a:lnTo>
                    <a:lnTo>
                      <a:pt x="626" y="189"/>
                    </a:lnTo>
                    <a:lnTo>
                      <a:pt x="613" y="193"/>
                    </a:lnTo>
                    <a:lnTo>
                      <a:pt x="613" y="193"/>
                    </a:lnTo>
                    <a:lnTo>
                      <a:pt x="602" y="193"/>
                    </a:lnTo>
                    <a:lnTo>
                      <a:pt x="592" y="190"/>
                    </a:lnTo>
                    <a:lnTo>
                      <a:pt x="581" y="185"/>
                    </a:lnTo>
                    <a:lnTo>
                      <a:pt x="571" y="176"/>
                    </a:lnTo>
                    <a:lnTo>
                      <a:pt x="571" y="176"/>
                    </a:lnTo>
                    <a:lnTo>
                      <a:pt x="564" y="171"/>
                    </a:lnTo>
                    <a:lnTo>
                      <a:pt x="560" y="166"/>
                    </a:lnTo>
                    <a:lnTo>
                      <a:pt x="553" y="165"/>
                    </a:lnTo>
                    <a:lnTo>
                      <a:pt x="545" y="164"/>
                    </a:lnTo>
                    <a:lnTo>
                      <a:pt x="545" y="164"/>
                    </a:lnTo>
                    <a:lnTo>
                      <a:pt x="515" y="157"/>
                    </a:lnTo>
                    <a:lnTo>
                      <a:pt x="515" y="157"/>
                    </a:lnTo>
                    <a:lnTo>
                      <a:pt x="497" y="150"/>
                    </a:lnTo>
                    <a:lnTo>
                      <a:pt x="486" y="144"/>
                    </a:lnTo>
                    <a:lnTo>
                      <a:pt x="479" y="137"/>
                    </a:lnTo>
                    <a:lnTo>
                      <a:pt x="475" y="130"/>
                    </a:lnTo>
                    <a:lnTo>
                      <a:pt x="475" y="130"/>
                    </a:lnTo>
                    <a:lnTo>
                      <a:pt x="472" y="126"/>
                    </a:lnTo>
                    <a:lnTo>
                      <a:pt x="468" y="123"/>
                    </a:lnTo>
                    <a:lnTo>
                      <a:pt x="468" y="123"/>
                    </a:lnTo>
                    <a:lnTo>
                      <a:pt x="456" y="119"/>
                    </a:lnTo>
                    <a:lnTo>
                      <a:pt x="444" y="115"/>
                    </a:lnTo>
                    <a:lnTo>
                      <a:pt x="437" y="115"/>
                    </a:lnTo>
                    <a:lnTo>
                      <a:pt x="431" y="115"/>
                    </a:lnTo>
                    <a:lnTo>
                      <a:pt x="427" y="116"/>
                    </a:lnTo>
                    <a:lnTo>
                      <a:pt x="423" y="119"/>
                    </a:lnTo>
                    <a:lnTo>
                      <a:pt x="423" y="119"/>
                    </a:lnTo>
                    <a:lnTo>
                      <a:pt x="420" y="123"/>
                    </a:lnTo>
                    <a:lnTo>
                      <a:pt x="414" y="126"/>
                    </a:lnTo>
                    <a:lnTo>
                      <a:pt x="403" y="129"/>
                    </a:lnTo>
                    <a:lnTo>
                      <a:pt x="403" y="129"/>
                    </a:lnTo>
                    <a:lnTo>
                      <a:pt x="391" y="130"/>
                    </a:lnTo>
                    <a:lnTo>
                      <a:pt x="377" y="129"/>
                    </a:lnTo>
                    <a:lnTo>
                      <a:pt x="365" y="127"/>
                    </a:lnTo>
                    <a:lnTo>
                      <a:pt x="361" y="124"/>
                    </a:lnTo>
                    <a:lnTo>
                      <a:pt x="358" y="123"/>
                    </a:lnTo>
                    <a:lnTo>
                      <a:pt x="358" y="123"/>
                    </a:lnTo>
                    <a:lnTo>
                      <a:pt x="353" y="119"/>
                    </a:lnTo>
                    <a:lnTo>
                      <a:pt x="349" y="116"/>
                    </a:lnTo>
                    <a:lnTo>
                      <a:pt x="336" y="110"/>
                    </a:lnTo>
                    <a:lnTo>
                      <a:pt x="322" y="108"/>
                    </a:lnTo>
                    <a:lnTo>
                      <a:pt x="308" y="106"/>
                    </a:lnTo>
                    <a:lnTo>
                      <a:pt x="308" y="106"/>
                    </a:lnTo>
                    <a:lnTo>
                      <a:pt x="300" y="103"/>
                    </a:lnTo>
                    <a:lnTo>
                      <a:pt x="293" y="101"/>
                    </a:lnTo>
                    <a:lnTo>
                      <a:pt x="284" y="95"/>
                    </a:lnTo>
                    <a:lnTo>
                      <a:pt x="276" y="88"/>
                    </a:lnTo>
                    <a:lnTo>
                      <a:pt x="269" y="79"/>
                    </a:lnTo>
                    <a:lnTo>
                      <a:pt x="262" y="70"/>
                    </a:lnTo>
                    <a:lnTo>
                      <a:pt x="256" y="57"/>
                    </a:lnTo>
                    <a:lnTo>
                      <a:pt x="252" y="43"/>
                    </a:lnTo>
                    <a:lnTo>
                      <a:pt x="252" y="43"/>
                    </a:lnTo>
                    <a:lnTo>
                      <a:pt x="244" y="23"/>
                    </a:lnTo>
                    <a:lnTo>
                      <a:pt x="237" y="9"/>
                    </a:lnTo>
                    <a:lnTo>
                      <a:pt x="231" y="2"/>
                    </a:lnTo>
                    <a:lnTo>
                      <a:pt x="227" y="0"/>
                    </a:lnTo>
                    <a:lnTo>
                      <a:pt x="218" y="56"/>
                    </a:lnTo>
                    <a:lnTo>
                      <a:pt x="0" y="56"/>
                    </a:lnTo>
                    <a:lnTo>
                      <a:pt x="0" y="56"/>
                    </a:lnTo>
                    <a:lnTo>
                      <a:pt x="1" y="113"/>
                    </a:lnTo>
                    <a:lnTo>
                      <a:pt x="3" y="155"/>
                    </a:lnTo>
                    <a:lnTo>
                      <a:pt x="5" y="189"/>
                    </a:lnTo>
                    <a:lnTo>
                      <a:pt x="5" y="189"/>
                    </a:lnTo>
                    <a:lnTo>
                      <a:pt x="10" y="207"/>
                    </a:lnTo>
                    <a:lnTo>
                      <a:pt x="14" y="227"/>
                    </a:lnTo>
                    <a:lnTo>
                      <a:pt x="25" y="269"/>
                    </a:lnTo>
                    <a:lnTo>
                      <a:pt x="25" y="269"/>
                    </a:lnTo>
                    <a:lnTo>
                      <a:pt x="32" y="294"/>
                    </a:lnTo>
                    <a:lnTo>
                      <a:pt x="33" y="306"/>
                    </a:lnTo>
                    <a:lnTo>
                      <a:pt x="33" y="306"/>
                    </a:lnTo>
                    <a:lnTo>
                      <a:pt x="33" y="319"/>
                    </a:lnTo>
                    <a:lnTo>
                      <a:pt x="33" y="319"/>
                    </a:lnTo>
                    <a:lnTo>
                      <a:pt x="33" y="358"/>
                    </a:lnTo>
                    <a:lnTo>
                      <a:pt x="33" y="376"/>
                    </a:lnTo>
                    <a:lnTo>
                      <a:pt x="33" y="388"/>
                    </a:lnTo>
                    <a:lnTo>
                      <a:pt x="33" y="388"/>
                    </a:lnTo>
                    <a:lnTo>
                      <a:pt x="43" y="420"/>
                    </a:lnTo>
                    <a:lnTo>
                      <a:pt x="53" y="455"/>
                    </a:lnTo>
                    <a:lnTo>
                      <a:pt x="53" y="455"/>
                    </a:lnTo>
                    <a:lnTo>
                      <a:pt x="56" y="463"/>
                    </a:lnTo>
                    <a:lnTo>
                      <a:pt x="57" y="476"/>
                    </a:lnTo>
                    <a:lnTo>
                      <a:pt x="60" y="504"/>
                    </a:lnTo>
                    <a:lnTo>
                      <a:pt x="61" y="542"/>
                    </a:lnTo>
                    <a:lnTo>
                      <a:pt x="63" y="543"/>
                    </a:lnTo>
                    <a:lnTo>
                      <a:pt x="61" y="543"/>
                    </a:lnTo>
                    <a:lnTo>
                      <a:pt x="61" y="543"/>
                    </a:lnTo>
                    <a:lnTo>
                      <a:pt x="57" y="543"/>
                    </a:lnTo>
                    <a:lnTo>
                      <a:pt x="57" y="543"/>
                    </a:lnTo>
                    <a:lnTo>
                      <a:pt x="50" y="564"/>
                    </a:lnTo>
                    <a:lnTo>
                      <a:pt x="39" y="584"/>
                    </a:lnTo>
                    <a:lnTo>
                      <a:pt x="39" y="584"/>
                    </a:lnTo>
                    <a:lnTo>
                      <a:pt x="38" y="588"/>
                    </a:lnTo>
                    <a:lnTo>
                      <a:pt x="38" y="591"/>
                    </a:lnTo>
                    <a:lnTo>
                      <a:pt x="38" y="591"/>
                    </a:lnTo>
                    <a:lnTo>
                      <a:pt x="40" y="594"/>
                    </a:lnTo>
                    <a:lnTo>
                      <a:pt x="45" y="595"/>
                    </a:lnTo>
                    <a:lnTo>
                      <a:pt x="45" y="595"/>
                    </a:lnTo>
                    <a:lnTo>
                      <a:pt x="50" y="599"/>
                    </a:lnTo>
                    <a:lnTo>
                      <a:pt x="54" y="602"/>
                    </a:lnTo>
                    <a:lnTo>
                      <a:pt x="56" y="606"/>
                    </a:lnTo>
                    <a:lnTo>
                      <a:pt x="56" y="606"/>
                    </a:lnTo>
                    <a:lnTo>
                      <a:pt x="60" y="615"/>
                    </a:lnTo>
                    <a:lnTo>
                      <a:pt x="60" y="615"/>
                    </a:lnTo>
                    <a:lnTo>
                      <a:pt x="66" y="627"/>
                    </a:lnTo>
                    <a:lnTo>
                      <a:pt x="71" y="641"/>
                    </a:lnTo>
                    <a:lnTo>
                      <a:pt x="74" y="657"/>
                    </a:lnTo>
                    <a:lnTo>
                      <a:pt x="75" y="673"/>
                    </a:lnTo>
                    <a:lnTo>
                      <a:pt x="75" y="673"/>
                    </a:lnTo>
                    <a:lnTo>
                      <a:pt x="73" y="931"/>
                    </a:lnTo>
                    <a:lnTo>
                      <a:pt x="73" y="970"/>
                    </a:lnTo>
                    <a:lnTo>
                      <a:pt x="73" y="970"/>
                    </a:lnTo>
                    <a:lnTo>
                      <a:pt x="75" y="975"/>
                    </a:lnTo>
                    <a:lnTo>
                      <a:pt x="80" y="983"/>
                    </a:lnTo>
                    <a:lnTo>
                      <a:pt x="80" y="989"/>
                    </a:lnTo>
                    <a:lnTo>
                      <a:pt x="80" y="994"/>
                    </a:lnTo>
                    <a:lnTo>
                      <a:pt x="80" y="1001"/>
                    </a:lnTo>
                    <a:lnTo>
                      <a:pt x="75" y="1007"/>
                    </a:lnTo>
                    <a:lnTo>
                      <a:pt x="75" y="1007"/>
                    </a:lnTo>
                    <a:lnTo>
                      <a:pt x="70" y="1021"/>
                    </a:lnTo>
                    <a:lnTo>
                      <a:pt x="64" y="1036"/>
                    </a:lnTo>
                    <a:lnTo>
                      <a:pt x="61" y="1045"/>
                    </a:lnTo>
                    <a:lnTo>
                      <a:pt x="61" y="1053"/>
                    </a:lnTo>
                    <a:lnTo>
                      <a:pt x="63" y="1063"/>
                    </a:lnTo>
                    <a:lnTo>
                      <a:pt x="64" y="1071"/>
                    </a:lnTo>
                    <a:lnTo>
                      <a:pt x="64" y="1071"/>
                    </a:lnTo>
                    <a:lnTo>
                      <a:pt x="68" y="1081"/>
                    </a:lnTo>
                    <a:lnTo>
                      <a:pt x="70" y="1091"/>
                    </a:lnTo>
                    <a:lnTo>
                      <a:pt x="70" y="1098"/>
                    </a:lnTo>
                    <a:lnTo>
                      <a:pt x="70" y="1099"/>
                    </a:lnTo>
                    <a:lnTo>
                      <a:pt x="68" y="1102"/>
                    </a:lnTo>
                    <a:lnTo>
                      <a:pt x="68" y="1102"/>
                    </a:lnTo>
                    <a:lnTo>
                      <a:pt x="67" y="1102"/>
                    </a:lnTo>
                    <a:lnTo>
                      <a:pt x="67" y="1102"/>
                    </a:lnTo>
                    <a:lnTo>
                      <a:pt x="85" y="1141"/>
                    </a:lnTo>
                    <a:lnTo>
                      <a:pt x="94" y="1164"/>
                    </a:lnTo>
                    <a:lnTo>
                      <a:pt x="98" y="1181"/>
                    </a:lnTo>
                    <a:lnTo>
                      <a:pt x="98" y="1181"/>
                    </a:lnTo>
                    <a:lnTo>
                      <a:pt x="105" y="1210"/>
                    </a:lnTo>
                    <a:lnTo>
                      <a:pt x="115" y="1255"/>
                    </a:lnTo>
                    <a:lnTo>
                      <a:pt x="126" y="1298"/>
                    </a:lnTo>
                    <a:lnTo>
                      <a:pt x="131" y="1314"/>
                    </a:lnTo>
                    <a:lnTo>
                      <a:pt x="134" y="1324"/>
                    </a:lnTo>
                    <a:lnTo>
                      <a:pt x="134" y="1324"/>
                    </a:lnTo>
                    <a:lnTo>
                      <a:pt x="141" y="1336"/>
                    </a:lnTo>
                    <a:lnTo>
                      <a:pt x="150" y="1354"/>
                    </a:lnTo>
                    <a:lnTo>
                      <a:pt x="155" y="1375"/>
                    </a:lnTo>
                    <a:lnTo>
                      <a:pt x="157" y="1385"/>
                    </a:lnTo>
                    <a:lnTo>
                      <a:pt x="157" y="1394"/>
                    </a:lnTo>
                    <a:lnTo>
                      <a:pt x="157" y="1394"/>
                    </a:lnTo>
                    <a:lnTo>
                      <a:pt x="158" y="1399"/>
                    </a:lnTo>
                    <a:lnTo>
                      <a:pt x="159" y="1405"/>
                    </a:lnTo>
                    <a:lnTo>
                      <a:pt x="159" y="1405"/>
                    </a:lnTo>
                    <a:lnTo>
                      <a:pt x="328" y="1402"/>
                    </a:lnTo>
                    <a:lnTo>
                      <a:pt x="437" y="1399"/>
                    </a:lnTo>
                    <a:lnTo>
                      <a:pt x="480" y="1398"/>
                    </a:lnTo>
                    <a:lnTo>
                      <a:pt x="507" y="1396"/>
                    </a:lnTo>
                    <a:lnTo>
                      <a:pt x="507" y="1396"/>
                    </a:lnTo>
                    <a:lnTo>
                      <a:pt x="550" y="1392"/>
                    </a:lnTo>
                    <a:lnTo>
                      <a:pt x="598" y="1391"/>
                    </a:lnTo>
                    <a:lnTo>
                      <a:pt x="653" y="1391"/>
                    </a:lnTo>
                    <a:lnTo>
                      <a:pt x="653" y="1391"/>
                    </a:lnTo>
                    <a:lnTo>
                      <a:pt x="653" y="1391"/>
                    </a:lnTo>
                    <a:lnTo>
                      <a:pt x="682" y="1430"/>
                    </a:lnTo>
                    <a:lnTo>
                      <a:pt x="681" y="1430"/>
                    </a:lnTo>
                    <a:lnTo>
                      <a:pt x="681" y="1430"/>
                    </a:lnTo>
                    <a:lnTo>
                      <a:pt x="678" y="1445"/>
                    </a:lnTo>
                    <a:lnTo>
                      <a:pt x="678" y="1445"/>
                    </a:lnTo>
                    <a:lnTo>
                      <a:pt x="681" y="1443"/>
                    </a:lnTo>
                    <a:lnTo>
                      <a:pt x="683" y="1438"/>
                    </a:lnTo>
                    <a:lnTo>
                      <a:pt x="686" y="1429"/>
                    </a:lnTo>
                    <a:lnTo>
                      <a:pt x="689" y="1417"/>
                    </a:lnTo>
                    <a:lnTo>
                      <a:pt x="690" y="1406"/>
                    </a:lnTo>
                    <a:lnTo>
                      <a:pt x="690" y="1406"/>
                    </a:lnTo>
                    <a:lnTo>
                      <a:pt x="692" y="1396"/>
                    </a:lnTo>
                    <a:lnTo>
                      <a:pt x="692" y="1396"/>
                    </a:lnTo>
                    <a:lnTo>
                      <a:pt x="693" y="1388"/>
                    </a:lnTo>
                    <a:lnTo>
                      <a:pt x="697" y="1384"/>
                    </a:lnTo>
                    <a:lnTo>
                      <a:pt x="703" y="1381"/>
                    </a:lnTo>
                    <a:lnTo>
                      <a:pt x="709" y="1378"/>
                    </a:lnTo>
                    <a:lnTo>
                      <a:pt x="709" y="1378"/>
                    </a:lnTo>
                    <a:lnTo>
                      <a:pt x="717" y="1375"/>
                    </a:lnTo>
                    <a:lnTo>
                      <a:pt x="725" y="1371"/>
                    </a:lnTo>
                    <a:lnTo>
                      <a:pt x="725" y="1371"/>
                    </a:lnTo>
                    <a:lnTo>
                      <a:pt x="730" y="1366"/>
                    </a:lnTo>
                    <a:lnTo>
                      <a:pt x="732" y="1361"/>
                    </a:lnTo>
                    <a:lnTo>
                      <a:pt x="731" y="1354"/>
                    </a:lnTo>
                    <a:lnTo>
                      <a:pt x="730" y="1347"/>
                    </a:lnTo>
                    <a:lnTo>
                      <a:pt x="730" y="1347"/>
                    </a:lnTo>
                    <a:lnTo>
                      <a:pt x="727" y="1333"/>
                    </a:lnTo>
                    <a:lnTo>
                      <a:pt x="725" y="1325"/>
                    </a:lnTo>
                    <a:lnTo>
                      <a:pt x="724" y="1315"/>
                    </a:lnTo>
                    <a:lnTo>
                      <a:pt x="724" y="1315"/>
                    </a:lnTo>
                    <a:lnTo>
                      <a:pt x="724" y="1301"/>
                    </a:lnTo>
                    <a:lnTo>
                      <a:pt x="723" y="1290"/>
                    </a:lnTo>
                    <a:lnTo>
                      <a:pt x="723" y="1290"/>
                    </a:lnTo>
                    <a:lnTo>
                      <a:pt x="723" y="1280"/>
                    </a:lnTo>
                    <a:lnTo>
                      <a:pt x="723" y="1272"/>
                    </a:lnTo>
                    <a:lnTo>
                      <a:pt x="725" y="1263"/>
                    </a:lnTo>
                    <a:lnTo>
                      <a:pt x="731" y="1253"/>
                    </a:lnTo>
                    <a:lnTo>
                      <a:pt x="731" y="1253"/>
                    </a:lnTo>
                    <a:lnTo>
                      <a:pt x="734" y="1249"/>
                    </a:lnTo>
                    <a:lnTo>
                      <a:pt x="738" y="1246"/>
                    </a:lnTo>
                    <a:lnTo>
                      <a:pt x="749" y="1242"/>
                    </a:lnTo>
                    <a:lnTo>
                      <a:pt x="762" y="1238"/>
                    </a:lnTo>
                    <a:lnTo>
                      <a:pt x="776" y="1237"/>
                    </a:lnTo>
                    <a:lnTo>
                      <a:pt x="776" y="1237"/>
                    </a:lnTo>
                    <a:lnTo>
                      <a:pt x="795" y="1232"/>
                    </a:lnTo>
                    <a:lnTo>
                      <a:pt x="804" y="1230"/>
                    </a:lnTo>
                    <a:lnTo>
                      <a:pt x="809" y="1225"/>
                    </a:lnTo>
                    <a:lnTo>
                      <a:pt x="809" y="1225"/>
                    </a:lnTo>
                    <a:lnTo>
                      <a:pt x="812" y="1218"/>
                    </a:lnTo>
                    <a:lnTo>
                      <a:pt x="814" y="1209"/>
                    </a:lnTo>
                    <a:lnTo>
                      <a:pt x="815" y="1197"/>
                    </a:lnTo>
                    <a:lnTo>
                      <a:pt x="815" y="1185"/>
                    </a:lnTo>
                    <a:lnTo>
                      <a:pt x="812" y="1157"/>
                    </a:lnTo>
                    <a:lnTo>
                      <a:pt x="809" y="1144"/>
                    </a:lnTo>
                    <a:lnTo>
                      <a:pt x="807" y="1133"/>
                    </a:lnTo>
                    <a:lnTo>
                      <a:pt x="807" y="1133"/>
                    </a:lnTo>
                    <a:lnTo>
                      <a:pt x="802" y="1126"/>
                    </a:lnTo>
                    <a:lnTo>
                      <a:pt x="797" y="1120"/>
                    </a:lnTo>
                    <a:lnTo>
                      <a:pt x="793" y="1116"/>
                    </a:lnTo>
                    <a:lnTo>
                      <a:pt x="787" y="1113"/>
                    </a:lnTo>
                    <a:lnTo>
                      <a:pt x="787" y="1113"/>
                    </a:lnTo>
                    <a:lnTo>
                      <a:pt x="781" y="1111"/>
                    </a:lnTo>
                    <a:lnTo>
                      <a:pt x="777" y="1108"/>
                    </a:lnTo>
                    <a:lnTo>
                      <a:pt x="774" y="1104"/>
                    </a:lnTo>
                    <a:lnTo>
                      <a:pt x="773" y="1097"/>
                    </a:lnTo>
                    <a:lnTo>
                      <a:pt x="773" y="1097"/>
                    </a:lnTo>
                    <a:lnTo>
                      <a:pt x="772" y="1087"/>
                    </a:lnTo>
                    <a:lnTo>
                      <a:pt x="772" y="1087"/>
                    </a:lnTo>
                    <a:lnTo>
                      <a:pt x="770" y="1076"/>
                    </a:lnTo>
                    <a:lnTo>
                      <a:pt x="767" y="1071"/>
                    </a:lnTo>
                    <a:lnTo>
                      <a:pt x="765" y="1067"/>
                    </a:lnTo>
                    <a:lnTo>
                      <a:pt x="762" y="1067"/>
                    </a:lnTo>
                    <a:lnTo>
                      <a:pt x="762" y="1066"/>
                    </a:lnTo>
                    <a:lnTo>
                      <a:pt x="763" y="1066"/>
                    </a:lnTo>
                    <a:lnTo>
                      <a:pt x="763" y="1066"/>
                    </a:lnTo>
                    <a:lnTo>
                      <a:pt x="756" y="1062"/>
                    </a:lnTo>
                    <a:lnTo>
                      <a:pt x="748" y="1059"/>
                    </a:lnTo>
                    <a:lnTo>
                      <a:pt x="748" y="1059"/>
                    </a:lnTo>
                    <a:lnTo>
                      <a:pt x="742" y="1056"/>
                    </a:lnTo>
                    <a:lnTo>
                      <a:pt x="737" y="1053"/>
                    </a:lnTo>
                    <a:lnTo>
                      <a:pt x="728" y="1046"/>
                    </a:lnTo>
                    <a:lnTo>
                      <a:pt x="720" y="1036"/>
                    </a:lnTo>
                    <a:lnTo>
                      <a:pt x="713" y="1025"/>
                    </a:lnTo>
                    <a:lnTo>
                      <a:pt x="707" y="1014"/>
                    </a:lnTo>
                    <a:lnTo>
                      <a:pt x="704" y="1004"/>
                    </a:lnTo>
                    <a:lnTo>
                      <a:pt x="702" y="996"/>
                    </a:lnTo>
                    <a:lnTo>
                      <a:pt x="703" y="990"/>
                    </a:lnTo>
                    <a:lnTo>
                      <a:pt x="703" y="990"/>
                    </a:lnTo>
                    <a:lnTo>
                      <a:pt x="706" y="979"/>
                    </a:lnTo>
                    <a:lnTo>
                      <a:pt x="706" y="979"/>
                    </a:lnTo>
                    <a:lnTo>
                      <a:pt x="709" y="969"/>
                    </a:lnTo>
                    <a:lnTo>
                      <a:pt x="710" y="959"/>
                    </a:lnTo>
                    <a:lnTo>
                      <a:pt x="710" y="959"/>
                    </a:lnTo>
                    <a:lnTo>
                      <a:pt x="710" y="955"/>
                    </a:lnTo>
                    <a:lnTo>
                      <a:pt x="707" y="951"/>
                    </a:lnTo>
                    <a:lnTo>
                      <a:pt x="700" y="940"/>
                    </a:lnTo>
                    <a:lnTo>
                      <a:pt x="686" y="924"/>
                    </a:lnTo>
                    <a:lnTo>
                      <a:pt x="686" y="924"/>
                    </a:lnTo>
                    <a:lnTo>
                      <a:pt x="686" y="928"/>
                    </a:lnTo>
                    <a:lnTo>
                      <a:pt x="688" y="930"/>
                    </a:lnTo>
                    <a:lnTo>
                      <a:pt x="686" y="930"/>
                    </a:lnTo>
                    <a:lnTo>
                      <a:pt x="78" y="941"/>
                    </a:lnTo>
                    <a:lnTo>
                      <a:pt x="78" y="940"/>
                    </a:lnTo>
                    <a:lnTo>
                      <a:pt x="685" y="928"/>
                    </a:lnTo>
                    <a:lnTo>
                      <a:pt x="685" y="928"/>
                    </a:lnTo>
                    <a:lnTo>
                      <a:pt x="678" y="867"/>
                    </a:lnTo>
                    <a:lnTo>
                      <a:pt x="678" y="867"/>
                    </a:lnTo>
                    <a:lnTo>
                      <a:pt x="676" y="861"/>
                    </a:lnTo>
                    <a:lnTo>
                      <a:pt x="674" y="856"/>
                    </a:lnTo>
                    <a:lnTo>
                      <a:pt x="671" y="851"/>
                    </a:lnTo>
                    <a:lnTo>
                      <a:pt x="667" y="847"/>
                    </a:lnTo>
                    <a:lnTo>
                      <a:pt x="657" y="840"/>
                    </a:lnTo>
                    <a:lnTo>
                      <a:pt x="646" y="833"/>
                    </a:lnTo>
                    <a:lnTo>
                      <a:pt x="646" y="833"/>
                    </a:lnTo>
                    <a:lnTo>
                      <a:pt x="633" y="826"/>
                    </a:lnTo>
                    <a:lnTo>
                      <a:pt x="633" y="826"/>
                    </a:lnTo>
                    <a:lnTo>
                      <a:pt x="618" y="815"/>
                    </a:lnTo>
                    <a:lnTo>
                      <a:pt x="606" y="802"/>
                    </a:lnTo>
                    <a:lnTo>
                      <a:pt x="601" y="795"/>
                    </a:lnTo>
                    <a:lnTo>
                      <a:pt x="598" y="788"/>
                    </a:lnTo>
                    <a:lnTo>
                      <a:pt x="595" y="781"/>
                    </a:lnTo>
                    <a:lnTo>
                      <a:pt x="594" y="774"/>
                    </a:lnTo>
                    <a:lnTo>
                      <a:pt x="594" y="774"/>
                    </a:lnTo>
                    <a:lnTo>
                      <a:pt x="591" y="770"/>
                    </a:lnTo>
                    <a:lnTo>
                      <a:pt x="587" y="766"/>
                    </a:lnTo>
                    <a:lnTo>
                      <a:pt x="581" y="762"/>
                    </a:lnTo>
                    <a:lnTo>
                      <a:pt x="573" y="759"/>
                    </a:lnTo>
                    <a:lnTo>
                      <a:pt x="555" y="752"/>
                    </a:lnTo>
                    <a:lnTo>
                      <a:pt x="534" y="746"/>
                    </a:lnTo>
                    <a:lnTo>
                      <a:pt x="534" y="746"/>
                    </a:lnTo>
                    <a:lnTo>
                      <a:pt x="515" y="742"/>
                    </a:lnTo>
                    <a:lnTo>
                      <a:pt x="515" y="742"/>
                    </a:lnTo>
                    <a:lnTo>
                      <a:pt x="508" y="739"/>
                    </a:lnTo>
                    <a:lnTo>
                      <a:pt x="503" y="735"/>
                    </a:lnTo>
                    <a:lnTo>
                      <a:pt x="498" y="731"/>
                    </a:lnTo>
                    <a:lnTo>
                      <a:pt x="496" y="727"/>
                    </a:lnTo>
                    <a:lnTo>
                      <a:pt x="494" y="723"/>
                    </a:lnTo>
                    <a:lnTo>
                      <a:pt x="494" y="716"/>
                    </a:lnTo>
                    <a:lnTo>
                      <a:pt x="494" y="703"/>
                    </a:lnTo>
                    <a:lnTo>
                      <a:pt x="494" y="703"/>
                    </a:lnTo>
                    <a:lnTo>
                      <a:pt x="494" y="685"/>
                    </a:lnTo>
                    <a:lnTo>
                      <a:pt x="494" y="685"/>
                    </a:lnTo>
                    <a:lnTo>
                      <a:pt x="496" y="659"/>
                    </a:lnTo>
                    <a:lnTo>
                      <a:pt x="498" y="640"/>
                    </a:lnTo>
                    <a:lnTo>
                      <a:pt x="498" y="640"/>
                    </a:lnTo>
                    <a:lnTo>
                      <a:pt x="501" y="615"/>
                    </a:lnTo>
                    <a:lnTo>
                      <a:pt x="501" y="615"/>
                    </a:lnTo>
                    <a:lnTo>
                      <a:pt x="501" y="603"/>
                    </a:lnTo>
                    <a:lnTo>
                      <a:pt x="500" y="599"/>
                    </a:lnTo>
                    <a:lnTo>
                      <a:pt x="498" y="598"/>
                    </a:lnTo>
                    <a:lnTo>
                      <a:pt x="498" y="598"/>
                    </a:lnTo>
                    <a:lnTo>
                      <a:pt x="496" y="596"/>
                    </a:lnTo>
                    <a:lnTo>
                      <a:pt x="491" y="596"/>
                    </a:lnTo>
                    <a:lnTo>
                      <a:pt x="491" y="596"/>
                    </a:lnTo>
                    <a:lnTo>
                      <a:pt x="486" y="595"/>
                    </a:lnTo>
                    <a:lnTo>
                      <a:pt x="482" y="595"/>
                    </a:lnTo>
                    <a:lnTo>
                      <a:pt x="479" y="594"/>
                    </a:lnTo>
                    <a:lnTo>
                      <a:pt x="479" y="594"/>
                    </a:lnTo>
                    <a:lnTo>
                      <a:pt x="476" y="591"/>
                    </a:lnTo>
                    <a:lnTo>
                      <a:pt x="475" y="588"/>
                    </a:lnTo>
                    <a:lnTo>
                      <a:pt x="475" y="588"/>
                    </a:lnTo>
                    <a:lnTo>
                      <a:pt x="475" y="582"/>
                    </a:lnTo>
                    <a:lnTo>
                      <a:pt x="479" y="575"/>
                    </a:lnTo>
                    <a:lnTo>
                      <a:pt x="491" y="559"/>
                    </a:lnTo>
                    <a:lnTo>
                      <a:pt x="491" y="559"/>
                    </a:lnTo>
                    <a:lnTo>
                      <a:pt x="501" y="547"/>
                    </a:lnTo>
                    <a:lnTo>
                      <a:pt x="510" y="536"/>
                    </a:lnTo>
                    <a:lnTo>
                      <a:pt x="510" y="536"/>
                    </a:lnTo>
                    <a:lnTo>
                      <a:pt x="518" y="525"/>
                    </a:lnTo>
                    <a:lnTo>
                      <a:pt x="525" y="517"/>
                    </a:lnTo>
                    <a:lnTo>
                      <a:pt x="525" y="517"/>
                    </a:lnTo>
                    <a:lnTo>
                      <a:pt x="532" y="510"/>
                    </a:lnTo>
                    <a:lnTo>
                      <a:pt x="538" y="503"/>
                    </a:lnTo>
                    <a:lnTo>
                      <a:pt x="539" y="494"/>
                    </a:lnTo>
                    <a:lnTo>
                      <a:pt x="541" y="483"/>
                    </a:lnTo>
                    <a:lnTo>
                      <a:pt x="541" y="483"/>
                    </a:lnTo>
                    <a:lnTo>
                      <a:pt x="539" y="472"/>
                    </a:lnTo>
                    <a:lnTo>
                      <a:pt x="541" y="463"/>
                    </a:lnTo>
                    <a:lnTo>
                      <a:pt x="543" y="454"/>
                    </a:lnTo>
                    <a:lnTo>
                      <a:pt x="546" y="444"/>
                    </a:lnTo>
                    <a:lnTo>
                      <a:pt x="546" y="444"/>
                    </a:lnTo>
                    <a:lnTo>
                      <a:pt x="552" y="431"/>
                    </a:lnTo>
                    <a:lnTo>
                      <a:pt x="557" y="413"/>
                    </a:lnTo>
                    <a:lnTo>
                      <a:pt x="559" y="406"/>
                    </a:lnTo>
                    <a:lnTo>
                      <a:pt x="559" y="406"/>
                    </a:lnTo>
                    <a:lnTo>
                      <a:pt x="560" y="400"/>
                    </a:lnTo>
                    <a:lnTo>
                      <a:pt x="560" y="400"/>
                    </a:lnTo>
                    <a:lnTo>
                      <a:pt x="557" y="396"/>
                    </a:lnTo>
                    <a:lnTo>
                      <a:pt x="557" y="393"/>
                    </a:lnTo>
                    <a:lnTo>
                      <a:pt x="557" y="393"/>
                    </a:lnTo>
                    <a:lnTo>
                      <a:pt x="557" y="393"/>
                    </a:lnTo>
                    <a:lnTo>
                      <a:pt x="559" y="395"/>
                    </a:lnTo>
                    <a:lnTo>
                      <a:pt x="562" y="399"/>
                    </a:lnTo>
                    <a:lnTo>
                      <a:pt x="562" y="399"/>
                    </a:lnTo>
                    <a:lnTo>
                      <a:pt x="564" y="386"/>
                    </a:lnTo>
                    <a:lnTo>
                      <a:pt x="567" y="383"/>
                    </a:lnTo>
                    <a:lnTo>
                      <a:pt x="570" y="382"/>
                    </a:lnTo>
                    <a:lnTo>
                      <a:pt x="570" y="382"/>
                    </a:lnTo>
                    <a:lnTo>
                      <a:pt x="573" y="379"/>
                    </a:lnTo>
                    <a:lnTo>
                      <a:pt x="580" y="374"/>
                    </a:lnTo>
                    <a:lnTo>
                      <a:pt x="580" y="374"/>
                    </a:lnTo>
                    <a:lnTo>
                      <a:pt x="609" y="346"/>
                    </a:lnTo>
                    <a:lnTo>
                      <a:pt x="609" y="346"/>
                    </a:lnTo>
                    <a:lnTo>
                      <a:pt x="646" y="311"/>
                    </a:lnTo>
                    <a:lnTo>
                      <a:pt x="661" y="295"/>
                    </a:lnTo>
                    <a:lnTo>
                      <a:pt x="672" y="284"/>
                    </a:lnTo>
                    <a:lnTo>
                      <a:pt x="672" y="284"/>
                    </a:lnTo>
                    <a:lnTo>
                      <a:pt x="682" y="270"/>
                    </a:lnTo>
                    <a:lnTo>
                      <a:pt x="682" y="270"/>
                    </a:lnTo>
                    <a:lnTo>
                      <a:pt x="695" y="253"/>
                    </a:lnTo>
                    <a:lnTo>
                      <a:pt x="704" y="245"/>
                    </a:lnTo>
                    <a:lnTo>
                      <a:pt x="717" y="234"/>
                    </a:lnTo>
                    <a:lnTo>
                      <a:pt x="717" y="234"/>
                    </a:lnTo>
                    <a:lnTo>
                      <a:pt x="727" y="227"/>
                    </a:lnTo>
                    <a:lnTo>
                      <a:pt x="741" y="220"/>
                    </a:lnTo>
                    <a:lnTo>
                      <a:pt x="756" y="213"/>
                    </a:lnTo>
                    <a:lnTo>
                      <a:pt x="772" y="207"/>
                    </a:lnTo>
                    <a:lnTo>
                      <a:pt x="802" y="197"/>
                    </a:lnTo>
                    <a:lnTo>
                      <a:pt x="822" y="192"/>
                    </a:lnTo>
                    <a:lnTo>
                      <a:pt x="822" y="192"/>
                    </a:lnTo>
                    <a:lnTo>
                      <a:pt x="802" y="190"/>
                    </a:lnTo>
                    <a:lnTo>
                      <a:pt x="784" y="187"/>
                    </a:lnTo>
                    <a:lnTo>
                      <a:pt x="784" y="187"/>
                    </a:lnTo>
                    <a:lnTo>
                      <a:pt x="774" y="186"/>
                    </a:lnTo>
                    <a:lnTo>
                      <a:pt x="759" y="185"/>
                    </a:lnTo>
                    <a:lnTo>
                      <a:pt x="759" y="185"/>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77" name="Freeform 84"/>
              <p:cNvSpPr/>
              <p:nvPr/>
            </p:nvSpPr>
            <p:spPr bwMode="auto">
              <a:xfrm>
                <a:off x="2173288" y="2106613"/>
                <a:ext cx="669925" cy="407987"/>
              </a:xfrm>
              <a:custGeom>
                <a:gdLst>
                  <a:gd fmla="*/ 530 w 845" name="T0"/>
                  <a:gd fmla="*/ 25 h 514" name="T1"/>
                  <a:gd fmla="*/ 530 w 845" name="T2"/>
                  <a:gd fmla="*/ 25 h 514" name="T3"/>
                  <a:gd fmla="*/ 422 w 845" name="T4"/>
                  <a:gd fmla="*/ 19 h 514" name="T5"/>
                  <a:gd fmla="*/ 269 w 845" name="T6"/>
                  <a:gd fmla="*/ 12 h 514" name="T7"/>
                  <a:gd fmla="*/ 48 w 845" name="T8"/>
                  <a:gd fmla="*/ 0 h 514" name="T9"/>
                  <a:gd fmla="*/ 0 w 845" name="T10"/>
                  <a:gd fmla="*/ 475 h 514" name="T11"/>
                  <a:gd fmla="*/ 0 w 845" name="T12"/>
                  <a:gd fmla="*/ 475 h 514" name="T13"/>
                  <a:gd fmla="*/ 28 w 845" name="T14"/>
                  <a:gd fmla="*/ 477 h 514" name="T15"/>
                  <a:gd fmla="*/ 67 w 845" name="T16"/>
                  <a:gd fmla="*/ 480 h 514" name="T17"/>
                  <a:gd fmla="*/ 173 w 845" name="T18"/>
                  <a:gd fmla="*/ 487 h 514" name="T19"/>
                  <a:gd fmla="*/ 301 w 845" name="T20"/>
                  <a:gd fmla="*/ 493 h 514" name="T21"/>
                  <a:gd fmla="*/ 442 w 845" name="T22"/>
                  <a:gd fmla="*/ 498 h 514" name="T23"/>
                  <a:gd fmla="*/ 699 w 845" name="T24"/>
                  <a:gd fmla="*/ 508 h 514" name="T25"/>
                  <a:gd fmla="*/ 842 w 845" name="T26"/>
                  <a:gd fmla="*/ 514 h 514" name="T27"/>
                  <a:gd fmla="*/ 842 w 845" name="T28"/>
                  <a:gd fmla="*/ 514 h 514" name="T29"/>
                  <a:gd fmla="*/ 842 w 845" name="T30"/>
                  <a:gd fmla="*/ 505 h 514" name="T31"/>
                  <a:gd fmla="*/ 844 w 845" name="T32"/>
                  <a:gd fmla="*/ 505 h 514" name="T33"/>
                  <a:gd fmla="*/ 844 w 845" name="T34"/>
                  <a:gd fmla="*/ 505 h 514" name="T35"/>
                  <a:gd fmla="*/ 844 w 845" name="T36"/>
                  <a:gd fmla="*/ 514 h 514" name="T37"/>
                  <a:gd fmla="*/ 844 w 845" name="T38"/>
                  <a:gd fmla="*/ 514 h 514" name="T39"/>
                  <a:gd fmla="*/ 845 w 845" name="T40"/>
                  <a:gd fmla="*/ 514 h 514" name="T41"/>
                  <a:gd fmla="*/ 845 w 845" name="T42"/>
                  <a:gd fmla="*/ 514 h 514" name="T43"/>
                  <a:gd fmla="*/ 844 w 845" name="T44"/>
                  <a:gd fmla="*/ 473 h 514" name="T45"/>
                  <a:gd fmla="*/ 841 w 845" name="T46"/>
                  <a:gd fmla="*/ 447 h 514" name="T47"/>
                  <a:gd fmla="*/ 839 w 845" name="T48"/>
                  <a:gd fmla="*/ 435 h 514" name="T49"/>
                  <a:gd fmla="*/ 838 w 845" name="T50"/>
                  <a:gd fmla="*/ 427 h 514" name="T51"/>
                  <a:gd fmla="*/ 838 w 845" name="T52"/>
                  <a:gd fmla="*/ 427 h 514" name="T53"/>
                  <a:gd fmla="*/ 827 w 845" name="T54"/>
                  <a:gd fmla="*/ 392 h 514" name="T55"/>
                  <a:gd fmla="*/ 818 w 845" name="T56"/>
                  <a:gd fmla="*/ 360 h 514" name="T57"/>
                  <a:gd fmla="*/ 818 w 845" name="T58"/>
                  <a:gd fmla="*/ 360 h 514" name="T59"/>
                  <a:gd fmla="*/ 817 w 845" name="T60"/>
                  <a:gd fmla="*/ 348 h 514" name="T61"/>
                  <a:gd fmla="*/ 817 w 845" name="T62"/>
                  <a:gd fmla="*/ 330 h 514" name="T63"/>
                  <a:gd fmla="*/ 817 w 845" name="T64"/>
                  <a:gd fmla="*/ 291 h 514" name="T65"/>
                  <a:gd fmla="*/ 817 w 845" name="T66"/>
                  <a:gd fmla="*/ 291 h 514" name="T67"/>
                  <a:gd fmla="*/ 817 w 845" name="T68"/>
                  <a:gd fmla="*/ 278 h 514" name="T69"/>
                  <a:gd fmla="*/ 817 w 845" name="T70"/>
                  <a:gd fmla="*/ 278 h 514" name="T71"/>
                  <a:gd fmla="*/ 816 w 845" name="T72"/>
                  <a:gd fmla="*/ 266 h 514" name="T73"/>
                  <a:gd fmla="*/ 809 w 845" name="T74"/>
                  <a:gd fmla="*/ 241 h 514" name="T75"/>
                  <a:gd fmla="*/ 809 w 845" name="T76"/>
                  <a:gd fmla="*/ 241 h 514" name="T77"/>
                  <a:gd fmla="*/ 797 w 845" name="T78"/>
                  <a:gd fmla="*/ 199 h 514" name="T79"/>
                  <a:gd fmla="*/ 793 w 845" name="T80"/>
                  <a:gd fmla="*/ 179 h 514" name="T81"/>
                  <a:gd fmla="*/ 790 w 845" name="T82"/>
                  <a:gd fmla="*/ 161 h 514" name="T83"/>
                  <a:gd fmla="*/ 790 w 845" name="T84"/>
                  <a:gd fmla="*/ 161 h 514" name="T85"/>
                  <a:gd fmla="*/ 786 w 845" name="T86"/>
                  <a:gd fmla="*/ 127 h 514" name="T87"/>
                  <a:gd fmla="*/ 785 w 845" name="T88"/>
                  <a:gd fmla="*/ 85 h 514" name="T89"/>
                  <a:gd fmla="*/ 783 w 845" name="T90"/>
                  <a:gd fmla="*/ 28 h 514" name="T91"/>
                  <a:gd fmla="*/ 783 w 845" name="T92"/>
                  <a:gd fmla="*/ 28 h 514" name="T93"/>
                  <a:gd fmla="*/ 687 w 845" name="T94"/>
                  <a:gd fmla="*/ 26 h 514" name="T95"/>
                  <a:gd fmla="*/ 607 w 845" name="T96"/>
                  <a:gd fmla="*/ 26 h 514" name="T97"/>
                  <a:gd fmla="*/ 530 w 845" name="T98"/>
                  <a:gd fmla="*/ 25 h 514" name="T99"/>
                  <a:gd fmla="*/ 530 w 845" name="T100"/>
                  <a:gd fmla="*/ 25 h 51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14" w="845">
                    <a:moveTo>
                      <a:pt x="530" y="25"/>
                    </a:moveTo>
                    <a:lnTo>
                      <a:pt x="530" y="25"/>
                    </a:lnTo>
                    <a:lnTo>
                      <a:pt x="422" y="19"/>
                    </a:lnTo>
                    <a:lnTo>
                      <a:pt x="269" y="12"/>
                    </a:lnTo>
                    <a:lnTo>
                      <a:pt x="48" y="0"/>
                    </a:lnTo>
                    <a:lnTo>
                      <a:pt x="0" y="475"/>
                    </a:lnTo>
                    <a:lnTo>
                      <a:pt x="0" y="475"/>
                    </a:lnTo>
                    <a:lnTo>
                      <a:pt x="28" y="477"/>
                    </a:lnTo>
                    <a:lnTo>
                      <a:pt x="67" y="480"/>
                    </a:lnTo>
                    <a:lnTo>
                      <a:pt x="173" y="487"/>
                    </a:lnTo>
                    <a:lnTo>
                      <a:pt x="301" y="493"/>
                    </a:lnTo>
                    <a:lnTo>
                      <a:pt x="442" y="498"/>
                    </a:lnTo>
                    <a:lnTo>
                      <a:pt x="699" y="508"/>
                    </a:lnTo>
                    <a:lnTo>
                      <a:pt x="842" y="514"/>
                    </a:lnTo>
                    <a:lnTo>
                      <a:pt x="842" y="514"/>
                    </a:lnTo>
                    <a:lnTo>
                      <a:pt x="842" y="505"/>
                    </a:lnTo>
                    <a:lnTo>
                      <a:pt x="844" y="505"/>
                    </a:lnTo>
                    <a:lnTo>
                      <a:pt x="844" y="505"/>
                    </a:lnTo>
                    <a:lnTo>
                      <a:pt x="844" y="514"/>
                    </a:lnTo>
                    <a:lnTo>
                      <a:pt x="844" y="514"/>
                    </a:lnTo>
                    <a:lnTo>
                      <a:pt x="845" y="514"/>
                    </a:lnTo>
                    <a:lnTo>
                      <a:pt x="845" y="514"/>
                    </a:lnTo>
                    <a:lnTo>
                      <a:pt x="844" y="473"/>
                    </a:lnTo>
                    <a:lnTo>
                      <a:pt x="841" y="447"/>
                    </a:lnTo>
                    <a:lnTo>
                      <a:pt x="839" y="435"/>
                    </a:lnTo>
                    <a:lnTo>
                      <a:pt x="838" y="427"/>
                    </a:lnTo>
                    <a:lnTo>
                      <a:pt x="838" y="427"/>
                    </a:lnTo>
                    <a:lnTo>
                      <a:pt x="827" y="392"/>
                    </a:lnTo>
                    <a:lnTo>
                      <a:pt x="818" y="360"/>
                    </a:lnTo>
                    <a:lnTo>
                      <a:pt x="818" y="360"/>
                    </a:lnTo>
                    <a:lnTo>
                      <a:pt x="817" y="348"/>
                    </a:lnTo>
                    <a:lnTo>
                      <a:pt x="817" y="330"/>
                    </a:lnTo>
                    <a:lnTo>
                      <a:pt x="817" y="291"/>
                    </a:lnTo>
                    <a:lnTo>
                      <a:pt x="817" y="291"/>
                    </a:lnTo>
                    <a:lnTo>
                      <a:pt x="817" y="278"/>
                    </a:lnTo>
                    <a:lnTo>
                      <a:pt x="817" y="278"/>
                    </a:lnTo>
                    <a:lnTo>
                      <a:pt x="816" y="266"/>
                    </a:lnTo>
                    <a:lnTo>
                      <a:pt x="809" y="241"/>
                    </a:lnTo>
                    <a:lnTo>
                      <a:pt x="809" y="241"/>
                    </a:lnTo>
                    <a:lnTo>
                      <a:pt x="797" y="199"/>
                    </a:lnTo>
                    <a:lnTo>
                      <a:pt x="793" y="179"/>
                    </a:lnTo>
                    <a:lnTo>
                      <a:pt x="790" y="161"/>
                    </a:lnTo>
                    <a:lnTo>
                      <a:pt x="790" y="161"/>
                    </a:lnTo>
                    <a:lnTo>
                      <a:pt x="786" y="127"/>
                    </a:lnTo>
                    <a:lnTo>
                      <a:pt x="785" y="85"/>
                    </a:lnTo>
                    <a:lnTo>
                      <a:pt x="783" y="28"/>
                    </a:lnTo>
                    <a:lnTo>
                      <a:pt x="783" y="28"/>
                    </a:lnTo>
                    <a:lnTo>
                      <a:pt x="687" y="26"/>
                    </a:lnTo>
                    <a:lnTo>
                      <a:pt x="607" y="26"/>
                    </a:lnTo>
                    <a:lnTo>
                      <a:pt x="530" y="25"/>
                    </a:lnTo>
                    <a:lnTo>
                      <a:pt x="530" y="25"/>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78" name="Freeform 85"/>
              <p:cNvSpPr/>
              <p:nvPr/>
            </p:nvSpPr>
            <p:spPr bwMode="auto">
              <a:xfrm>
                <a:off x="3697288" y="2811463"/>
                <a:ext cx="1254125" cy="708025"/>
              </a:xfrm>
              <a:custGeom>
                <a:gdLst>
                  <a:gd fmla="*/ 808 w 1580" name="T0"/>
                  <a:gd fmla="*/ 129 h 891" name="T1"/>
                  <a:gd fmla="*/ 681 w 1580" name="T2"/>
                  <a:gd fmla="*/ 220 h 891" name="T3"/>
                  <a:gd fmla="*/ 623 w 1580" name="T4"/>
                  <a:gd fmla="*/ 227 h 891" name="T5"/>
                  <a:gd fmla="*/ 591 w 1580" name="T6"/>
                  <a:gd fmla="*/ 228 h 891" name="T7"/>
                  <a:gd fmla="*/ 548 w 1580" name="T8"/>
                  <a:gd fmla="*/ 225 h 891" name="T9"/>
                  <a:gd fmla="*/ 333 w 1580" name="T10"/>
                  <a:gd fmla="*/ 227 h 891" name="T11"/>
                  <a:gd fmla="*/ 80 w 1580" name="T12"/>
                  <a:gd fmla="*/ 251 h 891" name="T13"/>
                  <a:gd fmla="*/ 50 w 1580" name="T14"/>
                  <a:gd fmla="*/ 272 h 891" name="T15"/>
                  <a:gd fmla="*/ 15 w 1580" name="T16"/>
                  <a:gd fmla="*/ 262 h 891" name="T17"/>
                  <a:gd fmla="*/ 13 w 1580" name="T18"/>
                  <a:gd fmla="*/ 343 h 891" name="T19"/>
                  <a:gd fmla="*/ 36 w 1580" name="T20"/>
                  <a:gd fmla="*/ 553 h 891" name="T21"/>
                  <a:gd fmla="*/ 38 w 1580" name="T22"/>
                  <a:gd fmla="*/ 713 h 891" name="T23"/>
                  <a:gd fmla="*/ 29 w 1580" name="T24"/>
                  <a:gd fmla="*/ 783 h 891" name="T25"/>
                  <a:gd fmla="*/ 4 w 1580" name="T26"/>
                  <a:gd fmla="*/ 831 h 891" name="T27"/>
                  <a:gd fmla="*/ 36 w 1580" name="T28"/>
                  <a:gd fmla="*/ 880 h 891" name="T29"/>
                  <a:gd fmla="*/ 99 w 1580" name="T30"/>
                  <a:gd fmla="*/ 880 h 891" name="T31"/>
                  <a:gd fmla="*/ 120 w 1580" name="T32"/>
                  <a:gd fmla="*/ 878 h 891" name="T33"/>
                  <a:gd fmla="*/ 167 w 1580" name="T34"/>
                  <a:gd fmla="*/ 868 h 891" name="T35"/>
                  <a:gd fmla="*/ 197 w 1580" name="T36"/>
                  <a:gd fmla="*/ 825 h 891" name="T37"/>
                  <a:gd fmla="*/ 231 w 1580" name="T38"/>
                  <a:gd fmla="*/ 842 h 891" name="T39"/>
                  <a:gd fmla="*/ 244 w 1580" name="T40"/>
                  <a:gd fmla="*/ 840 h 891" name="T41"/>
                  <a:gd fmla="*/ 258 w 1580" name="T42"/>
                  <a:gd fmla="*/ 796 h 891" name="T43"/>
                  <a:gd fmla="*/ 317 w 1580" name="T44"/>
                  <a:gd fmla="*/ 763 h 891" name="T45"/>
                  <a:gd fmla="*/ 310 w 1580" name="T46"/>
                  <a:gd fmla="*/ 724 h 891" name="T47"/>
                  <a:gd fmla="*/ 322 w 1580" name="T48"/>
                  <a:gd fmla="*/ 713 h 891" name="T49"/>
                  <a:gd fmla="*/ 368 w 1580" name="T50"/>
                  <a:gd fmla="*/ 713 h 891" name="T51"/>
                  <a:gd fmla="*/ 387 w 1580" name="T52"/>
                  <a:gd fmla="*/ 658 h 891" name="T53"/>
                  <a:gd fmla="*/ 416 w 1580" name="T54"/>
                  <a:gd fmla="*/ 648 h 891" name="T55"/>
                  <a:gd fmla="*/ 452 w 1580" name="T56"/>
                  <a:gd fmla="*/ 677 h 891" name="T57"/>
                  <a:gd fmla="*/ 506 w 1580" name="T58"/>
                  <a:gd fmla="*/ 686 h 891" name="T59"/>
                  <a:gd fmla="*/ 529 w 1580" name="T60"/>
                  <a:gd fmla="*/ 688 h 891" name="T61"/>
                  <a:gd fmla="*/ 602 w 1580" name="T62"/>
                  <a:gd fmla="*/ 692 h 891" name="T63"/>
                  <a:gd fmla="*/ 618 w 1580" name="T64"/>
                  <a:gd fmla="*/ 675 h 891" name="T65"/>
                  <a:gd fmla="*/ 637 w 1580" name="T66"/>
                  <a:gd fmla="*/ 688 h 891" name="T67"/>
                  <a:gd fmla="*/ 671 w 1580" name="T68"/>
                  <a:gd fmla="*/ 707 h 891" name="T69"/>
                  <a:gd fmla="*/ 688 w 1580" name="T70"/>
                  <a:gd fmla="*/ 727 h 891" name="T71"/>
                  <a:gd fmla="*/ 712 w 1580" name="T72"/>
                  <a:gd fmla="*/ 682 h 891" name="T73"/>
                  <a:gd fmla="*/ 730 w 1580" name="T74"/>
                  <a:gd fmla="*/ 632 h 891" name="T75"/>
                  <a:gd fmla="*/ 747 w 1580" name="T76"/>
                  <a:gd fmla="*/ 616 h 891" name="T77"/>
                  <a:gd fmla="*/ 769 w 1580" name="T78"/>
                  <a:gd fmla="*/ 581 h 891" name="T79"/>
                  <a:gd fmla="*/ 818 w 1580" name="T80"/>
                  <a:gd fmla="*/ 535 h 891" name="T81"/>
                  <a:gd fmla="*/ 870 w 1580" name="T82"/>
                  <a:gd fmla="*/ 332 h 891" name="T83"/>
                  <a:gd fmla="*/ 1184 w 1580" name="T84"/>
                  <a:gd fmla="*/ 420 h 891" name="T85"/>
                  <a:gd fmla="*/ 1458 w 1580" name="T86"/>
                  <a:gd fmla="*/ 357 h 891" name="T87"/>
                  <a:gd fmla="*/ 1509 w 1580" name="T88"/>
                  <a:gd fmla="*/ 337 h 891" name="T89"/>
                  <a:gd fmla="*/ 1545 w 1580" name="T90"/>
                  <a:gd fmla="*/ 315 h 891" name="T91"/>
                  <a:gd fmla="*/ 1572 w 1580" name="T92"/>
                  <a:gd fmla="*/ 255 h 891" name="T93"/>
                  <a:gd fmla="*/ 1534 w 1580" name="T94"/>
                  <a:gd fmla="*/ 234 h 891" name="T95"/>
                  <a:gd fmla="*/ 1521 w 1580" name="T96"/>
                  <a:gd fmla="*/ 218 h 891" name="T97"/>
                  <a:gd fmla="*/ 1513 w 1580" name="T98"/>
                  <a:gd fmla="*/ 202 h 891" name="T99"/>
                  <a:gd fmla="*/ 1506 w 1580" name="T100"/>
                  <a:gd fmla="*/ 155 h 891" name="T101"/>
                  <a:gd fmla="*/ 1520 w 1580" name="T102"/>
                  <a:gd fmla="*/ 95 h 891" name="T103"/>
                  <a:gd fmla="*/ 1497 w 1580" name="T104"/>
                  <a:gd fmla="*/ 67 h 891" name="T105"/>
                  <a:gd fmla="*/ 1489 w 1580" name="T106"/>
                  <a:gd fmla="*/ 39 h 891" name="T107"/>
                  <a:gd fmla="*/ 1476 w 1580" name="T108"/>
                  <a:gd fmla="*/ 14 h 891" name="T109"/>
                  <a:gd fmla="*/ 920 w 1580" name="T110"/>
                  <a:gd fmla="*/ 97 h 891" name="T111"/>
                  <a:gd fmla="*/ 901 w 1580" name="T112"/>
                  <a:gd fmla="*/ 73 h 891" name="T113"/>
                  <a:gd fmla="*/ 839 w 1580" name="T114"/>
                  <a:gd fmla="*/ 119 h 89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91" w="1580">
                    <a:moveTo>
                      <a:pt x="840" y="118"/>
                    </a:moveTo>
                    <a:lnTo>
                      <a:pt x="840" y="118"/>
                    </a:lnTo>
                    <a:lnTo>
                      <a:pt x="836" y="116"/>
                    </a:lnTo>
                    <a:lnTo>
                      <a:pt x="836" y="118"/>
                    </a:lnTo>
                    <a:lnTo>
                      <a:pt x="836" y="118"/>
                    </a:lnTo>
                    <a:lnTo>
                      <a:pt x="829" y="118"/>
                    </a:lnTo>
                    <a:lnTo>
                      <a:pt x="819" y="122"/>
                    </a:lnTo>
                    <a:lnTo>
                      <a:pt x="808" y="129"/>
                    </a:lnTo>
                    <a:lnTo>
                      <a:pt x="794" y="137"/>
                    </a:lnTo>
                    <a:lnTo>
                      <a:pt x="766" y="158"/>
                    </a:lnTo>
                    <a:lnTo>
                      <a:pt x="737" y="181"/>
                    </a:lnTo>
                    <a:lnTo>
                      <a:pt x="737" y="181"/>
                    </a:lnTo>
                    <a:lnTo>
                      <a:pt x="712" y="199"/>
                    </a:lnTo>
                    <a:lnTo>
                      <a:pt x="693" y="213"/>
                    </a:lnTo>
                    <a:lnTo>
                      <a:pt x="693" y="213"/>
                    </a:lnTo>
                    <a:lnTo>
                      <a:pt x="681" y="220"/>
                    </a:lnTo>
                    <a:lnTo>
                      <a:pt x="670" y="223"/>
                    </a:lnTo>
                    <a:lnTo>
                      <a:pt x="660" y="224"/>
                    </a:lnTo>
                    <a:lnTo>
                      <a:pt x="650" y="224"/>
                    </a:lnTo>
                    <a:lnTo>
                      <a:pt x="650" y="224"/>
                    </a:lnTo>
                    <a:lnTo>
                      <a:pt x="637" y="224"/>
                    </a:lnTo>
                    <a:lnTo>
                      <a:pt x="630" y="224"/>
                    </a:lnTo>
                    <a:lnTo>
                      <a:pt x="623" y="227"/>
                    </a:lnTo>
                    <a:lnTo>
                      <a:pt x="623" y="227"/>
                    </a:lnTo>
                    <a:lnTo>
                      <a:pt x="614" y="231"/>
                    </a:lnTo>
                    <a:lnTo>
                      <a:pt x="608" y="234"/>
                    </a:lnTo>
                    <a:lnTo>
                      <a:pt x="608" y="234"/>
                    </a:lnTo>
                    <a:lnTo>
                      <a:pt x="605" y="235"/>
                    </a:lnTo>
                    <a:lnTo>
                      <a:pt x="604" y="237"/>
                    </a:lnTo>
                    <a:lnTo>
                      <a:pt x="604" y="237"/>
                    </a:lnTo>
                    <a:lnTo>
                      <a:pt x="600" y="234"/>
                    </a:lnTo>
                    <a:lnTo>
                      <a:pt x="591" y="228"/>
                    </a:lnTo>
                    <a:lnTo>
                      <a:pt x="590" y="227"/>
                    </a:lnTo>
                    <a:lnTo>
                      <a:pt x="590" y="227"/>
                    </a:lnTo>
                    <a:lnTo>
                      <a:pt x="581" y="221"/>
                    </a:lnTo>
                    <a:lnTo>
                      <a:pt x="573" y="218"/>
                    </a:lnTo>
                    <a:lnTo>
                      <a:pt x="566" y="220"/>
                    </a:lnTo>
                    <a:lnTo>
                      <a:pt x="557" y="223"/>
                    </a:lnTo>
                    <a:lnTo>
                      <a:pt x="557" y="223"/>
                    </a:lnTo>
                    <a:lnTo>
                      <a:pt x="548" y="225"/>
                    </a:lnTo>
                    <a:lnTo>
                      <a:pt x="536" y="227"/>
                    </a:lnTo>
                    <a:lnTo>
                      <a:pt x="536" y="227"/>
                    </a:lnTo>
                    <a:lnTo>
                      <a:pt x="528" y="225"/>
                    </a:lnTo>
                    <a:lnTo>
                      <a:pt x="521" y="224"/>
                    </a:lnTo>
                    <a:lnTo>
                      <a:pt x="507" y="217"/>
                    </a:lnTo>
                    <a:lnTo>
                      <a:pt x="496" y="211"/>
                    </a:lnTo>
                    <a:lnTo>
                      <a:pt x="492" y="207"/>
                    </a:lnTo>
                    <a:lnTo>
                      <a:pt x="333" y="227"/>
                    </a:lnTo>
                    <a:lnTo>
                      <a:pt x="377" y="665"/>
                    </a:lnTo>
                    <a:lnTo>
                      <a:pt x="377" y="665"/>
                    </a:lnTo>
                    <a:lnTo>
                      <a:pt x="332" y="227"/>
                    </a:lnTo>
                    <a:lnTo>
                      <a:pt x="102" y="244"/>
                    </a:lnTo>
                    <a:lnTo>
                      <a:pt x="102" y="244"/>
                    </a:lnTo>
                    <a:lnTo>
                      <a:pt x="98" y="245"/>
                    </a:lnTo>
                    <a:lnTo>
                      <a:pt x="87" y="248"/>
                    </a:lnTo>
                    <a:lnTo>
                      <a:pt x="80" y="251"/>
                    </a:lnTo>
                    <a:lnTo>
                      <a:pt x="74" y="253"/>
                    </a:lnTo>
                    <a:lnTo>
                      <a:pt x="70" y="258"/>
                    </a:lnTo>
                    <a:lnTo>
                      <a:pt x="66" y="262"/>
                    </a:lnTo>
                    <a:lnTo>
                      <a:pt x="66" y="262"/>
                    </a:lnTo>
                    <a:lnTo>
                      <a:pt x="63" y="267"/>
                    </a:lnTo>
                    <a:lnTo>
                      <a:pt x="57" y="270"/>
                    </a:lnTo>
                    <a:lnTo>
                      <a:pt x="57" y="270"/>
                    </a:lnTo>
                    <a:lnTo>
                      <a:pt x="50" y="272"/>
                    </a:lnTo>
                    <a:lnTo>
                      <a:pt x="43" y="270"/>
                    </a:lnTo>
                    <a:lnTo>
                      <a:pt x="36" y="269"/>
                    </a:lnTo>
                    <a:lnTo>
                      <a:pt x="32" y="266"/>
                    </a:lnTo>
                    <a:lnTo>
                      <a:pt x="32" y="266"/>
                    </a:lnTo>
                    <a:lnTo>
                      <a:pt x="27" y="263"/>
                    </a:lnTo>
                    <a:lnTo>
                      <a:pt x="21" y="262"/>
                    </a:lnTo>
                    <a:lnTo>
                      <a:pt x="15" y="263"/>
                    </a:lnTo>
                    <a:lnTo>
                      <a:pt x="15" y="262"/>
                    </a:lnTo>
                    <a:lnTo>
                      <a:pt x="15" y="262"/>
                    </a:lnTo>
                    <a:lnTo>
                      <a:pt x="13" y="267"/>
                    </a:lnTo>
                    <a:lnTo>
                      <a:pt x="13" y="267"/>
                    </a:lnTo>
                    <a:lnTo>
                      <a:pt x="13" y="267"/>
                    </a:lnTo>
                    <a:lnTo>
                      <a:pt x="14" y="267"/>
                    </a:lnTo>
                    <a:lnTo>
                      <a:pt x="13" y="267"/>
                    </a:lnTo>
                    <a:lnTo>
                      <a:pt x="13" y="267"/>
                    </a:lnTo>
                    <a:lnTo>
                      <a:pt x="13" y="343"/>
                    </a:lnTo>
                    <a:lnTo>
                      <a:pt x="14" y="401"/>
                    </a:lnTo>
                    <a:lnTo>
                      <a:pt x="17" y="423"/>
                    </a:lnTo>
                    <a:lnTo>
                      <a:pt x="18" y="438"/>
                    </a:lnTo>
                    <a:lnTo>
                      <a:pt x="18" y="438"/>
                    </a:lnTo>
                    <a:lnTo>
                      <a:pt x="25" y="466"/>
                    </a:lnTo>
                    <a:lnTo>
                      <a:pt x="32" y="507"/>
                    </a:lnTo>
                    <a:lnTo>
                      <a:pt x="35" y="529"/>
                    </a:lnTo>
                    <a:lnTo>
                      <a:pt x="36" y="553"/>
                    </a:lnTo>
                    <a:lnTo>
                      <a:pt x="36" y="578"/>
                    </a:lnTo>
                    <a:lnTo>
                      <a:pt x="35" y="601"/>
                    </a:lnTo>
                    <a:lnTo>
                      <a:pt x="35" y="601"/>
                    </a:lnTo>
                    <a:lnTo>
                      <a:pt x="32" y="639"/>
                    </a:lnTo>
                    <a:lnTo>
                      <a:pt x="32" y="667"/>
                    </a:lnTo>
                    <a:lnTo>
                      <a:pt x="34" y="691"/>
                    </a:lnTo>
                    <a:lnTo>
                      <a:pt x="38" y="713"/>
                    </a:lnTo>
                    <a:lnTo>
                      <a:pt x="38" y="713"/>
                    </a:lnTo>
                    <a:lnTo>
                      <a:pt x="42" y="733"/>
                    </a:lnTo>
                    <a:lnTo>
                      <a:pt x="43" y="740"/>
                    </a:lnTo>
                    <a:lnTo>
                      <a:pt x="43" y="747"/>
                    </a:lnTo>
                    <a:lnTo>
                      <a:pt x="41" y="754"/>
                    </a:lnTo>
                    <a:lnTo>
                      <a:pt x="39" y="762"/>
                    </a:lnTo>
                    <a:lnTo>
                      <a:pt x="31" y="782"/>
                    </a:lnTo>
                    <a:lnTo>
                      <a:pt x="29" y="783"/>
                    </a:lnTo>
                    <a:lnTo>
                      <a:pt x="29" y="783"/>
                    </a:lnTo>
                    <a:lnTo>
                      <a:pt x="25" y="796"/>
                    </a:lnTo>
                    <a:lnTo>
                      <a:pt x="20" y="804"/>
                    </a:lnTo>
                    <a:lnTo>
                      <a:pt x="13" y="814"/>
                    </a:lnTo>
                    <a:lnTo>
                      <a:pt x="13" y="814"/>
                    </a:lnTo>
                    <a:lnTo>
                      <a:pt x="8" y="822"/>
                    </a:lnTo>
                    <a:lnTo>
                      <a:pt x="6" y="826"/>
                    </a:lnTo>
                    <a:lnTo>
                      <a:pt x="4" y="831"/>
                    </a:lnTo>
                    <a:lnTo>
                      <a:pt x="4" y="831"/>
                    </a:lnTo>
                    <a:lnTo>
                      <a:pt x="3" y="847"/>
                    </a:lnTo>
                    <a:lnTo>
                      <a:pt x="1" y="864"/>
                    </a:lnTo>
                    <a:lnTo>
                      <a:pt x="0" y="880"/>
                    </a:lnTo>
                    <a:lnTo>
                      <a:pt x="1" y="891"/>
                    </a:lnTo>
                    <a:lnTo>
                      <a:pt x="1" y="891"/>
                    </a:lnTo>
                    <a:lnTo>
                      <a:pt x="11" y="887"/>
                    </a:lnTo>
                    <a:lnTo>
                      <a:pt x="20" y="884"/>
                    </a:lnTo>
                    <a:lnTo>
                      <a:pt x="36" y="880"/>
                    </a:lnTo>
                    <a:lnTo>
                      <a:pt x="36" y="880"/>
                    </a:lnTo>
                    <a:lnTo>
                      <a:pt x="46" y="878"/>
                    </a:lnTo>
                    <a:lnTo>
                      <a:pt x="46" y="878"/>
                    </a:lnTo>
                    <a:lnTo>
                      <a:pt x="57" y="875"/>
                    </a:lnTo>
                    <a:lnTo>
                      <a:pt x="74" y="875"/>
                    </a:lnTo>
                    <a:lnTo>
                      <a:pt x="83" y="875"/>
                    </a:lnTo>
                    <a:lnTo>
                      <a:pt x="91" y="877"/>
                    </a:lnTo>
                    <a:lnTo>
                      <a:pt x="99" y="880"/>
                    </a:lnTo>
                    <a:lnTo>
                      <a:pt x="105" y="884"/>
                    </a:lnTo>
                    <a:lnTo>
                      <a:pt x="105" y="884"/>
                    </a:lnTo>
                    <a:lnTo>
                      <a:pt x="111" y="887"/>
                    </a:lnTo>
                    <a:lnTo>
                      <a:pt x="113" y="887"/>
                    </a:lnTo>
                    <a:lnTo>
                      <a:pt x="113" y="887"/>
                    </a:lnTo>
                    <a:lnTo>
                      <a:pt x="116" y="887"/>
                    </a:lnTo>
                    <a:lnTo>
                      <a:pt x="118" y="884"/>
                    </a:lnTo>
                    <a:lnTo>
                      <a:pt x="120" y="878"/>
                    </a:lnTo>
                    <a:lnTo>
                      <a:pt x="120" y="878"/>
                    </a:lnTo>
                    <a:lnTo>
                      <a:pt x="123" y="874"/>
                    </a:lnTo>
                    <a:lnTo>
                      <a:pt x="127" y="870"/>
                    </a:lnTo>
                    <a:lnTo>
                      <a:pt x="127" y="870"/>
                    </a:lnTo>
                    <a:lnTo>
                      <a:pt x="132" y="867"/>
                    </a:lnTo>
                    <a:lnTo>
                      <a:pt x="137" y="866"/>
                    </a:lnTo>
                    <a:lnTo>
                      <a:pt x="153" y="866"/>
                    </a:lnTo>
                    <a:lnTo>
                      <a:pt x="167" y="868"/>
                    </a:lnTo>
                    <a:lnTo>
                      <a:pt x="175" y="870"/>
                    </a:lnTo>
                    <a:lnTo>
                      <a:pt x="175" y="870"/>
                    </a:lnTo>
                    <a:lnTo>
                      <a:pt x="186" y="852"/>
                    </a:lnTo>
                    <a:lnTo>
                      <a:pt x="193" y="839"/>
                    </a:lnTo>
                    <a:lnTo>
                      <a:pt x="196" y="832"/>
                    </a:lnTo>
                    <a:lnTo>
                      <a:pt x="196" y="828"/>
                    </a:lnTo>
                    <a:lnTo>
                      <a:pt x="196" y="828"/>
                    </a:lnTo>
                    <a:lnTo>
                      <a:pt x="197" y="825"/>
                    </a:lnTo>
                    <a:lnTo>
                      <a:pt x="199" y="824"/>
                    </a:lnTo>
                    <a:lnTo>
                      <a:pt x="199" y="824"/>
                    </a:lnTo>
                    <a:lnTo>
                      <a:pt x="202" y="824"/>
                    </a:lnTo>
                    <a:lnTo>
                      <a:pt x="204" y="825"/>
                    </a:lnTo>
                    <a:lnTo>
                      <a:pt x="216" y="832"/>
                    </a:lnTo>
                    <a:lnTo>
                      <a:pt x="216" y="832"/>
                    </a:lnTo>
                    <a:lnTo>
                      <a:pt x="231" y="842"/>
                    </a:lnTo>
                    <a:lnTo>
                      <a:pt x="231" y="842"/>
                    </a:lnTo>
                    <a:lnTo>
                      <a:pt x="237" y="845"/>
                    </a:lnTo>
                    <a:lnTo>
                      <a:pt x="239" y="847"/>
                    </a:lnTo>
                    <a:lnTo>
                      <a:pt x="239" y="847"/>
                    </a:lnTo>
                    <a:lnTo>
                      <a:pt x="241" y="847"/>
                    </a:lnTo>
                    <a:lnTo>
                      <a:pt x="241" y="847"/>
                    </a:lnTo>
                    <a:lnTo>
                      <a:pt x="241" y="847"/>
                    </a:lnTo>
                    <a:lnTo>
                      <a:pt x="241" y="847"/>
                    </a:lnTo>
                    <a:lnTo>
                      <a:pt x="244" y="840"/>
                    </a:lnTo>
                    <a:lnTo>
                      <a:pt x="251" y="828"/>
                    </a:lnTo>
                    <a:lnTo>
                      <a:pt x="251" y="828"/>
                    </a:lnTo>
                    <a:lnTo>
                      <a:pt x="255" y="819"/>
                    </a:lnTo>
                    <a:lnTo>
                      <a:pt x="256" y="812"/>
                    </a:lnTo>
                    <a:lnTo>
                      <a:pt x="258" y="805"/>
                    </a:lnTo>
                    <a:lnTo>
                      <a:pt x="258" y="801"/>
                    </a:lnTo>
                    <a:lnTo>
                      <a:pt x="258" y="801"/>
                    </a:lnTo>
                    <a:lnTo>
                      <a:pt x="258" y="796"/>
                    </a:lnTo>
                    <a:lnTo>
                      <a:pt x="259" y="790"/>
                    </a:lnTo>
                    <a:lnTo>
                      <a:pt x="263" y="786"/>
                    </a:lnTo>
                    <a:lnTo>
                      <a:pt x="273" y="783"/>
                    </a:lnTo>
                    <a:lnTo>
                      <a:pt x="273" y="783"/>
                    </a:lnTo>
                    <a:lnTo>
                      <a:pt x="289" y="777"/>
                    </a:lnTo>
                    <a:lnTo>
                      <a:pt x="303" y="773"/>
                    </a:lnTo>
                    <a:lnTo>
                      <a:pt x="312" y="766"/>
                    </a:lnTo>
                    <a:lnTo>
                      <a:pt x="317" y="763"/>
                    </a:lnTo>
                    <a:lnTo>
                      <a:pt x="319" y="759"/>
                    </a:lnTo>
                    <a:lnTo>
                      <a:pt x="319" y="759"/>
                    </a:lnTo>
                    <a:lnTo>
                      <a:pt x="322" y="752"/>
                    </a:lnTo>
                    <a:lnTo>
                      <a:pt x="321" y="744"/>
                    </a:lnTo>
                    <a:lnTo>
                      <a:pt x="321" y="744"/>
                    </a:lnTo>
                    <a:lnTo>
                      <a:pt x="315" y="733"/>
                    </a:lnTo>
                    <a:lnTo>
                      <a:pt x="310" y="724"/>
                    </a:lnTo>
                    <a:lnTo>
                      <a:pt x="310" y="724"/>
                    </a:lnTo>
                    <a:lnTo>
                      <a:pt x="305" y="714"/>
                    </a:lnTo>
                    <a:lnTo>
                      <a:pt x="304" y="712"/>
                    </a:lnTo>
                    <a:lnTo>
                      <a:pt x="305" y="710"/>
                    </a:lnTo>
                    <a:lnTo>
                      <a:pt x="305" y="710"/>
                    </a:lnTo>
                    <a:lnTo>
                      <a:pt x="308" y="709"/>
                    </a:lnTo>
                    <a:lnTo>
                      <a:pt x="312" y="710"/>
                    </a:lnTo>
                    <a:lnTo>
                      <a:pt x="312" y="710"/>
                    </a:lnTo>
                    <a:lnTo>
                      <a:pt x="322" y="713"/>
                    </a:lnTo>
                    <a:lnTo>
                      <a:pt x="322" y="713"/>
                    </a:lnTo>
                    <a:lnTo>
                      <a:pt x="336" y="719"/>
                    </a:lnTo>
                    <a:lnTo>
                      <a:pt x="349" y="721"/>
                    </a:lnTo>
                    <a:lnTo>
                      <a:pt x="354" y="721"/>
                    </a:lnTo>
                    <a:lnTo>
                      <a:pt x="360" y="720"/>
                    </a:lnTo>
                    <a:lnTo>
                      <a:pt x="364" y="717"/>
                    </a:lnTo>
                    <a:lnTo>
                      <a:pt x="368" y="713"/>
                    </a:lnTo>
                    <a:lnTo>
                      <a:pt x="368" y="713"/>
                    </a:lnTo>
                    <a:lnTo>
                      <a:pt x="374" y="700"/>
                    </a:lnTo>
                    <a:lnTo>
                      <a:pt x="374" y="700"/>
                    </a:lnTo>
                    <a:lnTo>
                      <a:pt x="380" y="686"/>
                    </a:lnTo>
                    <a:lnTo>
                      <a:pt x="381" y="679"/>
                    </a:lnTo>
                    <a:lnTo>
                      <a:pt x="381" y="674"/>
                    </a:lnTo>
                    <a:lnTo>
                      <a:pt x="381" y="674"/>
                    </a:lnTo>
                    <a:lnTo>
                      <a:pt x="382" y="667"/>
                    </a:lnTo>
                    <a:lnTo>
                      <a:pt x="387" y="658"/>
                    </a:lnTo>
                    <a:lnTo>
                      <a:pt x="394" y="650"/>
                    </a:lnTo>
                    <a:lnTo>
                      <a:pt x="396" y="647"/>
                    </a:lnTo>
                    <a:lnTo>
                      <a:pt x="401" y="644"/>
                    </a:lnTo>
                    <a:lnTo>
                      <a:pt x="401" y="644"/>
                    </a:lnTo>
                    <a:lnTo>
                      <a:pt x="405" y="643"/>
                    </a:lnTo>
                    <a:lnTo>
                      <a:pt x="409" y="644"/>
                    </a:lnTo>
                    <a:lnTo>
                      <a:pt x="413" y="646"/>
                    </a:lnTo>
                    <a:lnTo>
                      <a:pt x="416" y="648"/>
                    </a:lnTo>
                    <a:lnTo>
                      <a:pt x="416" y="648"/>
                    </a:lnTo>
                    <a:lnTo>
                      <a:pt x="429" y="658"/>
                    </a:lnTo>
                    <a:lnTo>
                      <a:pt x="440" y="665"/>
                    </a:lnTo>
                    <a:lnTo>
                      <a:pt x="440" y="665"/>
                    </a:lnTo>
                    <a:lnTo>
                      <a:pt x="448" y="671"/>
                    </a:lnTo>
                    <a:lnTo>
                      <a:pt x="451" y="674"/>
                    </a:lnTo>
                    <a:lnTo>
                      <a:pt x="452" y="677"/>
                    </a:lnTo>
                    <a:lnTo>
                      <a:pt x="452" y="677"/>
                    </a:lnTo>
                    <a:lnTo>
                      <a:pt x="455" y="679"/>
                    </a:lnTo>
                    <a:lnTo>
                      <a:pt x="458" y="681"/>
                    </a:lnTo>
                    <a:lnTo>
                      <a:pt x="468" y="684"/>
                    </a:lnTo>
                    <a:lnTo>
                      <a:pt x="478" y="685"/>
                    </a:lnTo>
                    <a:lnTo>
                      <a:pt x="486" y="685"/>
                    </a:lnTo>
                    <a:lnTo>
                      <a:pt x="486" y="685"/>
                    </a:lnTo>
                    <a:lnTo>
                      <a:pt x="494" y="685"/>
                    </a:lnTo>
                    <a:lnTo>
                      <a:pt x="506" y="686"/>
                    </a:lnTo>
                    <a:lnTo>
                      <a:pt x="515" y="691"/>
                    </a:lnTo>
                    <a:lnTo>
                      <a:pt x="520" y="693"/>
                    </a:lnTo>
                    <a:lnTo>
                      <a:pt x="522" y="696"/>
                    </a:lnTo>
                    <a:lnTo>
                      <a:pt x="522" y="696"/>
                    </a:lnTo>
                    <a:lnTo>
                      <a:pt x="522" y="693"/>
                    </a:lnTo>
                    <a:lnTo>
                      <a:pt x="524" y="691"/>
                    </a:lnTo>
                    <a:lnTo>
                      <a:pt x="524" y="691"/>
                    </a:lnTo>
                    <a:lnTo>
                      <a:pt x="529" y="688"/>
                    </a:lnTo>
                    <a:lnTo>
                      <a:pt x="538" y="688"/>
                    </a:lnTo>
                    <a:lnTo>
                      <a:pt x="548" y="688"/>
                    </a:lnTo>
                    <a:lnTo>
                      <a:pt x="562" y="691"/>
                    </a:lnTo>
                    <a:lnTo>
                      <a:pt x="562" y="691"/>
                    </a:lnTo>
                    <a:lnTo>
                      <a:pt x="585" y="695"/>
                    </a:lnTo>
                    <a:lnTo>
                      <a:pt x="594" y="695"/>
                    </a:lnTo>
                    <a:lnTo>
                      <a:pt x="600" y="693"/>
                    </a:lnTo>
                    <a:lnTo>
                      <a:pt x="602" y="692"/>
                    </a:lnTo>
                    <a:lnTo>
                      <a:pt x="605" y="691"/>
                    </a:lnTo>
                    <a:lnTo>
                      <a:pt x="608" y="685"/>
                    </a:lnTo>
                    <a:lnTo>
                      <a:pt x="608" y="685"/>
                    </a:lnTo>
                    <a:lnTo>
                      <a:pt x="609" y="682"/>
                    </a:lnTo>
                    <a:lnTo>
                      <a:pt x="612" y="679"/>
                    </a:lnTo>
                    <a:lnTo>
                      <a:pt x="612" y="679"/>
                    </a:lnTo>
                    <a:lnTo>
                      <a:pt x="615" y="677"/>
                    </a:lnTo>
                    <a:lnTo>
                      <a:pt x="618" y="675"/>
                    </a:lnTo>
                    <a:lnTo>
                      <a:pt x="622" y="674"/>
                    </a:lnTo>
                    <a:lnTo>
                      <a:pt x="625" y="675"/>
                    </a:lnTo>
                    <a:lnTo>
                      <a:pt x="625" y="675"/>
                    </a:lnTo>
                    <a:lnTo>
                      <a:pt x="629" y="677"/>
                    </a:lnTo>
                    <a:lnTo>
                      <a:pt x="632" y="679"/>
                    </a:lnTo>
                    <a:lnTo>
                      <a:pt x="636" y="682"/>
                    </a:lnTo>
                    <a:lnTo>
                      <a:pt x="637" y="688"/>
                    </a:lnTo>
                    <a:lnTo>
                      <a:pt x="637" y="688"/>
                    </a:lnTo>
                    <a:lnTo>
                      <a:pt x="642" y="692"/>
                    </a:lnTo>
                    <a:lnTo>
                      <a:pt x="646" y="696"/>
                    </a:lnTo>
                    <a:lnTo>
                      <a:pt x="657" y="702"/>
                    </a:lnTo>
                    <a:lnTo>
                      <a:pt x="667" y="706"/>
                    </a:lnTo>
                    <a:lnTo>
                      <a:pt x="671" y="707"/>
                    </a:lnTo>
                    <a:lnTo>
                      <a:pt x="671" y="707"/>
                    </a:lnTo>
                    <a:lnTo>
                      <a:pt x="671" y="707"/>
                    </a:lnTo>
                    <a:lnTo>
                      <a:pt x="671" y="707"/>
                    </a:lnTo>
                    <a:lnTo>
                      <a:pt x="675" y="727"/>
                    </a:lnTo>
                    <a:lnTo>
                      <a:pt x="675" y="727"/>
                    </a:lnTo>
                    <a:lnTo>
                      <a:pt x="679" y="728"/>
                    </a:lnTo>
                    <a:lnTo>
                      <a:pt x="679" y="728"/>
                    </a:lnTo>
                    <a:lnTo>
                      <a:pt x="681" y="728"/>
                    </a:lnTo>
                    <a:lnTo>
                      <a:pt x="681" y="728"/>
                    </a:lnTo>
                    <a:lnTo>
                      <a:pt x="685" y="728"/>
                    </a:lnTo>
                    <a:lnTo>
                      <a:pt x="688" y="727"/>
                    </a:lnTo>
                    <a:lnTo>
                      <a:pt x="696" y="721"/>
                    </a:lnTo>
                    <a:lnTo>
                      <a:pt x="696" y="721"/>
                    </a:lnTo>
                    <a:lnTo>
                      <a:pt x="703" y="714"/>
                    </a:lnTo>
                    <a:lnTo>
                      <a:pt x="703" y="714"/>
                    </a:lnTo>
                    <a:lnTo>
                      <a:pt x="709" y="709"/>
                    </a:lnTo>
                    <a:lnTo>
                      <a:pt x="712" y="703"/>
                    </a:lnTo>
                    <a:lnTo>
                      <a:pt x="712" y="696"/>
                    </a:lnTo>
                    <a:lnTo>
                      <a:pt x="712" y="682"/>
                    </a:lnTo>
                    <a:lnTo>
                      <a:pt x="712" y="632"/>
                    </a:lnTo>
                    <a:lnTo>
                      <a:pt x="712" y="632"/>
                    </a:lnTo>
                    <a:lnTo>
                      <a:pt x="713" y="627"/>
                    </a:lnTo>
                    <a:lnTo>
                      <a:pt x="714" y="625"/>
                    </a:lnTo>
                    <a:lnTo>
                      <a:pt x="714" y="625"/>
                    </a:lnTo>
                    <a:lnTo>
                      <a:pt x="717" y="625"/>
                    </a:lnTo>
                    <a:lnTo>
                      <a:pt x="721" y="626"/>
                    </a:lnTo>
                    <a:lnTo>
                      <a:pt x="730" y="632"/>
                    </a:lnTo>
                    <a:lnTo>
                      <a:pt x="730" y="632"/>
                    </a:lnTo>
                    <a:lnTo>
                      <a:pt x="733" y="632"/>
                    </a:lnTo>
                    <a:lnTo>
                      <a:pt x="734" y="632"/>
                    </a:lnTo>
                    <a:lnTo>
                      <a:pt x="738" y="630"/>
                    </a:lnTo>
                    <a:lnTo>
                      <a:pt x="738" y="630"/>
                    </a:lnTo>
                    <a:lnTo>
                      <a:pt x="741" y="627"/>
                    </a:lnTo>
                    <a:lnTo>
                      <a:pt x="745" y="622"/>
                    </a:lnTo>
                    <a:lnTo>
                      <a:pt x="747" y="616"/>
                    </a:lnTo>
                    <a:lnTo>
                      <a:pt x="747" y="609"/>
                    </a:lnTo>
                    <a:lnTo>
                      <a:pt x="747" y="609"/>
                    </a:lnTo>
                    <a:lnTo>
                      <a:pt x="745" y="606"/>
                    </a:lnTo>
                    <a:lnTo>
                      <a:pt x="747" y="604"/>
                    </a:lnTo>
                    <a:lnTo>
                      <a:pt x="752" y="598"/>
                    </a:lnTo>
                    <a:lnTo>
                      <a:pt x="761" y="590"/>
                    </a:lnTo>
                    <a:lnTo>
                      <a:pt x="769" y="581"/>
                    </a:lnTo>
                    <a:lnTo>
                      <a:pt x="769" y="581"/>
                    </a:lnTo>
                    <a:lnTo>
                      <a:pt x="784" y="569"/>
                    </a:lnTo>
                    <a:lnTo>
                      <a:pt x="791" y="562"/>
                    </a:lnTo>
                    <a:lnTo>
                      <a:pt x="797" y="556"/>
                    </a:lnTo>
                    <a:lnTo>
                      <a:pt x="797" y="556"/>
                    </a:lnTo>
                    <a:lnTo>
                      <a:pt x="801" y="549"/>
                    </a:lnTo>
                    <a:lnTo>
                      <a:pt x="807" y="543"/>
                    </a:lnTo>
                    <a:lnTo>
                      <a:pt x="818" y="535"/>
                    </a:lnTo>
                    <a:lnTo>
                      <a:pt x="818" y="535"/>
                    </a:lnTo>
                    <a:lnTo>
                      <a:pt x="831" y="524"/>
                    </a:lnTo>
                    <a:lnTo>
                      <a:pt x="835" y="518"/>
                    </a:lnTo>
                    <a:lnTo>
                      <a:pt x="839" y="511"/>
                    </a:lnTo>
                    <a:lnTo>
                      <a:pt x="839" y="511"/>
                    </a:lnTo>
                    <a:lnTo>
                      <a:pt x="846" y="476"/>
                    </a:lnTo>
                    <a:lnTo>
                      <a:pt x="856" y="416"/>
                    </a:lnTo>
                    <a:lnTo>
                      <a:pt x="870" y="332"/>
                    </a:lnTo>
                    <a:lnTo>
                      <a:pt x="870" y="332"/>
                    </a:lnTo>
                    <a:lnTo>
                      <a:pt x="889" y="480"/>
                    </a:lnTo>
                    <a:lnTo>
                      <a:pt x="1021" y="455"/>
                    </a:lnTo>
                    <a:lnTo>
                      <a:pt x="1021" y="455"/>
                    </a:lnTo>
                    <a:lnTo>
                      <a:pt x="1175" y="426"/>
                    </a:lnTo>
                    <a:lnTo>
                      <a:pt x="1175" y="426"/>
                    </a:lnTo>
                    <a:lnTo>
                      <a:pt x="1179" y="422"/>
                    </a:lnTo>
                    <a:lnTo>
                      <a:pt x="1182" y="420"/>
                    </a:lnTo>
                    <a:lnTo>
                      <a:pt x="1184" y="420"/>
                    </a:lnTo>
                    <a:lnTo>
                      <a:pt x="1184" y="420"/>
                    </a:lnTo>
                    <a:lnTo>
                      <a:pt x="1185" y="422"/>
                    </a:lnTo>
                    <a:lnTo>
                      <a:pt x="1186" y="423"/>
                    </a:lnTo>
                    <a:lnTo>
                      <a:pt x="1450" y="374"/>
                    </a:lnTo>
                    <a:lnTo>
                      <a:pt x="1450" y="374"/>
                    </a:lnTo>
                    <a:lnTo>
                      <a:pt x="1458" y="357"/>
                    </a:lnTo>
                    <a:lnTo>
                      <a:pt x="1458" y="357"/>
                    </a:lnTo>
                    <a:lnTo>
                      <a:pt x="1458" y="357"/>
                    </a:lnTo>
                    <a:lnTo>
                      <a:pt x="1458" y="357"/>
                    </a:lnTo>
                    <a:lnTo>
                      <a:pt x="1476" y="350"/>
                    </a:lnTo>
                    <a:lnTo>
                      <a:pt x="1506" y="343"/>
                    </a:lnTo>
                    <a:lnTo>
                      <a:pt x="1506" y="343"/>
                    </a:lnTo>
                    <a:lnTo>
                      <a:pt x="1506" y="343"/>
                    </a:lnTo>
                    <a:lnTo>
                      <a:pt x="1509" y="337"/>
                    </a:lnTo>
                    <a:lnTo>
                      <a:pt x="1509" y="337"/>
                    </a:lnTo>
                    <a:lnTo>
                      <a:pt x="1509" y="337"/>
                    </a:lnTo>
                    <a:lnTo>
                      <a:pt x="1513" y="336"/>
                    </a:lnTo>
                    <a:lnTo>
                      <a:pt x="1513" y="336"/>
                    </a:lnTo>
                    <a:lnTo>
                      <a:pt x="1521" y="335"/>
                    </a:lnTo>
                    <a:lnTo>
                      <a:pt x="1530" y="330"/>
                    </a:lnTo>
                    <a:lnTo>
                      <a:pt x="1537" y="325"/>
                    </a:lnTo>
                    <a:lnTo>
                      <a:pt x="1541" y="321"/>
                    </a:lnTo>
                    <a:lnTo>
                      <a:pt x="1545" y="315"/>
                    </a:lnTo>
                    <a:lnTo>
                      <a:pt x="1545" y="315"/>
                    </a:lnTo>
                    <a:lnTo>
                      <a:pt x="1555" y="301"/>
                    </a:lnTo>
                    <a:lnTo>
                      <a:pt x="1566" y="288"/>
                    </a:lnTo>
                    <a:lnTo>
                      <a:pt x="1580" y="273"/>
                    </a:lnTo>
                    <a:lnTo>
                      <a:pt x="1580" y="273"/>
                    </a:lnTo>
                    <a:lnTo>
                      <a:pt x="1580" y="270"/>
                    </a:lnTo>
                    <a:lnTo>
                      <a:pt x="1579" y="265"/>
                    </a:lnTo>
                    <a:lnTo>
                      <a:pt x="1575" y="258"/>
                    </a:lnTo>
                    <a:lnTo>
                      <a:pt x="1572" y="255"/>
                    </a:lnTo>
                    <a:lnTo>
                      <a:pt x="1568" y="252"/>
                    </a:lnTo>
                    <a:lnTo>
                      <a:pt x="1568" y="252"/>
                    </a:lnTo>
                    <a:lnTo>
                      <a:pt x="1561" y="248"/>
                    </a:lnTo>
                    <a:lnTo>
                      <a:pt x="1554" y="245"/>
                    </a:lnTo>
                    <a:lnTo>
                      <a:pt x="1554" y="245"/>
                    </a:lnTo>
                    <a:lnTo>
                      <a:pt x="1545" y="242"/>
                    </a:lnTo>
                    <a:lnTo>
                      <a:pt x="1538" y="238"/>
                    </a:lnTo>
                    <a:lnTo>
                      <a:pt x="1534" y="234"/>
                    </a:lnTo>
                    <a:lnTo>
                      <a:pt x="1531" y="230"/>
                    </a:lnTo>
                    <a:lnTo>
                      <a:pt x="1531" y="225"/>
                    </a:lnTo>
                    <a:lnTo>
                      <a:pt x="1531" y="225"/>
                    </a:lnTo>
                    <a:lnTo>
                      <a:pt x="1528" y="221"/>
                    </a:lnTo>
                    <a:lnTo>
                      <a:pt x="1527" y="218"/>
                    </a:lnTo>
                    <a:lnTo>
                      <a:pt x="1524" y="218"/>
                    </a:lnTo>
                    <a:lnTo>
                      <a:pt x="1521" y="218"/>
                    </a:lnTo>
                    <a:lnTo>
                      <a:pt x="1521" y="218"/>
                    </a:lnTo>
                    <a:lnTo>
                      <a:pt x="1519" y="218"/>
                    </a:lnTo>
                    <a:lnTo>
                      <a:pt x="1516" y="217"/>
                    </a:lnTo>
                    <a:lnTo>
                      <a:pt x="1516" y="217"/>
                    </a:lnTo>
                    <a:lnTo>
                      <a:pt x="1514" y="216"/>
                    </a:lnTo>
                    <a:lnTo>
                      <a:pt x="1513" y="211"/>
                    </a:lnTo>
                    <a:lnTo>
                      <a:pt x="1513" y="211"/>
                    </a:lnTo>
                    <a:lnTo>
                      <a:pt x="1513" y="202"/>
                    </a:lnTo>
                    <a:lnTo>
                      <a:pt x="1513" y="202"/>
                    </a:lnTo>
                    <a:lnTo>
                      <a:pt x="1513" y="197"/>
                    </a:lnTo>
                    <a:lnTo>
                      <a:pt x="1514" y="186"/>
                    </a:lnTo>
                    <a:lnTo>
                      <a:pt x="1514" y="186"/>
                    </a:lnTo>
                    <a:lnTo>
                      <a:pt x="1514" y="179"/>
                    </a:lnTo>
                    <a:lnTo>
                      <a:pt x="1513" y="172"/>
                    </a:lnTo>
                    <a:lnTo>
                      <a:pt x="1509" y="161"/>
                    </a:lnTo>
                    <a:lnTo>
                      <a:pt x="1509" y="161"/>
                    </a:lnTo>
                    <a:lnTo>
                      <a:pt x="1506" y="155"/>
                    </a:lnTo>
                    <a:lnTo>
                      <a:pt x="1504" y="150"/>
                    </a:lnTo>
                    <a:lnTo>
                      <a:pt x="1504" y="150"/>
                    </a:lnTo>
                    <a:lnTo>
                      <a:pt x="1506" y="141"/>
                    </a:lnTo>
                    <a:lnTo>
                      <a:pt x="1507" y="130"/>
                    </a:lnTo>
                    <a:lnTo>
                      <a:pt x="1512" y="118"/>
                    </a:lnTo>
                    <a:lnTo>
                      <a:pt x="1517" y="105"/>
                    </a:lnTo>
                    <a:lnTo>
                      <a:pt x="1517" y="105"/>
                    </a:lnTo>
                    <a:lnTo>
                      <a:pt x="1520" y="95"/>
                    </a:lnTo>
                    <a:lnTo>
                      <a:pt x="1523" y="85"/>
                    </a:lnTo>
                    <a:lnTo>
                      <a:pt x="1523" y="85"/>
                    </a:lnTo>
                    <a:lnTo>
                      <a:pt x="1526" y="78"/>
                    </a:lnTo>
                    <a:lnTo>
                      <a:pt x="1527" y="73"/>
                    </a:lnTo>
                    <a:lnTo>
                      <a:pt x="1527" y="73"/>
                    </a:lnTo>
                    <a:lnTo>
                      <a:pt x="1513" y="69"/>
                    </a:lnTo>
                    <a:lnTo>
                      <a:pt x="1504" y="67"/>
                    </a:lnTo>
                    <a:lnTo>
                      <a:pt x="1497" y="67"/>
                    </a:lnTo>
                    <a:lnTo>
                      <a:pt x="1497" y="67"/>
                    </a:lnTo>
                    <a:lnTo>
                      <a:pt x="1493" y="66"/>
                    </a:lnTo>
                    <a:lnTo>
                      <a:pt x="1490" y="64"/>
                    </a:lnTo>
                    <a:lnTo>
                      <a:pt x="1490" y="64"/>
                    </a:lnTo>
                    <a:lnTo>
                      <a:pt x="1488" y="60"/>
                    </a:lnTo>
                    <a:lnTo>
                      <a:pt x="1488" y="54"/>
                    </a:lnTo>
                    <a:lnTo>
                      <a:pt x="1489" y="39"/>
                    </a:lnTo>
                    <a:lnTo>
                      <a:pt x="1489" y="39"/>
                    </a:lnTo>
                    <a:lnTo>
                      <a:pt x="1492" y="29"/>
                    </a:lnTo>
                    <a:lnTo>
                      <a:pt x="1492" y="29"/>
                    </a:lnTo>
                    <a:lnTo>
                      <a:pt x="1492" y="22"/>
                    </a:lnTo>
                    <a:lnTo>
                      <a:pt x="1489" y="18"/>
                    </a:lnTo>
                    <a:lnTo>
                      <a:pt x="1486" y="17"/>
                    </a:lnTo>
                    <a:lnTo>
                      <a:pt x="1482" y="15"/>
                    </a:lnTo>
                    <a:lnTo>
                      <a:pt x="1482" y="15"/>
                    </a:lnTo>
                    <a:lnTo>
                      <a:pt x="1476" y="14"/>
                    </a:lnTo>
                    <a:lnTo>
                      <a:pt x="1472" y="11"/>
                    </a:lnTo>
                    <a:lnTo>
                      <a:pt x="1472" y="11"/>
                    </a:lnTo>
                    <a:lnTo>
                      <a:pt x="1468" y="8"/>
                    </a:lnTo>
                    <a:lnTo>
                      <a:pt x="1462" y="5"/>
                    </a:lnTo>
                    <a:lnTo>
                      <a:pt x="1448" y="3"/>
                    </a:lnTo>
                    <a:lnTo>
                      <a:pt x="1430" y="0"/>
                    </a:lnTo>
                    <a:lnTo>
                      <a:pt x="920" y="98"/>
                    </a:lnTo>
                    <a:lnTo>
                      <a:pt x="920" y="97"/>
                    </a:lnTo>
                    <a:lnTo>
                      <a:pt x="920" y="97"/>
                    </a:lnTo>
                    <a:lnTo>
                      <a:pt x="916" y="71"/>
                    </a:lnTo>
                    <a:lnTo>
                      <a:pt x="913" y="56"/>
                    </a:lnTo>
                    <a:lnTo>
                      <a:pt x="913" y="56"/>
                    </a:lnTo>
                    <a:lnTo>
                      <a:pt x="912" y="57"/>
                    </a:lnTo>
                    <a:lnTo>
                      <a:pt x="912" y="57"/>
                    </a:lnTo>
                    <a:lnTo>
                      <a:pt x="909" y="64"/>
                    </a:lnTo>
                    <a:lnTo>
                      <a:pt x="901" y="73"/>
                    </a:lnTo>
                    <a:lnTo>
                      <a:pt x="877" y="92"/>
                    </a:lnTo>
                    <a:lnTo>
                      <a:pt x="853" y="111"/>
                    </a:lnTo>
                    <a:lnTo>
                      <a:pt x="840" y="119"/>
                    </a:lnTo>
                    <a:lnTo>
                      <a:pt x="867" y="332"/>
                    </a:lnTo>
                    <a:lnTo>
                      <a:pt x="867" y="332"/>
                    </a:lnTo>
                    <a:lnTo>
                      <a:pt x="838" y="119"/>
                    </a:lnTo>
                    <a:lnTo>
                      <a:pt x="839" y="119"/>
                    </a:lnTo>
                    <a:lnTo>
                      <a:pt x="839" y="119"/>
                    </a:lnTo>
                    <a:lnTo>
                      <a:pt x="840" y="118"/>
                    </a:lnTo>
                    <a:lnTo>
                      <a:pt x="840" y="118"/>
                    </a:lnTo>
                    <a:close/>
                  </a:path>
                </a:pathLst>
              </a:custGeom>
              <a:grpFill/>
              <a:ln w="3175">
                <a:solidFill>
                  <a:schemeClr val="tx1">
                    <a:lumMod val="50000"/>
                    <a:lumOff val="50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79" name="Freeform 86"/>
              <p:cNvSpPr/>
              <p:nvPr/>
            </p:nvSpPr>
            <p:spPr bwMode="auto">
              <a:xfrm>
                <a:off x="3382963" y="3892550"/>
                <a:ext cx="360363" cy="627062"/>
              </a:xfrm>
              <a:custGeom>
                <a:gdLst>
                  <a:gd fmla="*/ 387 w 456" name="T0"/>
                  <a:gd fmla="*/ 753 h 788" name="T1"/>
                  <a:gd fmla="*/ 408 w 456" name="T2"/>
                  <a:gd fmla="*/ 757 h 788" name="T3"/>
                  <a:gd fmla="*/ 412 w 456" name="T4"/>
                  <a:gd fmla="*/ 757 h 788" name="T5"/>
                  <a:gd fmla="*/ 456 w 456" name="T6"/>
                  <a:gd fmla="*/ 741 h 788" name="T7"/>
                  <a:gd fmla="*/ 454 w 456" name="T8"/>
                  <a:gd fmla="*/ 741 h 788" name="T9"/>
                  <a:gd fmla="*/ 429 w 456" name="T10"/>
                  <a:gd fmla="*/ 0 h 788" name="T11"/>
                  <a:gd fmla="*/ 149 w 456" name="T12"/>
                  <a:gd fmla="*/ 5 h 788" name="T13"/>
                  <a:gd fmla="*/ 124 w 456" name="T14"/>
                  <a:gd fmla="*/ 54 h 788" name="T15"/>
                  <a:gd fmla="*/ 115 w 456" name="T16"/>
                  <a:gd fmla="*/ 64 h 788" name="T17"/>
                  <a:gd fmla="*/ 111 w 456" name="T18"/>
                  <a:gd fmla="*/ 67 h 788" name="T19"/>
                  <a:gd fmla="*/ 96 w 456" name="T20"/>
                  <a:gd fmla="*/ 99 h 788" name="T21"/>
                  <a:gd fmla="*/ 82 w 456" name="T22"/>
                  <a:gd fmla="*/ 124 h 788" name="T23"/>
                  <a:gd fmla="*/ 76 w 456" name="T24"/>
                  <a:gd fmla="*/ 138 h 788" name="T25"/>
                  <a:gd fmla="*/ 69 w 456" name="T26"/>
                  <a:gd fmla="*/ 152 h 788" name="T27"/>
                  <a:gd fmla="*/ 51 w 456" name="T28"/>
                  <a:gd fmla="*/ 189 h 788" name="T29"/>
                  <a:gd fmla="*/ 47 w 456" name="T30"/>
                  <a:gd fmla="*/ 200 h 788" name="T31"/>
                  <a:gd fmla="*/ 44 w 456" name="T32"/>
                  <a:gd fmla="*/ 220 h 788" name="T33"/>
                  <a:gd fmla="*/ 44 w 456" name="T34"/>
                  <a:gd fmla="*/ 229 h 788" name="T35"/>
                  <a:gd fmla="*/ 44 w 456" name="T36"/>
                  <a:gd fmla="*/ 249 h 788" name="T37"/>
                  <a:gd fmla="*/ 42 w 456" name="T38"/>
                  <a:gd fmla="*/ 256 h 788" name="T39"/>
                  <a:gd fmla="*/ 41 w 456" name="T40"/>
                  <a:gd fmla="*/ 278 h 788" name="T41"/>
                  <a:gd fmla="*/ 40 w 456" name="T42"/>
                  <a:gd fmla="*/ 348 h 788" name="T43"/>
                  <a:gd fmla="*/ 42 w 456" name="T44"/>
                  <a:gd fmla="*/ 348 h 788" name="T45"/>
                  <a:gd fmla="*/ 51 w 456" name="T46"/>
                  <a:gd fmla="*/ 421 h 788" name="T47"/>
                  <a:gd fmla="*/ 76 w 456" name="T48"/>
                  <a:gd fmla="*/ 449 h 788" name="T49"/>
                  <a:gd fmla="*/ 79 w 456" name="T50"/>
                  <a:gd fmla="*/ 458 h 788" name="T51"/>
                  <a:gd fmla="*/ 79 w 456" name="T52"/>
                  <a:gd fmla="*/ 462 h 788" name="T53"/>
                  <a:gd fmla="*/ 63 w 456" name="T54"/>
                  <a:gd fmla="*/ 486 h 788" name="T55"/>
                  <a:gd fmla="*/ 40 w 456" name="T56"/>
                  <a:gd fmla="*/ 515 h 788" name="T57"/>
                  <a:gd fmla="*/ 34 w 456" name="T58"/>
                  <a:gd fmla="*/ 524 h 788" name="T59"/>
                  <a:gd fmla="*/ 17 w 456" name="T60"/>
                  <a:gd fmla="*/ 567 h 788" name="T61"/>
                  <a:gd fmla="*/ 6 w 456" name="T62"/>
                  <a:gd fmla="*/ 601 h 788" name="T63"/>
                  <a:gd fmla="*/ 2 w 456" name="T64"/>
                  <a:gd fmla="*/ 626 h 788" name="T65"/>
                  <a:gd fmla="*/ 0 w 456" name="T66"/>
                  <a:gd fmla="*/ 665 h 788" name="T67"/>
                  <a:gd fmla="*/ 0 w 456" name="T68"/>
                  <a:gd fmla="*/ 673 h 788" name="T69"/>
                  <a:gd fmla="*/ 253 w 456" name="T70"/>
                  <a:gd fmla="*/ 657 h 788" name="T71"/>
                  <a:gd fmla="*/ 255 w 456" name="T72"/>
                  <a:gd fmla="*/ 658 h 788" name="T73"/>
                  <a:gd fmla="*/ 257 w 456" name="T74"/>
                  <a:gd fmla="*/ 659 h 788" name="T75"/>
                  <a:gd fmla="*/ 257 w 456" name="T76"/>
                  <a:gd fmla="*/ 672 h 788" name="T77"/>
                  <a:gd fmla="*/ 251 w 456" name="T78"/>
                  <a:gd fmla="*/ 697 h 788" name="T79"/>
                  <a:gd fmla="*/ 247 w 456" name="T80"/>
                  <a:gd fmla="*/ 722 h 788" name="T81"/>
                  <a:gd fmla="*/ 247 w 456" name="T82"/>
                  <a:gd fmla="*/ 727 h 788" name="T83"/>
                  <a:gd fmla="*/ 260 w 456" name="T84"/>
                  <a:gd fmla="*/ 750 h 788" name="T85"/>
                  <a:gd fmla="*/ 271 w 456" name="T86"/>
                  <a:gd fmla="*/ 769 h 788" name="T87"/>
                  <a:gd fmla="*/ 275 w 456" name="T88"/>
                  <a:gd fmla="*/ 783 h 788" name="T89"/>
                  <a:gd fmla="*/ 276 w 456" name="T90"/>
                  <a:gd fmla="*/ 788 h 788" name="T91"/>
                  <a:gd fmla="*/ 292 w 456" name="T92"/>
                  <a:gd fmla="*/ 779 h 788" name="T93"/>
                  <a:gd fmla="*/ 303 w 456" name="T94"/>
                  <a:gd fmla="*/ 769 h 788" name="T95"/>
                  <a:gd fmla="*/ 307 w 456" name="T96"/>
                  <a:gd fmla="*/ 764 h 788" name="T97"/>
                  <a:gd fmla="*/ 325 w 456" name="T98"/>
                  <a:gd fmla="*/ 756 h 788" name="T99"/>
                  <a:gd fmla="*/ 353 w 456" name="T100"/>
                  <a:gd fmla="*/ 749 h 788" name="T101"/>
                  <a:gd fmla="*/ 360 w 456" name="T102"/>
                  <a:gd fmla="*/ 749 h 788" name="T103"/>
                  <a:gd fmla="*/ 387 w 456" name="T104"/>
                  <a:gd fmla="*/ 753 h 78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88" w="456">
                    <a:moveTo>
                      <a:pt x="387" y="753"/>
                    </a:moveTo>
                    <a:lnTo>
                      <a:pt x="387" y="753"/>
                    </a:lnTo>
                    <a:lnTo>
                      <a:pt x="403" y="756"/>
                    </a:lnTo>
                    <a:lnTo>
                      <a:pt x="408" y="757"/>
                    </a:lnTo>
                    <a:lnTo>
                      <a:pt x="412" y="757"/>
                    </a:lnTo>
                    <a:lnTo>
                      <a:pt x="412" y="757"/>
                    </a:lnTo>
                    <a:lnTo>
                      <a:pt x="456" y="743"/>
                    </a:lnTo>
                    <a:lnTo>
                      <a:pt x="456" y="741"/>
                    </a:lnTo>
                    <a:lnTo>
                      <a:pt x="454" y="742"/>
                    </a:lnTo>
                    <a:lnTo>
                      <a:pt x="454" y="741"/>
                    </a:lnTo>
                    <a:lnTo>
                      <a:pt x="456" y="739"/>
                    </a:lnTo>
                    <a:lnTo>
                      <a:pt x="429" y="0"/>
                    </a:lnTo>
                    <a:lnTo>
                      <a:pt x="149" y="5"/>
                    </a:lnTo>
                    <a:lnTo>
                      <a:pt x="149" y="5"/>
                    </a:lnTo>
                    <a:lnTo>
                      <a:pt x="135" y="35"/>
                    </a:lnTo>
                    <a:lnTo>
                      <a:pt x="124" y="54"/>
                    </a:lnTo>
                    <a:lnTo>
                      <a:pt x="120" y="60"/>
                    </a:lnTo>
                    <a:lnTo>
                      <a:pt x="115" y="64"/>
                    </a:lnTo>
                    <a:lnTo>
                      <a:pt x="115" y="64"/>
                    </a:lnTo>
                    <a:lnTo>
                      <a:pt x="111" y="67"/>
                    </a:lnTo>
                    <a:lnTo>
                      <a:pt x="107" y="75"/>
                    </a:lnTo>
                    <a:lnTo>
                      <a:pt x="96" y="99"/>
                    </a:lnTo>
                    <a:lnTo>
                      <a:pt x="96" y="99"/>
                    </a:lnTo>
                    <a:lnTo>
                      <a:pt x="82" y="124"/>
                    </a:lnTo>
                    <a:lnTo>
                      <a:pt x="82" y="124"/>
                    </a:lnTo>
                    <a:lnTo>
                      <a:pt x="76" y="138"/>
                    </a:lnTo>
                    <a:lnTo>
                      <a:pt x="69" y="152"/>
                    </a:lnTo>
                    <a:lnTo>
                      <a:pt x="69" y="152"/>
                    </a:lnTo>
                    <a:lnTo>
                      <a:pt x="62" y="170"/>
                    </a:lnTo>
                    <a:lnTo>
                      <a:pt x="51" y="189"/>
                    </a:lnTo>
                    <a:lnTo>
                      <a:pt x="51" y="189"/>
                    </a:lnTo>
                    <a:lnTo>
                      <a:pt x="47" y="200"/>
                    </a:lnTo>
                    <a:lnTo>
                      <a:pt x="45" y="210"/>
                    </a:lnTo>
                    <a:lnTo>
                      <a:pt x="44" y="220"/>
                    </a:lnTo>
                    <a:lnTo>
                      <a:pt x="44" y="229"/>
                    </a:lnTo>
                    <a:lnTo>
                      <a:pt x="44" y="229"/>
                    </a:lnTo>
                    <a:lnTo>
                      <a:pt x="45" y="243"/>
                    </a:lnTo>
                    <a:lnTo>
                      <a:pt x="44" y="249"/>
                    </a:lnTo>
                    <a:lnTo>
                      <a:pt x="42" y="256"/>
                    </a:lnTo>
                    <a:lnTo>
                      <a:pt x="42" y="256"/>
                    </a:lnTo>
                    <a:lnTo>
                      <a:pt x="41" y="266"/>
                    </a:lnTo>
                    <a:lnTo>
                      <a:pt x="41" y="278"/>
                    </a:lnTo>
                    <a:lnTo>
                      <a:pt x="40" y="308"/>
                    </a:lnTo>
                    <a:lnTo>
                      <a:pt x="40" y="348"/>
                    </a:lnTo>
                    <a:lnTo>
                      <a:pt x="42" y="348"/>
                    </a:lnTo>
                    <a:lnTo>
                      <a:pt x="42" y="348"/>
                    </a:lnTo>
                    <a:lnTo>
                      <a:pt x="51" y="421"/>
                    </a:lnTo>
                    <a:lnTo>
                      <a:pt x="51" y="421"/>
                    </a:lnTo>
                    <a:lnTo>
                      <a:pt x="66" y="438"/>
                    </a:lnTo>
                    <a:lnTo>
                      <a:pt x="76" y="449"/>
                    </a:lnTo>
                    <a:lnTo>
                      <a:pt x="79" y="453"/>
                    </a:lnTo>
                    <a:lnTo>
                      <a:pt x="79" y="458"/>
                    </a:lnTo>
                    <a:lnTo>
                      <a:pt x="79" y="458"/>
                    </a:lnTo>
                    <a:lnTo>
                      <a:pt x="79" y="462"/>
                    </a:lnTo>
                    <a:lnTo>
                      <a:pt x="75" y="469"/>
                    </a:lnTo>
                    <a:lnTo>
                      <a:pt x="63" y="486"/>
                    </a:lnTo>
                    <a:lnTo>
                      <a:pt x="49" y="504"/>
                    </a:lnTo>
                    <a:lnTo>
                      <a:pt x="40" y="515"/>
                    </a:lnTo>
                    <a:lnTo>
                      <a:pt x="40" y="515"/>
                    </a:lnTo>
                    <a:lnTo>
                      <a:pt x="34" y="524"/>
                    </a:lnTo>
                    <a:lnTo>
                      <a:pt x="27" y="540"/>
                    </a:lnTo>
                    <a:lnTo>
                      <a:pt x="17" y="567"/>
                    </a:lnTo>
                    <a:lnTo>
                      <a:pt x="6" y="601"/>
                    </a:lnTo>
                    <a:lnTo>
                      <a:pt x="6" y="601"/>
                    </a:lnTo>
                    <a:lnTo>
                      <a:pt x="3" y="613"/>
                    </a:lnTo>
                    <a:lnTo>
                      <a:pt x="2" y="626"/>
                    </a:lnTo>
                    <a:lnTo>
                      <a:pt x="0" y="648"/>
                    </a:lnTo>
                    <a:lnTo>
                      <a:pt x="0" y="665"/>
                    </a:lnTo>
                    <a:lnTo>
                      <a:pt x="0" y="673"/>
                    </a:lnTo>
                    <a:lnTo>
                      <a:pt x="0" y="673"/>
                    </a:lnTo>
                    <a:lnTo>
                      <a:pt x="128" y="664"/>
                    </a:lnTo>
                    <a:lnTo>
                      <a:pt x="253" y="657"/>
                    </a:lnTo>
                    <a:lnTo>
                      <a:pt x="253" y="657"/>
                    </a:lnTo>
                    <a:lnTo>
                      <a:pt x="255" y="658"/>
                    </a:lnTo>
                    <a:lnTo>
                      <a:pt x="255" y="658"/>
                    </a:lnTo>
                    <a:lnTo>
                      <a:pt x="257" y="659"/>
                    </a:lnTo>
                    <a:lnTo>
                      <a:pt x="257" y="664"/>
                    </a:lnTo>
                    <a:lnTo>
                      <a:pt x="257" y="672"/>
                    </a:lnTo>
                    <a:lnTo>
                      <a:pt x="251" y="697"/>
                    </a:lnTo>
                    <a:lnTo>
                      <a:pt x="251" y="697"/>
                    </a:lnTo>
                    <a:lnTo>
                      <a:pt x="248" y="715"/>
                    </a:lnTo>
                    <a:lnTo>
                      <a:pt x="247" y="722"/>
                    </a:lnTo>
                    <a:lnTo>
                      <a:pt x="247" y="727"/>
                    </a:lnTo>
                    <a:lnTo>
                      <a:pt x="247" y="727"/>
                    </a:lnTo>
                    <a:lnTo>
                      <a:pt x="253" y="736"/>
                    </a:lnTo>
                    <a:lnTo>
                      <a:pt x="260" y="750"/>
                    </a:lnTo>
                    <a:lnTo>
                      <a:pt x="260" y="750"/>
                    </a:lnTo>
                    <a:lnTo>
                      <a:pt x="271" y="769"/>
                    </a:lnTo>
                    <a:lnTo>
                      <a:pt x="275" y="777"/>
                    </a:lnTo>
                    <a:lnTo>
                      <a:pt x="275" y="783"/>
                    </a:lnTo>
                    <a:lnTo>
                      <a:pt x="275" y="783"/>
                    </a:lnTo>
                    <a:lnTo>
                      <a:pt x="276" y="788"/>
                    </a:lnTo>
                    <a:lnTo>
                      <a:pt x="276" y="788"/>
                    </a:lnTo>
                    <a:lnTo>
                      <a:pt x="292" y="779"/>
                    </a:lnTo>
                    <a:lnTo>
                      <a:pt x="297" y="773"/>
                    </a:lnTo>
                    <a:lnTo>
                      <a:pt x="303" y="769"/>
                    </a:lnTo>
                    <a:lnTo>
                      <a:pt x="303" y="769"/>
                    </a:lnTo>
                    <a:lnTo>
                      <a:pt x="307" y="764"/>
                    </a:lnTo>
                    <a:lnTo>
                      <a:pt x="311" y="762"/>
                    </a:lnTo>
                    <a:lnTo>
                      <a:pt x="325" y="756"/>
                    </a:lnTo>
                    <a:lnTo>
                      <a:pt x="341" y="752"/>
                    </a:lnTo>
                    <a:lnTo>
                      <a:pt x="353" y="749"/>
                    </a:lnTo>
                    <a:lnTo>
                      <a:pt x="353" y="749"/>
                    </a:lnTo>
                    <a:lnTo>
                      <a:pt x="360" y="749"/>
                    </a:lnTo>
                    <a:lnTo>
                      <a:pt x="369" y="749"/>
                    </a:lnTo>
                    <a:lnTo>
                      <a:pt x="387" y="753"/>
                    </a:lnTo>
                    <a:lnTo>
                      <a:pt x="387" y="753"/>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80" name="Freeform 87"/>
              <p:cNvSpPr/>
              <p:nvPr/>
            </p:nvSpPr>
            <p:spPr bwMode="auto">
              <a:xfrm>
                <a:off x="5003800" y="2587625"/>
                <a:ext cx="352425" cy="187325"/>
              </a:xfrm>
              <a:custGeom>
                <a:gdLst>
                  <a:gd fmla="*/ 338 w 444" name="T0"/>
                  <a:gd fmla="*/ 210 h 237" name="T1"/>
                  <a:gd fmla="*/ 350 w 444" name="T2"/>
                  <a:gd fmla="*/ 199 h 237" name="T3"/>
                  <a:gd fmla="*/ 356 w 444" name="T4"/>
                  <a:gd fmla="*/ 200 h 237" name="T5"/>
                  <a:gd fmla="*/ 359 w 444" name="T6"/>
                  <a:gd fmla="*/ 206 h 237" name="T7"/>
                  <a:gd fmla="*/ 361 w 444" name="T8"/>
                  <a:gd fmla="*/ 210 h 237" name="T9"/>
                  <a:gd fmla="*/ 363 w 444" name="T10"/>
                  <a:gd fmla="*/ 209 h 237" name="T11"/>
                  <a:gd fmla="*/ 377 w 444" name="T12"/>
                  <a:gd fmla="*/ 199 h 237" name="T13"/>
                  <a:gd fmla="*/ 401 w 444" name="T14"/>
                  <a:gd fmla="*/ 195 h 237" name="T15"/>
                  <a:gd fmla="*/ 434 w 444" name="T16"/>
                  <a:gd fmla="*/ 188 h 237" name="T17"/>
                  <a:gd fmla="*/ 443 w 444" name="T18"/>
                  <a:gd fmla="*/ 181 h 237" name="T19"/>
                  <a:gd fmla="*/ 443 w 444" name="T20"/>
                  <a:gd fmla="*/ 174 h 237" name="T21"/>
                  <a:gd fmla="*/ 398 w 444" name="T22"/>
                  <a:gd fmla="*/ 116 h 237" name="T23"/>
                  <a:gd fmla="*/ 389 w 444" name="T24"/>
                  <a:gd fmla="*/ 109 h 237" name="T25"/>
                  <a:gd fmla="*/ 388 w 444" name="T26"/>
                  <a:gd fmla="*/ 109 h 237" name="T27"/>
                  <a:gd fmla="*/ 388 w 444" name="T28"/>
                  <a:gd fmla="*/ 116 h 237" name="T29"/>
                  <a:gd fmla="*/ 401 w 444" name="T30"/>
                  <a:gd fmla="*/ 134 h 237" name="T31"/>
                  <a:gd fmla="*/ 412 w 444" name="T32"/>
                  <a:gd fmla="*/ 153 h 237" name="T33"/>
                  <a:gd fmla="*/ 406 w 444" name="T34"/>
                  <a:gd fmla="*/ 157 h 237" name="T35"/>
                  <a:gd fmla="*/ 374 w 444" name="T36"/>
                  <a:gd fmla="*/ 154 h 237" name="T37"/>
                  <a:gd fmla="*/ 347 w 444" name="T38"/>
                  <a:gd fmla="*/ 144 h 237" name="T39"/>
                  <a:gd fmla="*/ 343 w 444" name="T40"/>
                  <a:gd fmla="*/ 139 h 237" name="T41"/>
                  <a:gd fmla="*/ 340 w 444" name="T42"/>
                  <a:gd fmla="*/ 130 h 237" name="T43"/>
                  <a:gd fmla="*/ 318 w 444" name="T44"/>
                  <a:gd fmla="*/ 115 h 237" name="T45"/>
                  <a:gd fmla="*/ 310 w 444" name="T46"/>
                  <a:gd fmla="*/ 115 h 237" name="T47"/>
                  <a:gd fmla="*/ 297 w 444" name="T48"/>
                  <a:gd fmla="*/ 113 h 237" name="T49"/>
                  <a:gd fmla="*/ 293 w 444" name="T50"/>
                  <a:gd fmla="*/ 108 h 237" name="T51"/>
                  <a:gd fmla="*/ 294 w 444" name="T52"/>
                  <a:gd fmla="*/ 97 h 237" name="T53"/>
                  <a:gd fmla="*/ 300 w 444" name="T54"/>
                  <a:gd fmla="*/ 76 h 237" name="T55"/>
                  <a:gd fmla="*/ 301 w 444" name="T56"/>
                  <a:gd fmla="*/ 46 h 237" name="T57"/>
                  <a:gd fmla="*/ 296 w 444" name="T58"/>
                  <a:gd fmla="*/ 32 h 237" name="T59"/>
                  <a:gd fmla="*/ 291 w 444" name="T60"/>
                  <a:gd fmla="*/ 7 h 237" name="T61"/>
                  <a:gd fmla="*/ 286 w 444" name="T62"/>
                  <a:gd fmla="*/ 0 h 237" name="T63"/>
                  <a:gd fmla="*/ 272 w 444" name="T64"/>
                  <a:gd fmla="*/ 11 h 237" name="T65"/>
                  <a:gd fmla="*/ 259 w 444" name="T66"/>
                  <a:gd fmla="*/ 29 h 237" name="T67"/>
                  <a:gd fmla="*/ 251 w 444" name="T68"/>
                  <a:gd fmla="*/ 47 h 237" name="T69"/>
                  <a:gd fmla="*/ 244 w 444" name="T70"/>
                  <a:gd fmla="*/ 53 h 237" name="T71"/>
                  <a:gd fmla="*/ 182 w 444" name="T72"/>
                  <a:gd fmla="*/ 69 h 237" name="T73"/>
                  <a:gd fmla="*/ 108 w 444" name="T74"/>
                  <a:gd fmla="*/ 81 h 237" name="T75"/>
                  <a:gd fmla="*/ 4 w 444" name="T76"/>
                  <a:gd fmla="*/ 154 h 237" name="T77"/>
                  <a:gd fmla="*/ 13 w 444" name="T78"/>
                  <a:gd fmla="*/ 214 h 237" name="T79"/>
                  <a:gd fmla="*/ 206 w 444" name="T80"/>
                  <a:gd fmla="*/ 179 h 237" name="T81"/>
                  <a:gd fmla="*/ 249 w 444" name="T82"/>
                  <a:gd fmla="*/ 178 h 237" name="T83"/>
                  <a:gd fmla="*/ 270 w 444" name="T84"/>
                  <a:gd fmla="*/ 188 h 237" name="T85"/>
                  <a:gd fmla="*/ 279 w 444" name="T86"/>
                  <a:gd fmla="*/ 193 h 237" name="T87"/>
                  <a:gd fmla="*/ 303 w 444" name="T88"/>
                  <a:gd fmla="*/ 228 h 237" name="T89"/>
                  <a:gd fmla="*/ 312 w 444" name="T90"/>
                  <a:gd fmla="*/ 235 h 237" name="T91"/>
                  <a:gd fmla="*/ 332 w 444" name="T92"/>
                  <a:gd fmla="*/ 225 h 237" name="T93"/>
                  <a:gd fmla="*/ 335 w 444" name="T94"/>
                  <a:gd fmla="*/ 217 h 23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36" w="443">
                    <a:moveTo>
                      <a:pt x="335" y="217"/>
                    </a:moveTo>
                    <a:lnTo>
                      <a:pt x="335" y="217"/>
                    </a:lnTo>
                    <a:lnTo>
                      <a:pt x="338" y="210"/>
                    </a:lnTo>
                    <a:lnTo>
                      <a:pt x="340" y="204"/>
                    </a:lnTo>
                    <a:lnTo>
                      <a:pt x="346" y="200"/>
                    </a:lnTo>
                    <a:lnTo>
                      <a:pt x="350" y="199"/>
                    </a:lnTo>
                    <a:lnTo>
                      <a:pt x="350" y="199"/>
                    </a:lnTo>
                    <a:lnTo>
                      <a:pt x="354" y="199"/>
                    </a:lnTo>
                    <a:lnTo>
                      <a:pt x="356" y="200"/>
                    </a:lnTo>
                    <a:lnTo>
                      <a:pt x="359" y="203"/>
                    </a:lnTo>
                    <a:lnTo>
                      <a:pt x="359" y="206"/>
                    </a:lnTo>
                    <a:lnTo>
                      <a:pt x="359" y="206"/>
                    </a:lnTo>
                    <a:lnTo>
                      <a:pt x="360" y="210"/>
                    </a:lnTo>
                    <a:lnTo>
                      <a:pt x="360" y="210"/>
                    </a:lnTo>
                    <a:lnTo>
                      <a:pt x="361" y="210"/>
                    </a:lnTo>
                    <a:lnTo>
                      <a:pt x="361" y="210"/>
                    </a:lnTo>
                    <a:lnTo>
                      <a:pt x="363" y="209"/>
                    </a:lnTo>
                    <a:lnTo>
                      <a:pt x="363" y="209"/>
                    </a:lnTo>
                    <a:lnTo>
                      <a:pt x="366" y="206"/>
                    </a:lnTo>
                    <a:lnTo>
                      <a:pt x="371" y="202"/>
                    </a:lnTo>
                    <a:lnTo>
                      <a:pt x="377" y="199"/>
                    </a:lnTo>
                    <a:lnTo>
                      <a:pt x="387" y="197"/>
                    </a:lnTo>
                    <a:lnTo>
                      <a:pt x="387" y="197"/>
                    </a:lnTo>
                    <a:lnTo>
                      <a:pt x="401" y="195"/>
                    </a:lnTo>
                    <a:lnTo>
                      <a:pt x="419" y="192"/>
                    </a:lnTo>
                    <a:lnTo>
                      <a:pt x="427" y="190"/>
                    </a:lnTo>
                    <a:lnTo>
                      <a:pt x="434" y="188"/>
                    </a:lnTo>
                    <a:lnTo>
                      <a:pt x="440" y="185"/>
                    </a:lnTo>
                    <a:lnTo>
                      <a:pt x="443" y="181"/>
                    </a:lnTo>
                    <a:lnTo>
                      <a:pt x="443" y="181"/>
                    </a:lnTo>
                    <a:lnTo>
                      <a:pt x="444" y="176"/>
                    </a:lnTo>
                    <a:lnTo>
                      <a:pt x="443" y="174"/>
                    </a:lnTo>
                    <a:lnTo>
                      <a:pt x="443" y="174"/>
                    </a:lnTo>
                    <a:lnTo>
                      <a:pt x="429" y="154"/>
                    </a:lnTo>
                    <a:lnTo>
                      <a:pt x="413" y="133"/>
                    </a:lnTo>
                    <a:lnTo>
                      <a:pt x="398" y="116"/>
                    </a:lnTo>
                    <a:lnTo>
                      <a:pt x="392" y="111"/>
                    </a:lnTo>
                    <a:lnTo>
                      <a:pt x="389" y="109"/>
                    </a:lnTo>
                    <a:lnTo>
                      <a:pt x="389" y="109"/>
                    </a:lnTo>
                    <a:lnTo>
                      <a:pt x="388" y="109"/>
                    </a:lnTo>
                    <a:lnTo>
                      <a:pt x="388" y="109"/>
                    </a:lnTo>
                    <a:lnTo>
                      <a:pt x="388" y="109"/>
                    </a:lnTo>
                    <a:lnTo>
                      <a:pt x="387" y="111"/>
                    </a:lnTo>
                    <a:lnTo>
                      <a:pt x="387" y="111"/>
                    </a:lnTo>
                    <a:lnTo>
                      <a:pt x="388" y="116"/>
                    </a:lnTo>
                    <a:lnTo>
                      <a:pt x="391" y="122"/>
                    </a:lnTo>
                    <a:lnTo>
                      <a:pt x="401" y="134"/>
                    </a:lnTo>
                    <a:lnTo>
                      <a:pt x="401" y="134"/>
                    </a:lnTo>
                    <a:lnTo>
                      <a:pt x="409" y="146"/>
                    </a:lnTo>
                    <a:lnTo>
                      <a:pt x="412" y="150"/>
                    </a:lnTo>
                    <a:lnTo>
                      <a:pt x="412" y="153"/>
                    </a:lnTo>
                    <a:lnTo>
                      <a:pt x="412" y="153"/>
                    </a:lnTo>
                    <a:lnTo>
                      <a:pt x="410" y="155"/>
                    </a:lnTo>
                    <a:lnTo>
                      <a:pt x="406" y="157"/>
                    </a:lnTo>
                    <a:lnTo>
                      <a:pt x="406" y="157"/>
                    </a:lnTo>
                    <a:lnTo>
                      <a:pt x="392" y="157"/>
                    </a:lnTo>
                    <a:lnTo>
                      <a:pt x="374" y="154"/>
                    </a:lnTo>
                    <a:lnTo>
                      <a:pt x="359" y="150"/>
                    </a:lnTo>
                    <a:lnTo>
                      <a:pt x="352" y="147"/>
                    </a:lnTo>
                    <a:lnTo>
                      <a:pt x="347" y="144"/>
                    </a:lnTo>
                    <a:lnTo>
                      <a:pt x="347" y="144"/>
                    </a:lnTo>
                    <a:lnTo>
                      <a:pt x="345" y="141"/>
                    </a:lnTo>
                    <a:lnTo>
                      <a:pt x="343" y="139"/>
                    </a:lnTo>
                    <a:lnTo>
                      <a:pt x="343" y="139"/>
                    </a:lnTo>
                    <a:lnTo>
                      <a:pt x="343" y="134"/>
                    </a:lnTo>
                    <a:lnTo>
                      <a:pt x="340" y="130"/>
                    </a:lnTo>
                    <a:lnTo>
                      <a:pt x="333" y="123"/>
                    </a:lnTo>
                    <a:lnTo>
                      <a:pt x="324" y="116"/>
                    </a:lnTo>
                    <a:lnTo>
                      <a:pt x="318" y="115"/>
                    </a:lnTo>
                    <a:lnTo>
                      <a:pt x="314" y="115"/>
                    </a:lnTo>
                    <a:lnTo>
                      <a:pt x="314" y="115"/>
                    </a:lnTo>
                    <a:lnTo>
                      <a:pt x="310" y="115"/>
                    </a:lnTo>
                    <a:lnTo>
                      <a:pt x="310" y="115"/>
                    </a:lnTo>
                    <a:lnTo>
                      <a:pt x="301" y="115"/>
                    </a:lnTo>
                    <a:lnTo>
                      <a:pt x="297" y="113"/>
                    </a:lnTo>
                    <a:lnTo>
                      <a:pt x="294" y="111"/>
                    </a:lnTo>
                    <a:lnTo>
                      <a:pt x="294" y="111"/>
                    </a:lnTo>
                    <a:lnTo>
                      <a:pt x="293" y="108"/>
                    </a:lnTo>
                    <a:lnTo>
                      <a:pt x="293" y="105"/>
                    </a:lnTo>
                    <a:lnTo>
                      <a:pt x="294" y="97"/>
                    </a:lnTo>
                    <a:lnTo>
                      <a:pt x="294" y="97"/>
                    </a:lnTo>
                    <a:lnTo>
                      <a:pt x="296" y="88"/>
                    </a:lnTo>
                    <a:lnTo>
                      <a:pt x="296" y="88"/>
                    </a:lnTo>
                    <a:lnTo>
                      <a:pt x="300" y="76"/>
                    </a:lnTo>
                    <a:lnTo>
                      <a:pt x="303" y="63"/>
                    </a:lnTo>
                    <a:lnTo>
                      <a:pt x="303" y="52"/>
                    </a:lnTo>
                    <a:lnTo>
                      <a:pt x="301" y="46"/>
                    </a:lnTo>
                    <a:lnTo>
                      <a:pt x="300" y="40"/>
                    </a:lnTo>
                    <a:lnTo>
                      <a:pt x="300" y="40"/>
                    </a:lnTo>
                    <a:lnTo>
                      <a:pt x="296" y="32"/>
                    </a:lnTo>
                    <a:lnTo>
                      <a:pt x="294" y="21"/>
                    </a:lnTo>
                    <a:lnTo>
                      <a:pt x="294" y="21"/>
                    </a:lnTo>
                    <a:lnTo>
                      <a:pt x="291" y="7"/>
                    </a:lnTo>
                    <a:lnTo>
                      <a:pt x="289" y="3"/>
                    </a:lnTo>
                    <a:lnTo>
                      <a:pt x="286" y="0"/>
                    </a:lnTo>
                    <a:lnTo>
                      <a:pt x="286" y="0"/>
                    </a:lnTo>
                    <a:lnTo>
                      <a:pt x="284" y="0"/>
                    </a:lnTo>
                    <a:lnTo>
                      <a:pt x="280" y="3"/>
                    </a:lnTo>
                    <a:lnTo>
                      <a:pt x="272" y="11"/>
                    </a:lnTo>
                    <a:lnTo>
                      <a:pt x="272" y="11"/>
                    </a:lnTo>
                    <a:lnTo>
                      <a:pt x="265" y="21"/>
                    </a:lnTo>
                    <a:lnTo>
                      <a:pt x="259" y="29"/>
                    </a:lnTo>
                    <a:lnTo>
                      <a:pt x="254" y="40"/>
                    </a:lnTo>
                    <a:lnTo>
                      <a:pt x="254" y="40"/>
                    </a:lnTo>
                    <a:lnTo>
                      <a:pt x="251" y="47"/>
                    </a:lnTo>
                    <a:lnTo>
                      <a:pt x="248" y="50"/>
                    </a:lnTo>
                    <a:lnTo>
                      <a:pt x="244" y="53"/>
                    </a:lnTo>
                    <a:lnTo>
                      <a:pt x="244" y="53"/>
                    </a:lnTo>
                    <a:lnTo>
                      <a:pt x="235" y="56"/>
                    </a:lnTo>
                    <a:lnTo>
                      <a:pt x="221" y="60"/>
                    </a:lnTo>
                    <a:lnTo>
                      <a:pt x="182" y="69"/>
                    </a:lnTo>
                    <a:lnTo>
                      <a:pt x="139" y="76"/>
                    </a:lnTo>
                    <a:lnTo>
                      <a:pt x="108" y="80"/>
                    </a:lnTo>
                    <a:lnTo>
                      <a:pt x="108" y="81"/>
                    </a:lnTo>
                    <a:lnTo>
                      <a:pt x="0" y="98"/>
                    </a:lnTo>
                    <a:lnTo>
                      <a:pt x="0" y="98"/>
                    </a:lnTo>
                    <a:lnTo>
                      <a:pt x="4" y="154"/>
                    </a:lnTo>
                    <a:lnTo>
                      <a:pt x="8" y="197"/>
                    </a:lnTo>
                    <a:lnTo>
                      <a:pt x="8" y="197"/>
                    </a:lnTo>
                    <a:lnTo>
                      <a:pt x="13" y="214"/>
                    </a:lnTo>
                    <a:lnTo>
                      <a:pt x="205" y="178"/>
                    </a:lnTo>
                    <a:lnTo>
                      <a:pt x="205" y="178"/>
                    </a:lnTo>
                    <a:lnTo>
                      <a:pt x="206" y="179"/>
                    </a:lnTo>
                    <a:lnTo>
                      <a:pt x="206" y="179"/>
                    </a:lnTo>
                    <a:lnTo>
                      <a:pt x="233" y="178"/>
                    </a:lnTo>
                    <a:lnTo>
                      <a:pt x="249" y="178"/>
                    </a:lnTo>
                    <a:lnTo>
                      <a:pt x="255" y="179"/>
                    </a:lnTo>
                    <a:lnTo>
                      <a:pt x="261" y="182"/>
                    </a:lnTo>
                    <a:lnTo>
                      <a:pt x="270" y="188"/>
                    </a:lnTo>
                    <a:lnTo>
                      <a:pt x="272" y="189"/>
                    </a:lnTo>
                    <a:lnTo>
                      <a:pt x="272" y="189"/>
                    </a:lnTo>
                    <a:lnTo>
                      <a:pt x="279" y="193"/>
                    </a:lnTo>
                    <a:lnTo>
                      <a:pt x="284" y="200"/>
                    </a:lnTo>
                    <a:lnTo>
                      <a:pt x="294" y="214"/>
                    </a:lnTo>
                    <a:lnTo>
                      <a:pt x="303" y="228"/>
                    </a:lnTo>
                    <a:lnTo>
                      <a:pt x="305" y="237"/>
                    </a:lnTo>
                    <a:lnTo>
                      <a:pt x="305" y="237"/>
                    </a:lnTo>
                    <a:lnTo>
                      <a:pt x="312" y="235"/>
                    </a:lnTo>
                    <a:lnTo>
                      <a:pt x="322" y="231"/>
                    </a:lnTo>
                    <a:lnTo>
                      <a:pt x="328" y="228"/>
                    </a:lnTo>
                    <a:lnTo>
                      <a:pt x="332" y="225"/>
                    </a:lnTo>
                    <a:lnTo>
                      <a:pt x="335" y="221"/>
                    </a:lnTo>
                    <a:lnTo>
                      <a:pt x="335" y="217"/>
                    </a:lnTo>
                    <a:lnTo>
                      <a:pt x="335" y="217"/>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81" name="Freeform 88"/>
              <p:cNvSpPr/>
              <p:nvPr/>
            </p:nvSpPr>
            <p:spPr bwMode="auto">
              <a:xfrm>
                <a:off x="3762375" y="2474913"/>
                <a:ext cx="396875" cy="531812"/>
              </a:xfrm>
              <a:custGeom>
                <a:gdLst>
                  <a:gd fmla="*/ 415 w 500" name="T0"/>
                  <a:gd fmla="*/ 634 h 670" name="T1"/>
                  <a:gd fmla="*/ 455 w 500" name="T2"/>
                  <a:gd fmla="*/ 650 h 670" name="T3"/>
                  <a:gd fmla="*/ 464 w 500" name="T4"/>
                  <a:gd fmla="*/ 646 h 670" name="T5"/>
                  <a:gd fmla="*/ 413 w 500" name="T6"/>
                  <a:gd fmla="*/ 613 h 670" name="T7"/>
                  <a:gd fmla="*/ 426 w 500" name="T8"/>
                  <a:gd fmla="*/ 601 h 670" name="T9"/>
                  <a:gd fmla="*/ 447 w 500" name="T10"/>
                  <a:gd fmla="*/ 589 h 670" name="T11"/>
                  <a:gd fmla="*/ 460 w 500" name="T12"/>
                  <a:gd fmla="*/ 536 h 670" name="T13"/>
                  <a:gd fmla="*/ 478 w 500" name="T14"/>
                  <a:gd fmla="*/ 454 h 670" name="T15"/>
                  <a:gd fmla="*/ 497 w 500" name="T16"/>
                  <a:gd fmla="*/ 421 h 670" name="T17"/>
                  <a:gd fmla="*/ 490 w 500" name="T18"/>
                  <a:gd fmla="*/ 379 h 670" name="T19"/>
                  <a:gd fmla="*/ 475 w 500" name="T20"/>
                  <a:gd fmla="*/ 328 h 670" name="T21"/>
                  <a:gd fmla="*/ 443 w 500" name="T22"/>
                  <a:gd fmla="*/ 260 h 670" name="T23"/>
                  <a:gd fmla="*/ 413 w 500" name="T24"/>
                  <a:gd fmla="*/ 250 h 670" name="T25"/>
                  <a:gd fmla="*/ 377 w 500" name="T26"/>
                  <a:gd fmla="*/ 260 h 670" name="T27"/>
                  <a:gd fmla="*/ 343 w 500" name="T28"/>
                  <a:gd fmla="*/ 335 h 670" name="T29"/>
                  <a:gd fmla="*/ 325 w 500" name="T30"/>
                  <a:gd fmla="*/ 345 h 670" name="T31"/>
                  <a:gd fmla="*/ 314 w 500" name="T32"/>
                  <a:gd fmla="*/ 317 h 670" name="T33"/>
                  <a:gd fmla="*/ 321 w 500" name="T34"/>
                  <a:gd fmla="*/ 272 h 670" name="T35"/>
                  <a:gd fmla="*/ 339 w 500" name="T36"/>
                  <a:gd fmla="*/ 244 h 670" name="T37"/>
                  <a:gd fmla="*/ 371 w 500" name="T38"/>
                  <a:gd fmla="*/ 229 h 670" name="T39"/>
                  <a:gd fmla="*/ 377 w 500" name="T40"/>
                  <a:gd fmla="*/ 206 h 670" name="T41"/>
                  <a:gd fmla="*/ 367 w 500" name="T42"/>
                  <a:gd fmla="*/ 180 h 670" name="T43"/>
                  <a:gd fmla="*/ 380 w 500" name="T44"/>
                  <a:gd fmla="*/ 161 h 670" name="T45"/>
                  <a:gd fmla="*/ 381 w 500" name="T46"/>
                  <a:gd fmla="*/ 147 h 670" name="T47"/>
                  <a:gd fmla="*/ 357 w 500" name="T48"/>
                  <a:gd fmla="*/ 119 h 670" name="T49"/>
                  <a:gd fmla="*/ 348 w 500" name="T50"/>
                  <a:gd fmla="*/ 100 h 670" name="T51"/>
                  <a:gd fmla="*/ 364 w 500" name="T52"/>
                  <a:gd fmla="*/ 89 h 670" name="T53"/>
                  <a:gd fmla="*/ 371 w 500" name="T54"/>
                  <a:gd fmla="*/ 83 h 670" name="T55"/>
                  <a:gd fmla="*/ 332 w 500" name="T56"/>
                  <a:gd fmla="*/ 52 h 670" name="T57"/>
                  <a:gd fmla="*/ 297 w 500" name="T58"/>
                  <a:gd fmla="*/ 42 h 670" name="T59"/>
                  <a:gd fmla="*/ 275 w 500" name="T60"/>
                  <a:gd fmla="*/ 23 h 670" name="T61"/>
                  <a:gd fmla="*/ 251 w 500" name="T62"/>
                  <a:gd fmla="*/ 12 h 670" name="T63"/>
                  <a:gd fmla="*/ 217 w 500" name="T64"/>
                  <a:gd fmla="*/ 5 h 670" name="T65"/>
                  <a:gd fmla="*/ 186 w 500" name="T66"/>
                  <a:gd fmla="*/ 2 h 670" name="T67"/>
                  <a:gd fmla="*/ 158 w 500" name="T68"/>
                  <a:gd fmla="*/ 16 h 670" name="T69"/>
                  <a:gd fmla="*/ 156 w 500" name="T70"/>
                  <a:gd fmla="*/ 49 h 670" name="T71"/>
                  <a:gd fmla="*/ 161 w 500" name="T72"/>
                  <a:gd fmla="*/ 63 h 670" name="T73"/>
                  <a:gd fmla="*/ 118 w 500" name="T74"/>
                  <a:gd fmla="*/ 87 h 670" name="T75"/>
                  <a:gd fmla="*/ 116 w 500" name="T76"/>
                  <a:gd fmla="*/ 131 h 670" name="T77"/>
                  <a:gd fmla="*/ 107 w 500" name="T78"/>
                  <a:gd fmla="*/ 161 h 670" name="T79"/>
                  <a:gd fmla="*/ 100 w 500" name="T80"/>
                  <a:gd fmla="*/ 159 h 670" name="T81"/>
                  <a:gd fmla="*/ 100 w 500" name="T82"/>
                  <a:gd fmla="*/ 115 h 670" name="T83"/>
                  <a:gd fmla="*/ 104 w 500" name="T84"/>
                  <a:gd fmla="*/ 104 h 670" name="T85"/>
                  <a:gd fmla="*/ 84 w 500" name="T86"/>
                  <a:gd fmla="*/ 118 h 670" name="T87"/>
                  <a:gd fmla="*/ 59 w 500" name="T88"/>
                  <a:gd fmla="*/ 149 h 670" name="T89"/>
                  <a:gd fmla="*/ 32 w 500" name="T90"/>
                  <a:gd fmla="*/ 202 h 670" name="T91"/>
                  <a:gd fmla="*/ 35 w 500" name="T92"/>
                  <a:gd fmla="*/ 234 h 670" name="T93"/>
                  <a:gd fmla="*/ 13 w 500" name="T94"/>
                  <a:gd fmla="*/ 276 h 670" name="T95"/>
                  <a:gd fmla="*/ 0 w 500" name="T96"/>
                  <a:gd fmla="*/ 306 h 670" name="T97"/>
                  <a:gd fmla="*/ 11 w 500" name="T98"/>
                  <a:gd fmla="*/ 344 h 670" name="T99"/>
                  <a:gd fmla="*/ 20 w 500" name="T100"/>
                  <a:gd fmla="*/ 383 h 670" name="T101"/>
                  <a:gd fmla="*/ 63 w 500" name="T102"/>
                  <a:gd fmla="*/ 491 h 670" name="T103"/>
                  <a:gd fmla="*/ 66 w 500" name="T104"/>
                  <a:gd fmla="*/ 559 h 670" name="T105"/>
                  <a:gd fmla="*/ 46 w 500" name="T106"/>
                  <a:gd fmla="*/ 614 h 670" name="T107"/>
                  <a:gd fmla="*/ 24 w 500" name="T108"/>
                  <a:gd fmla="*/ 650 h 670" name="T109"/>
                  <a:gd fmla="*/ 9 w 500" name="T110"/>
                  <a:gd fmla="*/ 670 h 67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70" w="500">
                    <a:moveTo>
                      <a:pt x="251" y="650"/>
                    </a:moveTo>
                    <a:lnTo>
                      <a:pt x="411" y="631"/>
                    </a:lnTo>
                    <a:lnTo>
                      <a:pt x="411" y="631"/>
                    </a:lnTo>
                    <a:lnTo>
                      <a:pt x="411" y="631"/>
                    </a:lnTo>
                    <a:lnTo>
                      <a:pt x="415" y="634"/>
                    </a:lnTo>
                    <a:lnTo>
                      <a:pt x="425" y="641"/>
                    </a:lnTo>
                    <a:lnTo>
                      <a:pt x="439" y="648"/>
                    </a:lnTo>
                    <a:lnTo>
                      <a:pt x="447" y="649"/>
                    </a:lnTo>
                    <a:lnTo>
                      <a:pt x="455" y="650"/>
                    </a:lnTo>
                    <a:lnTo>
                      <a:pt x="455" y="650"/>
                    </a:lnTo>
                    <a:lnTo>
                      <a:pt x="462" y="649"/>
                    </a:lnTo>
                    <a:lnTo>
                      <a:pt x="469" y="648"/>
                    </a:lnTo>
                    <a:lnTo>
                      <a:pt x="469" y="648"/>
                    </a:lnTo>
                    <a:lnTo>
                      <a:pt x="464" y="645"/>
                    </a:lnTo>
                    <a:lnTo>
                      <a:pt x="464" y="646"/>
                    </a:lnTo>
                    <a:lnTo>
                      <a:pt x="464" y="646"/>
                    </a:lnTo>
                    <a:lnTo>
                      <a:pt x="436" y="632"/>
                    </a:lnTo>
                    <a:lnTo>
                      <a:pt x="420" y="622"/>
                    </a:lnTo>
                    <a:lnTo>
                      <a:pt x="413" y="615"/>
                    </a:lnTo>
                    <a:lnTo>
                      <a:pt x="413" y="613"/>
                    </a:lnTo>
                    <a:lnTo>
                      <a:pt x="412" y="611"/>
                    </a:lnTo>
                    <a:lnTo>
                      <a:pt x="412" y="611"/>
                    </a:lnTo>
                    <a:lnTo>
                      <a:pt x="413" y="608"/>
                    </a:lnTo>
                    <a:lnTo>
                      <a:pt x="416" y="606"/>
                    </a:lnTo>
                    <a:lnTo>
                      <a:pt x="426" y="601"/>
                    </a:lnTo>
                    <a:lnTo>
                      <a:pt x="426" y="601"/>
                    </a:lnTo>
                    <a:lnTo>
                      <a:pt x="434" y="599"/>
                    </a:lnTo>
                    <a:lnTo>
                      <a:pt x="441" y="594"/>
                    </a:lnTo>
                    <a:lnTo>
                      <a:pt x="441" y="594"/>
                    </a:lnTo>
                    <a:lnTo>
                      <a:pt x="447" y="589"/>
                    </a:lnTo>
                    <a:lnTo>
                      <a:pt x="451" y="582"/>
                    </a:lnTo>
                    <a:lnTo>
                      <a:pt x="454" y="573"/>
                    </a:lnTo>
                    <a:lnTo>
                      <a:pt x="457" y="565"/>
                    </a:lnTo>
                    <a:lnTo>
                      <a:pt x="460" y="550"/>
                    </a:lnTo>
                    <a:lnTo>
                      <a:pt x="460" y="536"/>
                    </a:lnTo>
                    <a:lnTo>
                      <a:pt x="460" y="536"/>
                    </a:lnTo>
                    <a:lnTo>
                      <a:pt x="461" y="519"/>
                    </a:lnTo>
                    <a:lnTo>
                      <a:pt x="465" y="498"/>
                    </a:lnTo>
                    <a:lnTo>
                      <a:pt x="469" y="475"/>
                    </a:lnTo>
                    <a:lnTo>
                      <a:pt x="478" y="454"/>
                    </a:lnTo>
                    <a:lnTo>
                      <a:pt x="478" y="454"/>
                    </a:lnTo>
                    <a:lnTo>
                      <a:pt x="486" y="436"/>
                    </a:lnTo>
                    <a:lnTo>
                      <a:pt x="493" y="425"/>
                    </a:lnTo>
                    <a:lnTo>
                      <a:pt x="493" y="425"/>
                    </a:lnTo>
                    <a:lnTo>
                      <a:pt x="497" y="421"/>
                    </a:lnTo>
                    <a:lnTo>
                      <a:pt x="500" y="415"/>
                    </a:lnTo>
                    <a:lnTo>
                      <a:pt x="500" y="415"/>
                    </a:lnTo>
                    <a:lnTo>
                      <a:pt x="499" y="409"/>
                    </a:lnTo>
                    <a:lnTo>
                      <a:pt x="497" y="401"/>
                    </a:lnTo>
                    <a:lnTo>
                      <a:pt x="490" y="379"/>
                    </a:lnTo>
                    <a:lnTo>
                      <a:pt x="490" y="379"/>
                    </a:lnTo>
                    <a:lnTo>
                      <a:pt x="483" y="362"/>
                    </a:lnTo>
                    <a:lnTo>
                      <a:pt x="481" y="348"/>
                    </a:lnTo>
                    <a:lnTo>
                      <a:pt x="481" y="348"/>
                    </a:lnTo>
                    <a:lnTo>
                      <a:pt x="475" y="328"/>
                    </a:lnTo>
                    <a:lnTo>
                      <a:pt x="471" y="314"/>
                    </a:lnTo>
                    <a:lnTo>
                      <a:pt x="465" y="299"/>
                    </a:lnTo>
                    <a:lnTo>
                      <a:pt x="460" y="285"/>
                    </a:lnTo>
                    <a:lnTo>
                      <a:pt x="451" y="271"/>
                    </a:lnTo>
                    <a:lnTo>
                      <a:pt x="443" y="260"/>
                    </a:lnTo>
                    <a:lnTo>
                      <a:pt x="437" y="257"/>
                    </a:lnTo>
                    <a:lnTo>
                      <a:pt x="433" y="254"/>
                    </a:lnTo>
                    <a:lnTo>
                      <a:pt x="433" y="254"/>
                    </a:lnTo>
                    <a:lnTo>
                      <a:pt x="423" y="251"/>
                    </a:lnTo>
                    <a:lnTo>
                      <a:pt x="413" y="250"/>
                    </a:lnTo>
                    <a:lnTo>
                      <a:pt x="405" y="250"/>
                    </a:lnTo>
                    <a:lnTo>
                      <a:pt x="397" y="251"/>
                    </a:lnTo>
                    <a:lnTo>
                      <a:pt x="384" y="255"/>
                    </a:lnTo>
                    <a:lnTo>
                      <a:pt x="377" y="260"/>
                    </a:lnTo>
                    <a:lnTo>
                      <a:pt x="377" y="260"/>
                    </a:lnTo>
                    <a:lnTo>
                      <a:pt x="374" y="268"/>
                    </a:lnTo>
                    <a:lnTo>
                      <a:pt x="369" y="286"/>
                    </a:lnTo>
                    <a:lnTo>
                      <a:pt x="357" y="310"/>
                    </a:lnTo>
                    <a:lnTo>
                      <a:pt x="352" y="323"/>
                    </a:lnTo>
                    <a:lnTo>
                      <a:pt x="343" y="335"/>
                    </a:lnTo>
                    <a:lnTo>
                      <a:pt x="343" y="335"/>
                    </a:lnTo>
                    <a:lnTo>
                      <a:pt x="338" y="341"/>
                    </a:lnTo>
                    <a:lnTo>
                      <a:pt x="334" y="345"/>
                    </a:lnTo>
                    <a:lnTo>
                      <a:pt x="329" y="345"/>
                    </a:lnTo>
                    <a:lnTo>
                      <a:pt x="325" y="345"/>
                    </a:lnTo>
                    <a:lnTo>
                      <a:pt x="325" y="345"/>
                    </a:lnTo>
                    <a:lnTo>
                      <a:pt x="321" y="341"/>
                    </a:lnTo>
                    <a:lnTo>
                      <a:pt x="318" y="335"/>
                    </a:lnTo>
                    <a:lnTo>
                      <a:pt x="315" y="327"/>
                    </a:lnTo>
                    <a:lnTo>
                      <a:pt x="314" y="317"/>
                    </a:lnTo>
                    <a:lnTo>
                      <a:pt x="314" y="306"/>
                    </a:lnTo>
                    <a:lnTo>
                      <a:pt x="314" y="295"/>
                    </a:lnTo>
                    <a:lnTo>
                      <a:pt x="317" y="283"/>
                    </a:lnTo>
                    <a:lnTo>
                      <a:pt x="321" y="272"/>
                    </a:lnTo>
                    <a:lnTo>
                      <a:pt x="321" y="272"/>
                    </a:lnTo>
                    <a:lnTo>
                      <a:pt x="327" y="257"/>
                    </a:lnTo>
                    <a:lnTo>
                      <a:pt x="331" y="248"/>
                    </a:lnTo>
                    <a:lnTo>
                      <a:pt x="335" y="246"/>
                    </a:lnTo>
                    <a:lnTo>
                      <a:pt x="339" y="244"/>
                    </a:lnTo>
                    <a:lnTo>
                      <a:pt x="339" y="244"/>
                    </a:lnTo>
                    <a:lnTo>
                      <a:pt x="349" y="241"/>
                    </a:lnTo>
                    <a:lnTo>
                      <a:pt x="356" y="237"/>
                    </a:lnTo>
                    <a:lnTo>
                      <a:pt x="366" y="233"/>
                    </a:lnTo>
                    <a:lnTo>
                      <a:pt x="366" y="233"/>
                    </a:lnTo>
                    <a:lnTo>
                      <a:pt x="371" y="229"/>
                    </a:lnTo>
                    <a:lnTo>
                      <a:pt x="376" y="225"/>
                    </a:lnTo>
                    <a:lnTo>
                      <a:pt x="377" y="220"/>
                    </a:lnTo>
                    <a:lnTo>
                      <a:pt x="378" y="215"/>
                    </a:lnTo>
                    <a:lnTo>
                      <a:pt x="378" y="211"/>
                    </a:lnTo>
                    <a:lnTo>
                      <a:pt x="377" y="206"/>
                    </a:lnTo>
                    <a:lnTo>
                      <a:pt x="373" y="198"/>
                    </a:lnTo>
                    <a:lnTo>
                      <a:pt x="373" y="198"/>
                    </a:lnTo>
                    <a:lnTo>
                      <a:pt x="369" y="191"/>
                    </a:lnTo>
                    <a:lnTo>
                      <a:pt x="367" y="182"/>
                    </a:lnTo>
                    <a:lnTo>
                      <a:pt x="367" y="180"/>
                    </a:lnTo>
                    <a:lnTo>
                      <a:pt x="367" y="175"/>
                    </a:lnTo>
                    <a:lnTo>
                      <a:pt x="370" y="171"/>
                    </a:lnTo>
                    <a:lnTo>
                      <a:pt x="374" y="168"/>
                    </a:lnTo>
                    <a:lnTo>
                      <a:pt x="374" y="168"/>
                    </a:lnTo>
                    <a:lnTo>
                      <a:pt x="380" y="161"/>
                    </a:lnTo>
                    <a:lnTo>
                      <a:pt x="381" y="159"/>
                    </a:lnTo>
                    <a:lnTo>
                      <a:pt x="383" y="154"/>
                    </a:lnTo>
                    <a:lnTo>
                      <a:pt x="383" y="154"/>
                    </a:lnTo>
                    <a:lnTo>
                      <a:pt x="383" y="152"/>
                    </a:lnTo>
                    <a:lnTo>
                      <a:pt x="381" y="147"/>
                    </a:lnTo>
                    <a:lnTo>
                      <a:pt x="377" y="140"/>
                    </a:lnTo>
                    <a:lnTo>
                      <a:pt x="371" y="133"/>
                    </a:lnTo>
                    <a:lnTo>
                      <a:pt x="364" y="128"/>
                    </a:lnTo>
                    <a:lnTo>
                      <a:pt x="364" y="128"/>
                    </a:lnTo>
                    <a:lnTo>
                      <a:pt x="357" y="119"/>
                    </a:lnTo>
                    <a:lnTo>
                      <a:pt x="352" y="114"/>
                    </a:lnTo>
                    <a:lnTo>
                      <a:pt x="352" y="114"/>
                    </a:lnTo>
                    <a:lnTo>
                      <a:pt x="348" y="105"/>
                    </a:lnTo>
                    <a:lnTo>
                      <a:pt x="348" y="103"/>
                    </a:lnTo>
                    <a:lnTo>
                      <a:pt x="348" y="100"/>
                    </a:lnTo>
                    <a:lnTo>
                      <a:pt x="348" y="100"/>
                    </a:lnTo>
                    <a:lnTo>
                      <a:pt x="349" y="96"/>
                    </a:lnTo>
                    <a:lnTo>
                      <a:pt x="353" y="93"/>
                    </a:lnTo>
                    <a:lnTo>
                      <a:pt x="364" y="89"/>
                    </a:lnTo>
                    <a:lnTo>
                      <a:pt x="364" y="89"/>
                    </a:lnTo>
                    <a:lnTo>
                      <a:pt x="369" y="87"/>
                    </a:lnTo>
                    <a:lnTo>
                      <a:pt x="369" y="87"/>
                    </a:lnTo>
                    <a:lnTo>
                      <a:pt x="371" y="84"/>
                    </a:lnTo>
                    <a:lnTo>
                      <a:pt x="371" y="83"/>
                    </a:lnTo>
                    <a:lnTo>
                      <a:pt x="371" y="83"/>
                    </a:lnTo>
                    <a:lnTo>
                      <a:pt x="370" y="79"/>
                    </a:lnTo>
                    <a:lnTo>
                      <a:pt x="367" y="75"/>
                    </a:lnTo>
                    <a:lnTo>
                      <a:pt x="356" y="65"/>
                    </a:lnTo>
                    <a:lnTo>
                      <a:pt x="342" y="56"/>
                    </a:lnTo>
                    <a:lnTo>
                      <a:pt x="332" y="52"/>
                    </a:lnTo>
                    <a:lnTo>
                      <a:pt x="324" y="49"/>
                    </a:lnTo>
                    <a:lnTo>
                      <a:pt x="324" y="49"/>
                    </a:lnTo>
                    <a:lnTo>
                      <a:pt x="314" y="47"/>
                    </a:lnTo>
                    <a:lnTo>
                      <a:pt x="314" y="47"/>
                    </a:lnTo>
                    <a:lnTo>
                      <a:pt x="297" y="42"/>
                    </a:lnTo>
                    <a:lnTo>
                      <a:pt x="286" y="37"/>
                    </a:lnTo>
                    <a:lnTo>
                      <a:pt x="282" y="34"/>
                    </a:lnTo>
                    <a:lnTo>
                      <a:pt x="278" y="31"/>
                    </a:lnTo>
                    <a:lnTo>
                      <a:pt x="276" y="27"/>
                    </a:lnTo>
                    <a:lnTo>
                      <a:pt x="275" y="23"/>
                    </a:lnTo>
                    <a:lnTo>
                      <a:pt x="275" y="23"/>
                    </a:lnTo>
                    <a:lnTo>
                      <a:pt x="275" y="20"/>
                    </a:lnTo>
                    <a:lnTo>
                      <a:pt x="272" y="17"/>
                    </a:lnTo>
                    <a:lnTo>
                      <a:pt x="264" y="14"/>
                    </a:lnTo>
                    <a:lnTo>
                      <a:pt x="251" y="12"/>
                    </a:lnTo>
                    <a:lnTo>
                      <a:pt x="238" y="9"/>
                    </a:lnTo>
                    <a:lnTo>
                      <a:pt x="238" y="9"/>
                    </a:lnTo>
                    <a:lnTo>
                      <a:pt x="226" y="7"/>
                    </a:lnTo>
                    <a:lnTo>
                      <a:pt x="217" y="5"/>
                    </a:lnTo>
                    <a:lnTo>
                      <a:pt x="217" y="5"/>
                    </a:lnTo>
                    <a:lnTo>
                      <a:pt x="213" y="2"/>
                    </a:lnTo>
                    <a:lnTo>
                      <a:pt x="208" y="2"/>
                    </a:lnTo>
                    <a:lnTo>
                      <a:pt x="202" y="0"/>
                    </a:lnTo>
                    <a:lnTo>
                      <a:pt x="195" y="2"/>
                    </a:lnTo>
                    <a:lnTo>
                      <a:pt x="186" y="2"/>
                    </a:lnTo>
                    <a:lnTo>
                      <a:pt x="178" y="5"/>
                    </a:lnTo>
                    <a:lnTo>
                      <a:pt x="170" y="7"/>
                    </a:lnTo>
                    <a:lnTo>
                      <a:pt x="161" y="13"/>
                    </a:lnTo>
                    <a:lnTo>
                      <a:pt x="161" y="13"/>
                    </a:lnTo>
                    <a:lnTo>
                      <a:pt x="158" y="16"/>
                    </a:lnTo>
                    <a:lnTo>
                      <a:pt x="156" y="19"/>
                    </a:lnTo>
                    <a:lnTo>
                      <a:pt x="153" y="26"/>
                    </a:lnTo>
                    <a:lnTo>
                      <a:pt x="153" y="34"/>
                    </a:lnTo>
                    <a:lnTo>
                      <a:pt x="154" y="42"/>
                    </a:lnTo>
                    <a:lnTo>
                      <a:pt x="156" y="49"/>
                    </a:lnTo>
                    <a:lnTo>
                      <a:pt x="158" y="56"/>
                    </a:lnTo>
                    <a:lnTo>
                      <a:pt x="161" y="62"/>
                    </a:lnTo>
                    <a:lnTo>
                      <a:pt x="163" y="63"/>
                    </a:lnTo>
                    <a:lnTo>
                      <a:pt x="161" y="63"/>
                    </a:lnTo>
                    <a:lnTo>
                      <a:pt x="161" y="63"/>
                    </a:lnTo>
                    <a:lnTo>
                      <a:pt x="147" y="69"/>
                    </a:lnTo>
                    <a:lnTo>
                      <a:pt x="135" y="75"/>
                    </a:lnTo>
                    <a:lnTo>
                      <a:pt x="122" y="83"/>
                    </a:lnTo>
                    <a:lnTo>
                      <a:pt x="122" y="83"/>
                    </a:lnTo>
                    <a:lnTo>
                      <a:pt x="118" y="87"/>
                    </a:lnTo>
                    <a:lnTo>
                      <a:pt x="116" y="94"/>
                    </a:lnTo>
                    <a:lnTo>
                      <a:pt x="116" y="103"/>
                    </a:lnTo>
                    <a:lnTo>
                      <a:pt x="116" y="111"/>
                    </a:lnTo>
                    <a:lnTo>
                      <a:pt x="116" y="111"/>
                    </a:lnTo>
                    <a:lnTo>
                      <a:pt x="116" y="131"/>
                    </a:lnTo>
                    <a:lnTo>
                      <a:pt x="115" y="142"/>
                    </a:lnTo>
                    <a:lnTo>
                      <a:pt x="111" y="152"/>
                    </a:lnTo>
                    <a:lnTo>
                      <a:pt x="111" y="152"/>
                    </a:lnTo>
                    <a:lnTo>
                      <a:pt x="108" y="160"/>
                    </a:lnTo>
                    <a:lnTo>
                      <a:pt x="107" y="161"/>
                    </a:lnTo>
                    <a:lnTo>
                      <a:pt x="104" y="161"/>
                    </a:lnTo>
                    <a:lnTo>
                      <a:pt x="104" y="161"/>
                    </a:lnTo>
                    <a:lnTo>
                      <a:pt x="102" y="161"/>
                    </a:lnTo>
                    <a:lnTo>
                      <a:pt x="100" y="159"/>
                    </a:lnTo>
                    <a:lnTo>
                      <a:pt x="100" y="159"/>
                    </a:lnTo>
                    <a:lnTo>
                      <a:pt x="98" y="154"/>
                    </a:lnTo>
                    <a:lnTo>
                      <a:pt x="97" y="149"/>
                    </a:lnTo>
                    <a:lnTo>
                      <a:pt x="95" y="135"/>
                    </a:lnTo>
                    <a:lnTo>
                      <a:pt x="97" y="121"/>
                    </a:lnTo>
                    <a:lnTo>
                      <a:pt x="100" y="115"/>
                    </a:lnTo>
                    <a:lnTo>
                      <a:pt x="102" y="110"/>
                    </a:lnTo>
                    <a:lnTo>
                      <a:pt x="102" y="110"/>
                    </a:lnTo>
                    <a:lnTo>
                      <a:pt x="104" y="105"/>
                    </a:lnTo>
                    <a:lnTo>
                      <a:pt x="104" y="104"/>
                    </a:lnTo>
                    <a:lnTo>
                      <a:pt x="104" y="104"/>
                    </a:lnTo>
                    <a:lnTo>
                      <a:pt x="104" y="104"/>
                    </a:lnTo>
                    <a:lnTo>
                      <a:pt x="104" y="105"/>
                    </a:lnTo>
                    <a:lnTo>
                      <a:pt x="104" y="105"/>
                    </a:lnTo>
                    <a:lnTo>
                      <a:pt x="95" y="110"/>
                    </a:lnTo>
                    <a:lnTo>
                      <a:pt x="84" y="118"/>
                    </a:lnTo>
                    <a:lnTo>
                      <a:pt x="73" y="128"/>
                    </a:lnTo>
                    <a:lnTo>
                      <a:pt x="66" y="135"/>
                    </a:lnTo>
                    <a:lnTo>
                      <a:pt x="66" y="135"/>
                    </a:lnTo>
                    <a:lnTo>
                      <a:pt x="59" y="149"/>
                    </a:lnTo>
                    <a:lnTo>
                      <a:pt x="59" y="149"/>
                    </a:lnTo>
                    <a:lnTo>
                      <a:pt x="51" y="161"/>
                    </a:lnTo>
                    <a:lnTo>
                      <a:pt x="42" y="177"/>
                    </a:lnTo>
                    <a:lnTo>
                      <a:pt x="35" y="191"/>
                    </a:lnTo>
                    <a:lnTo>
                      <a:pt x="34" y="197"/>
                    </a:lnTo>
                    <a:lnTo>
                      <a:pt x="32" y="202"/>
                    </a:lnTo>
                    <a:lnTo>
                      <a:pt x="32" y="202"/>
                    </a:lnTo>
                    <a:lnTo>
                      <a:pt x="34" y="215"/>
                    </a:lnTo>
                    <a:lnTo>
                      <a:pt x="34" y="215"/>
                    </a:lnTo>
                    <a:lnTo>
                      <a:pt x="35" y="227"/>
                    </a:lnTo>
                    <a:lnTo>
                      <a:pt x="35" y="234"/>
                    </a:lnTo>
                    <a:lnTo>
                      <a:pt x="34" y="241"/>
                    </a:lnTo>
                    <a:lnTo>
                      <a:pt x="31" y="248"/>
                    </a:lnTo>
                    <a:lnTo>
                      <a:pt x="27" y="257"/>
                    </a:lnTo>
                    <a:lnTo>
                      <a:pt x="21" y="267"/>
                    </a:lnTo>
                    <a:lnTo>
                      <a:pt x="13" y="276"/>
                    </a:lnTo>
                    <a:lnTo>
                      <a:pt x="13" y="276"/>
                    </a:lnTo>
                    <a:lnTo>
                      <a:pt x="7" y="283"/>
                    </a:lnTo>
                    <a:lnTo>
                      <a:pt x="3" y="292"/>
                    </a:lnTo>
                    <a:lnTo>
                      <a:pt x="0" y="299"/>
                    </a:lnTo>
                    <a:lnTo>
                      <a:pt x="0" y="306"/>
                    </a:lnTo>
                    <a:lnTo>
                      <a:pt x="0" y="313"/>
                    </a:lnTo>
                    <a:lnTo>
                      <a:pt x="2" y="320"/>
                    </a:lnTo>
                    <a:lnTo>
                      <a:pt x="7" y="332"/>
                    </a:lnTo>
                    <a:lnTo>
                      <a:pt x="7" y="332"/>
                    </a:lnTo>
                    <a:lnTo>
                      <a:pt x="11" y="344"/>
                    </a:lnTo>
                    <a:lnTo>
                      <a:pt x="13" y="351"/>
                    </a:lnTo>
                    <a:lnTo>
                      <a:pt x="13" y="356"/>
                    </a:lnTo>
                    <a:lnTo>
                      <a:pt x="13" y="356"/>
                    </a:lnTo>
                    <a:lnTo>
                      <a:pt x="16" y="369"/>
                    </a:lnTo>
                    <a:lnTo>
                      <a:pt x="20" y="383"/>
                    </a:lnTo>
                    <a:lnTo>
                      <a:pt x="35" y="421"/>
                    </a:lnTo>
                    <a:lnTo>
                      <a:pt x="35" y="421"/>
                    </a:lnTo>
                    <a:lnTo>
                      <a:pt x="51" y="454"/>
                    </a:lnTo>
                    <a:lnTo>
                      <a:pt x="63" y="491"/>
                    </a:lnTo>
                    <a:lnTo>
                      <a:pt x="63" y="491"/>
                    </a:lnTo>
                    <a:lnTo>
                      <a:pt x="67" y="506"/>
                    </a:lnTo>
                    <a:lnTo>
                      <a:pt x="70" y="522"/>
                    </a:lnTo>
                    <a:lnTo>
                      <a:pt x="70" y="534"/>
                    </a:lnTo>
                    <a:lnTo>
                      <a:pt x="69" y="547"/>
                    </a:lnTo>
                    <a:lnTo>
                      <a:pt x="66" y="559"/>
                    </a:lnTo>
                    <a:lnTo>
                      <a:pt x="63" y="571"/>
                    </a:lnTo>
                    <a:lnTo>
                      <a:pt x="56" y="590"/>
                    </a:lnTo>
                    <a:lnTo>
                      <a:pt x="56" y="590"/>
                    </a:lnTo>
                    <a:lnTo>
                      <a:pt x="51" y="603"/>
                    </a:lnTo>
                    <a:lnTo>
                      <a:pt x="46" y="614"/>
                    </a:lnTo>
                    <a:lnTo>
                      <a:pt x="46" y="614"/>
                    </a:lnTo>
                    <a:lnTo>
                      <a:pt x="44" y="625"/>
                    </a:lnTo>
                    <a:lnTo>
                      <a:pt x="38" y="634"/>
                    </a:lnTo>
                    <a:lnTo>
                      <a:pt x="31" y="642"/>
                    </a:lnTo>
                    <a:lnTo>
                      <a:pt x="24" y="650"/>
                    </a:lnTo>
                    <a:lnTo>
                      <a:pt x="11" y="662"/>
                    </a:lnTo>
                    <a:lnTo>
                      <a:pt x="4" y="666"/>
                    </a:lnTo>
                    <a:lnTo>
                      <a:pt x="4" y="666"/>
                    </a:lnTo>
                    <a:lnTo>
                      <a:pt x="9" y="670"/>
                    </a:lnTo>
                    <a:lnTo>
                      <a:pt x="9" y="670"/>
                    </a:lnTo>
                    <a:lnTo>
                      <a:pt x="21" y="667"/>
                    </a:lnTo>
                    <a:lnTo>
                      <a:pt x="251" y="650"/>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82" name="Freeform 89"/>
              <p:cNvSpPr/>
              <p:nvPr/>
            </p:nvSpPr>
            <p:spPr bwMode="auto">
              <a:xfrm>
                <a:off x="3332163" y="2921000"/>
                <a:ext cx="398463" cy="717550"/>
              </a:xfrm>
              <a:custGeom>
                <a:gdLst>
                  <a:gd fmla="*/ 471 w 502" name="T0"/>
                  <a:gd fmla="*/ 677 h 904" name="T1"/>
                  <a:gd fmla="*/ 489 w 502" name="T2"/>
                  <a:gd fmla="*/ 645 h 904" name="T3"/>
                  <a:gd fmla="*/ 502 w 502" name="T4"/>
                  <a:gd fmla="*/ 603 h 904" name="T5"/>
                  <a:gd fmla="*/ 491 w 502" name="T6"/>
                  <a:gd fmla="*/ 530 h 904" name="T7"/>
                  <a:gd fmla="*/ 495 w 502" name="T8"/>
                  <a:gd fmla="*/ 416 h 904" name="T9"/>
                  <a:gd fmla="*/ 478 w 502" name="T10"/>
                  <a:gd fmla="*/ 301 h 904" name="T11"/>
                  <a:gd fmla="*/ 471 w 502" name="T12"/>
                  <a:gd fmla="*/ 130 h 904" name="T13"/>
                  <a:gd fmla="*/ 450 w 502" name="T14"/>
                  <a:gd fmla="*/ 93 h 904" name="T15"/>
                  <a:gd fmla="*/ 445 w 502" name="T16"/>
                  <a:gd fmla="*/ 66 h 904" name="T17"/>
                  <a:gd fmla="*/ 419 w 502" name="T18"/>
                  <a:gd fmla="*/ 37 h 904" name="T19"/>
                  <a:gd fmla="*/ 414 w 502" name="T20"/>
                  <a:gd fmla="*/ 18 h 904" name="T21"/>
                  <a:gd fmla="*/ 90 w 502" name="T22"/>
                  <a:gd fmla="*/ 14 h 904" name="T23"/>
                  <a:gd fmla="*/ 97 w 502" name="T24"/>
                  <a:gd fmla="*/ 34 h 904" name="T25"/>
                  <a:gd fmla="*/ 107 w 502" name="T26"/>
                  <a:gd fmla="*/ 56 h 904" name="T27"/>
                  <a:gd fmla="*/ 128 w 502" name="T28"/>
                  <a:gd fmla="*/ 72 h 904" name="T29"/>
                  <a:gd fmla="*/ 141 w 502" name="T30"/>
                  <a:gd fmla="*/ 143 h 904" name="T31"/>
                  <a:gd fmla="*/ 128 w 502" name="T32"/>
                  <a:gd fmla="*/ 178 h 904" name="T33"/>
                  <a:gd fmla="*/ 75 w 502" name="T34"/>
                  <a:gd fmla="*/ 191 h 904" name="T35"/>
                  <a:gd fmla="*/ 51 w 502" name="T36"/>
                  <a:gd fmla="*/ 210 h 904" name="T37"/>
                  <a:gd fmla="*/ 49 w 502" name="T38"/>
                  <a:gd fmla="*/ 248 h 904" name="T39"/>
                  <a:gd fmla="*/ 55 w 502" name="T40"/>
                  <a:gd fmla="*/ 294 h 904" name="T41"/>
                  <a:gd fmla="*/ 49 w 502" name="T42"/>
                  <a:gd fmla="*/ 320 h 904" name="T43"/>
                  <a:gd fmla="*/ 27 w 502" name="T44"/>
                  <a:gd fmla="*/ 329 h 904" name="T45"/>
                  <a:gd fmla="*/ 16 w 502" name="T46"/>
                  <a:gd fmla="*/ 353 h 904" name="T47"/>
                  <a:gd fmla="*/ 5 w 502" name="T48"/>
                  <a:gd fmla="*/ 391 h 904" name="T49"/>
                  <a:gd fmla="*/ 2 w 502" name="T50"/>
                  <a:gd fmla="*/ 436 h 904" name="T51"/>
                  <a:gd fmla="*/ 48 w 502" name="T52"/>
                  <a:gd fmla="*/ 497 h 904" name="T53"/>
                  <a:gd fmla="*/ 84 w 502" name="T54"/>
                  <a:gd fmla="*/ 547 h 904" name="T55"/>
                  <a:gd fmla="*/ 108 w 502" name="T56"/>
                  <a:gd fmla="*/ 596 h 904" name="T57"/>
                  <a:gd fmla="*/ 129 w 502" name="T58"/>
                  <a:gd fmla="*/ 600 h 904" name="T59"/>
                  <a:gd fmla="*/ 155 w 502" name="T60"/>
                  <a:gd fmla="*/ 600 h 904" name="T61"/>
                  <a:gd fmla="*/ 177 w 502" name="T62"/>
                  <a:gd fmla="*/ 625 h 904" name="T63"/>
                  <a:gd fmla="*/ 173 w 502" name="T64"/>
                  <a:gd fmla="*/ 668 h 904" name="T65"/>
                  <a:gd fmla="*/ 173 w 502" name="T66"/>
                  <a:gd fmla="*/ 712 h 904" name="T67"/>
                  <a:gd fmla="*/ 190 w 502" name="T68"/>
                  <a:gd fmla="*/ 741 h 904" name="T69"/>
                  <a:gd fmla="*/ 220 w 502" name="T70"/>
                  <a:gd fmla="*/ 775 h 904" name="T71"/>
                  <a:gd fmla="*/ 268 w 502" name="T72"/>
                  <a:gd fmla="*/ 803 h 904" name="T73"/>
                  <a:gd fmla="*/ 278 w 502" name="T74"/>
                  <a:gd fmla="*/ 828 h 904" name="T75"/>
                  <a:gd fmla="*/ 282 w 502" name="T76"/>
                  <a:gd fmla="*/ 867 h 904" name="T77"/>
                  <a:gd fmla="*/ 304 w 502" name="T78"/>
                  <a:gd fmla="*/ 897 h 904" name="T79"/>
                  <a:gd fmla="*/ 327 w 502" name="T80"/>
                  <a:gd fmla="*/ 891 h 904" name="T81"/>
                  <a:gd fmla="*/ 349 w 502" name="T82"/>
                  <a:gd fmla="*/ 870 h 904" name="T83"/>
                  <a:gd fmla="*/ 377 w 502" name="T84"/>
                  <a:gd fmla="*/ 879 h 904" name="T85"/>
                  <a:gd fmla="*/ 400 w 502" name="T86"/>
                  <a:gd fmla="*/ 879 h 904" name="T87"/>
                  <a:gd fmla="*/ 405 w 502" name="T88"/>
                  <a:gd fmla="*/ 858 h 904" name="T89"/>
                  <a:gd fmla="*/ 411 w 502" name="T90"/>
                  <a:gd fmla="*/ 837 h 904" name="T91"/>
                  <a:gd fmla="*/ 435 w 502" name="T92"/>
                  <a:gd fmla="*/ 838 h 904" name="T93"/>
                  <a:gd fmla="*/ 452 w 502" name="T94"/>
                  <a:gd fmla="*/ 838 h 904" name="T95"/>
                  <a:gd fmla="*/ 447 w 502" name="T96"/>
                  <a:gd fmla="*/ 799 h 904" name="T97"/>
                  <a:gd fmla="*/ 449 w 502" name="T98"/>
                  <a:gd fmla="*/ 762 h 904" name="T99"/>
                  <a:gd fmla="*/ 459 w 502" name="T100"/>
                  <a:gd fmla="*/ 740 h 90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04" w="502">
                    <a:moveTo>
                      <a:pt x="464" y="694"/>
                    </a:moveTo>
                    <a:lnTo>
                      <a:pt x="464" y="694"/>
                    </a:lnTo>
                    <a:lnTo>
                      <a:pt x="464" y="688"/>
                    </a:lnTo>
                    <a:lnTo>
                      <a:pt x="467" y="684"/>
                    </a:lnTo>
                    <a:lnTo>
                      <a:pt x="471" y="677"/>
                    </a:lnTo>
                    <a:lnTo>
                      <a:pt x="471" y="677"/>
                    </a:lnTo>
                    <a:lnTo>
                      <a:pt x="480" y="666"/>
                    </a:lnTo>
                    <a:lnTo>
                      <a:pt x="484" y="657"/>
                    </a:lnTo>
                    <a:lnTo>
                      <a:pt x="489" y="646"/>
                    </a:lnTo>
                    <a:lnTo>
                      <a:pt x="489" y="645"/>
                    </a:lnTo>
                    <a:lnTo>
                      <a:pt x="489" y="645"/>
                    </a:lnTo>
                    <a:lnTo>
                      <a:pt x="498" y="624"/>
                    </a:lnTo>
                    <a:lnTo>
                      <a:pt x="501" y="617"/>
                    </a:lnTo>
                    <a:lnTo>
                      <a:pt x="502" y="610"/>
                    </a:lnTo>
                    <a:lnTo>
                      <a:pt x="502" y="603"/>
                    </a:lnTo>
                    <a:lnTo>
                      <a:pt x="501" y="596"/>
                    </a:lnTo>
                    <a:lnTo>
                      <a:pt x="498" y="576"/>
                    </a:lnTo>
                    <a:lnTo>
                      <a:pt x="498" y="576"/>
                    </a:lnTo>
                    <a:lnTo>
                      <a:pt x="492" y="554"/>
                    </a:lnTo>
                    <a:lnTo>
                      <a:pt x="491" y="530"/>
                    </a:lnTo>
                    <a:lnTo>
                      <a:pt x="491" y="502"/>
                    </a:lnTo>
                    <a:lnTo>
                      <a:pt x="495" y="464"/>
                    </a:lnTo>
                    <a:lnTo>
                      <a:pt x="495" y="464"/>
                    </a:lnTo>
                    <a:lnTo>
                      <a:pt x="495" y="441"/>
                    </a:lnTo>
                    <a:lnTo>
                      <a:pt x="495" y="416"/>
                    </a:lnTo>
                    <a:lnTo>
                      <a:pt x="494" y="392"/>
                    </a:lnTo>
                    <a:lnTo>
                      <a:pt x="491" y="370"/>
                    </a:lnTo>
                    <a:lnTo>
                      <a:pt x="484" y="329"/>
                    </a:lnTo>
                    <a:lnTo>
                      <a:pt x="478" y="301"/>
                    </a:lnTo>
                    <a:lnTo>
                      <a:pt x="478" y="301"/>
                    </a:lnTo>
                    <a:lnTo>
                      <a:pt x="475" y="287"/>
                    </a:lnTo>
                    <a:lnTo>
                      <a:pt x="473" y="265"/>
                    </a:lnTo>
                    <a:lnTo>
                      <a:pt x="471" y="209"/>
                    </a:lnTo>
                    <a:lnTo>
                      <a:pt x="471" y="157"/>
                    </a:lnTo>
                    <a:lnTo>
                      <a:pt x="471" y="130"/>
                    </a:lnTo>
                    <a:lnTo>
                      <a:pt x="471" y="130"/>
                    </a:lnTo>
                    <a:lnTo>
                      <a:pt x="467" y="125"/>
                    </a:lnTo>
                    <a:lnTo>
                      <a:pt x="460" y="114"/>
                    </a:lnTo>
                    <a:lnTo>
                      <a:pt x="453" y="100"/>
                    </a:lnTo>
                    <a:lnTo>
                      <a:pt x="450" y="93"/>
                    </a:lnTo>
                    <a:lnTo>
                      <a:pt x="449" y="86"/>
                    </a:lnTo>
                    <a:lnTo>
                      <a:pt x="449" y="86"/>
                    </a:lnTo>
                    <a:lnTo>
                      <a:pt x="449" y="80"/>
                    </a:lnTo>
                    <a:lnTo>
                      <a:pt x="447" y="73"/>
                    </a:lnTo>
                    <a:lnTo>
                      <a:pt x="445" y="66"/>
                    </a:lnTo>
                    <a:lnTo>
                      <a:pt x="440" y="59"/>
                    </a:lnTo>
                    <a:lnTo>
                      <a:pt x="430" y="46"/>
                    </a:lnTo>
                    <a:lnTo>
                      <a:pt x="425" y="41"/>
                    </a:lnTo>
                    <a:lnTo>
                      <a:pt x="419" y="37"/>
                    </a:lnTo>
                    <a:lnTo>
                      <a:pt x="419" y="37"/>
                    </a:lnTo>
                    <a:lnTo>
                      <a:pt x="414" y="31"/>
                    </a:lnTo>
                    <a:lnTo>
                      <a:pt x="412" y="25"/>
                    </a:lnTo>
                    <a:lnTo>
                      <a:pt x="412" y="25"/>
                    </a:lnTo>
                    <a:lnTo>
                      <a:pt x="412" y="23"/>
                    </a:lnTo>
                    <a:lnTo>
                      <a:pt x="414" y="18"/>
                    </a:lnTo>
                    <a:lnTo>
                      <a:pt x="416" y="10"/>
                    </a:lnTo>
                    <a:lnTo>
                      <a:pt x="423" y="2"/>
                    </a:lnTo>
                    <a:lnTo>
                      <a:pt x="423" y="2"/>
                    </a:lnTo>
                    <a:lnTo>
                      <a:pt x="416" y="0"/>
                    </a:lnTo>
                    <a:lnTo>
                      <a:pt x="90" y="14"/>
                    </a:lnTo>
                    <a:lnTo>
                      <a:pt x="90" y="14"/>
                    </a:lnTo>
                    <a:lnTo>
                      <a:pt x="94" y="18"/>
                    </a:lnTo>
                    <a:lnTo>
                      <a:pt x="96" y="23"/>
                    </a:lnTo>
                    <a:lnTo>
                      <a:pt x="97" y="34"/>
                    </a:lnTo>
                    <a:lnTo>
                      <a:pt x="97" y="34"/>
                    </a:lnTo>
                    <a:lnTo>
                      <a:pt x="97" y="44"/>
                    </a:lnTo>
                    <a:lnTo>
                      <a:pt x="97" y="44"/>
                    </a:lnTo>
                    <a:lnTo>
                      <a:pt x="100" y="49"/>
                    </a:lnTo>
                    <a:lnTo>
                      <a:pt x="103" y="53"/>
                    </a:lnTo>
                    <a:lnTo>
                      <a:pt x="107" y="56"/>
                    </a:lnTo>
                    <a:lnTo>
                      <a:pt x="111" y="59"/>
                    </a:lnTo>
                    <a:lnTo>
                      <a:pt x="111" y="59"/>
                    </a:lnTo>
                    <a:lnTo>
                      <a:pt x="117" y="62"/>
                    </a:lnTo>
                    <a:lnTo>
                      <a:pt x="122" y="66"/>
                    </a:lnTo>
                    <a:lnTo>
                      <a:pt x="128" y="72"/>
                    </a:lnTo>
                    <a:lnTo>
                      <a:pt x="131" y="80"/>
                    </a:lnTo>
                    <a:lnTo>
                      <a:pt x="131" y="80"/>
                    </a:lnTo>
                    <a:lnTo>
                      <a:pt x="136" y="102"/>
                    </a:lnTo>
                    <a:lnTo>
                      <a:pt x="141" y="130"/>
                    </a:lnTo>
                    <a:lnTo>
                      <a:pt x="141" y="143"/>
                    </a:lnTo>
                    <a:lnTo>
                      <a:pt x="139" y="156"/>
                    </a:lnTo>
                    <a:lnTo>
                      <a:pt x="138" y="165"/>
                    </a:lnTo>
                    <a:lnTo>
                      <a:pt x="133" y="174"/>
                    </a:lnTo>
                    <a:lnTo>
                      <a:pt x="133" y="174"/>
                    </a:lnTo>
                    <a:lnTo>
                      <a:pt x="128" y="178"/>
                    </a:lnTo>
                    <a:lnTo>
                      <a:pt x="121" y="181"/>
                    </a:lnTo>
                    <a:lnTo>
                      <a:pt x="100" y="185"/>
                    </a:lnTo>
                    <a:lnTo>
                      <a:pt x="100" y="185"/>
                    </a:lnTo>
                    <a:lnTo>
                      <a:pt x="87" y="186"/>
                    </a:lnTo>
                    <a:lnTo>
                      <a:pt x="75" y="191"/>
                    </a:lnTo>
                    <a:lnTo>
                      <a:pt x="63" y="195"/>
                    </a:lnTo>
                    <a:lnTo>
                      <a:pt x="59" y="198"/>
                    </a:lnTo>
                    <a:lnTo>
                      <a:pt x="55" y="202"/>
                    </a:lnTo>
                    <a:lnTo>
                      <a:pt x="55" y="202"/>
                    </a:lnTo>
                    <a:lnTo>
                      <a:pt x="51" y="210"/>
                    </a:lnTo>
                    <a:lnTo>
                      <a:pt x="48" y="219"/>
                    </a:lnTo>
                    <a:lnTo>
                      <a:pt x="48" y="227"/>
                    </a:lnTo>
                    <a:lnTo>
                      <a:pt x="48" y="237"/>
                    </a:lnTo>
                    <a:lnTo>
                      <a:pt x="48" y="237"/>
                    </a:lnTo>
                    <a:lnTo>
                      <a:pt x="49" y="248"/>
                    </a:lnTo>
                    <a:lnTo>
                      <a:pt x="49" y="262"/>
                    </a:lnTo>
                    <a:lnTo>
                      <a:pt x="49" y="262"/>
                    </a:lnTo>
                    <a:lnTo>
                      <a:pt x="51" y="272"/>
                    </a:lnTo>
                    <a:lnTo>
                      <a:pt x="52" y="280"/>
                    </a:lnTo>
                    <a:lnTo>
                      <a:pt x="55" y="294"/>
                    </a:lnTo>
                    <a:lnTo>
                      <a:pt x="55" y="294"/>
                    </a:lnTo>
                    <a:lnTo>
                      <a:pt x="56" y="301"/>
                    </a:lnTo>
                    <a:lnTo>
                      <a:pt x="58" y="308"/>
                    </a:lnTo>
                    <a:lnTo>
                      <a:pt x="55" y="314"/>
                    </a:lnTo>
                    <a:lnTo>
                      <a:pt x="49" y="320"/>
                    </a:lnTo>
                    <a:lnTo>
                      <a:pt x="49" y="320"/>
                    </a:lnTo>
                    <a:lnTo>
                      <a:pt x="41" y="324"/>
                    </a:lnTo>
                    <a:lnTo>
                      <a:pt x="33" y="327"/>
                    </a:lnTo>
                    <a:lnTo>
                      <a:pt x="33" y="327"/>
                    </a:lnTo>
                    <a:lnTo>
                      <a:pt x="27" y="329"/>
                    </a:lnTo>
                    <a:lnTo>
                      <a:pt x="23" y="332"/>
                    </a:lnTo>
                    <a:lnTo>
                      <a:pt x="19" y="336"/>
                    </a:lnTo>
                    <a:lnTo>
                      <a:pt x="16" y="343"/>
                    </a:lnTo>
                    <a:lnTo>
                      <a:pt x="16" y="343"/>
                    </a:lnTo>
                    <a:lnTo>
                      <a:pt x="16" y="353"/>
                    </a:lnTo>
                    <a:lnTo>
                      <a:pt x="16" y="353"/>
                    </a:lnTo>
                    <a:lnTo>
                      <a:pt x="14" y="366"/>
                    </a:lnTo>
                    <a:lnTo>
                      <a:pt x="12" y="377"/>
                    </a:lnTo>
                    <a:lnTo>
                      <a:pt x="7" y="387"/>
                    </a:lnTo>
                    <a:lnTo>
                      <a:pt x="5" y="391"/>
                    </a:lnTo>
                    <a:lnTo>
                      <a:pt x="2" y="395"/>
                    </a:lnTo>
                    <a:lnTo>
                      <a:pt x="2" y="395"/>
                    </a:lnTo>
                    <a:lnTo>
                      <a:pt x="0" y="408"/>
                    </a:lnTo>
                    <a:lnTo>
                      <a:pt x="0" y="422"/>
                    </a:lnTo>
                    <a:lnTo>
                      <a:pt x="2" y="436"/>
                    </a:lnTo>
                    <a:lnTo>
                      <a:pt x="5" y="441"/>
                    </a:lnTo>
                    <a:lnTo>
                      <a:pt x="7" y="447"/>
                    </a:lnTo>
                    <a:lnTo>
                      <a:pt x="7" y="447"/>
                    </a:lnTo>
                    <a:lnTo>
                      <a:pt x="27" y="471"/>
                    </a:lnTo>
                    <a:lnTo>
                      <a:pt x="48" y="497"/>
                    </a:lnTo>
                    <a:lnTo>
                      <a:pt x="48" y="497"/>
                    </a:lnTo>
                    <a:lnTo>
                      <a:pt x="66" y="520"/>
                    </a:lnTo>
                    <a:lnTo>
                      <a:pt x="66" y="520"/>
                    </a:lnTo>
                    <a:lnTo>
                      <a:pt x="77" y="534"/>
                    </a:lnTo>
                    <a:lnTo>
                      <a:pt x="84" y="547"/>
                    </a:lnTo>
                    <a:lnTo>
                      <a:pt x="96" y="570"/>
                    </a:lnTo>
                    <a:lnTo>
                      <a:pt x="96" y="570"/>
                    </a:lnTo>
                    <a:lnTo>
                      <a:pt x="103" y="583"/>
                    </a:lnTo>
                    <a:lnTo>
                      <a:pt x="108" y="596"/>
                    </a:lnTo>
                    <a:lnTo>
                      <a:pt x="108" y="596"/>
                    </a:lnTo>
                    <a:lnTo>
                      <a:pt x="114" y="601"/>
                    </a:lnTo>
                    <a:lnTo>
                      <a:pt x="118" y="603"/>
                    </a:lnTo>
                    <a:lnTo>
                      <a:pt x="124" y="603"/>
                    </a:lnTo>
                    <a:lnTo>
                      <a:pt x="129" y="600"/>
                    </a:lnTo>
                    <a:lnTo>
                      <a:pt x="129" y="600"/>
                    </a:lnTo>
                    <a:lnTo>
                      <a:pt x="136" y="597"/>
                    </a:lnTo>
                    <a:lnTo>
                      <a:pt x="143" y="596"/>
                    </a:lnTo>
                    <a:lnTo>
                      <a:pt x="146" y="597"/>
                    </a:lnTo>
                    <a:lnTo>
                      <a:pt x="150" y="597"/>
                    </a:lnTo>
                    <a:lnTo>
                      <a:pt x="155" y="600"/>
                    </a:lnTo>
                    <a:lnTo>
                      <a:pt x="159" y="604"/>
                    </a:lnTo>
                    <a:lnTo>
                      <a:pt x="163" y="607"/>
                    </a:lnTo>
                    <a:lnTo>
                      <a:pt x="163" y="607"/>
                    </a:lnTo>
                    <a:lnTo>
                      <a:pt x="174" y="619"/>
                    </a:lnTo>
                    <a:lnTo>
                      <a:pt x="177" y="625"/>
                    </a:lnTo>
                    <a:lnTo>
                      <a:pt x="180" y="631"/>
                    </a:lnTo>
                    <a:lnTo>
                      <a:pt x="180" y="636"/>
                    </a:lnTo>
                    <a:lnTo>
                      <a:pt x="178" y="645"/>
                    </a:lnTo>
                    <a:lnTo>
                      <a:pt x="173" y="668"/>
                    </a:lnTo>
                    <a:lnTo>
                      <a:pt x="173" y="668"/>
                    </a:lnTo>
                    <a:lnTo>
                      <a:pt x="171" y="680"/>
                    </a:lnTo>
                    <a:lnTo>
                      <a:pt x="170" y="689"/>
                    </a:lnTo>
                    <a:lnTo>
                      <a:pt x="170" y="698"/>
                    </a:lnTo>
                    <a:lnTo>
                      <a:pt x="171" y="705"/>
                    </a:lnTo>
                    <a:lnTo>
                      <a:pt x="173" y="712"/>
                    </a:lnTo>
                    <a:lnTo>
                      <a:pt x="176" y="717"/>
                    </a:lnTo>
                    <a:lnTo>
                      <a:pt x="183" y="727"/>
                    </a:lnTo>
                    <a:lnTo>
                      <a:pt x="183" y="727"/>
                    </a:lnTo>
                    <a:lnTo>
                      <a:pt x="190" y="741"/>
                    </a:lnTo>
                    <a:lnTo>
                      <a:pt x="190" y="741"/>
                    </a:lnTo>
                    <a:lnTo>
                      <a:pt x="198" y="755"/>
                    </a:lnTo>
                    <a:lnTo>
                      <a:pt x="205" y="765"/>
                    </a:lnTo>
                    <a:lnTo>
                      <a:pt x="212" y="771"/>
                    </a:lnTo>
                    <a:lnTo>
                      <a:pt x="220" y="775"/>
                    </a:lnTo>
                    <a:lnTo>
                      <a:pt x="220" y="775"/>
                    </a:lnTo>
                    <a:lnTo>
                      <a:pt x="230" y="778"/>
                    </a:lnTo>
                    <a:lnTo>
                      <a:pt x="246" y="785"/>
                    </a:lnTo>
                    <a:lnTo>
                      <a:pt x="254" y="789"/>
                    </a:lnTo>
                    <a:lnTo>
                      <a:pt x="261" y="796"/>
                    </a:lnTo>
                    <a:lnTo>
                      <a:pt x="268" y="803"/>
                    </a:lnTo>
                    <a:lnTo>
                      <a:pt x="271" y="811"/>
                    </a:lnTo>
                    <a:lnTo>
                      <a:pt x="271" y="811"/>
                    </a:lnTo>
                    <a:lnTo>
                      <a:pt x="275" y="821"/>
                    </a:lnTo>
                    <a:lnTo>
                      <a:pt x="278" y="828"/>
                    </a:lnTo>
                    <a:lnTo>
                      <a:pt x="278" y="828"/>
                    </a:lnTo>
                    <a:lnTo>
                      <a:pt x="281" y="837"/>
                    </a:lnTo>
                    <a:lnTo>
                      <a:pt x="282" y="844"/>
                    </a:lnTo>
                    <a:lnTo>
                      <a:pt x="283" y="855"/>
                    </a:lnTo>
                    <a:lnTo>
                      <a:pt x="282" y="867"/>
                    </a:lnTo>
                    <a:lnTo>
                      <a:pt x="282" y="867"/>
                    </a:lnTo>
                    <a:lnTo>
                      <a:pt x="283" y="874"/>
                    </a:lnTo>
                    <a:lnTo>
                      <a:pt x="285" y="881"/>
                    </a:lnTo>
                    <a:lnTo>
                      <a:pt x="289" y="886"/>
                    </a:lnTo>
                    <a:lnTo>
                      <a:pt x="293" y="891"/>
                    </a:lnTo>
                    <a:lnTo>
                      <a:pt x="304" y="897"/>
                    </a:lnTo>
                    <a:lnTo>
                      <a:pt x="316" y="902"/>
                    </a:lnTo>
                    <a:lnTo>
                      <a:pt x="316" y="902"/>
                    </a:lnTo>
                    <a:lnTo>
                      <a:pt x="320" y="904"/>
                    </a:lnTo>
                    <a:lnTo>
                      <a:pt x="320" y="904"/>
                    </a:lnTo>
                    <a:lnTo>
                      <a:pt x="327" y="891"/>
                    </a:lnTo>
                    <a:lnTo>
                      <a:pt x="334" y="881"/>
                    </a:lnTo>
                    <a:lnTo>
                      <a:pt x="341" y="873"/>
                    </a:lnTo>
                    <a:lnTo>
                      <a:pt x="345" y="870"/>
                    </a:lnTo>
                    <a:lnTo>
                      <a:pt x="349" y="870"/>
                    </a:lnTo>
                    <a:lnTo>
                      <a:pt x="349" y="870"/>
                    </a:lnTo>
                    <a:lnTo>
                      <a:pt x="355" y="870"/>
                    </a:lnTo>
                    <a:lnTo>
                      <a:pt x="359" y="872"/>
                    </a:lnTo>
                    <a:lnTo>
                      <a:pt x="369" y="876"/>
                    </a:lnTo>
                    <a:lnTo>
                      <a:pt x="369" y="876"/>
                    </a:lnTo>
                    <a:lnTo>
                      <a:pt x="377" y="879"/>
                    </a:lnTo>
                    <a:lnTo>
                      <a:pt x="384" y="881"/>
                    </a:lnTo>
                    <a:lnTo>
                      <a:pt x="391" y="881"/>
                    </a:lnTo>
                    <a:lnTo>
                      <a:pt x="395" y="880"/>
                    </a:lnTo>
                    <a:lnTo>
                      <a:pt x="400" y="879"/>
                    </a:lnTo>
                    <a:lnTo>
                      <a:pt x="400" y="879"/>
                    </a:lnTo>
                    <a:lnTo>
                      <a:pt x="404" y="874"/>
                    </a:lnTo>
                    <a:lnTo>
                      <a:pt x="405" y="869"/>
                    </a:lnTo>
                    <a:lnTo>
                      <a:pt x="407" y="863"/>
                    </a:lnTo>
                    <a:lnTo>
                      <a:pt x="405" y="858"/>
                    </a:lnTo>
                    <a:lnTo>
                      <a:pt x="405" y="858"/>
                    </a:lnTo>
                    <a:lnTo>
                      <a:pt x="405" y="852"/>
                    </a:lnTo>
                    <a:lnTo>
                      <a:pt x="405" y="846"/>
                    </a:lnTo>
                    <a:lnTo>
                      <a:pt x="407" y="841"/>
                    </a:lnTo>
                    <a:lnTo>
                      <a:pt x="411" y="837"/>
                    </a:lnTo>
                    <a:lnTo>
                      <a:pt x="411" y="837"/>
                    </a:lnTo>
                    <a:lnTo>
                      <a:pt x="415" y="834"/>
                    </a:lnTo>
                    <a:lnTo>
                      <a:pt x="422" y="834"/>
                    </a:lnTo>
                    <a:lnTo>
                      <a:pt x="428" y="837"/>
                    </a:lnTo>
                    <a:lnTo>
                      <a:pt x="435" y="838"/>
                    </a:lnTo>
                    <a:lnTo>
                      <a:pt x="435" y="838"/>
                    </a:lnTo>
                    <a:lnTo>
                      <a:pt x="443" y="841"/>
                    </a:lnTo>
                    <a:lnTo>
                      <a:pt x="447" y="842"/>
                    </a:lnTo>
                    <a:lnTo>
                      <a:pt x="450" y="841"/>
                    </a:lnTo>
                    <a:lnTo>
                      <a:pt x="450" y="841"/>
                    </a:lnTo>
                    <a:lnTo>
                      <a:pt x="452" y="838"/>
                    </a:lnTo>
                    <a:lnTo>
                      <a:pt x="453" y="835"/>
                    </a:lnTo>
                    <a:lnTo>
                      <a:pt x="453" y="825"/>
                    </a:lnTo>
                    <a:lnTo>
                      <a:pt x="453" y="825"/>
                    </a:lnTo>
                    <a:lnTo>
                      <a:pt x="447" y="799"/>
                    </a:lnTo>
                    <a:lnTo>
                      <a:pt x="447" y="799"/>
                    </a:lnTo>
                    <a:lnTo>
                      <a:pt x="445" y="782"/>
                    </a:lnTo>
                    <a:lnTo>
                      <a:pt x="445" y="775"/>
                    </a:lnTo>
                    <a:lnTo>
                      <a:pt x="447" y="766"/>
                    </a:lnTo>
                    <a:lnTo>
                      <a:pt x="447" y="766"/>
                    </a:lnTo>
                    <a:lnTo>
                      <a:pt x="449" y="762"/>
                    </a:lnTo>
                    <a:lnTo>
                      <a:pt x="452" y="759"/>
                    </a:lnTo>
                    <a:lnTo>
                      <a:pt x="461" y="754"/>
                    </a:lnTo>
                    <a:lnTo>
                      <a:pt x="461" y="754"/>
                    </a:lnTo>
                    <a:lnTo>
                      <a:pt x="460" y="747"/>
                    </a:lnTo>
                    <a:lnTo>
                      <a:pt x="459" y="740"/>
                    </a:lnTo>
                    <a:lnTo>
                      <a:pt x="460" y="722"/>
                    </a:lnTo>
                    <a:lnTo>
                      <a:pt x="464" y="694"/>
                    </a:lnTo>
                    <a:lnTo>
                      <a:pt x="464" y="694"/>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83" name="Freeform 90"/>
              <p:cNvSpPr/>
              <p:nvPr/>
            </p:nvSpPr>
            <p:spPr bwMode="auto">
              <a:xfrm>
                <a:off x="4889500" y="2870200"/>
                <a:ext cx="133350" cy="317500"/>
              </a:xfrm>
              <a:custGeom>
                <a:gdLst>
                  <a:gd fmla="*/ 161 w 168" name="T0"/>
                  <a:gd fmla="*/ 277 h 400" name="T1"/>
                  <a:gd fmla="*/ 168 w 168" name="T2"/>
                  <a:gd fmla="*/ 250 h 400" name="T3"/>
                  <a:gd fmla="*/ 166 w 168" name="T4"/>
                  <a:gd fmla="*/ 236 h 400" name="T5"/>
                  <a:gd fmla="*/ 155 w 168" name="T6"/>
                  <a:gd fmla="*/ 159 h 400" name="T7"/>
                  <a:gd fmla="*/ 152 w 168" name="T8"/>
                  <a:gd fmla="*/ 137 h 400" name="T9"/>
                  <a:gd fmla="*/ 138 w 168" name="T10"/>
                  <a:gd fmla="*/ 130 h 400" name="T11"/>
                  <a:gd fmla="*/ 120 w 168" name="T12"/>
                  <a:gd fmla="*/ 129 h 400" name="T13"/>
                  <a:gd fmla="*/ 140 w 168" name="T14"/>
                  <a:gd fmla="*/ 102 h 400" name="T15"/>
                  <a:gd fmla="*/ 140 w 168" name="T16"/>
                  <a:gd fmla="*/ 101 h 400" name="T17"/>
                  <a:gd fmla="*/ 84 w 168" name="T18"/>
                  <a:gd fmla="*/ 29 h 400" name="T19"/>
                  <a:gd fmla="*/ 32 w 168" name="T20"/>
                  <a:gd fmla="*/ 3 h 400" name="T21"/>
                  <a:gd fmla="*/ 26 w 168" name="T22"/>
                  <a:gd fmla="*/ 0 h 400" name="T23"/>
                  <a:gd fmla="*/ 22 w 168" name="T24"/>
                  <a:gd fmla="*/ 12 h 400" name="T25"/>
                  <a:gd fmla="*/ 15 w 168" name="T26"/>
                  <a:gd fmla="*/ 32 h 400" name="T27"/>
                  <a:gd fmla="*/ 5 w 168" name="T28"/>
                  <a:gd fmla="*/ 68 h 400" name="T29"/>
                  <a:gd fmla="*/ 5 w 168" name="T30"/>
                  <a:gd fmla="*/ 82 h 400" name="T31"/>
                  <a:gd fmla="*/ 12 w 168" name="T32"/>
                  <a:gd fmla="*/ 99 h 400" name="T33"/>
                  <a:gd fmla="*/ 12 w 168" name="T34"/>
                  <a:gd fmla="*/ 113 h 400" name="T35"/>
                  <a:gd fmla="*/ 12 w 168" name="T36"/>
                  <a:gd fmla="*/ 129 h 400" name="T37"/>
                  <a:gd fmla="*/ 14 w 168" name="T38"/>
                  <a:gd fmla="*/ 141 h 400" name="T39"/>
                  <a:gd fmla="*/ 17 w 168" name="T40"/>
                  <a:gd fmla="*/ 144 h 400" name="T41"/>
                  <a:gd fmla="*/ 22 w 168" name="T42"/>
                  <a:gd fmla="*/ 144 h 400" name="T43"/>
                  <a:gd fmla="*/ 29 w 168" name="T44"/>
                  <a:gd fmla="*/ 152 h 400" name="T45"/>
                  <a:gd fmla="*/ 32 w 168" name="T46"/>
                  <a:gd fmla="*/ 159 h 400" name="T47"/>
                  <a:gd fmla="*/ 52 w 168" name="T48"/>
                  <a:gd fmla="*/ 171 h 400" name="T49"/>
                  <a:gd fmla="*/ 66 w 168" name="T50"/>
                  <a:gd fmla="*/ 178 h 400" name="T51"/>
                  <a:gd fmla="*/ 74 w 168" name="T52"/>
                  <a:gd fmla="*/ 185 h 400" name="T53"/>
                  <a:gd fmla="*/ 80 w 168" name="T54"/>
                  <a:gd fmla="*/ 200 h 400" name="T55"/>
                  <a:gd fmla="*/ 80 w 168" name="T56"/>
                  <a:gd fmla="*/ 201 h 400" name="T57"/>
                  <a:gd fmla="*/ 43 w 168" name="T58"/>
                  <a:gd fmla="*/ 242 h 400" name="T59"/>
                  <a:gd fmla="*/ 36 w 168" name="T60"/>
                  <a:gd fmla="*/ 253 h 400" name="T61"/>
                  <a:gd fmla="*/ 12 w 168" name="T62"/>
                  <a:gd fmla="*/ 264 h 400" name="T63"/>
                  <a:gd fmla="*/ 5 w 168" name="T64"/>
                  <a:gd fmla="*/ 270 h 400" name="T65"/>
                  <a:gd fmla="*/ 8 w 168" name="T66"/>
                  <a:gd fmla="*/ 271 h 400" name="T67"/>
                  <a:gd fmla="*/ 7 w 168" name="T68"/>
                  <a:gd fmla="*/ 287 h 400" name="T69"/>
                  <a:gd fmla="*/ 7 w 168" name="T70"/>
                  <a:gd fmla="*/ 322 h 400" name="T71"/>
                  <a:gd fmla="*/ 40 w 168" name="T72"/>
                  <a:gd fmla="*/ 346 h 400" name="T73"/>
                  <a:gd fmla="*/ 73 w 168" name="T74"/>
                  <a:gd fmla="*/ 357 h 400" name="T75"/>
                  <a:gd fmla="*/ 95 w 168" name="T76"/>
                  <a:gd fmla="*/ 358 h 400" name="T77"/>
                  <a:gd fmla="*/ 101 w 168" name="T78"/>
                  <a:gd fmla="*/ 365 h 400" name="T79"/>
                  <a:gd fmla="*/ 98 w 168" name="T80"/>
                  <a:gd fmla="*/ 392 h 400" name="T81"/>
                  <a:gd fmla="*/ 102 w 168" name="T82"/>
                  <a:gd fmla="*/ 395 h 400" name="T83"/>
                  <a:gd fmla="*/ 122 w 168" name="T84"/>
                  <a:gd fmla="*/ 371 h 400" name="T85"/>
                  <a:gd fmla="*/ 124 w 168" name="T86"/>
                  <a:gd fmla="*/ 358 h 400" name="T87"/>
                  <a:gd fmla="*/ 119 w 168" name="T88"/>
                  <a:gd fmla="*/ 346 h 400" name="T89"/>
                  <a:gd fmla="*/ 113 w 168" name="T90"/>
                  <a:gd fmla="*/ 339 h 400" name="T91"/>
                  <a:gd fmla="*/ 116 w 168" name="T92"/>
                  <a:gd fmla="*/ 329 h 400" name="T93"/>
                  <a:gd fmla="*/ 138 w 168" name="T94"/>
                  <a:gd fmla="*/ 304 h 400" name="T95"/>
                  <a:gd fmla="*/ 155 w 168" name="T96"/>
                  <a:gd fmla="*/ 287 h 40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00" w="168">
                    <a:moveTo>
                      <a:pt x="155" y="287"/>
                    </a:moveTo>
                    <a:lnTo>
                      <a:pt x="155" y="287"/>
                    </a:lnTo>
                    <a:lnTo>
                      <a:pt x="161" y="277"/>
                    </a:lnTo>
                    <a:lnTo>
                      <a:pt x="165" y="264"/>
                    </a:lnTo>
                    <a:lnTo>
                      <a:pt x="166" y="257"/>
                    </a:lnTo>
                    <a:lnTo>
                      <a:pt x="168" y="250"/>
                    </a:lnTo>
                    <a:lnTo>
                      <a:pt x="168" y="243"/>
                    </a:lnTo>
                    <a:lnTo>
                      <a:pt x="166" y="236"/>
                    </a:lnTo>
                    <a:lnTo>
                      <a:pt x="166" y="236"/>
                    </a:lnTo>
                    <a:lnTo>
                      <a:pt x="162" y="217"/>
                    </a:lnTo>
                    <a:lnTo>
                      <a:pt x="158" y="187"/>
                    </a:lnTo>
                    <a:lnTo>
                      <a:pt x="155" y="159"/>
                    </a:lnTo>
                    <a:lnTo>
                      <a:pt x="154" y="141"/>
                    </a:lnTo>
                    <a:lnTo>
                      <a:pt x="154" y="141"/>
                    </a:lnTo>
                    <a:lnTo>
                      <a:pt x="152" y="137"/>
                    </a:lnTo>
                    <a:lnTo>
                      <a:pt x="150" y="134"/>
                    </a:lnTo>
                    <a:lnTo>
                      <a:pt x="144" y="131"/>
                    </a:lnTo>
                    <a:lnTo>
                      <a:pt x="138" y="130"/>
                    </a:lnTo>
                    <a:lnTo>
                      <a:pt x="127" y="129"/>
                    </a:lnTo>
                    <a:lnTo>
                      <a:pt x="122" y="129"/>
                    </a:lnTo>
                    <a:lnTo>
                      <a:pt x="120" y="129"/>
                    </a:lnTo>
                    <a:lnTo>
                      <a:pt x="140" y="102"/>
                    </a:lnTo>
                    <a:lnTo>
                      <a:pt x="140" y="102"/>
                    </a:lnTo>
                    <a:lnTo>
                      <a:pt x="140" y="102"/>
                    </a:lnTo>
                    <a:lnTo>
                      <a:pt x="140" y="101"/>
                    </a:lnTo>
                    <a:lnTo>
                      <a:pt x="140" y="101"/>
                    </a:lnTo>
                    <a:lnTo>
                      <a:pt x="140" y="101"/>
                    </a:lnTo>
                    <a:lnTo>
                      <a:pt x="136" y="50"/>
                    </a:lnTo>
                    <a:lnTo>
                      <a:pt x="136" y="50"/>
                    </a:lnTo>
                    <a:lnTo>
                      <a:pt x="84" y="29"/>
                    </a:lnTo>
                    <a:lnTo>
                      <a:pt x="50" y="14"/>
                    </a:lnTo>
                    <a:lnTo>
                      <a:pt x="39" y="7"/>
                    </a:lnTo>
                    <a:lnTo>
                      <a:pt x="32" y="3"/>
                    </a:lnTo>
                    <a:lnTo>
                      <a:pt x="32" y="3"/>
                    </a:lnTo>
                    <a:lnTo>
                      <a:pt x="26" y="0"/>
                    </a:lnTo>
                    <a:lnTo>
                      <a:pt x="26" y="0"/>
                    </a:lnTo>
                    <a:lnTo>
                      <a:pt x="25" y="5"/>
                    </a:lnTo>
                    <a:lnTo>
                      <a:pt x="22" y="12"/>
                    </a:lnTo>
                    <a:lnTo>
                      <a:pt x="22" y="12"/>
                    </a:lnTo>
                    <a:lnTo>
                      <a:pt x="19" y="22"/>
                    </a:lnTo>
                    <a:lnTo>
                      <a:pt x="15" y="32"/>
                    </a:lnTo>
                    <a:lnTo>
                      <a:pt x="15" y="32"/>
                    </a:lnTo>
                    <a:lnTo>
                      <a:pt x="11" y="45"/>
                    </a:lnTo>
                    <a:lnTo>
                      <a:pt x="7" y="57"/>
                    </a:lnTo>
                    <a:lnTo>
                      <a:pt x="5" y="68"/>
                    </a:lnTo>
                    <a:lnTo>
                      <a:pt x="4" y="77"/>
                    </a:lnTo>
                    <a:lnTo>
                      <a:pt x="4" y="77"/>
                    </a:lnTo>
                    <a:lnTo>
                      <a:pt x="5" y="82"/>
                    </a:lnTo>
                    <a:lnTo>
                      <a:pt x="8" y="88"/>
                    </a:lnTo>
                    <a:lnTo>
                      <a:pt x="8" y="88"/>
                    </a:lnTo>
                    <a:lnTo>
                      <a:pt x="12" y="99"/>
                    </a:lnTo>
                    <a:lnTo>
                      <a:pt x="14" y="106"/>
                    </a:lnTo>
                    <a:lnTo>
                      <a:pt x="12" y="113"/>
                    </a:lnTo>
                    <a:lnTo>
                      <a:pt x="12" y="113"/>
                    </a:lnTo>
                    <a:lnTo>
                      <a:pt x="12" y="124"/>
                    </a:lnTo>
                    <a:lnTo>
                      <a:pt x="12" y="129"/>
                    </a:lnTo>
                    <a:lnTo>
                      <a:pt x="12" y="129"/>
                    </a:lnTo>
                    <a:lnTo>
                      <a:pt x="12" y="138"/>
                    </a:lnTo>
                    <a:lnTo>
                      <a:pt x="12" y="138"/>
                    </a:lnTo>
                    <a:lnTo>
                      <a:pt x="14" y="141"/>
                    </a:lnTo>
                    <a:lnTo>
                      <a:pt x="14" y="144"/>
                    </a:lnTo>
                    <a:lnTo>
                      <a:pt x="14" y="144"/>
                    </a:lnTo>
                    <a:lnTo>
                      <a:pt x="17" y="144"/>
                    </a:lnTo>
                    <a:lnTo>
                      <a:pt x="19" y="144"/>
                    </a:lnTo>
                    <a:lnTo>
                      <a:pt x="19" y="144"/>
                    </a:lnTo>
                    <a:lnTo>
                      <a:pt x="22" y="144"/>
                    </a:lnTo>
                    <a:lnTo>
                      <a:pt x="25" y="144"/>
                    </a:lnTo>
                    <a:lnTo>
                      <a:pt x="28" y="147"/>
                    </a:lnTo>
                    <a:lnTo>
                      <a:pt x="29" y="152"/>
                    </a:lnTo>
                    <a:lnTo>
                      <a:pt x="29" y="152"/>
                    </a:lnTo>
                    <a:lnTo>
                      <a:pt x="31" y="157"/>
                    </a:lnTo>
                    <a:lnTo>
                      <a:pt x="32" y="159"/>
                    </a:lnTo>
                    <a:lnTo>
                      <a:pt x="38" y="165"/>
                    </a:lnTo>
                    <a:lnTo>
                      <a:pt x="45" y="168"/>
                    </a:lnTo>
                    <a:lnTo>
                      <a:pt x="52" y="171"/>
                    </a:lnTo>
                    <a:lnTo>
                      <a:pt x="52" y="171"/>
                    </a:lnTo>
                    <a:lnTo>
                      <a:pt x="59" y="173"/>
                    </a:lnTo>
                    <a:lnTo>
                      <a:pt x="66" y="178"/>
                    </a:lnTo>
                    <a:lnTo>
                      <a:pt x="66" y="178"/>
                    </a:lnTo>
                    <a:lnTo>
                      <a:pt x="71" y="180"/>
                    </a:lnTo>
                    <a:lnTo>
                      <a:pt x="74" y="185"/>
                    </a:lnTo>
                    <a:lnTo>
                      <a:pt x="78" y="192"/>
                    </a:lnTo>
                    <a:lnTo>
                      <a:pt x="80" y="197"/>
                    </a:lnTo>
                    <a:lnTo>
                      <a:pt x="80" y="200"/>
                    </a:lnTo>
                    <a:lnTo>
                      <a:pt x="80" y="200"/>
                    </a:lnTo>
                    <a:lnTo>
                      <a:pt x="80" y="201"/>
                    </a:lnTo>
                    <a:lnTo>
                      <a:pt x="80" y="201"/>
                    </a:lnTo>
                    <a:lnTo>
                      <a:pt x="66" y="214"/>
                    </a:lnTo>
                    <a:lnTo>
                      <a:pt x="54" y="228"/>
                    </a:lnTo>
                    <a:lnTo>
                      <a:pt x="43" y="242"/>
                    </a:lnTo>
                    <a:lnTo>
                      <a:pt x="43" y="242"/>
                    </a:lnTo>
                    <a:lnTo>
                      <a:pt x="40" y="249"/>
                    </a:lnTo>
                    <a:lnTo>
                      <a:pt x="36" y="253"/>
                    </a:lnTo>
                    <a:lnTo>
                      <a:pt x="28" y="259"/>
                    </a:lnTo>
                    <a:lnTo>
                      <a:pt x="19" y="263"/>
                    </a:lnTo>
                    <a:lnTo>
                      <a:pt x="12" y="264"/>
                    </a:lnTo>
                    <a:lnTo>
                      <a:pt x="12" y="264"/>
                    </a:lnTo>
                    <a:lnTo>
                      <a:pt x="7" y="266"/>
                    </a:lnTo>
                    <a:lnTo>
                      <a:pt x="5" y="270"/>
                    </a:lnTo>
                    <a:lnTo>
                      <a:pt x="5" y="270"/>
                    </a:lnTo>
                    <a:lnTo>
                      <a:pt x="8" y="271"/>
                    </a:lnTo>
                    <a:lnTo>
                      <a:pt x="8" y="271"/>
                    </a:lnTo>
                    <a:lnTo>
                      <a:pt x="10" y="274"/>
                    </a:lnTo>
                    <a:lnTo>
                      <a:pt x="10" y="277"/>
                    </a:lnTo>
                    <a:lnTo>
                      <a:pt x="7" y="287"/>
                    </a:lnTo>
                    <a:lnTo>
                      <a:pt x="0" y="301"/>
                    </a:lnTo>
                    <a:lnTo>
                      <a:pt x="7" y="322"/>
                    </a:lnTo>
                    <a:lnTo>
                      <a:pt x="7" y="322"/>
                    </a:lnTo>
                    <a:lnTo>
                      <a:pt x="25" y="335"/>
                    </a:lnTo>
                    <a:lnTo>
                      <a:pt x="40" y="346"/>
                    </a:lnTo>
                    <a:lnTo>
                      <a:pt x="40" y="346"/>
                    </a:lnTo>
                    <a:lnTo>
                      <a:pt x="50" y="351"/>
                    </a:lnTo>
                    <a:lnTo>
                      <a:pt x="60" y="356"/>
                    </a:lnTo>
                    <a:lnTo>
                      <a:pt x="73" y="357"/>
                    </a:lnTo>
                    <a:lnTo>
                      <a:pt x="88" y="357"/>
                    </a:lnTo>
                    <a:lnTo>
                      <a:pt x="88" y="357"/>
                    </a:lnTo>
                    <a:lnTo>
                      <a:pt x="95" y="358"/>
                    </a:lnTo>
                    <a:lnTo>
                      <a:pt x="99" y="361"/>
                    </a:lnTo>
                    <a:lnTo>
                      <a:pt x="99" y="361"/>
                    </a:lnTo>
                    <a:lnTo>
                      <a:pt x="101" y="365"/>
                    </a:lnTo>
                    <a:lnTo>
                      <a:pt x="102" y="371"/>
                    </a:lnTo>
                    <a:lnTo>
                      <a:pt x="101" y="382"/>
                    </a:lnTo>
                    <a:lnTo>
                      <a:pt x="98" y="392"/>
                    </a:lnTo>
                    <a:lnTo>
                      <a:pt x="95" y="400"/>
                    </a:lnTo>
                    <a:lnTo>
                      <a:pt x="95" y="400"/>
                    </a:lnTo>
                    <a:lnTo>
                      <a:pt x="102" y="395"/>
                    </a:lnTo>
                    <a:lnTo>
                      <a:pt x="110" y="388"/>
                    </a:lnTo>
                    <a:lnTo>
                      <a:pt x="119" y="377"/>
                    </a:lnTo>
                    <a:lnTo>
                      <a:pt x="122" y="371"/>
                    </a:lnTo>
                    <a:lnTo>
                      <a:pt x="124" y="365"/>
                    </a:lnTo>
                    <a:lnTo>
                      <a:pt x="124" y="365"/>
                    </a:lnTo>
                    <a:lnTo>
                      <a:pt x="124" y="358"/>
                    </a:lnTo>
                    <a:lnTo>
                      <a:pt x="123" y="354"/>
                    </a:lnTo>
                    <a:lnTo>
                      <a:pt x="122" y="350"/>
                    </a:lnTo>
                    <a:lnTo>
                      <a:pt x="119" y="346"/>
                    </a:lnTo>
                    <a:lnTo>
                      <a:pt x="119" y="346"/>
                    </a:lnTo>
                    <a:lnTo>
                      <a:pt x="116" y="342"/>
                    </a:lnTo>
                    <a:lnTo>
                      <a:pt x="113" y="339"/>
                    </a:lnTo>
                    <a:lnTo>
                      <a:pt x="113" y="335"/>
                    </a:lnTo>
                    <a:lnTo>
                      <a:pt x="116" y="329"/>
                    </a:lnTo>
                    <a:lnTo>
                      <a:pt x="116" y="329"/>
                    </a:lnTo>
                    <a:lnTo>
                      <a:pt x="120" y="323"/>
                    </a:lnTo>
                    <a:lnTo>
                      <a:pt x="126" y="316"/>
                    </a:lnTo>
                    <a:lnTo>
                      <a:pt x="138" y="304"/>
                    </a:lnTo>
                    <a:lnTo>
                      <a:pt x="138" y="304"/>
                    </a:lnTo>
                    <a:lnTo>
                      <a:pt x="148" y="294"/>
                    </a:lnTo>
                    <a:lnTo>
                      <a:pt x="155" y="287"/>
                    </a:lnTo>
                    <a:lnTo>
                      <a:pt x="155" y="287"/>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84" name="Freeform 91"/>
              <p:cNvSpPr/>
              <p:nvPr/>
            </p:nvSpPr>
            <p:spPr bwMode="auto">
              <a:xfrm>
                <a:off x="4849813" y="3086100"/>
                <a:ext cx="114300" cy="171450"/>
              </a:xfrm>
              <a:custGeom>
                <a:gdLst>
                  <a:gd fmla="*/ 59 w 145" name="T0"/>
                  <a:gd fmla="*/ 0 h 218" name="T1"/>
                  <a:gd fmla="*/ 55 w 145" name="T2"/>
                  <a:gd fmla="*/ 0 h 218" name="T3"/>
                  <a:gd fmla="*/ 28 w 145" name="T4"/>
                  <a:gd fmla="*/ 7 h 218" name="T5"/>
                  <a:gd fmla="*/ 7 w 145" name="T6"/>
                  <a:gd fmla="*/ 14 h 218" name="T7"/>
                  <a:gd fmla="*/ 16 w 145" name="T8"/>
                  <a:gd fmla="*/ 27 h 218" name="T9"/>
                  <a:gd fmla="*/ 16 w 145" name="T10"/>
                  <a:gd fmla="*/ 27 h 218" name="T11"/>
                  <a:gd fmla="*/ 39 w 145" name="T12"/>
                  <a:gd fmla="*/ 86 h 218" name="T13"/>
                  <a:gd fmla="*/ 44 w 145" name="T14"/>
                  <a:gd fmla="*/ 103 h 218" name="T15"/>
                  <a:gd fmla="*/ 45 w 145" name="T16"/>
                  <a:gd fmla="*/ 128 h 218" name="T17"/>
                  <a:gd fmla="*/ 46 w 145" name="T18"/>
                  <a:gd fmla="*/ 156 h 218" name="T19"/>
                  <a:gd fmla="*/ 48 w 145" name="T20"/>
                  <a:gd fmla="*/ 162 h 218" name="T21"/>
                  <a:gd fmla="*/ 52 w 145" name="T22"/>
                  <a:gd fmla="*/ 174 h 218" name="T23"/>
                  <a:gd fmla="*/ 56 w 145" name="T24"/>
                  <a:gd fmla="*/ 183 h 218" name="T25"/>
                  <a:gd fmla="*/ 58 w 145" name="T26"/>
                  <a:gd fmla="*/ 192 h 218" name="T27"/>
                  <a:gd fmla="*/ 59 w 145" name="T28"/>
                  <a:gd fmla="*/ 208 h 218" name="T29"/>
                  <a:gd fmla="*/ 62 w 145" name="T30"/>
                  <a:gd fmla="*/ 216 h 218" name="T31"/>
                  <a:gd fmla="*/ 65 w 145" name="T32"/>
                  <a:gd fmla="*/ 218 h 218" name="T33"/>
                  <a:gd fmla="*/ 69 w 145" name="T34"/>
                  <a:gd fmla="*/ 218 h 218" name="T35"/>
                  <a:gd fmla="*/ 91 w 145" name="T36"/>
                  <a:gd fmla="*/ 208 h 218" name="T37"/>
                  <a:gd fmla="*/ 142 w 145" name="T38"/>
                  <a:gd fmla="*/ 171 h 218" name="T39"/>
                  <a:gd fmla="*/ 142 w 145" name="T40"/>
                  <a:gd fmla="*/ 173 h 218" name="T41"/>
                  <a:gd fmla="*/ 143 w 145" name="T42"/>
                  <a:gd fmla="*/ 176 h 218" name="T43"/>
                  <a:gd fmla="*/ 145 w 145" name="T44"/>
                  <a:gd fmla="*/ 173 h 218" name="T45"/>
                  <a:gd fmla="*/ 145 w 145" name="T46"/>
                  <a:gd fmla="*/ 170 h 218" name="T47"/>
                  <a:gd fmla="*/ 142 w 145" name="T48"/>
                  <a:gd fmla="*/ 164 h 218" name="T49"/>
                  <a:gd fmla="*/ 135 w 145" name="T50"/>
                  <a:gd fmla="*/ 155 h 218" name="T51"/>
                  <a:gd fmla="*/ 117 w 145" name="T52"/>
                  <a:gd fmla="*/ 143 h 218" name="T53"/>
                  <a:gd fmla="*/ 104 w 145" name="T54"/>
                  <a:gd fmla="*/ 136 h 218" name="T55"/>
                  <a:gd fmla="*/ 96 w 145" name="T56"/>
                  <a:gd fmla="*/ 124 h 218" name="T57"/>
                  <a:gd fmla="*/ 96 w 145" name="T58"/>
                  <a:gd fmla="*/ 118 h 218" name="T59"/>
                  <a:gd fmla="*/ 94 w 145" name="T60"/>
                  <a:gd fmla="*/ 104 h 218" name="T61"/>
                  <a:gd fmla="*/ 91 w 145" name="T62"/>
                  <a:gd fmla="*/ 97 h 218" name="T63"/>
                  <a:gd fmla="*/ 70 w 145" name="T64"/>
                  <a:gd fmla="*/ 72 h 218" name="T65"/>
                  <a:gd fmla="*/ 61 w 145" name="T66"/>
                  <a:gd fmla="*/ 62 h 218" name="T67"/>
                  <a:gd fmla="*/ 48 w 145" name="T68"/>
                  <a:gd fmla="*/ 30 h 218" name="T69"/>
                  <a:gd fmla="*/ 49 w 145" name="T70"/>
                  <a:gd fmla="*/ 30 h 218" name="T71"/>
                  <a:gd fmla="*/ 59 w 145" name="T72"/>
                  <a:gd fmla="*/ 6 h 218" name="T73"/>
                  <a:gd fmla="*/ 59 w 145" name="T74"/>
                  <a:gd fmla="*/ 0 h 21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18" w="145">
                    <a:moveTo>
                      <a:pt x="59" y="0"/>
                    </a:moveTo>
                    <a:lnTo>
                      <a:pt x="59" y="0"/>
                    </a:lnTo>
                    <a:lnTo>
                      <a:pt x="58" y="0"/>
                    </a:lnTo>
                    <a:lnTo>
                      <a:pt x="55" y="0"/>
                    </a:lnTo>
                    <a:lnTo>
                      <a:pt x="55" y="0"/>
                    </a:lnTo>
                    <a:lnTo>
                      <a:pt x="28" y="7"/>
                    </a:lnTo>
                    <a:lnTo>
                      <a:pt x="7" y="14"/>
                    </a:lnTo>
                    <a:lnTo>
                      <a:pt x="7" y="14"/>
                    </a:lnTo>
                    <a:lnTo>
                      <a:pt x="0" y="30"/>
                    </a:lnTo>
                    <a:lnTo>
                      <a:pt x="16" y="27"/>
                    </a:lnTo>
                    <a:lnTo>
                      <a:pt x="16" y="27"/>
                    </a:lnTo>
                    <a:lnTo>
                      <a:pt x="16" y="27"/>
                    </a:lnTo>
                    <a:lnTo>
                      <a:pt x="31" y="61"/>
                    </a:lnTo>
                    <a:lnTo>
                      <a:pt x="39" y="86"/>
                    </a:lnTo>
                    <a:lnTo>
                      <a:pt x="44" y="96"/>
                    </a:lnTo>
                    <a:lnTo>
                      <a:pt x="44" y="103"/>
                    </a:lnTo>
                    <a:lnTo>
                      <a:pt x="44" y="103"/>
                    </a:lnTo>
                    <a:lnTo>
                      <a:pt x="45" y="128"/>
                    </a:lnTo>
                    <a:lnTo>
                      <a:pt x="45" y="128"/>
                    </a:lnTo>
                    <a:lnTo>
                      <a:pt x="46" y="156"/>
                    </a:lnTo>
                    <a:lnTo>
                      <a:pt x="46" y="156"/>
                    </a:lnTo>
                    <a:lnTo>
                      <a:pt x="48" y="162"/>
                    </a:lnTo>
                    <a:lnTo>
                      <a:pt x="49" y="166"/>
                    </a:lnTo>
                    <a:lnTo>
                      <a:pt x="52" y="174"/>
                    </a:lnTo>
                    <a:lnTo>
                      <a:pt x="52" y="174"/>
                    </a:lnTo>
                    <a:lnTo>
                      <a:pt x="56" y="183"/>
                    </a:lnTo>
                    <a:lnTo>
                      <a:pt x="58" y="187"/>
                    </a:lnTo>
                    <a:lnTo>
                      <a:pt x="58" y="192"/>
                    </a:lnTo>
                    <a:lnTo>
                      <a:pt x="58" y="192"/>
                    </a:lnTo>
                    <a:lnTo>
                      <a:pt x="59" y="208"/>
                    </a:lnTo>
                    <a:lnTo>
                      <a:pt x="61" y="213"/>
                    </a:lnTo>
                    <a:lnTo>
                      <a:pt x="62" y="216"/>
                    </a:lnTo>
                    <a:lnTo>
                      <a:pt x="62" y="216"/>
                    </a:lnTo>
                    <a:lnTo>
                      <a:pt x="65" y="218"/>
                    </a:lnTo>
                    <a:lnTo>
                      <a:pt x="69" y="218"/>
                    </a:lnTo>
                    <a:lnTo>
                      <a:pt x="69" y="218"/>
                    </a:lnTo>
                    <a:lnTo>
                      <a:pt x="79" y="213"/>
                    </a:lnTo>
                    <a:lnTo>
                      <a:pt x="91" y="208"/>
                    </a:lnTo>
                    <a:lnTo>
                      <a:pt x="105" y="201"/>
                    </a:lnTo>
                    <a:lnTo>
                      <a:pt x="142" y="171"/>
                    </a:lnTo>
                    <a:lnTo>
                      <a:pt x="142" y="173"/>
                    </a:lnTo>
                    <a:lnTo>
                      <a:pt x="142" y="173"/>
                    </a:lnTo>
                    <a:lnTo>
                      <a:pt x="143" y="176"/>
                    </a:lnTo>
                    <a:lnTo>
                      <a:pt x="143" y="176"/>
                    </a:lnTo>
                    <a:lnTo>
                      <a:pt x="145" y="173"/>
                    </a:lnTo>
                    <a:lnTo>
                      <a:pt x="145" y="173"/>
                    </a:lnTo>
                    <a:lnTo>
                      <a:pt x="145" y="173"/>
                    </a:lnTo>
                    <a:lnTo>
                      <a:pt x="145" y="170"/>
                    </a:lnTo>
                    <a:lnTo>
                      <a:pt x="143" y="167"/>
                    </a:lnTo>
                    <a:lnTo>
                      <a:pt x="142" y="164"/>
                    </a:lnTo>
                    <a:lnTo>
                      <a:pt x="139" y="160"/>
                    </a:lnTo>
                    <a:lnTo>
                      <a:pt x="135" y="155"/>
                    </a:lnTo>
                    <a:lnTo>
                      <a:pt x="126" y="149"/>
                    </a:lnTo>
                    <a:lnTo>
                      <a:pt x="117" y="143"/>
                    </a:lnTo>
                    <a:lnTo>
                      <a:pt x="117" y="143"/>
                    </a:lnTo>
                    <a:lnTo>
                      <a:pt x="104" y="136"/>
                    </a:lnTo>
                    <a:lnTo>
                      <a:pt x="98" y="129"/>
                    </a:lnTo>
                    <a:lnTo>
                      <a:pt x="96" y="124"/>
                    </a:lnTo>
                    <a:lnTo>
                      <a:pt x="96" y="118"/>
                    </a:lnTo>
                    <a:lnTo>
                      <a:pt x="96" y="118"/>
                    </a:lnTo>
                    <a:lnTo>
                      <a:pt x="96" y="110"/>
                    </a:lnTo>
                    <a:lnTo>
                      <a:pt x="94" y="104"/>
                    </a:lnTo>
                    <a:lnTo>
                      <a:pt x="91" y="97"/>
                    </a:lnTo>
                    <a:lnTo>
                      <a:pt x="91" y="97"/>
                    </a:lnTo>
                    <a:lnTo>
                      <a:pt x="80" y="83"/>
                    </a:lnTo>
                    <a:lnTo>
                      <a:pt x="70" y="72"/>
                    </a:lnTo>
                    <a:lnTo>
                      <a:pt x="61" y="62"/>
                    </a:lnTo>
                    <a:lnTo>
                      <a:pt x="61" y="62"/>
                    </a:lnTo>
                    <a:lnTo>
                      <a:pt x="61" y="61"/>
                    </a:lnTo>
                    <a:lnTo>
                      <a:pt x="48" y="30"/>
                    </a:lnTo>
                    <a:lnTo>
                      <a:pt x="49" y="30"/>
                    </a:lnTo>
                    <a:lnTo>
                      <a:pt x="49" y="30"/>
                    </a:lnTo>
                    <a:lnTo>
                      <a:pt x="56" y="14"/>
                    </a:lnTo>
                    <a:lnTo>
                      <a:pt x="59" y="6"/>
                    </a:lnTo>
                    <a:lnTo>
                      <a:pt x="59" y="3"/>
                    </a:lnTo>
                    <a:lnTo>
                      <a:pt x="59" y="0"/>
                    </a:lnTo>
                    <a:lnTo>
                      <a:pt x="59" y="0"/>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85" name="Freeform 92"/>
              <p:cNvSpPr/>
              <p:nvPr/>
            </p:nvSpPr>
            <p:spPr bwMode="auto">
              <a:xfrm>
                <a:off x="3509963" y="3602038"/>
                <a:ext cx="844550" cy="293687"/>
              </a:xfrm>
              <a:custGeom>
                <a:gdLst>
                  <a:gd fmla="*/ 766 w 1063" name="T0"/>
                  <a:gd fmla="*/ 273 h 371" name="T1"/>
                  <a:gd fmla="*/ 777 w 1063" name="T2"/>
                  <a:gd fmla="*/ 262 h 371" name="T3"/>
                  <a:gd fmla="*/ 783 w 1063" name="T4"/>
                  <a:gd fmla="*/ 260 h 371" name="T5"/>
                  <a:gd fmla="*/ 785 w 1063" name="T6"/>
                  <a:gd fmla="*/ 260 h 371" name="T7"/>
                  <a:gd fmla="*/ 788 w 1063" name="T8"/>
                  <a:gd fmla="*/ 256 h 371" name="T9"/>
                  <a:gd fmla="*/ 813 w 1063" name="T10"/>
                  <a:gd fmla="*/ 211 h 371" name="T11"/>
                  <a:gd fmla="*/ 816 w 1063" name="T12"/>
                  <a:gd fmla="*/ 208 h 371" name="T13"/>
                  <a:gd fmla="*/ 836 w 1063" name="T14"/>
                  <a:gd fmla="*/ 207 h 371" name="T15"/>
                  <a:gd fmla="*/ 854 w 1063" name="T16"/>
                  <a:gd fmla="*/ 205 h 371" name="T17"/>
                  <a:gd fmla="*/ 870 w 1063" name="T18"/>
                  <a:gd fmla="*/ 200 h 371" name="T19"/>
                  <a:gd fmla="*/ 878 w 1063" name="T20"/>
                  <a:gd fmla="*/ 190 h 371" name="T21"/>
                  <a:gd fmla="*/ 886 w 1063" name="T22"/>
                  <a:gd fmla="*/ 179 h 371" name="T23"/>
                  <a:gd fmla="*/ 903 w 1063" name="T24"/>
                  <a:gd fmla="*/ 159 h 371" name="T25"/>
                  <a:gd fmla="*/ 912 w 1063" name="T26"/>
                  <a:gd fmla="*/ 152 h 371" name="T27"/>
                  <a:gd fmla="*/ 924 w 1063" name="T28"/>
                  <a:gd fmla="*/ 138 h 371" name="T29"/>
                  <a:gd fmla="*/ 940 w 1063" name="T30"/>
                  <a:gd fmla="*/ 114 h 371" name="T31"/>
                  <a:gd fmla="*/ 942 w 1063" name="T32"/>
                  <a:gd fmla="*/ 110 h 371" name="T33"/>
                  <a:gd fmla="*/ 942 w 1063" name="T34"/>
                  <a:gd fmla="*/ 110 h 371" name="T35"/>
                  <a:gd fmla="*/ 956 w 1063" name="T36"/>
                  <a:gd fmla="*/ 114 h 371" name="T37"/>
                  <a:gd fmla="*/ 968 w 1063" name="T38"/>
                  <a:gd fmla="*/ 114 h 371" name="T39"/>
                  <a:gd fmla="*/ 979 w 1063" name="T40"/>
                  <a:gd fmla="*/ 110 h 371" name="T41"/>
                  <a:gd fmla="*/ 989 w 1063" name="T42"/>
                  <a:gd fmla="*/ 102 h 371" name="T43"/>
                  <a:gd fmla="*/ 1017 w 1063" name="T44"/>
                  <a:gd fmla="*/ 86 h 371" name="T45"/>
                  <a:gd fmla="*/ 1029 w 1063" name="T46"/>
                  <a:gd fmla="*/ 82 h 371" name="T47"/>
                  <a:gd fmla="*/ 1036 w 1063" name="T48"/>
                  <a:gd fmla="*/ 78 h 371" name="T49"/>
                  <a:gd fmla="*/ 1047 w 1063" name="T50"/>
                  <a:gd fmla="*/ 61 h 371" name="T51"/>
                  <a:gd fmla="*/ 1052 w 1063" name="T52"/>
                  <a:gd fmla="*/ 49 h 371" name="T53"/>
                  <a:gd fmla="*/ 1057 w 1063" name="T54"/>
                  <a:gd fmla="*/ 37 h 371" name="T55"/>
                  <a:gd fmla="*/ 1061 w 1063" name="T56"/>
                  <a:gd fmla="*/ 19 h 371" name="T57"/>
                  <a:gd fmla="*/ 1063 w 1063" name="T58"/>
                  <a:gd fmla="*/ 5 h 371" name="T59"/>
                  <a:gd fmla="*/ 1060 w 1063" name="T60"/>
                  <a:gd fmla="*/ 5 h 371" name="T61"/>
                  <a:gd fmla="*/ 1060 w 1063" name="T62"/>
                  <a:gd fmla="*/ 4 h 371" name="T63"/>
                  <a:gd fmla="*/ 1063 w 1063" name="T64"/>
                  <a:gd fmla="*/ 4 h 371" name="T65"/>
                  <a:gd fmla="*/ 1061 w 1063" name="T66"/>
                  <a:gd fmla="*/ 0 h 371" name="T67"/>
                  <a:gd fmla="*/ 1054 w 1063" name="T68"/>
                  <a:gd fmla="*/ 7 h 371" name="T69"/>
                  <a:gd fmla="*/ 1053 w 1063" name="T70"/>
                  <a:gd fmla="*/ 9 h 371" name="T71"/>
                  <a:gd fmla="*/ 1033 w 1063" name="T72"/>
                  <a:gd fmla="*/ 15 h 371" name="T73"/>
                  <a:gd fmla="*/ 979 w 1063" name="T74"/>
                  <a:gd fmla="*/ 23 h 371" name="T75"/>
                  <a:gd fmla="*/ 804 w 1063" name="T76"/>
                  <a:gd fmla="*/ 44 h 371" name="T77"/>
                  <a:gd fmla="*/ 799 w 1063" name="T78"/>
                  <a:gd fmla="*/ 47 h 371" name="T79"/>
                  <a:gd fmla="*/ 799 w 1063" name="T80"/>
                  <a:gd fmla="*/ 46 h 371" name="T81"/>
                  <a:gd fmla="*/ 452 w 1063" name="T82"/>
                  <a:gd fmla="*/ 79 h 371" name="T83"/>
                  <a:gd fmla="*/ 253 w 1063" name="T84"/>
                  <a:gd fmla="*/ 123 h 371" name="T85"/>
                  <a:gd fmla="*/ 74 w 1063" name="T86"/>
                  <a:gd fmla="*/ 127 h 371" name="T87"/>
                  <a:gd fmla="*/ 71 w 1063" name="T88"/>
                  <a:gd fmla="*/ 133 h 371" name="T89"/>
                  <a:gd fmla="*/ 67 w 1063" name="T90"/>
                  <a:gd fmla="*/ 144 h 371" name="T91"/>
                  <a:gd fmla="*/ 65 w 1063" name="T92"/>
                  <a:gd fmla="*/ 149 h 371" name="T93"/>
                  <a:gd fmla="*/ 61 w 1063" name="T94"/>
                  <a:gd fmla="*/ 194 h 371" name="T95"/>
                  <a:gd fmla="*/ 53 w 1063" name="T96"/>
                  <a:gd fmla="*/ 222 h 371" name="T97"/>
                  <a:gd fmla="*/ 49 w 1063" name="T98"/>
                  <a:gd fmla="*/ 226 h 371" name="T99"/>
                  <a:gd fmla="*/ 44 w 1063" name="T100"/>
                  <a:gd fmla="*/ 228 h 371" name="T101"/>
                  <a:gd fmla="*/ 40 w 1063" name="T102"/>
                  <a:gd fmla="*/ 226 h 371" name="T103"/>
                  <a:gd fmla="*/ 35 w 1063" name="T104"/>
                  <a:gd fmla="*/ 226 h 371" name="T105"/>
                  <a:gd fmla="*/ 19 w 1063" name="T106"/>
                  <a:gd fmla="*/ 271 h 371" name="T107"/>
                  <a:gd fmla="*/ 5 w 1063" name="T108"/>
                  <a:gd fmla="*/ 319 h 371" name="T109"/>
                  <a:gd fmla="*/ 4 w 1063" name="T110"/>
                  <a:gd fmla="*/ 329 h 371" name="T111"/>
                  <a:gd fmla="*/ 0 w 1063" name="T112"/>
                  <a:gd fmla="*/ 371 h 371" name="T113"/>
                  <a:gd fmla="*/ 267 w 1063" name="T114"/>
                  <a:gd fmla="*/ 365 h 371" name="T115"/>
                  <a:gd fmla="*/ 587 w 1063" name="T116"/>
                  <a:gd fmla="*/ 337 h 371" name="T117"/>
                  <a:gd fmla="*/ 743 w 1063" name="T118"/>
                  <a:gd fmla="*/ 316 h 371" name="T119"/>
                  <a:gd fmla="*/ 749 w 1063" name="T120"/>
                  <a:gd fmla="*/ 297 h 371" name="T121"/>
                  <a:gd fmla="*/ 764 w 1063" name="T122"/>
                  <a:gd fmla="*/ 274 h 37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71" w="1063">
                    <a:moveTo>
                      <a:pt x="766" y="273"/>
                    </a:moveTo>
                    <a:lnTo>
                      <a:pt x="766" y="273"/>
                    </a:lnTo>
                    <a:lnTo>
                      <a:pt x="771" y="264"/>
                    </a:lnTo>
                    <a:lnTo>
                      <a:pt x="777" y="262"/>
                    </a:lnTo>
                    <a:lnTo>
                      <a:pt x="780" y="260"/>
                    </a:lnTo>
                    <a:lnTo>
                      <a:pt x="783" y="260"/>
                    </a:lnTo>
                    <a:lnTo>
                      <a:pt x="783" y="260"/>
                    </a:lnTo>
                    <a:lnTo>
                      <a:pt x="785" y="260"/>
                    </a:lnTo>
                    <a:lnTo>
                      <a:pt x="788" y="256"/>
                    </a:lnTo>
                    <a:lnTo>
                      <a:pt x="788" y="256"/>
                    </a:lnTo>
                    <a:lnTo>
                      <a:pt x="801" y="232"/>
                    </a:lnTo>
                    <a:lnTo>
                      <a:pt x="813" y="211"/>
                    </a:lnTo>
                    <a:lnTo>
                      <a:pt x="813" y="211"/>
                    </a:lnTo>
                    <a:lnTo>
                      <a:pt x="816" y="208"/>
                    </a:lnTo>
                    <a:lnTo>
                      <a:pt x="822" y="207"/>
                    </a:lnTo>
                    <a:lnTo>
                      <a:pt x="836" y="207"/>
                    </a:lnTo>
                    <a:lnTo>
                      <a:pt x="836" y="207"/>
                    </a:lnTo>
                    <a:lnTo>
                      <a:pt x="854" y="205"/>
                    </a:lnTo>
                    <a:lnTo>
                      <a:pt x="863" y="203"/>
                    </a:lnTo>
                    <a:lnTo>
                      <a:pt x="870" y="200"/>
                    </a:lnTo>
                    <a:lnTo>
                      <a:pt x="870" y="200"/>
                    </a:lnTo>
                    <a:lnTo>
                      <a:pt x="878" y="190"/>
                    </a:lnTo>
                    <a:lnTo>
                      <a:pt x="886" y="179"/>
                    </a:lnTo>
                    <a:lnTo>
                      <a:pt x="886" y="179"/>
                    </a:lnTo>
                    <a:lnTo>
                      <a:pt x="898" y="166"/>
                    </a:lnTo>
                    <a:lnTo>
                      <a:pt x="903" y="159"/>
                    </a:lnTo>
                    <a:lnTo>
                      <a:pt x="912" y="152"/>
                    </a:lnTo>
                    <a:lnTo>
                      <a:pt x="912" y="152"/>
                    </a:lnTo>
                    <a:lnTo>
                      <a:pt x="919" y="145"/>
                    </a:lnTo>
                    <a:lnTo>
                      <a:pt x="924" y="138"/>
                    </a:lnTo>
                    <a:lnTo>
                      <a:pt x="934" y="126"/>
                    </a:lnTo>
                    <a:lnTo>
                      <a:pt x="940" y="114"/>
                    </a:lnTo>
                    <a:lnTo>
                      <a:pt x="942" y="110"/>
                    </a:lnTo>
                    <a:lnTo>
                      <a:pt x="942" y="110"/>
                    </a:lnTo>
                    <a:lnTo>
                      <a:pt x="942" y="110"/>
                    </a:lnTo>
                    <a:lnTo>
                      <a:pt x="942" y="110"/>
                    </a:lnTo>
                    <a:lnTo>
                      <a:pt x="947" y="112"/>
                    </a:lnTo>
                    <a:lnTo>
                      <a:pt x="956" y="114"/>
                    </a:lnTo>
                    <a:lnTo>
                      <a:pt x="962" y="114"/>
                    </a:lnTo>
                    <a:lnTo>
                      <a:pt x="968" y="114"/>
                    </a:lnTo>
                    <a:lnTo>
                      <a:pt x="973" y="113"/>
                    </a:lnTo>
                    <a:lnTo>
                      <a:pt x="979" y="110"/>
                    </a:lnTo>
                    <a:lnTo>
                      <a:pt x="979" y="110"/>
                    </a:lnTo>
                    <a:lnTo>
                      <a:pt x="989" y="102"/>
                    </a:lnTo>
                    <a:lnTo>
                      <a:pt x="1003" y="93"/>
                    </a:lnTo>
                    <a:lnTo>
                      <a:pt x="1017" y="86"/>
                    </a:lnTo>
                    <a:lnTo>
                      <a:pt x="1029" y="82"/>
                    </a:lnTo>
                    <a:lnTo>
                      <a:pt x="1029" y="82"/>
                    </a:lnTo>
                    <a:lnTo>
                      <a:pt x="1033" y="81"/>
                    </a:lnTo>
                    <a:lnTo>
                      <a:pt x="1036" y="78"/>
                    </a:lnTo>
                    <a:lnTo>
                      <a:pt x="1042" y="71"/>
                    </a:lnTo>
                    <a:lnTo>
                      <a:pt x="1047" y="61"/>
                    </a:lnTo>
                    <a:lnTo>
                      <a:pt x="1052" y="49"/>
                    </a:lnTo>
                    <a:lnTo>
                      <a:pt x="1052" y="49"/>
                    </a:lnTo>
                    <a:lnTo>
                      <a:pt x="1057" y="37"/>
                    </a:lnTo>
                    <a:lnTo>
                      <a:pt x="1057" y="37"/>
                    </a:lnTo>
                    <a:lnTo>
                      <a:pt x="1060" y="29"/>
                    </a:lnTo>
                    <a:lnTo>
                      <a:pt x="1061" y="19"/>
                    </a:lnTo>
                    <a:lnTo>
                      <a:pt x="1063" y="11"/>
                    </a:lnTo>
                    <a:lnTo>
                      <a:pt x="1063" y="5"/>
                    </a:lnTo>
                    <a:lnTo>
                      <a:pt x="1063" y="5"/>
                    </a:lnTo>
                    <a:lnTo>
                      <a:pt x="1060" y="5"/>
                    </a:lnTo>
                    <a:lnTo>
                      <a:pt x="1060" y="4"/>
                    </a:lnTo>
                    <a:lnTo>
                      <a:pt x="1060" y="4"/>
                    </a:lnTo>
                    <a:lnTo>
                      <a:pt x="1063" y="4"/>
                    </a:lnTo>
                    <a:lnTo>
                      <a:pt x="1063" y="4"/>
                    </a:lnTo>
                    <a:lnTo>
                      <a:pt x="1061" y="0"/>
                    </a:lnTo>
                    <a:lnTo>
                      <a:pt x="1061" y="0"/>
                    </a:lnTo>
                    <a:lnTo>
                      <a:pt x="1059" y="1"/>
                    </a:lnTo>
                    <a:lnTo>
                      <a:pt x="1054" y="7"/>
                    </a:lnTo>
                    <a:lnTo>
                      <a:pt x="1054" y="7"/>
                    </a:lnTo>
                    <a:lnTo>
                      <a:pt x="1053" y="9"/>
                    </a:lnTo>
                    <a:lnTo>
                      <a:pt x="1049" y="11"/>
                    </a:lnTo>
                    <a:lnTo>
                      <a:pt x="1033" y="15"/>
                    </a:lnTo>
                    <a:lnTo>
                      <a:pt x="1010" y="19"/>
                    </a:lnTo>
                    <a:lnTo>
                      <a:pt x="979" y="23"/>
                    </a:lnTo>
                    <a:lnTo>
                      <a:pt x="900" y="35"/>
                    </a:lnTo>
                    <a:lnTo>
                      <a:pt x="804" y="44"/>
                    </a:lnTo>
                    <a:lnTo>
                      <a:pt x="804" y="44"/>
                    </a:lnTo>
                    <a:lnTo>
                      <a:pt x="799" y="47"/>
                    </a:lnTo>
                    <a:lnTo>
                      <a:pt x="799" y="46"/>
                    </a:lnTo>
                    <a:lnTo>
                      <a:pt x="799" y="46"/>
                    </a:lnTo>
                    <a:lnTo>
                      <a:pt x="623" y="64"/>
                    </a:lnTo>
                    <a:lnTo>
                      <a:pt x="452" y="79"/>
                    </a:lnTo>
                    <a:lnTo>
                      <a:pt x="253" y="98"/>
                    </a:lnTo>
                    <a:lnTo>
                      <a:pt x="253" y="123"/>
                    </a:lnTo>
                    <a:lnTo>
                      <a:pt x="253" y="123"/>
                    </a:lnTo>
                    <a:lnTo>
                      <a:pt x="74" y="127"/>
                    </a:lnTo>
                    <a:lnTo>
                      <a:pt x="74" y="127"/>
                    </a:lnTo>
                    <a:lnTo>
                      <a:pt x="71" y="133"/>
                    </a:lnTo>
                    <a:lnTo>
                      <a:pt x="68" y="138"/>
                    </a:lnTo>
                    <a:lnTo>
                      <a:pt x="67" y="144"/>
                    </a:lnTo>
                    <a:lnTo>
                      <a:pt x="65" y="149"/>
                    </a:lnTo>
                    <a:lnTo>
                      <a:pt x="65" y="149"/>
                    </a:lnTo>
                    <a:lnTo>
                      <a:pt x="64" y="170"/>
                    </a:lnTo>
                    <a:lnTo>
                      <a:pt x="61" y="194"/>
                    </a:lnTo>
                    <a:lnTo>
                      <a:pt x="56" y="215"/>
                    </a:lnTo>
                    <a:lnTo>
                      <a:pt x="53" y="222"/>
                    </a:lnTo>
                    <a:lnTo>
                      <a:pt x="49" y="226"/>
                    </a:lnTo>
                    <a:lnTo>
                      <a:pt x="49" y="226"/>
                    </a:lnTo>
                    <a:lnTo>
                      <a:pt x="44" y="228"/>
                    </a:lnTo>
                    <a:lnTo>
                      <a:pt x="44" y="228"/>
                    </a:lnTo>
                    <a:lnTo>
                      <a:pt x="40" y="226"/>
                    </a:lnTo>
                    <a:lnTo>
                      <a:pt x="40" y="226"/>
                    </a:lnTo>
                    <a:lnTo>
                      <a:pt x="37" y="226"/>
                    </a:lnTo>
                    <a:lnTo>
                      <a:pt x="35" y="226"/>
                    </a:lnTo>
                    <a:lnTo>
                      <a:pt x="35" y="226"/>
                    </a:lnTo>
                    <a:lnTo>
                      <a:pt x="19" y="271"/>
                    </a:lnTo>
                    <a:lnTo>
                      <a:pt x="9" y="305"/>
                    </a:lnTo>
                    <a:lnTo>
                      <a:pt x="5" y="319"/>
                    </a:lnTo>
                    <a:lnTo>
                      <a:pt x="4" y="329"/>
                    </a:lnTo>
                    <a:lnTo>
                      <a:pt x="4" y="329"/>
                    </a:lnTo>
                    <a:lnTo>
                      <a:pt x="2" y="351"/>
                    </a:lnTo>
                    <a:lnTo>
                      <a:pt x="0" y="371"/>
                    </a:lnTo>
                    <a:lnTo>
                      <a:pt x="267" y="365"/>
                    </a:lnTo>
                    <a:lnTo>
                      <a:pt x="267" y="365"/>
                    </a:lnTo>
                    <a:lnTo>
                      <a:pt x="587" y="337"/>
                    </a:lnTo>
                    <a:lnTo>
                      <a:pt x="587" y="337"/>
                    </a:lnTo>
                    <a:lnTo>
                      <a:pt x="743" y="316"/>
                    </a:lnTo>
                    <a:lnTo>
                      <a:pt x="743" y="316"/>
                    </a:lnTo>
                    <a:lnTo>
                      <a:pt x="746" y="305"/>
                    </a:lnTo>
                    <a:lnTo>
                      <a:pt x="749" y="297"/>
                    </a:lnTo>
                    <a:lnTo>
                      <a:pt x="755" y="287"/>
                    </a:lnTo>
                    <a:lnTo>
                      <a:pt x="764" y="274"/>
                    </a:lnTo>
                    <a:lnTo>
                      <a:pt x="766" y="273"/>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86" name="Freeform 93"/>
              <p:cNvSpPr/>
              <p:nvPr/>
            </p:nvSpPr>
            <p:spPr bwMode="auto">
              <a:xfrm>
                <a:off x="2284413" y="3190875"/>
                <a:ext cx="1317625" cy="985837"/>
              </a:xfrm>
              <a:custGeom>
                <a:gdLst>
                  <a:gd fmla="*/ 1476 w 1658" name="T0"/>
                  <a:gd fmla="*/ 984 h 1243" name="T1"/>
                  <a:gd fmla="*/ 1497 w 1658" name="T2"/>
                  <a:gd fmla="*/ 949 h 1243" name="T3"/>
                  <a:gd fmla="*/ 1531 w 1658" name="T4"/>
                  <a:gd fmla="*/ 890 h 1243" name="T5"/>
                  <a:gd fmla="*/ 1548 w 1658" name="T6"/>
                  <a:gd fmla="*/ 838 h 1243" name="T7"/>
                  <a:gd fmla="*/ 1528 w 1658" name="T8"/>
                  <a:gd fmla="*/ 751 h 1243" name="T9"/>
                  <a:gd fmla="*/ 1507 w 1658" name="T10"/>
                  <a:gd fmla="*/ 745 h 1243" name="T11"/>
                  <a:gd fmla="*/ 1534 w 1658" name="T12"/>
                  <a:gd fmla="*/ 696 h 1243" name="T13"/>
                  <a:gd fmla="*/ 1542 w 1658" name="T14"/>
                  <a:gd fmla="*/ 678 h 1243" name="T15"/>
                  <a:gd fmla="*/ 1528 w 1658" name="T16"/>
                  <a:gd fmla="*/ 663 h 1243" name="T17"/>
                  <a:gd fmla="*/ 1542 w 1658" name="T18"/>
                  <a:gd fmla="*/ 677 h 1243" name="T19"/>
                  <a:gd fmla="*/ 1534 w 1658" name="T20"/>
                  <a:gd fmla="*/ 698 h 1243" name="T21"/>
                  <a:gd fmla="*/ 1509 w 1658" name="T22"/>
                  <a:gd fmla="*/ 744 h 1243" name="T23"/>
                  <a:gd fmla="*/ 1528 w 1658" name="T24"/>
                  <a:gd fmla="*/ 750 h 1243" name="T25"/>
                  <a:gd fmla="*/ 1584 w 1658" name="T26"/>
                  <a:gd fmla="*/ 744 h 1243" name="T27"/>
                  <a:gd fmla="*/ 1604 w 1658" name="T28"/>
                  <a:gd fmla="*/ 715 h 1243" name="T29"/>
                  <a:gd fmla="*/ 1615 w 1658" name="T30"/>
                  <a:gd fmla="*/ 649 h 1243" name="T31"/>
                  <a:gd fmla="*/ 1651 w 1658" name="T32"/>
                  <a:gd fmla="*/ 618 h 1243" name="T33"/>
                  <a:gd fmla="*/ 1653 w 1658" name="T34"/>
                  <a:gd fmla="*/ 580 h 1243" name="T35"/>
                  <a:gd fmla="*/ 1622 w 1658" name="T36"/>
                  <a:gd fmla="*/ 559 h 1243" name="T37"/>
                  <a:gd fmla="*/ 1601 w 1658" name="T38"/>
                  <a:gd fmla="*/ 528 h 1243" name="T39"/>
                  <a:gd fmla="*/ 1595 w 1658" name="T40"/>
                  <a:gd fmla="*/ 491 h 1243" name="T41"/>
                  <a:gd fmla="*/ 1572 w 1658" name="T42"/>
                  <a:gd fmla="*/ 451 h 1243" name="T43"/>
                  <a:gd fmla="*/ 1523 w 1658" name="T44"/>
                  <a:gd fmla="*/ 427 h 1243" name="T45"/>
                  <a:gd fmla="*/ 1493 w 1658" name="T46"/>
                  <a:gd fmla="*/ 378 h 1243" name="T47"/>
                  <a:gd fmla="*/ 1492 w 1658" name="T48"/>
                  <a:gd fmla="*/ 329 h 1243" name="T49"/>
                  <a:gd fmla="*/ 1492 w 1658" name="T50"/>
                  <a:gd fmla="*/ 280 h 1243" name="T51"/>
                  <a:gd fmla="*/ 1465 w 1658" name="T52"/>
                  <a:gd fmla="*/ 259 h 1243" name="T53"/>
                  <a:gd fmla="*/ 1437 w 1658" name="T54"/>
                  <a:gd fmla="*/ 265 h 1243" name="T55"/>
                  <a:gd fmla="*/ 1420 w 1658" name="T56"/>
                  <a:gd fmla="*/ 244 h 1243" name="T57"/>
                  <a:gd fmla="*/ 1385 w 1658" name="T58"/>
                  <a:gd fmla="*/ 182 h 1243" name="T59"/>
                  <a:gd fmla="*/ 1322 w 1658" name="T60"/>
                  <a:gd fmla="*/ 104 h 1243" name="T61"/>
                  <a:gd fmla="*/ 1315 w 1658" name="T62"/>
                  <a:gd fmla="*/ 59 h 1243" name="T63"/>
                  <a:gd fmla="*/ 1296 w 1658" name="T64"/>
                  <a:gd fmla="*/ 0 h 1243" name="T65"/>
                  <a:gd fmla="*/ 1123 w 1658" name="T66"/>
                  <a:gd fmla="*/ 7 h 1243" name="T67"/>
                  <a:gd fmla="*/ 815 w 1658" name="T68"/>
                  <a:gd fmla="*/ 41 h 1243" name="T69"/>
                  <a:gd fmla="*/ 751 w 1658" name="T70"/>
                  <a:gd fmla="*/ 102 h 1243" name="T71"/>
                  <a:gd fmla="*/ 33 w 1658" name="T72"/>
                  <a:gd fmla="*/ 83 h 1243" name="T73"/>
                  <a:gd fmla="*/ 192 w 1658" name="T74"/>
                  <a:gd fmla="*/ 575 h 1243" name="T75"/>
                  <a:gd fmla="*/ 562 w 1658" name="T76"/>
                  <a:gd fmla="*/ 597 h 1243" name="T77"/>
                  <a:gd fmla="*/ 763 w 1658" name="T78"/>
                  <a:gd fmla="*/ 610 h 1243" name="T79"/>
                  <a:gd fmla="*/ 941 w 1658" name="T80"/>
                  <a:gd fmla="*/ 598 h 1243" name="T81"/>
                  <a:gd fmla="*/ 944 w 1658" name="T82"/>
                  <a:gd fmla="*/ 252 h 1243" name="T83"/>
                  <a:gd fmla="*/ 917 w 1658" name="T84"/>
                  <a:gd fmla="*/ 234 h 1243" name="T85"/>
                  <a:gd fmla="*/ 887 w 1658" name="T86"/>
                  <a:gd fmla="*/ 203 h 1243" name="T87"/>
                  <a:gd fmla="*/ 888 w 1658" name="T88"/>
                  <a:gd fmla="*/ 160 h 1243" name="T89"/>
                  <a:gd fmla="*/ 915 w 1658" name="T90"/>
                  <a:gd fmla="*/ 147 h 1243" name="T91"/>
                  <a:gd fmla="*/ 901 w 1658" name="T92"/>
                  <a:gd fmla="*/ 136 h 1243" name="T93"/>
                  <a:gd fmla="*/ 850 w 1658" name="T94"/>
                  <a:gd fmla="*/ 105 h 1243" name="T95"/>
                  <a:gd fmla="*/ 901 w 1658" name="T96"/>
                  <a:gd fmla="*/ 135 h 1243" name="T97"/>
                  <a:gd fmla="*/ 915 w 1658" name="T98"/>
                  <a:gd fmla="*/ 149 h 1243" name="T99"/>
                  <a:gd fmla="*/ 889 w 1658" name="T100"/>
                  <a:gd fmla="*/ 160 h 1243" name="T101"/>
                  <a:gd fmla="*/ 888 w 1658" name="T102"/>
                  <a:gd fmla="*/ 203 h 1243" name="T103"/>
                  <a:gd fmla="*/ 917 w 1658" name="T104"/>
                  <a:gd fmla="*/ 233 h 1243" name="T105"/>
                  <a:gd fmla="*/ 945 w 1658" name="T106"/>
                  <a:gd fmla="*/ 252 h 1243" name="T107"/>
                  <a:gd fmla="*/ 943 w 1658" name="T108"/>
                  <a:gd fmla="*/ 600 h 1243" name="T109"/>
                  <a:gd fmla="*/ 965 w 1658" name="T110"/>
                  <a:gd fmla="*/ 803 h 1243" name="T111"/>
                  <a:gd fmla="*/ 1035 w 1658" name="T112"/>
                  <a:gd fmla="*/ 1153 h 1243" name="T113"/>
                  <a:gd fmla="*/ 1422 w 1658" name="T114"/>
                  <a:gd fmla="*/ 1152 h 1243" name="T115"/>
                  <a:gd fmla="*/ 1424 w 1658" name="T116"/>
                  <a:gd fmla="*/ 1106 h 1243" name="T117"/>
                  <a:gd fmla="*/ 1450 w 1658" name="T118"/>
                  <a:gd fmla="*/ 1038 h 124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243" w="1658">
                    <a:moveTo>
                      <a:pt x="1450" y="1038"/>
                    </a:moveTo>
                    <a:lnTo>
                      <a:pt x="1450" y="1038"/>
                    </a:lnTo>
                    <a:lnTo>
                      <a:pt x="1457" y="1024"/>
                    </a:lnTo>
                    <a:lnTo>
                      <a:pt x="1464" y="1010"/>
                    </a:lnTo>
                    <a:lnTo>
                      <a:pt x="1464" y="1010"/>
                    </a:lnTo>
                    <a:lnTo>
                      <a:pt x="1476" y="984"/>
                    </a:lnTo>
                    <a:lnTo>
                      <a:pt x="1476" y="984"/>
                    </a:lnTo>
                    <a:lnTo>
                      <a:pt x="1488" y="960"/>
                    </a:lnTo>
                    <a:lnTo>
                      <a:pt x="1493" y="953"/>
                    </a:lnTo>
                    <a:lnTo>
                      <a:pt x="1495" y="950"/>
                    </a:lnTo>
                    <a:lnTo>
                      <a:pt x="1497" y="949"/>
                    </a:lnTo>
                    <a:lnTo>
                      <a:pt x="1497" y="949"/>
                    </a:lnTo>
                    <a:lnTo>
                      <a:pt x="1500" y="946"/>
                    </a:lnTo>
                    <a:lnTo>
                      <a:pt x="1504" y="940"/>
                    </a:lnTo>
                    <a:lnTo>
                      <a:pt x="1514" y="923"/>
                    </a:lnTo>
                    <a:lnTo>
                      <a:pt x="1531" y="890"/>
                    </a:lnTo>
                    <a:lnTo>
                      <a:pt x="1531" y="890"/>
                    </a:lnTo>
                    <a:lnTo>
                      <a:pt x="1531" y="890"/>
                    </a:lnTo>
                    <a:lnTo>
                      <a:pt x="1542" y="890"/>
                    </a:lnTo>
                    <a:lnTo>
                      <a:pt x="1542" y="890"/>
                    </a:lnTo>
                    <a:lnTo>
                      <a:pt x="1545" y="870"/>
                    </a:lnTo>
                    <a:lnTo>
                      <a:pt x="1546" y="848"/>
                    </a:lnTo>
                    <a:lnTo>
                      <a:pt x="1546" y="848"/>
                    </a:lnTo>
                    <a:lnTo>
                      <a:pt x="1548" y="838"/>
                    </a:lnTo>
                    <a:lnTo>
                      <a:pt x="1552" y="824"/>
                    </a:lnTo>
                    <a:lnTo>
                      <a:pt x="1560" y="792"/>
                    </a:lnTo>
                    <a:lnTo>
                      <a:pt x="1577" y="745"/>
                    </a:lnTo>
                    <a:lnTo>
                      <a:pt x="1577" y="745"/>
                    </a:lnTo>
                    <a:lnTo>
                      <a:pt x="1563" y="747"/>
                    </a:lnTo>
                    <a:lnTo>
                      <a:pt x="1528" y="751"/>
                    </a:lnTo>
                    <a:lnTo>
                      <a:pt x="1528" y="751"/>
                    </a:lnTo>
                    <a:lnTo>
                      <a:pt x="1521" y="751"/>
                    </a:lnTo>
                    <a:lnTo>
                      <a:pt x="1514" y="751"/>
                    </a:lnTo>
                    <a:lnTo>
                      <a:pt x="1510" y="748"/>
                    </a:lnTo>
                    <a:lnTo>
                      <a:pt x="1507" y="745"/>
                    </a:lnTo>
                    <a:lnTo>
                      <a:pt x="1507" y="745"/>
                    </a:lnTo>
                    <a:lnTo>
                      <a:pt x="1506" y="741"/>
                    </a:lnTo>
                    <a:lnTo>
                      <a:pt x="1507" y="736"/>
                    </a:lnTo>
                    <a:lnTo>
                      <a:pt x="1509" y="730"/>
                    </a:lnTo>
                    <a:lnTo>
                      <a:pt x="1513" y="723"/>
                    </a:lnTo>
                    <a:lnTo>
                      <a:pt x="1521" y="709"/>
                    </a:lnTo>
                    <a:lnTo>
                      <a:pt x="1534" y="696"/>
                    </a:lnTo>
                    <a:lnTo>
                      <a:pt x="1534" y="696"/>
                    </a:lnTo>
                    <a:lnTo>
                      <a:pt x="1538" y="691"/>
                    </a:lnTo>
                    <a:lnTo>
                      <a:pt x="1541" y="687"/>
                    </a:lnTo>
                    <a:lnTo>
                      <a:pt x="1542" y="682"/>
                    </a:lnTo>
                    <a:lnTo>
                      <a:pt x="1542" y="678"/>
                    </a:lnTo>
                    <a:lnTo>
                      <a:pt x="1542" y="678"/>
                    </a:lnTo>
                    <a:lnTo>
                      <a:pt x="1539" y="673"/>
                    </a:lnTo>
                    <a:lnTo>
                      <a:pt x="1535" y="668"/>
                    </a:lnTo>
                    <a:lnTo>
                      <a:pt x="1528" y="664"/>
                    </a:lnTo>
                    <a:lnTo>
                      <a:pt x="954" y="678"/>
                    </a:lnTo>
                    <a:lnTo>
                      <a:pt x="954" y="677"/>
                    </a:lnTo>
                    <a:lnTo>
                      <a:pt x="1528" y="663"/>
                    </a:lnTo>
                    <a:lnTo>
                      <a:pt x="1528" y="663"/>
                    </a:lnTo>
                    <a:lnTo>
                      <a:pt x="1528" y="663"/>
                    </a:lnTo>
                    <a:lnTo>
                      <a:pt x="1535" y="667"/>
                    </a:lnTo>
                    <a:lnTo>
                      <a:pt x="1539" y="671"/>
                    </a:lnTo>
                    <a:lnTo>
                      <a:pt x="1542" y="674"/>
                    </a:lnTo>
                    <a:lnTo>
                      <a:pt x="1542" y="677"/>
                    </a:lnTo>
                    <a:lnTo>
                      <a:pt x="1542" y="677"/>
                    </a:lnTo>
                    <a:lnTo>
                      <a:pt x="1544" y="682"/>
                    </a:lnTo>
                    <a:lnTo>
                      <a:pt x="1542" y="687"/>
                    </a:lnTo>
                    <a:lnTo>
                      <a:pt x="1539" y="692"/>
                    </a:lnTo>
                    <a:lnTo>
                      <a:pt x="1534" y="698"/>
                    </a:lnTo>
                    <a:lnTo>
                      <a:pt x="1534" y="698"/>
                    </a:lnTo>
                    <a:lnTo>
                      <a:pt x="1523" y="710"/>
                    </a:lnTo>
                    <a:lnTo>
                      <a:pt x="1513" y="723"/>
                    </a:lnTo>
                    <a:lnTo>
                      <a:pt x="1510" y="730"/>
                    </a:lnTo>
                    <a:lnTo>
                      <a:pt x="1509" y="736"/>
                    </a:lnTo>
                    <a:lnTo>
                      <a:pt x="1507" y="741"/>
                    </a:lnTo>
                    <a:lnTo>
                      <a:pt x="1509" y="744"/>
                    </a:lnTo>
                    <a:lnTo>
                      <a:pt x="1509" y="744"/>
                    </a:lnTo>
                    <a:lnTo>
                      <a:pt x="1511" y="747"/>
                    </a:lnTo>
                    <a:lnTo>
                      <a:pt x="1516" y="750"/>
                    </a:lnTo>
                    <a:lnTo>
                      <a:pt x="1521" y="750"/>
                    </a:lnTo>
                    <a:lnTo>
                      <a:pt x="1528" y="750"/>
                    </a:lnTo>
                    <a:lnTo>
                      <a:pt x="1528" y="750"/>
                    </a:lnTo>
                    <a:lnTo>
                      <a:pt x="1567" y="744"/>
                    </a:lnTo>
                    <a:lnTo>
                      <a:pt x="1579" y="744"/>
                    </a:lnTo>
                    <a:lnTo>
                      <a:pt x="1579" y="744"/>
                    </a:lnTo>
                    <a:lnTo>
                      <a:pt x="1581" y="744"/>
                    </a:lnTo>
                    <a:lnTo>
                      <a:pt x="1584" y="744"/>
                    </a:lnTo>
                    <a:lnTo>
                      <a:pt x="1584" y="744"/>
                    </a:lnTo>
                    <a:lnTo>
                      <a:pt x="1588" y="745"/>
                    </a:lnTo>
                    <a:lnTo>
                      <a:pt x="1593" y="744"/>
                    </a:lnTo>
                    <a:lnTo>
                      <a:pt x="1593" y="744"/>
                    </a:lnTo>
                    <a:lnTo>
                      <a:pt x="1595" y="740"/>
                    </a:lnTo>
                    <a:lnTo>
                      <a:pt x="1598" y="733"/>
                    </a:lnTo>
                    <a:lnTo>
                      <a:pt x="1604" y="715"/>
                    </a:lnTo>
                    <a:lnTo>
                      <a:pt x="1607" y="691"/>
                    </a:lnTo>
                    <a:lnTo>
                      <a:pt x="1608" y="668"/>
                    </a:lnTo>
                    <a:lnTo>
                      <a:pt x="1608" y="668"/>
                    </a:lnTo>
                    <a:lnTo>
                      <a:pt x="1609" y="661"/>
                    </a:lnTo>
                    <a:lnTo>
                      <a:pt x="1611" y="656"/>
                    </a:lnTo>
                    <a:lnTo>
                      <a:pt x="1615" y="649"/>
                    </a:lnTo>
                    <a:lnTo>
                      <a:pt x="1618" y="645"/>
                    </a:lnTo>
                    <a:lnTo>
                      <a:pt x="1628" y="635"/>
                    </a:lnTo>
                    <a:lnTo>
                      <a:pt x="1639" y="626"/>
                    </a:lnTo>
                    <a:lnTo>
                      <a:pt x="1639" y="626"/>
                    </a:lnTo>
                    <a:lnTo>
                      <a:pt x="1651" y="618"/>
                    </a:lnTo>
                    <a:lnTo>
                      <a:pt x="1651" y="618"/>
                    </a:lnTo>
                    <a:lnTo>
                      <a:pt x="1656" y="612"/>
                    </a:lnTo>
                    <a:lnTo>
                      <a:pt x="1658" y="605"/>
                    </a:lnTo>
                    <a:lnTo>
                      <a:pt x="1658" y="598"/>
                    </a:lnTo>
                    <a:lnTo>
                      <a:pt x="1657" y="591"/>
                    </a:lnTo>
                    <a:lnTo>
                      <a:pt x="1656" y="586"/>
                    </a:lnTo>
                    <a:lnTo>
                      <a:pt x="1653" y="580"/>
                    </a:lnTo>
                    <a:lnTo>
                      <a:pt x="1649" y="572"/>
                    </a:lnTo>
                    <a:lnTo>
                      <a:pt x="1649" y="572"/>
                    </a:lnTo>
                    <a:lnTo>
                      <a:pt x="1643" y="568"/>
                    </a:lnTo>
                    <a:lnTo>
                      <a:pt x="1635" y="565"/>
                    </a:lnTo>
                    <a:lnTo>
                      <a:pt x="1635" y="565"/>
                    </a:lnTo>
                    <a:lnTo>
                      <a:pt x="1622" y="559"/>
                    </a:lnTo>
                    <a:lnTo>
                      <a:pt x="1616" y="556"/>
                    </a:lnTo>
                    <a:lnTo>
                      <a:pt x="1611" y="552"/>
                    </a:lnTo>
                    <a:lnTo>
                      <a:pt x="1607" y="548"/>
                    </a:lnTo>
                    <a:lnTo>
                      <a:pt x="1602" y="542"/>
                    </a:lnTo>
                    <a:lnTo>
                      <a:pt x="1601" y="537"/>
                    </a:lnTo>
                    <a:lnTo>
                      <a:pt x="1601" y="528"/>
                    </a:lnTo>
                    <a:lnTo>
                      <a:pt x="1601" y="528"/>
                    </a:lnTo>
                    <a:lnTo>
                      <a:pt x="1601" y="516"/>
                    </a:lnTo>
                    <a:lnTo>
                      <a:pt x="1600" y="506"/>
                    </a:lnTo>
                    <a:lnTo>
                      <a:pt x="1598" y="498"/>
                    </a:lnTo>
                    <a:lnTo>
                      <a:pt x="1595" y="491"/>
                    </a:lnTo>
                    <a:lnTo>
                      <a:pt x="1595" y="491"/>
                    </a:lnTo>
                    <a:lnTo>
                      <a:pt x="1593" y="482"/>
                    </a:lnTo>
                    <a:lnTo>
                      <a:pt x="1590" y="472"/>
                    </a:lnTo>
                    <a:lnTo>
                      <a:pt x="1590" y="472"/>
                    </a:lnTo>
                    <a:lnTo>
                      <a:pt x="1586" y="464"/>
                    </a:lnTo>
                    <a:lnTo>
                      <a:pt x="1580" y="457"/>
                    </a:lnTo>
                    <a:lnTo>
                      <a:pt x="1572" y="451"/>
                    </a:lnTo>
                    <a:lnTo>
                      <a:pt x="1563" y="446"/>
                    </a:lnTo>
                    <a:lnTo>
                      <a:pt x="1548" y="440"/>
                    </a:lnTo>
                    <a:lnTo>
                      <a:pt x="1539" y="437"/>
                    </a:lnTo>
                    <a:lnTo>
                      <a:pt x="1539" y="437"/>
                    </a:lnTo>
                    <a:lnTo>
                      <a:pt x="1531" y="433"/>
                    </a:lnTo>
                    <a:lnTo>
                      <a:pt x="1523" y="427"/>
                    </a:lnTo>
                    <a:lnTo>
                      <a:pt x="1516" y="418"/>
                    </a:lnTo>
                    <a:lnTo>
                      <a:pt x="1509" y="402"/>
                    </a:lnTo>
                    <a:lnTo>
                      <a:pt x="1509" y="402"/>
                    </a:lnTo>
                    <a:lnTo>
                      <a:pt x="1500" y="390"/>
                    </a:lnTo>
                    <a:lnTo>
                      <a:pt x="1500" y="390"/>
                    </a:lnTo>
                    <a:lnTo>
                      <a:pt x="1493" y="378"/>
                    </a:lnTo>
                    <a:lnTo>
                      <a:pt x="1490" y="373"/>
                    </a:lnTo>
                    <a:lnTo>
                      <a:pt x="1489" y="366"/>
                    </a:lnTo>
                    <a:lnTo>
                      <a:pt x="1488" y="359"/>
                    </a:lnTo>
                    <a:lnTo>
                      <a:pt x="1488" y="350"/>
                    </a:lnTo>
                    <a:lnTo>
                      <a:pt x="1489" y="341"/>
                    </a:lnTo>
                    <a:lnTo>
                      <a:pt x="1492" y="329"/>
                    </a:lnTo>
                    <a:lnTo>
                      <a:pt x="1492" y="329"/>
                    </a:lnTo>
                    <a:lnTo>
                      <a:pt x="1496" y="306"/>
                    </a:lnTo>
                    <a:lnTo>
                      <a:pt x="1497" y="299"/>
                    </a:lnTo>
                    <a:lnTo>
                      <a:pt x="1497" y="292"/>
                    </a:lnTo>
                    <a:lnTo>
                      <a:pt x="1495" y="286"/>
                    </a:lnTo>
                    <a:lnTo>
                      <a:pt x="1492" y="280"/>
                    </a:lnTo>
                    <a:lnTo>
                      <a:pt x="1481" y="269"/>
                    </a:lnTo>
                    <a:lnTo>
                      <a:pt x="1478" y="266"/>
                    </a:lnTo>
                    <a:lnTo>
                      <a:pt x="1478" y="266"/>
                    </a:lnTo>
                    <a:lnTo>
                      <a:pt x="1474" y="262"/>
                    </a:lnTo>
                    <a:lnTo>
                      <a:pt x="1469" y="259"/>
                    </a:lnTo>
                    <a:lnTo>
                      <a:pt x="1465" y="259"/>
                    </a:lnTo>
                    <a:lnTo>
                      <a:pt x="1462" y="258"/>
                    </a:lnTo>
                    <a:lnTo>
                      <a:pt x="1455" y="259"/>
                    </a:lnTo>
                    <a:lnTo>
                      <a:pt x="1448" y="262"/>
                    </a:lnTo>
                    <a:lnTo>
                      <a:pt x="1448" y="262"/>
                    </a:lnTo>
                    <a:lnTo>
                      <a:pt x="1443" y="265"/>
                    </a:lnTo>
                    <a:lnTo>
                      <a:pt x="1437" y="265"/>
                    </a:lnTo>
                    <a:lnTo>
                      <a:pt x="1434" y="265"/>
                    </a:lnTo>
                    <a:lnTo>
                      <a:pt x="1431" y="264"/>
                    </a:lnTo>
                    <a:lnTo>
                      <a:pt x="1429" y="261"/>
                    </a:lnTo>
                    <a:lnTo>
                      <a:pt x="1427" y="257"/>
                    </a:lnTo>
                    <a:lnTo>
                      <a:pt x="1427" y="257"/>
                    </a:lnTo>
                    <a:lnTo>
                      <a:pt x="1420" y="244"/>
                    </a:lnTo>
                    <a:lnTo>
                      <a:pt x="1413" y="231"/>
                    </a:lnTo>
                    <a:lnTo>
                      <a:pt x="1413" y="231"/>
                    </a:lnTo>
                    <a:lnTo>
                      <a:pt x="1402" y="208"/>
                    </a:lnTo>
                    <a:lnTo>
                      <a:pt x="1395" y="195"/>
                    </a:lnTo>
                    <a:lnTo>
                      <a:pt x="1385" y="182"/>
                    </a:lnTo>
                    <a:lnTo>
                      <a:pt x="1385" y="182"/>
                    </a:lnTo>
                    <a:lnTo>
                      <a:pt x="1366" y="158"/>
                    </a:lnTo>
                    <a:lnTo>
                      <a:pt x="1366" y="158"/>
                    </a:lnTo>
                    <a:lnTo>
                      <a:pt x="1345" y="133"/>
                    </a:lnTo>
                    <a:lnTo>
                      <a:pt x="1326" y="109"/>
                    </a:lnTo>
                    <a:lnTo>
                      <a:pt x="1326" y="109"/>
                    </a:lnTo>
                    <a:lnTo>
                      <a:pt x="1322" y="104"/>
                    </a:lnTo>
                    <a:lnTo>
                      <a:pt x="1321" y="97"/>
                    </a:lnTo>
                    <a:lnTo>
                      <a:pt x="1318" y="84"/>
                    </a:lnTo>
                    <a:lnTo>
                      <a:pt x="1318" y="70"/>
                    </a:lnTo>
                    <a:lnTo>
                      <a:pt x="1319" y="58"/>
                    </a:lnTo>
                    <a:lnTo>
                      <a:pt x="1319" y="58"/>
                    </a:lnTo>
                    <a:lnTo>
                      <a:pt x="1315" y="59"/>
                    </a:lnTo>
                    <a:lnTo>
                      <a:pt x="1315" y="58"/>
                    </a:lnTo>
                    <a:lnTo>
                      <a:pt x="1315" y="58"/>
                    </a:lnTo>
                    <a:lnTo>
                      <a:pt x="1319" y="55"/>
                    </a:lnTo>
                    <a:lnTo>
                      <a:pt x="1319" y="55"/>
                    </a:lnTo>
                    <a:lnTo>
                      <a:pt x="1322" y="38"/>
                    </a:lnTo>
                    <a:lnTo>
                      <a:pt x="1296" y="0"/>
                    </a:lnTo>
                    <a:lnTo>
                      <a:pt x="1296" y="0"/>
                    </a:lnTo>
                    <a:lnTo>
                      <a:pt x="1238" y="0"/>
                    </a:lnTo>
                    <a:lnTo>
                      <a:pt x="1192" y="2"/>
                    </a:lnTo>
                    <a:lnTo>
                      <a:pt x="1150" y="6"/>
                    </a:lnTo>
                    <a:lnTo>
                      <a:pt x="1150" y="6"/>
                    </a:lnTo>
                    <a:lnTo>
                      <a:pt x="1123" y="7"/>
                    </a:lnTo>
                    <a:lnTo>
                      <a:pt x="1081" y="9"/>
                    </a:lnTo>
                    <a:lnTo>
                      <a:pt x="972" y="11"/>
                    </a:lnTo>
                    <a:lnTo>
                      <a:pt x="802" y="14"/>
                    </a:lnTo>
                    <a:lnTo>
                      <a:pt x="802" y="14"/>
                    </a:lnTo>
                    <a:lnTo>
                      <a:pt x="808" y="27"/>
                    </a:lnTo>
                    <a:lnTo>
                      <a:pt x="815" y="41"/>
                    </a:lnTo>
                    <a:lnTo>
                      <a:pt x="832" y="69"/>
                    </a:lnTo>
                    <a:lnTo>
                      <a:pt x="853" y="102"/>
                    </a:lnTo>
                    <a:lnTo>
                      <a:pt x="854" y="104"/>
                    </a:lnTo>
                    <a:lnTo>
                      <a:pt x="853" y="104"/>
                    </a:lnTo>
                    <a:lnTo>
                      <a:pt x="853" y="104"/>
                    </a:lnTo>
                    <a:lnTo>
                      <a:pt x="751" y="102"/>
                    </a:lnTo>
                    <a:lnTo>
                      <a:pt x="515" y="100"/>
                    </a:lnTo>
                    <a:lnTo>
                      <a:pt x="378" y="97"/>
                    </a:lnTo>
                    <a:lnTo>
                      <a:pt x="244" y="94"/>
                    </a:lnTo>
                    <a:lnTo>
                      <a:pt x="124" y="90"/>
                    </a:lnTo>
                    <a:lnTo>
                      <a:pt x="75" y="87"/>
                    </a:lnTo>
                    <a:lnTo>
                      <a:pt x="33" y="83"/>
                    </a:lnTo>
                    <a:lnTo>
                      <a:pt x="0" y="568"/>
                    </a:lnTo>
                    <a:lnTo>
                      <a:pt x="0" y="568"/>
                    </a:lnTo>
                    <a:lnTo>
                      <a:pt x="49" y="569"/>
                    </a:lnTo>
                    <a:lnTo>
                      <a:pt x="110" y="570"/>
                    </a:lnTo>
                    <a:lnTo>
                      <a:pt x="110" y="570"/>
                    </a:lnTo>
                    <a:lnTo>
                      <a:pt x="192" y="575"/>
                    </a:lnTo>
                    <a:lnTo>
                      <a:pt x="330" y="583"/>
                    </a:lnTo>
                    <a:lnTo>
                      <a:pt x="330" y="583"/>
                    </a:lnTo>
                    <a:lnTo>
                      <a:pt x="455" y="591"/>
                    </a:lnTo>
                    <a:lnTo>
                      <a:pt x="525" y="596"/>
                    </a:lnTo>
                    <a:lnTo>
                      <a:pt x="525" y="596"/>
                    </a:lnTo>
                    <a:lnTo>
                      <a:pt x="562" y="597"/>
                    </a:lnTo>
                    <a:lnTo>
                      <a:pt x="616" y="601"/>
                    </a:lnTo>
                    <a:lnTo>
                      <a:pt x="616" y="601"/>
                    </a:lnTo>
                    <a:lnTo>
                      <a:pt x="703" y="608"/>
                    </a:lnTo>
                    <a:lnTo>
                      <a:pt x="738" y="610"/>
                    </a:lnTo>
                    <a:lnTo>
                      <a:pt x="763" y="610"/>
                    </a:lnTo>
                    <a:lnTo>
                      <a:pt x="763" y="610"/>
                    </a:lnTo>
                    <a:lnTo>
                      <a:pt x="940" y="598"/>
                    </a:lnTo>
                    <a:lnTo>
                      <a:pt x="940" y="598"/>
                    </a:lnTo>
                    <a:lnTo>
                      <a:pt x="940" y="596"/>
                    </a:lnTo>
                    <a:lnTo>
                      <a:pt x="940" y="596"/>
                    </a:lnTo>
                    <a:lnTo>
                      <a:pt x="940" y="596"/>
                    </a:lnTo>
                    <a:lnTo>
                      <a:pt x="941" y="598"/>
                    </a:lnTo>
                    <a:lnTo>
                      <a:pt x="941" y="598"/>
                    </a:lnTo>
                    <a:lnTo>
                      <a:pt x="943" y="598"/>
                    </a:lnTo>
                    <a:lnTo>
                      <a:pt x="943" y="598"/>
                    </a:lnTo>
                    <a:lnTo>
                      <a:pt x="944" y="257"/>
                    </a:lnTo>
                    <a:lnTo>
                      <a:pt x="944" y="257"/>
                    </a:lnTo>
                    <a:lnTo>
                      <a:pt x="944" y="252"/>
                    </a:lnTo>
                    <a:lnTo>
                      <a:pt x="943" y="248"/>
                    </a:lnTo>
                    <a:lnTo>
                      <a:pt x="940" y="245"/>
                    </a:lnTo>
                    <a:lnTo>
                      <a:pt x="936" y="243"/>
                    </a:lnTo>
                    <a:lnTo>
                      <a:pt x="927" y="238"/>
                    </a:lnTo>
                    <a:lnTo>
                      <a:pt x="917" y="234"/>
                    </a:lnTo>
                    <a:lnTo>
                      <a:pt x="917" y="234"/>
                    </a:lnTo>
                    <a:lnTo>
                      <a:pt x="906" y="229"/>
                    </a:lnTo>
                    <a:lnTo>
                      <a:pt x="898" y="224"/>
                    </a:lnTo>
                    <a:lnTo>
                      <a:pt x="898" y="224"/>
                    </a:lnTo>
                    <a:lnTo>
                      <a:pt x="892" y="219"/>
                    </a:lnTo>
                    <a:lnTo>
                      <a:pt x="889" y="212"/>
                    </a:lnTo>
                    <a:lnTo>
                      <a:pt x="887" y="203"/>
                    </a:lnTo>
                    <a:lnTo>
                      <a:pt x="885" y="195"/>
                    </a:lnTo>
                    <a:lnTo>
                      <a:pt x="884" y="179"/>
                    </a:lnTo>
                    <a:lnTo>
                      <a:pt x="882" y="167"/>
                    </a:lnTo>
                    <a:lnTo>
                      <a:pt x="882" y="167"/>
                    </a:lnTo>
                    <a:lnTo>
                      <a:pt x="885" y="163"/>
                    </a:lnTo>
                    <a:lnTo>
                      <a:pt x="888" y="160"/>
                    </a:lnTo>
                    <a:lnTo>
                      <a:pt x="894" y="157"/>
                    </a:lnTo>
                    <a:lnTo>
                      <a:pt x="899" y="154"/>
                    </a:lnTo>
                    <a:lnTo>
                      <a:pt x="899" y="154"/>
                    </a:lnTo>
                    <a:lnTo>
                      <a:pt x="908" y="151"/>
                    </a:lnTo>
                    <a:lnTo>
                      <a:pt x="912" y="150"/>
                    </a:lnTo>
                    <a:lnTo>
                      <a:pt x="915" y="147"/>
                    </a:lnTo>
                    <a:lnTo>
                      <a:pt x="915" y="147"/>
                    </a:lnTo>
                    <a:lnTo>
                      <a:pt x="915" y="144"/>
                    </a:lnTo>
                    <a:lnTo>
                      <a:pt x="915" y="144"/>
                    </a:lnTo>
                    <a:lnTo>
                      <a:pt x="913" y="142"/>
                    </a:lnTo>
                    <a:lnTo>
                      <a:pt x="909" y="139"/>
                    </a:lnTo>
                    <a:lnTo>
                      <a:pt x="901" y="136"/>
                    </a:lnTo>
                    <a:lnTo>
                      <a:pt x="901" y="136"/>
                    </a:lnTo>
                    <a:lnTo>
                      <a:pt x="889" y="132"/>
                    </a:lnTo>
                    <a:lnTo>
                      <a:pt x="889" y="132"/>
                    </a:lnTo>
                    <a:lnTo>
                      <a:pt x="866" y="116"/>
                    </a:lnTo>
                    <a:lnTo>
                      <a:pt x="850" y="107"/>
                    </a:lnTo>
                    <a:lnTo>
                      <a:pt x="850" y="105"/>
                    </a:lnTo>
                    <a:lnTo>
                      <a:pt x="850" y="105"/>
                    </a:lnTo>
                    <a:lnTo>
                      <a:pt x="866" y="115"/>
                    </a:lnTo>
                    <a:lnTo>
                      <a:pt x="889" y="130"/>
                    </a:lnTo>
                    <a:lnTo>
                      <a:pt x="889" y="130"/>
                    </a:lnTo>
                    <a:lnTo>
                      <a:pt x="901" y="135"/>
                    </a:lnTo>
                    <a:lnTo>
                      <a:pt x="901" y="135"/>
                    </a:lnTo>
                    <a:lnTo>
                      <a:pt x="910" y="139"/>
                    </a:lnTo>
                    <a:lnTo>
                      <a:pt x="915" y="140"/>
                    </a:lnTo>
                    <a:lnTo>
                      <a:pt x="916" y="143"/>
                    </a:lnTo>
                    <a:lnTo>
                      <a:pt x="916" y="143"/>
                    </a:lnTo>
                    <a:lnTo>
                      <a:pt x="916" y="146"/>
                    </a:lnTo>
                    <a:lnTo>
                      <a:pt x="915" y="149"/>
                    </a:lnTo>
                    <a:lnTo>
                      <a:pt x="915" y="149"/>
                    </a:lnTo>
                    <a:lnTo>
                      <a:pt x="913" y="150"/>
                    </a:lnTo>
                    <a:lnTo>
                      <a:pt x="909" y="153"/>
                    </a:lnTo>
                    <a:lnTo>
                      <a:pt x="901" y="156"/>
                    </a:lnTo>
                    <a:lnTo>
                      <a:pt x="901" y="156"/>
                    </a:lnTo>
                    <a:lnTo>
                      <a:pt x="889" y="160"/>
                    </a:lnTo>
                    <a:lnTo>
                      <a:pt x="885" y="163"/>
                    </a:lnTo>
                    <a:lnTo>
                      <a:pt x="884" y="167"/>
                    </a:lnTo>
                    <a:lnTo>
                      <a:pt x="884" y="167"/>
                    </a:lnTo>
                    <a:lnTo>
                      <a:pt x="885" y="179"/>
                    </a:lnTo>
                    <a:lnTo>
                      <a:pt x="887" y="195"/>
                    </a:lnTo>
                    <a:lnTo>
                      <a:pt x="888" y="203"/>
                    </a:lnTo>
                    <a:lnTo>
                      <a:pt x="891" y="210"/>
                    </a:lnTo>
                    <a:lnTo>
                      <a:pt x="894" y="217"/>
                    </a:lnTo>
                    <a:lnTo>
                      <a:pt x="898" y="223"/>
                    </a:lnTo>
                    <a:lnTo>
                      <a:pt x="898" y="223"/>
                    </a:lnTo>
                    <a:lnTo>
                      <a:pt x="908" y="229"/>
                    </a:lnTo>
                    <a:lnTo>
                      <a:pt x="917" y="233"/>
                    </a:lnTo>
                    <a:lnTo>
                      <a:pt x="917" y="233"/>
                    </a:lnTo>
                    <a:lnTo>
                      <a:pt x="929" y="237"/>
                    </a:lnTo>
                    <a:lnTo>
                      <a:pt x="937" y="241"/>
                    </a:lnTo>
                    <a:lnTo>
                      <a:pt x="941" y="245"/>
                    </a:lnTo>
                    <a:lnTo>
                      <a:pt x="944" y="248"/>
                    </a:lnTo>
                    <a:lnTo>
                      <a:pt x="945" y="252"/>
                    </a:lnTo>
                    <a:lnTo>
                      <a:pt x="945" y="257"/>
                    </a:lnTo>
                    <a:lnTo>
                      <a:pt x="945" y="257"/>
                    </a:lnTo>
                    <a:lnTo>
                      <a:pt x="943" y="598"/>
                    </a:lnTo>
                    <a:lnTo>
                      <a:pt x="943" y="600"/>
                    </a:lnTo>
                    <a:lnTo>
                      <a:pt x="943" y="600"/>
                    </a:lnTo>
                    <a:lnTo>
                      <a:pt x="943" y="600"/>
                    </a:lnTo>
                    <a:lnTo>
                      <a:pt x="941" y="600"/>
                    </a:lnTo>
                    <a:lnTo>
                      <a:pt x="941" y="600"/>
                    </a:lnTo>
                    <a:lnTo>
                      <a:pt x="955" y="694"/>
                    </a:lnTo>
                    <a:lnTo>
                      <a:pt x="962" y="757"/>
                    </a:lnTo>
                    <a:lnTo>
                      <a:pt x="965" y="783"/>
                    </a:lnTo>
                    <a:lnTo>
                      <a:pt x="965" y="803"/>
                    </a:lnTo>
                    <a:lnTo>
                      <a:pt x="965" y="803"/>
                    </a:lnTo>
                    <a:lnTo>
                      <a:pt x="969" y="958"/>
                    </a:lnTo>
                    <a:lnTo>
                      <a:pt x="973" y="1135"/>
                    </a:lnTo>
                    <a:lnTo>
                      <a:pt x="996" y="1156"/>
                    </a:lnTo>
                    <a:lnTo>
                      <a:pt x="1035" y="1153"/>
                    </a:lnTo>
                    <a:lnTo>
                      <a:pt x="1035" y="1153"/>
                    </a:lnTo>
                    <a:lnTo>
                      <a:pt x="1036" y="1243"/>
                    </a:lnTo>
                    <a:lnTo>
                      <a:pt x="1420" y="1234"/>
                    </a:lnTo>
                    <a:lnTo>
                      <a:pt x="1420" y="1234"/>
                    </a:lnTo>
                    <a:lnTo>
                      <a:pt x="1420" y="1194"/>
                    </a:lnTo>
                    <a:lnTo>
                      <a:pt x="1422" y="1164"/>
                    </a:lnTo>
                    <a:lnTo>
                      <a:pt x="1422" y="1152"/>
                    </a:lnTo>
                    <a:lnTo>
                      <a:pt x="1424" y="1142"/>
                    </a:lnTo>
                    <a:lnTo>
                      <a:pt x="1424" y="1142"/>
                    </a:lnTo>
                    <a:lnTo>
                      <a:pt x="1426" y="1129"/>
                    </a:lnTo>
                    <a:lnTo>
                      <a:pt x="1424" y="1115"/>
                    </a:lnTo>
                    <a:lnTo>
                      <a:pt x="1424" y="1115"/>
                    </a:lnTo>
                    <a:lnTo>
                      <a:pt x="1424" y="1106"/>
                    </a:lnTo>
                    <a:lnTo>
                      <a:pt x="1426" y="1096"/>
                    </a:lnTo>
                    <a:lnTo>
                      <a:pt x="1427" y="1085"/>
                    </a:lnTo>
                    <a:lnTo>
                      <a:pt x="1433" y="1075"/>
                    </a:lnTo>
                    <a:lnTo>
                      <a:pt x="1433" y="1075"/>
                    </a:lnTo>
                    <a:lnTo>
                      <a:pt x="1443" y="1056"/>
                    </a:lnTo>
                    <a:lnTo>
                      <a:pt x="1450" y="1038"/>
                    </a:lnTo>
                    <a:lnTo>
                      <a:pt x="1450" y="1038"/>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87" name="Freeform 94"/>
              <p:cNvSpPr/>
              <p:nvPr/>
            </p:nvSpPr>
            <p:spPr bwMode="auto">
              <a:xfrm>
                <a:off x="2181225" y="3641725"/>
                <a:ext cx="874713" cy="447675"/>
              </a:xfrm>
              <a:custGeom>
                <a:gdLst>
                  <a:gd fmla="*/ 708 w 1103" name="T0"/>
                  <a:gd fmla="*/ 534 h 565" name="T1"/>
                  <a:gd fmla="*/ 711 w 1103" name="T2"/>
                  <a:gd fmla="*/ 548 h 565" name="T3"/>
                  <a:gd fmla="*/ 736 w 1103" name="T4"/>
                  <a:gd fmla="*/ 558 h 565" name="T5"/>
                  <a:gd fmla="*/ 767 w 1103" name="T6"/>
                  <a:gd fmla="*/ 558 h 565" name="T7"/>
                  <a:gd fmla="*/ 775 w 1103" name="T8"/>
                  <a:gd fmla="*/ 545 h 565" name="T9"/>
                  <a:gd fmla="*/ 785 w 1103" name="T10"/>
                  <a:gd fmla="*/ 528 h 565" name="T11"/>
                  <a:gd fmla="*/ 793 w 1103" name="T12"/>
                  <a:gd fmla="*/ 521 h 565" name="T13"/>
                  <a:gd fmla="*/ 799 w 1103" name="T14"/>
                  <a:gd fmla="*/ 525 h 565" name="T15"/>
                  <a:gd fmla="*/ 819 w 1103" name="T16"/>
                  <a:gd fmla="*/ 528 h 565" name="T17"/>
                  <a:gd fmla="*/ 830 w 1103" name="T18"/>
                  <a:gd fmla="*/ 537 h 565" name="T19"/>
                  <a:gd fmla="*/ 841 w 1103" name="T20"/>
                  <a:gd fmla="*/ 551 h 565" name="T21"/>
                  <a:gd fmla="*/ 869 w 1103" name="T22"/>
                  <a:gd fmla="*/ 558 h 565" name="T23"/>
                  <a:gd fmla="*/ 912 w 1103" name="T24"/>
                  <a:gd fmla="*/ 551 h 565" name="T25"/>
                  <a:gd fmla="*/ 928 w 1103" name="T26"/>
                  <a:gd fmla="*/ 539 h 565" name="T27"/>
                  <a:gd fmla="*/ 954 w 1103" name="T28"/>
                  <a:gd fmla="*/ 516 h 565" name="T29"/>
                  <a:gd fmla="*/ 957 w 1103" name="T30"/>
                  <a:gd fmla="*/ 516 h 565" name="T31"/>
                  <a:gd fmla="*/ 963 w 1103" name="T32"/>
                  <a:gd fmla="*/ 523 h 565" name="T33"/>
                  <a:gd fmla="*/ 984 w 1103" name="T34"/>
                  <a:gd fmla="*/ 524 h 565" name="T35"/>
                  <a:gd fmla="*/ 997 w 1103" name="T36"/>
                  <a:gd fmla="*/ 517 h 565" name="T37"/>
                  <a:gd fmla="*/ 1004 w 1103" name="T38"/>
                  <a:gd fmla="*/ 509 h 565" name="T39"/>
                  <a:gd fmla="*/ 1025 w 1103" name="T40"/>
                  <a:gd fmla="*/ 524 h 565" name="T41"/>
                  <a:gd fmla="*/ 1060 w 1103" name="T42"/>
                  <a:gd fmla="*/ 548 h 565" name="T43"/>
                  <a:gd fmla="*/ 1099 w 1103" name="T44"/>
                  <a:gd fmla="*/ 562 h 565" name="T45"/>
                  <a:gd fmla="*/ 1095 w 1103" name="T46"/>
                  <a:gd fmla="*/ 234 h 565" name="T47"/>
                  <a:gd fmla="*/ 1085 w 1103" name="T48"/>
                  <a:gd fmla="*/ 125 h 565" name="T49"/>
                  <a:gd fmla="*/ 894 w 1103" name="T50"/>
                  <a:gd fmla="*/ 42 h 565" name="T51"/>
                  <a:gd fmla="*/ 823 w 1103" name="T52"/>
                  <a:gd fmla="*/ 39 h 565" name="T53"/>
                  <a:gd fmla="*/ 656 w 1103" name="T54"/>
                  <a:gd fmla="*/ 28 h 565" name="T55"/>
                  <a:gd fmla="*/ 461 w 1103" name="T56"/>
                  <a:gd fmla="*/ 15 h 565" name="T57"/>
                  <a:gd fmla="*/ 176 w 1103" name="T58"/>
                  <a:gd fmla="*/ 1 h 565" name="T59"/>
                  <a:gd fmla="*/ 6 w 1103" name="T60"/>
                  <a:gd fmla="*/ 10 h 565" name="T61"/>
                  <a:gd fmla="*/ 384 w 1103" name="T62"/>
                  <a:gd fmla="*/ 408 h 565" name="T63"/>
                  <a:gd fmla="*/ 418 w 1103" name="T64"/>
                  <a:gd fmla="*/ 437 h 565" name="T65"/>
                  <a:gd fmla="*/ 431 w 1103" name="T66"/>
                  <a:gd fmla="*/ 438 h 565" name="T67"/>
                  <a:gd fmla="*/ 496 w 1103" name="T68"/>
                  <a:gd fmla="*/ 448 h 565" name="T69"/>
                  <a:gd fmla="*/ 495 w 1103" name="T70"/>
                  <a:gd fmla="*/ 452 h 565" name="T71"/>
                  <a:gd fmla="*/ 478 w 1103" name="T72"/>
                  <a:gd fmla="*/ 461 h 565" name="T73"/>
                  <a:gd fmla="*/ 524 w 1103" name="T74"/>
                  <a:gd fmla="*/ 475 h 565" name="T75"/>
                  <a:gd fmla="*/ 538 w 1103" name="T76"/>
                  <a:gd fmla="*/ 475 h 565" name="T77"/>
                  <a:gd fmla="*/ 545 w 1103" name="T78"/>
                  <a:gd fmla="*/ 476 h 565" name="T79"/>
                  <a:gd fmla="*/ 608 w 1103" name="T80"/>
                  <a:gd fmla="*/ 483 h 565" name="T81"/>
                  <a:gd fmla="*/ 638 w 1103" name="T82"/>
                  <a:gd fmla="*/ 497 h 565" name="T83"/>
                  <a:gd fmla="*/ 632 w 1103" name="T84"/>
                  <a:gd fmla="*/ 511 h 565" name="T85"/>
                  <a:gd fmla="*/ 641 w 1103" name="T86"/>
                  <a:gd fmla="*/ 528 h 565" name="T87"/>
                  <a:gd fmla="*/ 659 w 1103" name="T88"/>
                  <a:gd fmla="*/ 537 h 565" name="T89"/>
                  <a:gd fmla="*/ 679 w 1103" name="T90"/>
                  <a:gd fmla="*/ 531 h 565" name="T91"/>
                  <a:gd fmla="*/ 695 w 1103" name="T92"/>
                  <a:gd fmla="*/ 524 h 565" name="T93"/>
                  <a:gd fmla="*/ 722 w 1103" name="T94"/>
                  <a:gd fmla="*/ 528 h 565" name="T95"/>
                  <a:gd fmla="*/ 719 w 1103" name="T96"/>
                  <a:gd fmla="*/ 530 h 56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65" w="1103">
                    <a:moveTo>
                      <a:pt x="719" y="530"/>
                    </a:moveTo>
                    <a:lnTo>
                      <a:pt x="719" y="530"/>
                    </a:lnTo>
                    <a:lnTo>
                      <a:pt x="712" y="532"/>
                    </a:lnTo>
                    <a:lnTo>
                      <a:pt x="708" y="534"/>
                    </a:lnTo>
                    <a:lnTo>
                      <a:pt x="707" y="537"/>
                    </a:lnTo>
                    <a:lnTo>
                      <a:pt x="707" y="537"/>
                    </a:lnTo>
                    <a:lnTo>
                      <a:pt x="708" y="545"/>
                    </a:lnTo>
                    <a:lnTo>
                      <a:pt x="711" y="548"/>
                    </a:lnTo>
                    <a:lnTo>
                      <a:pt x="714" y="551"/>
                    </a:lnTo>
                    <a:lnTo>
                      <a:pt x="719" y="553"/>
                    </a:lnTo>
                    <a:lnTo>
                      <a:pt x="726" y="556"/>
                    </a:lnTo>
                    <a:lnTo>
                      <a:pt x="736" y="558"/>
                    </a:lnTo>
                    <a:lnTo>
                      <a:pt x="749" y="559"/>
                    </a:lnTo>
                    <a:lnTo>
                      <a:pt x="749" y="559"/>
                    </a:lnTo>
                    <a:lnTo>
                      <a:pt x="763" y="559"/>
                    </a:lnTo>
                    <a:lnTo>
                      <a:pt x="767" y="558"/>
                    </a:lnTo>
                    <a:lnTo>
                      <a:pt x="771" y="556"/>
                    </a:lnTo>
                    <a:lnTo>
                      <a:pt x="772" y="553"/>
                    </a:lnTo>
                    <a:lnTo>
                      <a:pt x="774" y="551"/>
                    </a:lnTo>
                    <a:lnTo>
                      <a:pt x="775" y="545"/>
                    </a:lnTo>
                    <a:lnTo>
                      <a:pt x="775" y="545"/>
                    </a:lnTo>
                    <a:lnTo>
                      <a:pt x="778" y="537"/>
                    </a:lnTo>
                    <a:lnTo>
                      <a:pt x="781" y="532"/>
                    </a:lnTo>
                    <a:lnTo>
                      <a:pt x="785" y="528"/>
                    </a:lnTo>
                    <a:lnTo>
                      <a:pt x="785" y="528"/>
                    </a:lnTo>
                    <a:lnTo>
                      <a:pt x="791" y="523"/>
                    </a:lnTo>
                    <a:lnTo>
                      <a:pt x="793" y="521"/>
                    </a:lnTo>
                    <a:lnTo>
                      <a:pt x="793" y="521"/>
                    </a:lnTo>
                    <a:lnTo>
                      <a:pt x="795" y="523"/>
                    </a:lnTo>
                    <a:lnTo>
                      <a:pt x="795" y="523"/>
                    </a:lnTo>
                    <a:lnTo>
                      <a:pt x="796" y="524"/>
                    </a:lnTo>
                    <a:lnTo>
                      <a:pt x="799" y="525"/>
                    </a:lnTo>
                    <a:lnTo>
                      <a:pt x="803" y="527"/>
                    </a:lnTo>
                    <a:lnTo>
                      <a:pt x="810" y="528"/>
                    </a:lnTo>
                    <a:lnTo>
                      <a:pt x="810" y="528"/>
                    </a:lnTo>
                    <a:lnTo>
                      <a:pt x="819" y="528"/>
                    </a:lnTo>
                    <a:lnTo>
                      <a:pt x="824" y="531"/>
                    </a:lnTo>
                    <a:lnTo>
                      <a:pt x="827" y="534"/>
                    </a:lnTo>
                    <a:lnTo>
                      <a:pt x="830" y="537"/>
                    </a:lnTo>
                    <a:lnTo>
                      <a:pt x="830" y="537"/>
                    </a:lnTo>
                    <a:lnTo>
                      <a:pt x="833" y="544"/>
                    </a:lnTo>
                    <a:lnTo>
                      <a:pt x="837" y="546"/>
                    </a:lnTo>
                    <a:lnTo>
                      <a:pt x="841" y="551"/>
                    </a:lnTo>
                    <a:lnTo>
                      <a:pt x="841" y="551"/>
                    </a:lnTo>
                    <a:lnTo>
                      <a:pt x="848" y="553"/>
                    </a:lnTo>
                    <a:lnTo>
                      <a:pt x="855" y="556"/>
                    </a:lnTo>
                    <a:lnTo>
                      <a:pt x="862" y="558"/>
                    </a:lnTo>
                    <a:lnTo>
                      <a:pt x="869" y="558"/>
                    </a:lnTo>
                    <a:lnTo>
                      <a:pt x="884" y="556"/>
                    </a:lnTo>
                    <a:lnTo>
                      <a:pt x="903" y="553"/>
                    </a:lnTo>
                    <a:lnTo>
                      <a:pt x="903" y="553"/>
                    </a:lnTo>
                    <a:lnTo>
                      <a:pt x="912" y="551"/>
                    </a:lnTo>
                    <a:lnTo>
                      <a:pt x="919" y="548"/>
                    </a:lnTo>
                    <a:lnTo>
                      <a:pt x="924" y="545"/>
                    </a:lnTo>
                    <a:lnTo>
                      <a:pt x="928" y="539"/>
                    </a:lnTo>
                    <a:lnTo>
                      <a:pt x="928" y="539"/>
                    </a:lnTo>
                    <a:lnTo>
                      <a:pt x="942" y="525"/>
                    </a:lnTo>
                    <a:lnTo>
                      <a:pt x="942" y="525"/>
                    </a:lnTo>
                    <a:lnTo>
                      <a:pt x="950" y="517"/>
                    </a:lnTo>
                    <a:lnTo>
                      <a:pt x="954" y="516"/>
                    </a:lnTo>
                    <a:lnTo>
                      <a:pt x="954" y="516"/>
                    </a:lnTo>
                    <a:lnTo>
                      <a:pt x="954" y="516"/>
                    </a:lnTo>
                    <a:lnTo>
                      <a:pt x="954" y="516"/>
                    </a:lnTo>
                    <a:lnTo>
                      <a:pt x="957" y="516"/>
                    </a:lnTo>
                    <a:lnTo>
                      <a:pt x="959" y="518"/>
                    </a:lnTo>
                    <a:lnTo>
                      <a:pt x="959" y="518"/>
                    </a:lnTo>
                    <a:lnTo>
                      <a:pt x="960" y="520"/>
                    </a:lnTo>
                    <a:lnTo>
                      <a:pt x="963" y="523"/>
                    </a:lnTo>
                    <a:lnTo>
                      <a:pt x="967" y="524"/>
                    </a:lnTo>
                    <a:lnTo>
                      <a:pt x="973" y="525"/>
                    </a:lnTo>
                    <a:lnTo>
                      <a:pt x="973" y="525"/>
                    </a:lnTo>
                    <a:lnTo>
                      <a:pt x="984" y="524"/>
                    </a:lnTo>
                    <a:lnTo>
                      <a:pt x="990" y="523"/>
                    </a:lnTo>
                    <a:lnTo>
                      <a:pt x="994" y="521"/>
                    </a:lnTo>
                    <a:lnTo>
                      <a:pt x="997" y="517"/>
                    </a:lnTo>
                    <a:lnTo>
                      <a:pt x="997" y="517"/>
                    </a:lnTo>
                    <a:lnTo>
                      <a:pt x="1001" y="511"/>
                    </a:lnTo>
                    <a:lnTo>
                      <a:pt x="1001" y="511"/>
                    </a:lnTo>
                    <a:lnTo>
                      <a:pt x="1002" y="510"/>
                    </a:lnTo>
                    <a:lnTo>
                      <a:pt x="1004" y="509"/>
                    </a:lnTo>
                    <a:lnTo>
                      <a:pt x="1004" y="509"/>
                    </a:lnTo>
                    <a:lnTo>
                      <a:pt x="1008" y="510"/>
                    </a:lnTo>
                    <a:lnTo>
                      <a:pt x="1013" y="513"/>
                    </a:lnTo>
                    <a:lnTo>
                      <a:pt x="1025" y="524"/>
                    </a:lnTo>
                    <a:lnTo>
                      <a:pt x="1025" y="524"/>
                    </a:lnTo>
                    <a:lnTo>
                      <a:pt x="1041" y="538"/>
                    </a:lnTo>
                    <a:lnTo>
                      <a:pt x="1051" y="544"/>
                    </a:lnTo>
                    <a:lnTo>
                      <a:pt x="1060" y="548"/>
                    </a:lnTo>
                    <a:lnTo>
                      <a:pt x="1060" y="548"/>
                    </a:lnTo>
                    <a:lnTo>
                      <a:pt x="1076" y="552"/>
                    </a:lnTo>
                    <a:lnTo>
                      <a:pt x="1089" y="556"/>
                    </a:lnTo>
                    <a:lnTo>
                      <a:pt x="1099" y="562"/>
                    </a:lnTo>
                    <a:lnTo>
                      <a:pt x="1103" y="565"/>
                    </a:lnTo>
                    <a:lnTo>
                      <a:pt x="1103" y="565"/>
                    </a:lnTo>
                    <a:lnTo>
                      <a:pt x="1099" y="388"/>
                    </a:lnTo>
                    <a:lnTo>
                      <a:pt x="1095" y="234"/>
                    </a:lnTo>
                    <a:lnTo>
                      <a:pt x="1095" y="234"/>
                    </a:lnTo>
                    <a:lnTo>
                      <a:pt x="1095" y="214"/>
                    </a:lnTo>
                    <a:lnTo>
                      <a:pt x="1092" y="188"/>
                    </a:lnTo>
                    <a:lnTo>
                      <a:pt x="1085" y="125"/>
                    </a:lnTo>
                    <a:lnTo>
                      <a:pt x="1071" y="31"/>
                    </a:lnTo>
                    <a:lnTo>
                      <a:pt x="1071" y="31"/>
                    </a:lnTo>
                    <a:lnTo>
                      <a:pt x="894" y="42"/>
                    </a:lnTo>
                    <a:lnTo>
                      <a:pt x="894" y="42"/>
                    </a:lnTo>
                    <a:lnTo>
                      <a:pt x="883" y="42"/>
                    </a:lnTo>
                    <a:lnTo>
                      <a:pt x="883" y="42"/>
                    </a:lnTo>
                    <a:lnTo>
                      <a:pt x="856" y="41"/>
                    </a:lnTo>
                    <a:lnTo>
                      <a:pt x="823" y="39"/>
                    </a:lnTo>
                    <a:lnTo>
                      <a:pt x="747" y="34"/>
                    </a:lnTo>
                    <a:lnTo>
                      <a:pt x="747" y="34"/>
                    </a:lnTo>
                    <a:lnTo>
                      <a:pt x="693" y="29"/>
                    </a:lnTo>
                    <a:lnTo>
                      <a:pt x="656" y="28"/>
                    </a:lnTo>
                    <a:lnTo>
                      <a:pt x="656" y="28"/>
                    </a:lnTo>
                    <a:lnTo>
                      <a:pt x="586" y="24"/>
                    </a:lnTo>
                    <a:lnTo>
                      <a:pt x="461" y="15"/>
                    </a:lnTo>
                    <a:lnTo>
                      <a:pt x="461" y="15"/>
                    </a:lnTo>
                    <a:lnTo>
                      <a:pt x="323" y="7"/>
                    </a:lnTo>
                    <a:lnTo>
                      <a:pt x="241" y="3"/>
                    </a:lnTo>
                    <a:lnTo>
                      <a:pt x="241" y="3"/>
                    </a:lnTo>
                    <a:lnTo>
                      <a:pt x="176" y="1"/>
                    </a:lnTo>
                    <a:lnTo>
                      <a:pt x="127" y="0"/>
                    </a:lnTo>
                    <a:lnTo>
                      <a:pt x="5" y="6"/>
                    </a:lnTo>
                    <a:lnTo>
                      <a:pt x="7" y="10"/>
                    </a:lnTo>
                    <a:lnTo>
                      <a:pt x="6" y="10"/>
                    </a:lnTo>
                    <a:lnTo>
                      <a:pt x="0" y="77"/>
                    </a:lnTo>
                    <a:lnTo>
                      <a:pt x="382" y="99"/>
                    </a:lnTo>
                    <a:lnTo>
                      <a:pt x="382" y="99"/>
                    </a:lnTo>
                    <a:lnTo>
                      <a:pt x="384" y="408"/>
                    </a:lnTo>
                    <a:lnTo>
                      <a:pt x="384" y="408"/>
                    </a:lnTo>
                    <a:lnTo>
                      <a:pt x="404" y="426"/>
                    </a:lnTo>
                    <a:lnTo>
                      <a:pt x="414" y="434"/>
                    </a:lnTo>
                    <a:lnTo>
                      <a:pt x="418" y="437"/>
                    </a:lnTo>
                    <a:lnTo>
                      <a:pt x="421" y="438"/>
                    </a:lnTo>
                    <a:lnTo>
                      <a:pt x="421" y="438"/>
                    </a:lnTo>
                    <a:lnTo>
                      <a:pt x="431" y="438"/>
                    </a:lnTo>
                    <a:lnTo>
                      <a:pt x="431" y="438"/>
                    </a:lnTo>
                    <a:lnTo>
                      <a:pt x="474" y="444"/>
                    </a:lnTo>
                    <a:lnTo>
                      <a:pt x="474" y="444"/>
                    </a:lnTo>
                    <a:lnTo>
                      <a:pt x="494" y="447"/>
                    </a:lnTo>
                    <a:lnTo>
                      <a:pt x="496" y="448"/>
                    </a:lnTo>
                    <a:lnTo>
                      <a:pt x="498" y="450"/>
                    </a:lnTo>
                    <a:lnTo>
                      <a:pt x="498" y="450"/>
                    </a:lnTo>
                    <a:lnTo>
                      <a:pt x="496" y="451"/>
                    </a:lnTo>
                    <a:lnTo>
                      <a:pt x="495" y="452"/>
                    </a:lnTo>
                    <a:lnTo>
                      <a:pt x="489" y="454"/>
                    </a:lnTo>
                    <a:lnTo>
                      <a:pt x="473" y="457"/>
                    </a:lnTo>
                    <a:lnTo>
                      <a:pt x="473" y="457"/>
                    </a:lnTo>
                    <a:lnTo>
                      <a:pt x="478" y="461"/>
                    </a:lnTo>
                    <a:lnTo>
                      <a:pt x="489" y="466"/>
                    </a:lnTo>
                    <a:lnTo>
                      <a:pt x="505" y="471"/>
                    </a:lnTo>
                    <a:lnTo>
                      <a:pt x="513" y="473"/>
                    </a:lnTo>
                    <a:lnTo>
                      <a:pt x="524" y="475"/>
                    </a:lnTo>
                    <a:lnTo>
                      <a:pt x="524" y="475"/>
                    </a:lnTo>
                    <a:lnTo>
                      <a:pt x="538" y="475"/>
                    </a:lnTo>
                    <a:lnTo>
                      <a:pt x="538" y="475"/>
                    </a:lnTo>
                    <a:lnTo>
                      <a:pt x="538" y="475"/>
                    </a:lnTo>
                    <a:lnTo>
                      <a:pt x="545" y="475"/>
                    </a:lnTo>
                    <a:lnTo>
                      <a:pt x="545" y="476"/>
                    </a:lnTo>
                    <a:lnTo>
                      <a:pt x="545" y="476"/>
                    </a:lnTo>
                    <a:lnTo>
                      <a:pt x="545" y="476"/>
                    </a:lnTo>
                    <a:lnTo>
                      <a:pt x="583" y="489"/>
                    </a:lnTo>
                    <a:lnTo>
                      <a:pt x="608" y="483"/>
                    </a:lnTo>
                    <a:lnTo>
                      <a:pt x="608" y="483"/>
                    </a:lnTo>
                    <a:lnTo>
                      <a:pt x="608" y="483"/>
                    </a:lnTo>
                    <a:lnTo>
                      <a:pt x="631" y="492"/>
                    </a:lnTo>
                    <a:lnTo>
                      <a:pt x="631" y="492"/>
                    </a:lnTo>
                    <a:lnTo>
                      <a:pt x="635" y="494"/>
                    </a:lnTo>
                    <a:lnTo>
                      <a:pt x="638" y="497"/>
                    </a:lnTo>
                    <a:lnTo>
                      <a:pt x="638" y="497"/>
                    </a:lnTo>
                    <a:lnTo>
                      <a:pt x="638" y="503"/>
                    </a:lnTo>
                    <a:lnTo>
                      <a:pt x="635" y="507"/>
                    </a:lnTo>
                    <a:lnTo>
                      <a:pt x="632" y="511"/>
                    </a:lnTo>
                    <a:lnTo>
                      <a:pt x="632" y="511"/>
                    </a:lnTo>
                    <a:lnTo>
                      <a:pt x="632" y="517"/>
                    </a:lnTo>
                    <a:lnTo>
                      <a:pt x="636" y="524"/>
                    </a:lnTo>
                    <a:lnTo>
                      <a:pt x="641" y="528"/>
                    </a:lnTo>
                    <a:lnTo>
                      <a:pt x="645" y="532"/>
                    </a:lnTo>
                    <a:lnTo>
                      <a:pt x="652" y="535"/>
                    </a:lnTo>
                    <a:lnTo>
                      <a:pt x="659" y="537"/>
                    </a:lnTo>
                    <a:lnTo>
                      <a:pt x="659" y="537"/>
                    </a:lnTo>
                    <a:lnTo>
                      <a:pt x="666" y="537"/>
                    </a:lnTo>
                    <a:lnTo>
                      <a:pt x="671" y="535"/>
                    </a:lnTo>
                    <a:lnTo>
                      <a:pt x="674" y="534"/>
                    </a:lnTo>
                    <a:lnTo>
                      <a:pt x="679" y="531"/>
                    </a:lnTo>
                    <a:lnTo>
                      <a:pt x="679" y="531"/>
                    </a:lnTo>
                    <a:lnTo>
                      <a:pt x="681" y="528"/>
                    </a:lnTo>
                    <a:lnTo>
                      <a:pt x="687" y="525"/>
                    </a:lnTo>
                    <a:lnTo>
                      <a:pt x="695" y="524"/>
                    </a:lnTo>
                    <a:lnTo>
                      <a:pt x="707" y="525"/>
                    </a:lnTo>
                    <a:lnTo>
                      <a:pt x="707" y="525"/>
                    </a:lnTo>
                    <a:lnTo>
                      <a:pt x="721" y="527"/>
                    </a:lnTo>
                    <a:lnTo>
                      <a:pt x="722" y="528"/>
                    </a:lnTo>
                    <a:lnTo>
                      <a:pt x="722" y="528"/>
                    </a:lnTo>
                    <a:lnTo>
                      <a:pt x="722" y="528"/>
                    </a:lnTo>
                    <a:lnTo>
                      <a:pt x="722" y="530"/>
                    </a:lnTo>
                    <a:lnTo>
                      <a:pt x="719" y="530"/>
                    </a:lnTo>
                    <a:lnTo>
                      <a:pt x="719" y="530"/>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88" name="Freeform 95"/>
              <p:cNvSpPr/>
              <p:nvPr/>
            </p:nvSpPr>
            <p:spPr bwMode="auto">
              <a:xfrm>
                <a:off x="4222750" y="3786188"/>
                <a:ext cx="501650" cy="381000"/>
              </a:xfrm>
              <a:custGeom>
                <a:gdLst>
                  <a:gd fmla="*/ 308 w 631" name="T0"/>
                  <a:gd fmla="*/ 13 h 479" name="T1"/>
                  <a:gd fmla="*/ 249 w 631" name="T2"/>
                  <a:gd fmla="*/ 3 h 479" name="T3"/>
                  <a:gd fmla="*/ 145 w 631" name="T4"/>
                  <a:gd fmla="*/ 6 h 479" name="T5"/>
                  <a:gd fmla="*/ 103 w 631" name="T6"/>
                  <a:gd fmla="*/ 23 h 479" name="T7"/>
                  <a:gd fmla="*/ 75 w 631" name="T8"/>
                  <a:gd fmla="*/ 39 h 479" name="T9"/>
                  <a:gd fmla="*/ 14 w 631" name="T10"/>
                  <a:gd fmla="*/ 66 h 479" name="T11"/>
                  <a:gd fmla="*/ 1 w 631" name="T12"/>
                  <a:gd fmla="*/ 94 h 479" name="T13"/>
                  <a:gd fmla="*/ 2 w 631" name="T14"/>
                  <a:gd fmla="*/ 108 h 479" name="T15"/>
                  <a:gd fmla="*/ 11 w 631" name="T16"/>
                  <a:gd fmla="*/ 122 h 479" name="T17"/>
                  <a:gd fmla="*/ 25 w 631" name="T18"/>
                  <a:gd fmla="*/ 139 h 479" name="T19"/>
                  <a:gd fmla="*/ 43 w 631" name="T20"/>
                  <a:gd fmla="*/ 139 h 479" name="T21"/>
                  <a:gd fmla="*/ 68 w 631" name="T22"/>
                  <a:gd fmla="*/ 142 h 479" name="T23"/>
                  <a:gd fmla="*/ 70 w 631" name="T24"/>
                  <a:gd fmla="*/ 156 h 479" name="T25"/>
                  <a:gd fmla="*/ 86 w 631" name="T26"/>
                  <a:gd fmla="*/ 188 h 479" name="T27"/>
                  <a:gd fmla="*/ 106 w 631" name="T28"/>
                  <a:gd fmla="*/ 207 h 479" name="T29"/>
                  <a:gd fmla="*/ 175 w 631" name="T30"/>
                  <a:gd fmla="*/ 252 h 479" name="T31"/>
                  <a:gd fmla="*/ 194 w 631" name="T32"/>
                  <a:gd fmla="*/ 255 h 479" name="T33"/>
                  <a:gd fmla="*/ 196 w 631" name="T34"/>
                  <a:gd fmla="*/ 269 h 479" name="T35"/>
                  <a:gd fmla="*/ 196 w 631" name="T36"/>
                  <a:gd fmla="*/ 291 h 479" name="T37"/>
                  <a:gd fmla="*/ 207 w 631" name="T38"/>
                  <a:gd fmla="*/ 304 h 479" name="T39"/>
                  <a:gd fmla="*/ 253 w 631" name="T40"/>
                  <a:gd fmla="*/ 334 h 479" name="T41"/>
                  <a:gd fmla="*/ 269 w 631" name="T42"/>
                  <a:gd fmla="*/ 352 h 479" name="T43"/>
                  <a:gd fmla="*/ 284 w 631" name="T44"/>
                  <a:gd fmla="*/ 385 h 479" name="T45"/>
                  <a:gd fmla="*/ 294 w 631" name="T46"/>
                  <a:gd fmla="*/ 405 h 479" name="T47"/>
                  <a:gd fmla="*/ 313 w 631" name="T48"/>
                  <a:gd fmla="*/ 418 h 479" name="T49"/>
                  <a:gd fmla="*/ 336 w 631" name="T50"/>
                  <a:gd fmla="*/ 430 h 479" name="T51"/>
                  <a:gd fmla="*/ 381 w 631" name="T52"/>
                  <a:gd fmla="*/ 479 h 479" name="T53"/>
                  <a:gd fmla="*/ 385 w 631" name="T54"/>
                  <a:gd fmla="*/ 476 h 479" name="T55"/>
                  <a:gd fmla="*/ 411 w 631" name="T56"/>
                  <a:gd fmla="*/ 462 h 479" name="T57"/>
                  <a:gd fmla="*/ 418 w 631" name="T58"/>
                  <a:gd fmla="*/ 450 h 479" name="T59"/>
                  <a:gd fmla="*/ 434 w 631" name="T60"/>
                  <a:gd fmla="*/ 419 h 479" name="T61"/>
                  <a:gd fmla="*/ 453 w 631" name="T62"/>
                  <a:gd fmla="*/ 391 h 479" name="T63"/>
                  <a:gd fmla="*/ 495 w 631" name="T64"/>
                  <a:gd fmla="*/ 371 h 479" name="T65"/>
                  <a:gd fmla="*/ 509 w 631" name="T66"/>
                  <a:gd fmla="*/ 367 h 479" name="T67"/>
                  <a:gd fmla="*/ 514 w 631" name="T68"/>
                  <a:gd fmla="*/ 341 h 479" name="T69"/>
                  <a:gd fmla="*/ 515 w 631" name="T70"/>
                  <a:gd fmla="*/ 324 h 479" name="T71"/>
                  <a:gd fmla="*/ 535 w 631" name="T72"/>
                  <a:gd fmla="*/ 296 h 479" name="T73"/>
                  <a:gd fmla="*/ 564 w 631" name="T74"/>
                  <a:gd fmla="*/ 277 h 479" name="T75"/>
                  <a:gd fmla="*/ 574 w 631" name="T76"/>
                  <a:gd fmla="*/ 248 h 479" name="T77"/>
                  <a:gd fmla="*/ 573 w 631" name="T78"/>
                  <a:gd fmla="*/ 217 h 479" name="T79"/>
                  <a:gd fmla="*/ 589 w 631" name="T80"/>
                  <a:gd fmla="*/ 196 h 479" name="T81"/>
                  <a:gd fmla="*/ 599 w 631" name="T82"/>
                  <a:gd fmla="*/ 189 h 479" name="T83"/>
                  <a:gd fmla="*/ 616 w 631" name="T84"/>
                  <a:gd fmla="*/ 156 h 479" name="T85"/>
                  <a:gd fmla="*/ 599 w 631" name="T86"/>
                  <a:gd fmla="*/ 129 h 479" name="T87"/>
                  <a:gd fmla="*/ 571 w 631" name="T88"/>
                  <a:gd fmla="*/ 102 h 479" name="T89"/>
                  <a:gd fmla="*/ 552 w 631" name="T90"/>
                  <a:gd fmla="*/ 84 h 479" name="T91"/>
                  <a:gd fmla="*/ 532 w 631" name="T92"/>
                  <a:gd fmla="*/ 66 h 479" name="T93"/>
                  <a:gd fmla="*/ 511 w 631" name="T94"/>
                  <a:gd fmla="*/ 48 h 479" name="T95"/>
                  <a:gd fmla="*/ 411 w 631" name="T96"/>
                  <a:gd fmla="*/ 35 h 479" name="T97"/>
                  <a:gd fmla="*/ 343 w 631" name="T98"/>
                  <a:gd fmla="*/ 35 h 479" name="T99"/>
                  <a:gd fmla="*/ 326 w 631" name="T100"/>
                  <a:gd fmla="*/ 42 h 479" name="T101"/>
                  <a:gd fmla="*/ 312 w 631" name="T102"/>
                  <a:gd fmla="*/ 44 h 479" name="T103"/>
                  <a:gd fmla="*/ 309 w 631" name="T104"/>
                  <a:gd fmla="*/ 25 h 47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79" w="631">
                    <a:moveTo>
                      <a:pt x="309" y="18"/>
                    </a:moveTo>
                    <a:lnTo>
                      <a:pt x="309" y="18"/>
                    </a:lnTo>
                    <a:lnTo>
                      <a:pt x="309" y="15"/>
                    </a:lnTo>
                    <a:lnTo>
                      <a:pt x="308" y="13"/>
                    </a:lnTo>
                    <a:lnTo>
                      <a:pt x="301" y="8"/>
                    </a:lnTo>
                    <a:lnTo>
                      <a:pt x="288" y="0"/>
                    </a:lnTo>
                    <a:lnTo>
                      <a:pt x="288" y="0"/>
                    </a:lnTo>
                    <a:lnTo>
                      <a:pt x="249" y="3"/>
                    </a:lnTo>
                    <a:lnTo>
                      <a:pt x="219" y="4"/>
                    </a:lnTo>
                    <a:lnTo>
                      <a:pt x="196" y="6"/>
                    </a:lnTo>
                    <a:lnTo>
                      <a:pt x="145" y="6"/>
                    </a:lnTo>
                    <a:lnTo>
                      <a:pt x="145" y="6"/>
                    </a:lnTo>
                    <a:lnTo>
                      <a:pt x="134" y="7"/>
                    </a:lnTo>
                    <a:lnTo>
                      <a:pt x="123" y="11"/>
                    </a:lnTo>
                    <a:lnTo>
                      <a:pt x="113" y="17"/>
                    </a:lnTo>
                    <a:lnTo>
                      <a:pt x="103" y="23"/>
                    </a:lnTo>
                    <a:lnTo>
                      <a:pt x="103" y="23"/>
                    </a:lnTo>
                    <a:lnTo>
                      <a:pt x="91" y="32"/>
                    </a:lnTo>
                    <a:lnTo>
                      <a:pt x="84" y="37"/>
                    </a:lnTo>
                    <a:lnTo>
                      <a:pt x="75" y="39"/>
                    </a:lnTo>
                    <a:lnTo>
                      <a:pt x="75" y="39"/>
                    </a:lnTo>
                    <a:lnTo>
                      <a:pt x="57" y="46"/>
                    </a:lnTo>
                    <a:lnTo>
                      <a:pt x="39" y="53"/>
                    </a:lnTo>
                    <a:lnTo>
                      <a:pt x="14" y="66"/>
                    </a:lnTo>
                    <a:lnTo>
                      <a:pt x="14" y="66"/>
                    </a:lnTo>
                    <a:lnTo>
                      <a:pt x="8" y="74"/>
                    </a:lnTo>
                    <a:lnTo>
                      <a:pt x="2" y="87"/>
                    </a:lnTo>
                    <a:lnTo>
                      <a:pt x="1" y="94"/>
                    </a:lnTo>
                    <a:lnTo>
                      <a:pt x="0" y="100"/>
                    </a:lnTo>
                    <a:lnTo>
                      <a:pt x="1" y="104"/>
                    </a:lnTo>
                    <a:lnTo>
                      <a:pt x="2" y="108"/>
                    </a:lnTo>
                    <a:lnTo>
                      <a:pt x="2" y="108"/>
                    </a:lnTo>
                    <a:lnTo>
                      <a:pt x="7" y="111"/>
                    </a:lnTo>
                    <a:lnTo>
                      <a:pt x="8" y="115"/>
                    </a:lnTo>
                    <a:lnTo>
                      <a:pt x="11" y="122"/>
                    </a:lnTo>
                    <a:lnTo>
                      <a:pt x="11" y="122"/>
                    </a:lnTo>
                    <a:lnTo>
                      <a:pt x="14" y="128"/>
                    </a:lnTo>
                    <a:lnTo>
                      <a:pt x="15" y="133"/>
                    </a:lnTo>
                    <a:lnTo>
                      <a:pt x="19" y="136"/>
                    </a:lnTo>
                    <a:lnTo>
                      <a:pt x="25" y="139"/>
                    </a:lnTo>
                    <a:lnTo>
                      <a:pt x="25" y="139"/>
                    </a:lnTo>
                    <a:lnTo>
                      <a:pt x="33" y="139"/>
                    </a:lnTo>
                    <a:lnTo>
                      <a:pt x="43" y="139"/>
                    </a:lnTo>
                    <a:lnTo>
                      <a:pt x="43" y="139"/>
                    </a:lnTo>
                    <a:lnTo>
                      <a:pt x="58" y="137"/>
                    </a:lnTo>
                    <a:lnTo>
                      <a:pt x="64" y="139"/>
                    </a:lnTo>
                    <a:lnTo>
                      <a:pt x="68" y="142"/>
                    </a:lnTo>
                    <a:lnTo>
                      <a:pt x="68" y="142"/>
                    </a:lnTo>
                    <a:lnTo>
                      <a:pt x="70" y="146"/>
                    </a:lnTo>
                    <a:lnTo>
                      <a:pt x="70" y="150"/>
                    </a:lnTo>
                    <a:lnTo>
                      <a:pt x="70" y="150"/>
                    </a:lnTo>
                    <a:lnTo>
                      <a:pt x="70" y="156"/>
                    </a:lnTo>
                    <a:lnTo>
                      <a:pt x="71" y="161"/>
                    </a:lnTo>
                    <a:lnTo>
                      <a:pt x="75" y="171"/>
                    </a:lnTo>
                    <a:lnTo>
                      <a:pt x="81" y="179"/>
                    </a:lnTo>
                    <a:lnTo>
                      <a:pt x="86" y="188"/>
                    </a:lnTo>
                    <a:lnTo>
                      <a:pt x="86" y="188"/>
                    </a:lnTo>
                    <a:lnTo>
                      <a:pt x="92" y="195"/>
                    </a:lnTo>
                    <a:lnTo>
                      <a:pt x="92" y="195"/>
                    </a:lnTo>
                    <a:lnTo>
                      <a:pt x="106" y="207"/>
                    </a:lnTo>
                    <a:lnTo>
                      <a:pt x="126" y="227"/>
                    </a:lnTo>
                    <a:lnTo>
                      <a:pt x="156" y="254"/>
                    </a:lnTo>
                    <a:lnTo>
                      <a:pt x="156" y="254"/>
                    </a:lnTo>
                    <a:lnTo>
                      <a:pt x="175" y="252"/>
                    </a:lnTo>
                    <a:lnTo>
                      <a:pt x="186" y="252"/>
                    </a:lnTo>
                    <a:lnTo>
                      <a:pt x="191" y="254"/>
                    </a:lnTo>
                    <a:lnTo>
                      <a:pt x="194" y="255"/>
                    </a:lnTo>
                    <a:lnTo>
                      <a:pt x="194" y="255"/>
                    </a:lnTo>
                    <a:lnTo>
                      <a:pt x="196" y="258"/>
                    </a:lnTo>
                    <a:lnTo>
                      <a:pt x="196" y="259"/>
                    </a:lnTo>
                    <a:lnTo>
                      <a:pt x="196" y="259"/>
                    </a:lnTo>
                    <a:lnTo>
                      <a:pt x="196" y="269"/>
                    </a:lnTo>
                    <a:lnTo>
                      <a:pt x="196" y="269"/>
                    </a:lnTo>
                    <a:lnTo>
                      <a:pt x="194" y="277"/>
                    </a:lnTo>
                    <a:lnTo>
                      <a:pt x="194" y="286"/>
                    </a:lnTo>
                    <a:lnTo>
                      <a:pt x="196" y="291"/>
                    </a:lnTo>
                    <a:lnTo>
                      <a:pt x="198" y="296"/>
                    </a:lnTo>
                    <a:lnTo>
                      <a:pt x="201" y="300"/>
                    </a:lnTo>
                    <a:lnTo>
                      <a:pt x="207" y="304"/>
                    </a:lnTo>
                    <a:lnTo>
                      <a:pt x="207" y="304"/>
                    </a:lnTo>
                    <a:lnTo>
                      <a:pt x="236" y="322"/>
                    </a:lnTo>
                    <a:lnTo>
                      <a:pt x="249" y="332"/>
                    </a:lnTo>
                    <a:lnTo>
                      <a:pt x="249" y="332"/>
                    </a:lnTo>
                    <a:lnTo>
                      <a:pt x="253" y="334"/>
                    </a:lnTo>
                    <a:lnTo>
                      <a:pt x="260" y="338"/>
                    </a:lnTo>
                    <a:lnTo>
                      <a:pt x="266" y="345"/>
                    </a:lnTo>
                    <a:lnTo>
                      <a:pt x="269" y="348"/>
                    </a:lnTo>
                    <a:lnTo>
                      <a:pt x="269" y="352"/>
                    </a:lnTo>
                    <a:lnTo>
                      <a:pt x="269" y="352"/>
                    </a:lnTo>
                    <a:lnTo>
                      <a:pt x="270" y="359"/>
                    </a:lnTo>
                    <a:lnTo>
                      <a:pt x="274" y="366"/>
                    </a:lnTo>
                    <a:lnTo>
                      <a:pt x="284" y="385"/>
                    </a:lnTo>
                    <a:lnTo>
                      <a:pt x="284" y="385"/>
                    </a:lnTo>
                    <a:lnTo>
                      <a:pt x="290" y="395"/>
                    </a:lnTo>
                    <a:lnTo>
                      <a:pt x="294" y="405"/>
                    </a:lnTo>
                    <a:lnTo>
                      <a:pt x="294" y="405"/>
                    </a:lnTo>
                    <a:lnTo>
                      <a:pt x="298" y="409"/>
                    </a:lnTo>
                    <a:lnTo>
                      <a:pt x="302" y="413"/>
                    </a:lnTo>
                    <a:lnTo>
                      <a:pt x="313" y="418"/>
                    </a:lnTo>
                    <a:lnTo>
                      <a:pt x="313" y="418"/>
                    </a:lnTo>
                    <a:lnTo>
                      <a:pt x="326" y="422"/>
                    </a:lnTo>
                    <a:lnTo>
                      <a:pt x="332" y="426"/>
                    </a:lnTo>
                    <a:lnTo>
                      <a:pt x="336" y="430"/>
                    </a:lnTo>
                    <a:lnTo>
                      <a:pt x="336" y="430"/>
                    </a:lnTo>
                    <a:lnTo>
                      <a:pt x="344" y="443"/>
                    </a:lnTo>
                    <a:lnTo>
                      <a:pt x="354" y="457"/>
                    </a:lnTo>
                    <a:lnTo>
                      <a:pt x="364" y="478"/>
                    </a:lnTo>
                    <a:lnTo>
                      <a:pt x="381" y="479"/>
                    </a:lnTo>
                    <a:lnTo>
                      <a:pt x="381" y="479"/>
                    </a:lnTo>
                    <a:lnTo>
                      <a:pt x="383" y="478"/>
                    </a:lnTo>
                    <a:lnTo>
                      <a:pt x="383" y="478"/>
                    </a:lnTo>
                    <a:lnTo>
                      <a:pt x="385" y="476"/>
                    </a:lnTo>
                    <a:lnTo>
                      <a:pt x="385" y="476"/>
                    </a:lnTo>
                    <a:lnTo>
                      <a:pt x="396" y="472"/>
                    </a:lnTo>
                    <a:lnTo>
                      <a:pt x="407" y="467"/>
                    </a:lnTo>
                    <a:lnTo>
                      <a:pt x="411" y="462"/>
                    </a:lnTo>
                    <a:lnTo>
                      <a:pt x="416" y="460"/>
                    </a:lnTo>
                    <a:lnTo>
                      <a:pt x="418" y="455"/>
                    </a:lnTo>
                    <a:lnTo>
                      <a:pt x="418" y="450"/>
                    </a:lnTo>
                    <a:lnTo>
                      <a:pt x="418" y="450"/>
                    </a:lnTo>
                    <a:lnTo>
                      <a:pt x="420" y="443"/>
                    </a:lnTo>
                    <a:lnTo>
                      <a:pt x="424" y="436"/>
                    </a:lnTo>
                    <a:lnTo>
                      <a:pt x="434" y="419"/>
                    </a:lnTo>
                    <a:lnTo>
                      <a:pt x="434" y="419"/>
                    </a:lnTo>
                    <a:lnTo>
                      <a:pt x="445" y="402"/>
                    </a:lnTo>
                    <a:lnTo>
                      <a:pt x="445" y="402"/>
                    </a:lnTo>
                    <a:lnTo>
                      <a:pt x="449" y="397"/>
                    </a:lnTo>
                    <a:lnTo>
                      <a:pt x="453" y="391"/>
                    </a:lnTo>
                    <a:lnTo>
                      <a:pt x="460" y="387"/>
                    </a:lnTo>
                    <a:lnTo>
                      <a:pt x="467" y="383"/>
                    </a:lnTo>
                    <a:lnTo>
                      <a:pt x="483" y="377"/>
                    </a:lnTo>
                    <a:lnTo>
                      <a:pt x="495" y="371"/>
                    </a:lnTo>
                    <a:lnTo>
                      <a:pt x="495" y="371"/>
                    </a:lnTo>
                    <a:lnTo>
                      <a:pt x="507" y="369"/>
                    </a:lnTo>
                    <a:lnTo>
                      <a:pt x="507" y="369"/>
                    </a:lnTo>
                    <a:lnTo>
                      <a:pt x="509" y="367"/>
                    </a:lnTo>
                    <a:lnTo>
                      <a:pt x="511" y="364"/>
                    </a:lnTo>
                    <a:lnTo>
                      <a:pt x="514" y="357"/>
                    </a:lnTo>
                    <a:lnTo>
                      <a:pt x="514" y="349"/>
                    </a:lnTo>
                    <a:lnTo>
                      <a:pt x="514" y="341"/>
                    </a:lnTo>
                    <a:lnTo>
                      <a:pt x="514" y="341"/>
                    </a:lnTo>
                    <a:lnTo>
                      <a:pt x="514" y="332"/>
                    </a:lnTo>
                    <a:lnTo>
                      <a:pt x="515" y="324"/>
                    </a:lnTo>
                    <a:lnTo>
                      <a:pt x="515" y="324"/>
                    </a:lnTo>
                    <a:lnTo>
                      <a:pt x="516" y="320"/>
                    </a:lnTo>
                    <a:lnTo>
                      <a:pt x="518" y="314"/>
                    </a:lnTo>
                    <a:lnTo>
                      <a:pt x="525" y="304"/>
                    </a:lnTo>
                    <a:lnTo>
                      <a:pt x="535" y="296"/>
                    </a:lnTo>
                    <a:lnTo>
                      <a:pt x="546" y="290"/>
                    </a:lnTo>
                    <a:lnTo>
                      <a:pt x="546" y="290"/>
                    </a:lnTo>
                    <a:lnTo>
                      <a:pt x="557" y="284"/>
                    </a:lnTo>
                    <a:lnTo>
                      <a:pt x="564" y="277"/>
                    </a:lnTo>
                    <a:lnTo>
                      <a:pt x="570" y="270"/>
                    </a:lnTo>
                    <a:lnTo>
                      <a:pt x="574" y="262"/>
                    </a:lnTo>
                    <a:lnTo>
                      <a:pt x="574" y="262"/>
                    </a:lnTo>
                    <a:lnTo>
                      <a:pt x="574" y="248"/>
                    </a:lnTo>
                    <a:lnTo>
                      <a:pt x="574" y="234"/>
                    </a:lnTo>
                    <a:lnTo>
                      <a:pt x="574" y="234"/>
                    </a:lnTo>
                    <a:lnTo>
                      <a:pt x="573" y="217"/>
                    </a:lnTo>
                    <a:lnTo>
                      <a:pt x="573" y="217"/>
                    </a:lnTo>
                    <a:lnTo>
                      <a:pt x="575" y="210"/>
                    </a:lnTo>
                    <a:lnTo>
                      <a:pt x="578" y="203"/>
                    </a:lnTo>
                    <a:lnTo>
                      <a:pt x="584" y="199"/>
                    </a:lnTo>
                    <a:lnTo>
                      <a:pt x="589" y="196"/>
                    </a:lnTo>
                    <a:lnTo>
                      <a:pt x="589" y="196"/>
                    </a:lnTo>
                    <a:lnTo>
                      <a:pt x="595" y="192"/>
                    </a:lnTo>
                    <a:lnTo>
                      <a:pt x="599" y="189"/>
                    </a:lnTo>
                    <a:lnTo>
                      <a:pt x="599" y="189"/>
                    </a:lnTo>
                    <a:lnTo>
                      <a:pt x="615" y="170"/>
                    </a:lnTo>
                    <a:lnTo>
                      <a:pt x="630" y="150"/>
                    </a:lnTo>
                    <a:lnTo>
                      <a:pt x="616" y="157"/>
                    </a:lnTo>
                    <a:lnTo>
                      <a:pt x="616" y="156"/>
                    </a:lnTo>
                    <a:lnTo>
                      <a:pt x="631" y="147"/>
                    </a:lnTo>
                    <a:lnTo>
                      <a:pt x="631" y="147"/>
                    </a:lnTo>
                    <a:lnTo>
                      <a:pt x="619" y="140"/>
                    </a:lnTo>
                    <a:lnTo>
                      <a:pt x="599" y="129"/>
                    </a:lnTo>
                    <a:lnTo>
                      <a:pt x="588" y="122"/>
                    </a:lnTo>
                    <a:lnTo>
                      <a:pt x="580" y="115"/>
                    </a:lnTo>
                    <a:lnTo>
                      <a:pt x="574" y="108"/>
                    </a:lnTo>
                    <a:lnTo>
                      <a:pt x="571" y="102"/>
                    </a:lnTo>
                    <a:lnTo>
                      <a:pt x="571" y="102"/>
                    </a:lnTo>
                    <a:lnTo>
                      <a:pt x="568" y="98"/>
                    </a:lnTo>
                    <a:lnTo>
                      <a:pt x="564" y="93"/>
                    </a:lnTo>
                    <a:lnTo>
                      <a:pt x="552" y="84"/>
                    </a:lnTo>
                    <a:lnTo>
                      <a:pt x="552" y="84"/>
                    </a:lnTo>
                    <a:lnTo>
                      <a:pt x="540" y="76"/>
                    </a:lnTo>
                    <a:lnTo>
                      <a:pt x="535" y="72"/>
                    </a:lnTo>
                    <a:lnTo>
                      <a:pt x="532" y="66"/>
                    </a:lnTo>
                    <a:lnTo>
                      <a:pt x="532" y="66"/>
                    </a:lnTo>
                    <a:lnTo>
                      <a:pt x="528" y="62"/>
                    </a:lnTo>
                    <a:lnTo>
                      <a:pt x="522" y="58"/>
                    </a:lnTo>
                    <a:lnTo>
                      <a:pt x="511" y="48"/>
                    </a:lnTo>
                    <a:lnTo>
                      <a:pt x="495" y="39"/>
                    </a:lnTo>
                    <a:lnTo>
                      <a:pt x="439" y="37"/>
                    </a:lnTo>
                    <a:lnTo>
                      <a:pt x="439" y="37"/>
                    </a:lnTo>
                    <a:lnTo>
                      <a:pt x="411" y="35"/>
                    </a:lnTo>
                    <a:lnTo>
                      <a:pt x="364" y="34"/>
                    </a:lnTo>
                    <a:lnTo>
                      <a:pt x="364" y="34"/>
                    </a:lnTo>
                    <a:lnTo>
                      <a:pt x="353" y="34"/>
                    </a:lnTo>
                    <a:lnTo>
                      <a:pt x="343" y="35"/>
                    </a:lnTo>
                    <a:lnTo>
                      <a:pt x="337" y="38"/>
                    </a:lnTo>
                    <a:lnTo>
                      <a:pt x="332" y="41"/>
                    </a:lnTo>
                    <a:lnTo>
                      <a:pt x="332" y="41"/>
                    </a:lnTo>
                    <a:lnTo>
                      <a:pt x="326" y="42"/>
                    </a:lnTo>
                    <a:lnTo>
                      <a:pt x="319" y="45"/>
                    </a:lnTo>
                    <a:lnTo>
                      <a:pt x="319" y="45"/>
                    </a:lnTo>
                    <a:lnTo>
                      <a:pt x="315" y="45"/>
                    </a:lnTo>
                    <a:lnTo>
                      <a:pt x="312" y="44"/>
                    </a:lnTo>
                    <a:lnTo>
                      <a:pt x="312" y="44"/>
                    </a:lnTo>
                    <a:lnTo>
                      <a:pt x="309" y="39"/>
                    </a:lnTo>
                    <a:lnTo>
                      <a:pt x="309" y="35"/>
                    </a:lnTo>
                    <a:lnTo>
                      <a:pt x="309" y="25"/>
                    </a:lnTo>
                    <a:lnTo>
                      <a:pt x="309" y="25"/>
                    </a:lnTo>
                    <a:lnTo>
                      <a:pt x="309" y="18"/>
                    </a:lnTo>
                    <a:lnTo>
                      <a:pt x="309" y="18"/>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89" name="Freeform 96"/>
              <p:cNvSpPr/>
              <p:nvPr/>
            </p:nvSpPr>
            <p:spPr bwMode="auto">
              <a:xfrm>
                <a:off x="4638675" y="3108325"/>
                <a:ext cx="325438" cy="328612"/>
              </a:xfrm>
              <a:custGeom>
                <a:gdLst>
                  <a:gd fmla="*/ 3 w 411" name="T0"/>
                  <a:gd fmla="*/ 58 h 414" name="T1"/>
                  <a:gd fmla="*/ 50 w 411" name="T2"/>
                  <a:gd fmla="*/ 75 h 414" name="T3"/>
                  <a:gd fmla="*/ 64 w 411" name="T4"/>
                  <a:gd fmla="*/ 89 h 414" name="T5"/>
                  <a:gd fmla="*/ 68 w 411" name="T6"/>
                  <a:gd fmla="*/ 99 h 414" name="T7"/>
                  <a:gd fmla="*/ 85 w 411" name="T8"/>
                  <a:gd fmla="*/ 107 h 414" name="T9"/>
                  <a:gd fmla="*/ 96 w 411" name="T10"/>
                  <a:gd fmla="*/ 127 h 414" name="T11"/>
                  <a:gd fmla="*/ 124 w 411" name="T12"/>
                  <a:gd fmla="*/ 149 h 414" name="T13"/>
                  <a:gd fmla="*/ 149 w 411" name="T14"/>
                  <a:gd fmla="*/ 152 h 414" name="T15"/>
                  <a:gd fmla="*/ 164 w 411" name="T16"/>
                  <a:gd fmla="*/ 156 h 414" name="T17"/>
                  <a:gd fmla="*/ 160 w 411" name="T18"/>
                  <a:gd fmla="*/ 180 h 414" name="T19"/>
                  <a:gd fmla="*/ 141 w 411" name="T20"/>
                  <a:gd fmla="*/ 221 h 414" name="T21"/>
                  <a:gd fmla="*/ 139 w 411" name="T22"/>
                  <a:gd fmla="*/ 235 h 414" name="T23"/>
                  <a:gd fmla="*/ 225 w 411" name="T24"/>
                  <a:gd fmla="*/ 264 h 414" name="T25"/>
                  <a:gd fmla="*/ 239 w 411" name="T26"/>
                  <a:gd fmla="*/ 224 h 414" name="T27"/>
                  <a:gd fmla="*/ 230 w 411" name="T28"/>
                  <a:gd fmla="*/ 189 h 414" name="T29"/>
                  <a:gd fmla="*/ 229 w 411" name="T30"/>
                  <a:gd fmla="*/ 123 h 414" name="T31"/>
                  <a:gd fmla="*/ 220 w 411" name="T32"/>
                  <a:gd fmla="*/ 107 h 414" name="T33"/>
                  <a:gd fmla="*/ 220 w 411" name="T34"/>
                  <a:gd fmla="*/ 93 h 414" name="T35"/>
                  <a:gd fmla="*/ 255 w 411" name="T36"/>
                  <a:gd fmla="*/ 56 h 414" name="T37"/>
                  <a:gd fmla="*/ 255 w 411" name="T38"/>
                  <a:gd fmla="*/ 74 h 414" name="T39"/>
                  <a:gd fmla="*/ 265 w 411" name="T40"/>
                  <a:gd fmla="*/ 116 h 414" name="T41"/>
                  <a:gd fmla="*/ 255 w 411" name="T42"/>
                  <a:gd fmla="*/ 151 h 414" name="T43"/>
                  <a:gd fmla="*/ 254 w 411" name="T44"/>
                  <a:gd fmla="*/ 172 h 414" name="T45"/>
                  <a:gd fmla="*/ 264 w 411" name="T46"/>
                  <a:gd fmla="*/ 186 h 414" name="T47"/>
                  <a:gd fmla="*/ 265 w 411" name="T48"/>
                  <a:gd fmla="*/ 207 h 414" name="T49"/>
                  <a:gd fmla="*/ 267 w 411" name="T50"/>
                  <a:gd fmla="*/ 222 h 414" name="T51"/>
                  <a:gd fmla="*/ 283 w 411" name="T52"/>
                  <a:gd fmla="*/ 240 h 414" name="T53"/>
                  <a:gd fmla="*/ 295 w 411" name="T54"/>
                  <a:gd fmla="*/ 253 h 414" name="T55"/>
                  <a:gd fmla="*/ 317 w 411" name="T56"/>
                  <a:gd fmla="*/ 285 h 414" name="T57"/>
                  <a:gd fmla="*/ 326 w 411" name="T58"/>
                  <a:gd fmla="*/ 247 h 414" name="T59"/>
                  <a:gd fmla="*/ 330 w 411" name="T60"/>
                  <a:gd fmla="*/ 238 h 414" name="T61"/>
                  <a:gd fmla="*/ 331 w 411" name="T62"/>
                  <a:gd fmla="*/ 247 h 414" name="T63"/>
                  <a:gd fmla="*/ 338 w 411" name="T64"/>
                  <a:gd fmla="*/ 260 h 414" name="T65"/>
                  <a:gd fmla="*/ 344 w 411" name="T66"/>
                  <a:gd fmla="*/ 280 h 414" name="T67"/>
                  <a:gd fmla="*/ 338 w 411" name="T68"/>
                  <a:gd fmla="*/ 302 h 414" name="T69"/>
                  <a:gd fmla="*/ 342 w 411" name="T70"/>
                  <a:gd fmla="*/ 365 h 414" name="T71"/>
                  <a:gd fmla="*/ 347 w 411" name="T72"/>
                  <a:gd fmla="*/ 386 h 414" name="T73"/>
                  <a:gd fmla="*/ 354 w 411" name="T74"/>
                  <a:gd fmla="*/ 413 h 414" name="T75"/>
                  <a:gd fmla="*/ 358 w 411" name="T76"/>
                  <a:gd fmla="*/ 407 h 414" name="T77"/>
                  <a:gd fmla="*/ 370 w 411" name="T78"/>
                  <a:gd fmla="*/ 382 h 414" name="T79"/>
                  <a:gd fmla="*/ 379 w 411" name="T80"/>
                  <a:gd fmla="*/ 351 h 414" name="T81"/>
                  <a:gd fmla="*/ 382 w 411" name="T82"/>
                  <a:gd fmla="*/ 323 h 414" name="T83"/>
                  <a:gd fmla="*/ 393 w 411" name="T84"/>
                  <a:gd fmla="*/ 282 h 414" name="T85"/>
                  <a:gd fmla="*/ 408 w 411" name="T86"/>
                  <a:gd fmla="*/ 242 h 414" name="T87"/>
                  <a:gd fmla="*/ 411 w 411" name="T88"/>
                  <a:gd fmla="*/ 194 h 414" name="T89"/>
                  <a:gd fmla="*/ 370 w 411" name="T90"/>
                  <a:gd fmla="*/ 173 h 414" name="T91"/>
                  <a:gd fmla="*/ 334 w 411" name="T92"/>
                  <a:gd fmla="*/ 190 h 414" name="T93"/>
                  <a:gd fmla="*/ 324 w 411" name="T94"/>
                  <a:gd fmla="*/ 184 h 414" name="T95"/>
                  <a:gd fmla="*/ 321 w 411" name="T96"/>
                  <a:gd fmla="*/ 158 h 414" name="T97"/>
                  <a:gd fmla="*/ 313 w 411" name="T98"/>
                  <a:gd fmla="*/ 138 h 414" name="T99"/>
                  <a:gd fmla="*/ 309 w 411" name="T100"/>
                  <a:gd fmla="*/ 99 h 414" name="T101"/>
                  <a:gd fmla="*/ 307 w 411" name="T102"/>
                  <a:gd fmla="*/ 67 h 414" name="T103"/>
                  <a:gd fmla="*/ 0 w 411" name="T104"/>
                  <a:gd fmla="*/ 51 h 41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3" w="411">
                    <a:moveTo>
                      <a:pt x="0" y="54"/>
                    </a:moveTo>
                    <a:lnTo>
                      <a:pt x="0" y="54"/>
                    </a:lnTo>
                    <a:lnTo>
                      <a:pt x="2" y="56"/>
                    </a:lnTo>
                    <a:lnTo>
                      <a:pt x="3" y="58"/>
                    </a:lnTo>
                    <a:lnTo>
                      <a:pt x="10" y="61"/>
                    </a:lnTo>
                    <a:lnTo>
                      <a:pt x="31" y="68"/>
                    </a:lnTo>
                    <a:lnTo>
                      <a:pt x="31" y="68"/>
                    </a:lnTo>
                    <a:lnTo>
                      <a:pt x="50" y="75"/>
                    </a:lnTo>
                    <a:lnTo>
                      <a:pt x="57" y="79"/>
                    </a:lnTo>
                    <a:lnTo>
                      <a:pt x="59" y="82"/>
                    </a:lnTo>
                    <a:lnTo>
                      <a:pt x="59" y="82"/>
                    </a:lnTo>
                    <a:lnTo>
                      <a:pt x="64" y="89"/>
                    </a:lnTo>
                    <a:lnTo>
                      <a:pt x="66" y="98"/>
                    </a:lnTo>
                    <a:lnTo>
                      <a:pt x="65" y="98"/>
                    </a:lnTo>
                    <a:lnTo>
                      <a:pt x="65" y="98"/>
                    </a:lnTo>
                    <a:lnTo>
                      <a:pt x="68" y="99"/>
                    </a:lnTo>
                    <a:lnTo>
                      <a:pt x="68" y="99"/>
                    </a:lnTo>
                    <a:lnTo>
                      <a:pt x="79" y="105"/>
                    </a:lnTo>
                    <a:lnTo>
                      <a:pt x="79" y="105"/>
                    </a:lnTo>
                    <a:lnTo>
                      <a:pt x="85" y="107"/>
                    </a:lnTo>
                    <a:lnTo>
                      <a:pt x="87" y="112"/>
                    </a:lnTo>
                    <a:lnTo>
                      <a:pt x="87" y="112"/>
                    </a:lnTo>
                    <a:lnTo>
                      <a:pt x="96" y="127"/>
                    </a:lnTo>
                    <a:lnTo>
                      <a:pt x="96" y="127"/>
                    </a:lnTo>
                    <a:lnTo>
                      <a:pt x="103" y="135"/>
                    </a:lnTo>
                    <a:lnTo>
                      <a:pt x="110" y="141"/>
                    </a:lnTo>
                    <a:lnTo>
                      <a:pt x="117" y="145"/>
                    </a:lnTo>
                    <a:lnTo>
                      <a:pt x="124" y="149"/>
                    </a:lnTo>
                    <a:lnTo>
                      <a:pt x="131" y="151"/>
                    </a:lnTo>
                    <a:lnTo>
                      <a:pt x="136" y="151"/>
                    </a:lnTo>
                    <a:lnTo>
                      <a:pt x="149" y="152"/>
                    </a:lnTo>
                    <a:lnTo>
                      <a:pt x="149" y="152"/>
                    </a:lnTo>
                    <a:lnTo>
                      <a:pt x="159" y="152"/>
                    </a:lnTo>
                    <a:lnTo>
                      <a:pt x="162" y="154"/>
                    </a:lnTo>
                    <a:lnTo>
                      <a:pt x="164" y="156"/>
                    </a:lnTo>
                    <a:lnTo>
                      <a:pt x="164" y="156"/>
                    </a:lnTo>
                    <a:lnTo>
                      <a:pt x="166" y="161"/>
                    </a:lnTo>
                    <a:lnTo>
                      <a:pt x="166" y="166"/>
                    </a:lnTo>
                    <a:lnTo>
                      <a:pt x="164" y="173"/>
                    </a:lnTo>
                    <a:lnTo>
                      <a:pt x="160" y="180"/>
                    </a:lnTo>
                    <a:lnTo>
                      <a:pt x="160" y="180"/>
                    </a:lnTo>
                    <a:lnTo>
                      <a:pt x="150" y="201"/>
                    </a:lnTo>
                    <a:lnTo>
                      <a:pt x="150" y="201"/>
                    </a:lnTo>
                    <a:lnTo>
                      <a:pt x="141" y="221"/>
                    </a:lnTo>
                    <a:lnTo>
                      <a:pt x="138" y="228"/>
                    </a:lnTo>
                    <a:lnTo>
                      <a:pt x="138" y="232"/>
                    </a:lnTo>
                    <a:lnTo>
                      <a:pt x="139" y="235"/>
                    </a:lnTo>
                    <a:lnTo>
                      <a:pt x="139" y="235"/>
                    </a:lnTo>
                    <a:lnTo>
                      <a:pt x="141" y="238"/>
                    </a:lnTo>
                    <a:lnTo>
                      <a:pt x="143" y="239"/>
                    </a:lnTo>
                    <a:lnTo>
                      <a:pt x="143" y="239"/>
                    </a:lnTo>
                    <a:lnTo>
                      <a:pt x="225" y="264"/>
                    </a:lnTo>
                    <a:lnTo>
                      <a:pt x="225" y="264"/>
                    </a:lnTo>
                    <a:lnTo>
                      <a:pt x="239" y="270"/>
                    </a:lnTo>
                    <a:lnTo>
                      <a:pt x="268" y="245"/>
                    </a:lnTo>
                    <a:lnTo>
                      <a:pt x="239" y="224"/>
                    </a:lnTo>
                    <a:lnTo>
                      <a:pt x="239" y="222"/>
                    </a:lnTo>
                    <a:lnTo>
                      <a:pt x="239" y="222"/>
                    </a:lnTo>
                    <a:lnTo>
                      <a:pt x="233" y="205"/>
                    </a:lnTo>
                    <a:lnTo>
                      <a:pt x="230" y="189"/>
                    </a:lnTo>
                    <a:lnTo>
                      <a:pt x="229" y="169"/>
                    </a:lnTo>
                    <a:lnTo>
                      <a:pt x="229" y="127"/>
                    </a:lnTo>
                    <a:lnTo>
                      <a:pt x="229" y="127"/>
                    </a:lnTo>
                    <a:lnTo>
                      <a:pt x="229" y="123"/>
                    </a:lnTo>
                    <a:lnTo>
                      <a:pt x="227" y="120"/>
                    </a:lnTo>
                    <a:lnTo>
                      <a:pt x="225" y="114"/>
                    </a:lnTo>
                    <a:lnTo>
                      <a:pt x="225" y="114"/>
                    </a:lnTo>
                    <a:lnTo>
                      <a:pt x="220" y="107"/>
                    </a:lnTo>
                    <a:lnTo>
                      <a:pt x="219" y="105"/>
                    </a:lnTo>
                    <a:lnTo>
                      <a:pt x="218" y="99"/>
                    </a:lnTo>
                    <a:lnTo>
                      <a:pt x="218" y="99"/>
                    </a:lnTo>
                    <a:lnTo>
                      <a:pt x="220" y="93"/>
                    </a:lnTo>
                    <a:lnTo>
                      <a:pt x="225" y="85"/>
                    </a:lnTo>
                    <a:lnTo>
                      <a:pt x="232" y="78"/>
                    </a:lnTo>
                    <a:lnTo>
                      <a:pt x="240" y="70"/>
                    </a:lnTo>
                    <a:lnTo>
                      <a:pt x="255" y="56"/>
                    </a:lnTo>
                    <a:lnTo>
                      <a:pt x="264" y="49"/>
                    </a:lnTo>
                    <a:lnTo>
                      <a:pt x="265" y="47"/>
                    </a:lnTo>
                    <a:lnTo>
                      <a:pt x="255" y="74"/>
                    </a:lnTo>
                    <a:lnTo>
                      <a:pt x="255" y="74"/>
                    </a:lnTo>
                    <a:lnTo>
                      <a:pt x="255" y="82"/>
                    </a:lnTo>
                    <a:lnTo>
                      <a:pt x="255" y="91"/>
                    </a:lnTo>
                    <a:lnTo>
                      <a:pt x="255" y="102"/>
                    </a:lnTo>
                    <a:lnTo>
                      <a:pt x="265" y="116"/>
                    </a:lnTo>
                    <a:lnTo>
                      <a:pt x="264" y="116"/>
                    </a:lnTo>
                    <a:lnTo>
                      <a:pt x="264" y="116"/>
                    </a:lnTo>
                    <a:lnTo>
                      <a:pt x="258" y="135"/>
                    </a:lnTo>
                    <a:lnTo>
                      <a:pt x="255" y="151"/>
                    </a:lnTo>
                    <a:lnTo>
                      <a:pt x="253" y="163"/>
                    </a:lnTo>
                    <a:lnTo>
                      <a:pt x="253" y="163"/>
                    </a:lnTo>
                    <a:lnTo>
                      <a:pt x="254" y="168"/>
                    </a:lnTo>
                    <a:lnTo>
                      <a:pt x="254" y="172"/>
                    </a:lnTo>
                    <a:lnTo>
                      <a:pt x="258" y="176"/>
                    </a:lnTo>
                    <a:lnTo>
                      <a:pt x="258" y="176"/>
                    </a:lnTo>
                    <a:lnTo>
                      <a:pt x="261" y="182"/>
                    </a:lnTo>
                    <a:lnTo>
                      <a:pt x="264" y="186"/>
                    </a:lnTo>
                    <a:lnTo>
                      <a:pt x="264" y="191"/>
                    </a:lnTo>
                    <a:lnTo>
                      <a:pt x="264" y="191"/>
                    </a:lnTo>
                    <a:lnTo>
                      <a:pt x="265" y="201"/>
                    </a:lnTo>
                    <a:lnTo>
                      <a:pt x="265" y="207"/>
                    </a:lnTo>
                    <a:lnTo>
                      <a:pt x="265" y="207"/>
                    </a:lnTo>
                    <a:lnTo>
                      <a:pt x="267" y="212"/>
                    </a:lnTo>
                    <a:lnTo>
                      <a:pt x="267" y="222"/>
                    </a:lnTo>
                    <a:lnTo>
                      <a:pt x="267" y="222"/>
                    </a:lnTo>
                    <a:lnTo>
                      <a:pt x="269" y="229"/>
                    </a:lnTo>
                    <a:lnTo>
                      <a:pt x="274" y="233"/>
                    </a:lnTo>
                    <a:lnTo>
                      <a:pt x="278" y="238"/>
                    </a:lnTo>
                    <a:lnTo>
                      <a:pt x="283" y="240"/>
                    </a:lnTo>
                    <a:lnTo>
                      <a:pt x="283" y="240"/>
                    </a:lnTo>
                    <a:lnTo>
                      <a:pt x="290" y="246"/>
                    </a:lnTo>
                    <a:lnTo>
                      <a:pt x="293" y="250"/>
                    </a:lnTo>
                    <a:lnTo>
                      <a:pt x="295" y="253"/>
                    </a:lnTo>
                    <a:lnTo>
                      <a:pt x="295" y="253"/>
                    </a:lnTo>
                    <a:lnTo>
                      <a:pt x="299" y="261"/>
                    </a:lnTo>
                    <a:lnTo>
                      <a:pt x="306" y="271"/>
                    </a:lnTo>
                    <a:lnTo>
                      <a:pt x="317" y="285"/>
                    </a:lnTo>
                    <a:lnTo>
                      <a:pt x="317" y="285"/>
                    </a:lnTo>
                    <a:lnTo>
                      <a:pt x="318" y="271"/>
                    </a:lnTo>
                    <a:lnTo>
                      <a:pt x="321" y="260"/>
                    </a:lnTo>
                    <a:lnTo>
                      <a:pt x="326" y="247"/>
                    </a:lnTo>
                    <a:lnTo>
                      <a:pt x="326" y="247"/>
                    </a:lnTo>
                    <a:lnTo>
                      <a:pt x="328" y="239"/>
                    </a:lnTo>
                    <a:lnTo>
                      <a:pt x="330" y="238"/>
                    </a:lnTo>
                    <a:lnTo>
                      <a:pt x="330" y="238"/>
                    </a:lnTo>
                    <a:lnTo>
                      <a:pt x="330" y="238"/>
                    </a:lnTo>
                    <a:lnTo>
                      <a:pt x="330" y="240"/>
                    </a:lnTo>
                    <a:lnTo>
                      <a:pt x="330" y="240"/>
                    </a:lnTo>
                    <a:lnTo>
                      <a:pt x="331" y="247"/>
                    </a:lnTo>
                    <a:lnTo>
                      <a:pt x="333" y="252"/>
                    </a:lnTo>
                    <a:lnTo>
                      <a:pt x="334" y="256"/>
                    </a:lnTo>
                    <a:lnTo>
                      <a:pt x="334" y="256"/>
                    </a:lnTo>
                    <a:lnTo>
                      <a:pt x="338" y="260"/>
                    </a:lnTo>
                    <a:lnTo>
                      <a:pt x="341" y="264"/>
                    </a:lnTo>
                    <a:lnTo>
                      <a:pt x="342" y="270"/>
                    </a:lnTo>
                    <a:lnTo>
                      <a:pt x="344" y="274"/>
                    </a:lnTo>
                    <a:lnTo>
                      <a:pt x="344" y="280"/>
                    </a:lnTo>
                    <a:lnTo>
                      <a:pt x="344" y="285"/>
                    </a:lnTo>
                    <a:lnTo>
                      <a:pt x="340" y="295"/>
                    </a:lnTo>
                    <a:lnTo>
                      <a:pt x="340" y="295"/>
                    </a:lnTo>
                    <a:lnTo>
                      <a:pt x="338" y="302"/>
                    </a:lnTo>
                    <a:lnTo>
                      <a:pt x="337" y="311"/>
                    </a:lnTo>
                    <a:lnTo>
                      <a:pt x="337" y="329"/>
                    </a:lnTo>
                    <a:lnTo>
                      <a:pt x="340" y="348"/>
                    </a:lnTo>
                    <a:lnTo>
                      <a:pt x="342" y="365"/>
                    </a:lnTo>
                    <a:lnTo>
                      <a:pt x="342" y="365"/>
                    </a:lnTo>
                    <a:lnTo>
                      <a:pt x="342" y="371"/>
                    </a:lnTo>
                    <a:lnTo>
                      <a:pt x="342" y="371"/>
                    </a:lnTo>
                    <a:lnTo>
                      <a:pt x="347" y="386"/>
                    </a:lnTo>
                    <a:lnTo>
                      <a:pt x="351" y="400"/>
                    </a:lnTo>
                    <a:lnTo>
                      <a:pt x="351" y="400"/>
                    </a:lnTo>
                    <a:lnTo>
                      <a:pt x="354" y="413"/>
                    </a:lnTo>
                    <a:lnTo>
                      <a:pt x="354" y="413"/>
                    </a:lnTo>
                    <a:lnTo>
                      <a:pt x="355" y="414"/>
                    </a:lnTo>
                    <a:lnTo>
                      <a:pt x="355" y="414"/>
                    </a:lnTo>
                    <a:lnTo>
                      <a:pt x="358" y="407"/>
                    </a:lnTo>
                    <a:lnTo>
                      <a:pt x="358" y="407"/>
                    </a:lnTo>
                    <a:lnTo>
                      <a:pt x="362" y="393"/>
                    </a:lnTo>
                    <a:lnTo>
                      <a:pt x="366" y="388"/>
                    </a:lnTo>
                    <a:lnTo>
                      <a:pt x="370" y="382"/>
                    </a:lnTo>
                    <a:lnTo>
                      <a:pt x="370" y="382"/>
                    </a:lnTo>
                    <a:lnTo>
                      <a:pt x="372" y="378"/>
                    </a:lnTo>
                    <a:lnTo>
                      <a:pt x="375" y="374"/>
                    </a:lnTo>
                    <a:lnTo>
                      <a:pt x="377" y="364"/>
                    </a:lnTo>
                    <a:lnTo>
                      <a:pt x="379" y="351"/>
                    </a:lnTo>
                    <a:lnTo>
                      <a:pt x="379" y="340"/>
                    </a:lnTo>
                    <a:lnTo>
                      <a:pt x="379" y="340"/>
                    </a:lnTo>
                    <a:lnTo>
                      <a:pt x="382" y="323"/>
                    </a:lnTo>
                    <a:lnTo>
                      <a:pt x="382" y="323"/>
                    </a:lnTo>
                    <a:lnTo>
                      <a:pt x="382" y="319"/>
                    </a:lnTo>
                    <a:lnTo>
                      <a:pt x="382" y="319"/>
                    </a:lnTo>
                    <a:lnTo>
                      <a:pt x="389" y="295"/>
                    </a:lnTo>
                    <a:lnTo>
                      <a:pt x="393" y="282"/>
                    </a:lnTo>
                    <a:lnTo>
                      <a:pt x="398" y="270"/>
                    </a:lnTo>
                    <a:lnTo>
                      <a:pt x="398" y="270"/>
                    </a:lnTo>
                    <a:lnTo>
                      <a:pt x="404" y="256"/>
                    </a:lnTo>
                    <a:lnTo>
                      <a:pt x="408" y="242"/>
                    </a:lnTo>
                    <a:lnTo>
                      <a:pt x="411" y="226"/>
                    </a:lnTo>
                    <a:lnTo>
                      <a:pt x="411" y="211"/>
                    </a:lnTo>
                    <a:lnTo>
                      <a:pt x="411" y="211"/>
                    </a:lnTo>
                    <a:lnTo>
                      <a:pt x="411" y="194"/>
                    </a:lnTo>
                    <a:lnTo>
                      <a:pt x="410" y="173"/>
                    </a:lnTo>
                    <a:lnTo>
                      <a:pt x="407" y="145"/>
                    </a:lnTo>
                    <a:lnTo>
                      <a:pt x="370" y="173"/>
                    </a:lnTo>
                    <a:lnTo>
                      <a:pt x="370" y="173"/>
                    </a:lnTo>
                    <a:lnTo>
                      <a:pt x="356" y="180"/>
                    </a:lnTo>
                    <a:lnTo>
                      <a:pt x="344" y="186"/>
                    </a:lnTo>
                    <a:lnTo>
                      <a:pt x="334" y="190"/>
                    </a:lnTo>
                    <a:lnTo>
                      <a:pt x="334" y="190"/>
                    </a:lnTo>
                    <a:lnTo>
                      <a:pt x="330" y="190"/>
                    </a:lnTo>
                    <a:lnTo>
                      <a:pt x="327" y="189"/>
                    </a:lnTo>
                    <a:lnTo>
                      <a:pt x="327" y="189"/>
                    </a:lnTo>
                    <a:lnTo>
                      <a:pt x="324" y="184"/>
                    </a:lnTo>
                    <a:lnTo>
                      <a:pt x="323" y="180"/>
                    </a:lnTo>
                    <a:lnTo>
                      <a:pt x="321" y="163"/>
                    </a:lnTo>
                    <a:lnTo>
                      <a:pt x="321" y="163"/>
                    </a:lnTo>
                    <a:lnTo>
                      <a:pt x="321" y="158"/>
                    </a:lnTo>
                    <a:lnTo>
                      <a:pt x="320" y="154"/>
                    </a:lnTo>
                    <a:lnTo>
                      <a:pt x="317" y="145"/>
                    </a:lnTo>
                    <a:lnTo>
                      <a:pt x="317" y="145"/>
                    </a:lnTo>
                    <a:lnTo>
                      <a:pt x="313" y="138"/>
                    </a:lnTo>
                    <a:lnTo>
                      <a:pt x="311" y="133"/>
                    </a:lnTo>
                    <a:lnTo>
                      <a:pt x="310" y="127"/>
                    </a:lnTo>
                    <a:lnTo>
                      <a:pt x="310" y="127"/>
                    </a:lnTo>
                    <a:lnTo>
                      <a:pt x="309" y="99"/>
                    </a:lnTo>
                    <a:lnTo>
                      <a:pt x="309" y="99"/>
                    </a:lnTo>
                    <a:lnTo>
                      <a:pt x="307" y="74"/>
                    </a:lnTo>
                    <a:lnTo>
                      <a:pt x="307" y="74"/>
                    </a:lnTo>
                    <a:lnTo>
                      <a:pt x="307" y="67"/>
                    </a:lnTo>
                    <a:lnTo>
                      <a:pt x="304" y="58"/>
                    </a:lnTo>
                    <a:lnTo>
                      <a:pt x="295" y="35"/>
                    </a:lnTo>
                    <a:lnTo>
                      <a:pt x="281" y="0"/>
                    </a:lnTo>
                    <a:lnTo>
                      <a:pt x="0" y="51"/>
                    </a:lnTo>
                    <a:lnTo>
                      <a:pt x="0" y="51"/>
                    </a:lnTo>
                    <a:lnTo>
                      <a:pt x="0" y="54"/>
                    </a:lnTo>
                    <a:lnTo>
                      <a:pt x="0" y="54"/>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defPPr>
                  <a:defRPr lang="ko-KR"/>
                </a:defPPr>
                <a:lvl1pPr algn="l" defTabSz="914400" eaLnBrk="1" hangingPunct="1" latinLnBrk="1" marL="0" rtl="0">
                  <a:defRPr kern="1200" sz="1800">
                    <a:solidFill>
                      <a:schemeClr val="tx1"/>
                    </a:solidFill>
                    <a:latin typeface="+mn-lt"/>
                    <a:ea typeface="+mn-ea"/>
                    <a:cs typeface="+mn-cs"/>
                  </a:defRPr>
                </a:lvl1pPr>
                <a:lvl2pPr algn="l" defTabSz="914400" eaLnBrk="1" hangingPunct="1" latinLnBrk="1" marL="457200" rtl="0">
                  <a:defRPr kern="1200" sz="1800">
                    <a:solidFill>
                      <a:schemeClr val="tx1"/>
                    </a:solidFill>
                    <a:latin typeface="+mn-lt"/>
                    <a:ea typeface="+mn-ea"/>
                    <a:cs typeface="+mn-cs"/>
                  </a:defRPr>
                </a:lvl2pPr>
                <a:lvl3pPr algn="l" defTabSz="914400" eaLnBrk="1" hangingPunct="1" latinLnBrk="1" marL="914400" rtl="0">
                  <a:defRPr kern="1200" sz="1800">
                    <a:solidFill>
                      <a:schemeClr val="tx1"/>
                    </a:solidFill>
                    <a:latin typeface="+mn-lt"/>
                    <a:ea typeface="+mn-ea"/>
                    <a:cs typeface="+mn-cs"/>
                  </a:defRPr>
                </a:lvl3pPr>
                <a:lvl4pPr algn="l" defTabSz="914400" eaLnBrk="1" hangingPunct="1" latinLnBrk="1" marL="1371600" rtl="0">
                  <a:defRPr kern="1200" sz="1800">
                    <a:solidFill>
                      <a:schemeClr val="tx1"/>
                    </a:solidFill>
                    <a:latin typeface="+mn-lt"/>
                    <a:ea typeface="+mn-ea"/>
                    <a:cs typeface="+mn-cs"/>
                  </a:defRPr>
                </a:lvl4pPr>
                <a:lvl5pPr algn="l" defTabSz="914400" eaLnBrk="1" hangingPunct="1" latinLnBrk="1" marL="1828800" rtl="0">
                  <a:defRPr kern="1200" sz="1800">
                    <a:solidFill>
                      <a:schemeClr val="tx1"/>
                    </a:solidFill>
                    <a:latin typeface="+mn-lt"/>
                    <a:ea typeface="+mn-ea"/>
                    <a:cs typeface="+mn-cs"/>
                  </a:defRPr>
                </a:lvl5pPr>
                <a:lvl6pPr algn="l" defTabSz="914400" eaLnBrk="1" hangingPunct="1" latinLnBrk="1" marL="2286000" rtl="0">
                  <a:defRPr kern="1200" sz="1800">
                    <a:solidFill>
                      <a:schemeClr val="tx1"/>
                    </a:solidFill>
                    <a:latin typeface="+mn-lt"/>
                    <a:ea typeface="+mn-ea"/>
                    <a:cs typeface="+mn-cs"/>
                  </a:defRPr>
                </a:lvl6pPr>
                <a:lvl7pPr algn="l" defTabSz="914400" eaLnBrk="1" hangingPunct="1" latinLnBrk="1" marL="2743200" rtl="0">
                  <a:defRPr kern="1200" sz="1800">
                    <a:solidFill>
                      <a:schemeClr val="tx1"/>
                    </a:solidFill>
                    <a:latin typeface="+mn-lt"/>
                    <a:ea typeface="+mn-ea"/>
                    <a:cs typeface="+mn-cs"/>
                  </a:defRPr>
                </a:lvl7pPr>
                <a:lvl8pPr algn="l" defTabSz="914400" eaLnBrk="1" hangingPunct="1" latinLnBrk="1" marL="3200400" rtl="0">
                  <a:defRPr kern="1200" sz="1800">
                    <a:solidFill>
                      <a:schemeClr val="tx1"/>
                    </a:solidFill>
                    <a:latin typeface="+mn-lt"/>
                    <a:ea typeface="+mn-ea"/>
                    <a:cs typeface="+mn-cs"/>
                  </a:defRPr>
                </a:lvl8pPr>
                <a:lvl9pPr algn="l" defTabSz="914400" eaLnBrk="1" hangingPunct="1" latinLnBrk="1" marL="3657600" rtl="0">
                  <a:defRPr kern="1200" sz="1800">
                    <a:solidFill>
                      <a:schemeClr val="tx1"/>
                    </a:solidFill>
                    <a:latin typeface="+mn-lt"/>
                    <a:ea typeface="+mn-ea"/>
                    <a:cs typeface="+mn-cs"/>
                  </a:defRPr>
                </a:lvl9pPr>
              </a:lstStyle>
              <a:p>
                <a:endParaRPr altLang="en-US" lang="ko-KR"/>
              </a:p>
            </p:txBody>
          </p:sp>
          <p:sp>
            <p:nvSpPr>
              <p:cNvPr id="90" name="Freeform 97"/>
              <p:cNvSpPr/>
              <p:nvPr/>
            </p:nvSpPr>
            <p:spPr bwMode="auto">
              <a:xfrm>
                <a:off x="3979863" y="3836988"/>
                <a:ext cx="550863" cy="568325"/>
              </a:xfrm>
              <a:custGeom>
                <a:gdLst>
                  <a:gd fmla="*/ 108 w 695" name="T0"/>
                  <a:gd fmla="*/ 396 h 715" name="T1"/>
                  <a:gd fmla="*/ 112 w 695" name="T2"/>
                  <a:gd fmla="*/ 417 h 715" name="T3"/>
                  <a:gd fmla="*/ 124 w 695" name="T4"/>
                  <a:gd fmla="*/ 439 h 715" name="T5"/>
                  <a:gd fmla="*/ 137 w 695" name="T6"/>
                  <a:gd fmla="*/ 446 h 715" name="T7"/>
                  <a:gd fmla="*/ 141 w 695" name="T8"/>
                  <a:gd fmla="*/ 463 h 715" name="T9"/>
                  <a:gd fmla="*/ 131 w 695" name="T10"/>
                  <a:gd fmla="*/ 484 h 715" name="T11"/>
                  <a:gd fmla="*/ 124 w 695" name="T12"/>
                  <a:gd fmla="*/ 505 h 715" name="T13"/>
                  <a:gd fmla="*/ 136 w 695" name="T14"/>
                  <a:gd fmla="*/ 564 h 715" name="T15"/>
                  <a:gd fmla="*/ 136 w 695" name="T16"/>
                  <a:gd fmla="*/ 598 h 715" name="T17"/>
                  <a:gd fmla="*/ 159 w 695" name="T18"/>
                  <a:gd fmla="*/ 661 h 715" name="T19"/>
                  <a:gd fmla="*/ 178 w 695" name="T20"/>
                  <a:gd fmla="*/ 700 h 715" name="T21"/>
                  <a:gd fmla="*/ 536 w 695" name="T22"/>
                  <a:gd fmla="*/ 687 h 715" name="T23"/>
                  <a:gd fmla="*/ 556 w 695" name="T24"/>
                  <a:gd fmla="*/ 708 h 715" name="T25"/>
                  <a:gd fmla="*/ 566 w 695" name="T26"/>
                  <a:gd fmla="*/ 708 h 715" name="T27"/>
                  <a:gd fmla="*/ 569 w 695" name="T28"/>
                  <a:gd fmla="*/ 676 h 715" name="T29"/>
                  <a:gd fmla="*/ 570 w 695" name="T30"/>
                  <a:gd fmla="*/ 648 h 715" name="T31"/>
                  <a:gd fmla="*/ 576 w 695" name="T32"/>
                  <a:gd fmla="*/ 637 h 715" name="T33"/>
                  <a:gd fmla="*/ 597 w 695" name="T34"/>
                  <a:gd fmla="*/ 640 h 715" name="T35"/>
                  <a:gd fmla="*/ 618 w 695" name="T36"/>
                  <a:gd fmla="*/ 645 h 715" name="T37"/>
                  <a:gd fmla="*/ 644 w 695" name="T38"/>
                  <a:gd fmla="*/ 647 h 715" name="T39"/>
                  <a:gd fmla="*/ 651 w 695" name="T40"/>
                  <a:gd fmla="*/ 581 h 715" name="T41"/>
                  <a:gd fmla="*/ 658 w 695" name="T42"/>
                  <a:gd fmla="*/ 550 h 715" name="T43"/>
                  <a:gd fmla="*/ 675 w 695" name="T44"/>
                  <a:gd fmla="*/ 507 h 715" name="T45"/>
                  <a:gd fmla="*/ 678 w 695" name="T46"/>
                  <a:gd fmla="*/ 474 h 715" name="T47"/>
                  <a:gd fmla="*/ 688 w 695" name="T48"/>
                  <a:gd fmla="*/ 445 h 715" name="T49"/>
                  <a:gd fmla="*/ 671 w 695" name="T50"/>
                  <a:gd fmla="*/ 413 h 715" name="T51"/>
                  <a:gd fmla="*/ 643 w 695" name="T52"/>
                  <a:gd fmla="*/ 367 h 715" name="T53"/>
                  <a:gd fmla="*/ 620 w 695" name="T54"/>
                  <a:gd fmla="*/ 354 h 715" name="T55"/>
                  <a:gd fmla="*/ 601 w 695" name="T56"/>
                  <a:gd fmla="*/ 340 h 715" name="T57"/>
                  <a:gd fmla="*/ 580 w 695" name="T58"/>
                  <a:gd fmla="*/ 302 h 715" name="T59"/>
                  <a:gd fmla="*/ 574 w 695" name="T60"/>
                  <a:gd fmla="*/ 283 h 715" name="T61"/>
                  <a:gd fmla="*/ 556 w 695" name="T62"/>
                  <a:gd fmla="*/ 269 h 715" name="T63"/>
                  <a:gd fmla="*/ 514 w 695" name="T64"/>
                  <a:gd fmla="*/ 240 h 715" name="T65"/>
                  <a:gd fmla="*/ 500 w 695" name="T66"/>
                  <a:gd fmla="*/ 221 h 715" name="T67"/>
                  <a:gd fmla="*/ 501 w 695" name="T68"/>
                  <a:gd fmla="*/ 194 h 715" name="T69"/>
                  <a:gd fmla="*/ 497 w 695" name="T70"/>
                  <a:gd fmla="*/ 190 h 715" name="T71"/>
                  <a:gd fmla="*/ 463 w 695" name="T72"/>
                  <a:gd fmla="*/ 190 h 715" name="T73"/>
                  <a:gd fmla="*/ 412 w 695" name="T74"/>
                  <a:gd fmla="*/ 144 h 715" name="T75"/>
                  <a:gd fmla="*/ 393 w 695" name="T76"/>
                  <a:gd fmla="*/ 124 h 715" name="T77"/>
                  <a:gd fmla="*/ 375 w 695" name="T78"/>
                  <a:gd fmla="*/ 91 h 715" name="T79"/>
                  <a:gd fmla="*/ 374 w 695" name="T80"/>
                  <a:gd fmla="*/ 78 h 715" name="T81"/>
                  <a:gd fmla="*/ 350 w 695" name="T82"/>
                  <a:gd fmla="*/ 75 h 715" name="T83"/>
                  <a:gd fmla="*/ 332 w 695" name="T84"/>
                  <a:gd fmla="*/ 75 h 715" name="T85"/>
                  <a:gd fmla="*/ 316 w 695" name="T86"/>
                  <a:gd fmla="*/ 58 h 715" name="T87"/>
                  <a:gd fmla="*/ 309 w 695" name="T88"/>
                  <a:gd fmla="*/ 44 h 715" name="T89"/>
                  <a:gd fmla="*/ 307 w 695" name="T90"/>
                  <a:gd fmla="*/ 30 h 715" name="T91"/>
                  <a:gd fmla="*/ 318 w 695" name="T92"/>
                  <a:gd fmla="*/ 1 h 715" name="T93"/>
                  <a:gd fmla="*/ 319 w 695" name="T94"/>
                  <a:gd fmla="*/ 0 h 71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15" w="695">
                    <a:moveTo>
                      <a:pt x="91" y="360"/>
                    </a:moveTo>
                    <a:lnTo>
                      <a:pt x="91" y="360"/>
                    </a:lnTo>
                    <a:lnTo>
                      <a:pt x="102" y="379"/>
                    </a:lnTo>
                    <a:lnTo>
                      <a:pt x="108" y="396"/>
                    </a:lnTo>
                    <a:lnTo>
                      <a:pt x="110" y="403"/>
                    </a:lnTo>
                    <a:lnTo>
                      <a:pt x="110" y="410"/>
                    </a:lnTo>
                    <a:lnTo>
                      <a:pt x="110" y="410"/>
                    </a:lnTo>
                    <a:lnTo>
                      <a:pt x="112" y="417"/>
                    </a:lnTo>
                    <a:lnTo>
                      <a:pt x="113" y="423"/>
                    </a:lnTo>
                    <a:lnTo>
                      <a:pt x="116" y="428"/>
                    </a:lnTo>
                    <a:lnTo>
                      <a:pt x="119" y="432"/>
                    </a:lnTo>
                    <a:lnTo>
                      <a:pt x="124" y="439"/>
                    </a:lnTo>
                    <a:lnTo>
                      <a:pt x="130" y="444"/>
                    </a:lnTo>
                    <a:lnTo>
                      <a:pt x="130" y="444"/>
                    </a:lnTo>
                    <a:lnTo>
                      <a:pt x="137" y="446"/>
                    </a:lnTo>
                    <a:lnTo>
                      <a:pt x="137" y="446"/>
                    </a:lnTo>
                    <a:lnTo>
                      <a:pt x="141" y="448"/>
                    </a:lnTo>
                    <a:lnTo>
                      <a:pt x="143" y="451"/>
                    </a:lnTo>
                    <a:lnTo>
                      <a:pt x="144" y="455"/>
                    </a:lnTo>
                    <a:lnTo>
                      <a:pt x="141" y="463"/>
                    </a:lnTo>
                    <a:lnTo>
                      <a:pt x="141" y="463"/>
                    </a:lnTo>
                    <a:lnTo>
                      <a:pt x="137" y="476"/>
                    </a:lnTo>
                    <a:lnTo>
                      <a:pt x="131" y="484"/>
                    </a:lnTo>
                    <a:lnTo>
                      <a:pt x="131" y="484"/>
                    </a:lnTo>
                    <a:lnTo>
                      <a:pt x="126" y="495"/>
                    </a:lnTo>
                    <a:lnTo>
                      <a:pt x="124" y="500"/>
                    </a:lnTo>
                    <a:lnTo>
                      <a:pt x="124" y="505"/>
                    </a:lnTo>
                    <a:lnTo>
                      <a:pt x="124" y="505"/>
                    </a:lnTo>
                    <a:lnTo>
                      <a:pt x="136" y="564"/>
                    </a:lnTo>
                    <a:lnTo>
                      <a:pt x="137" y="564"/>
                    </a:lnTo>
                    <a:lnTo>
                      <a:pt x="136" y="564"/>
                    </a:lnTo>
                    <a:lnTo>
                      <a:pt x="136" y="564"/>
                    </a:lnTo>
                    <a:lnTo>
                      <a:pt x="136" y="574"/>
                    </a:lnTo>
                    <a:lnTo>
                      <a:pt x="136" y="585"/>
                    </a:lnTo>
                    <a:lnTo>
                      <a:pt x="136" y="598"/>
                    </a:lnTo>
                    <a:lnTo>
                      <a:pt x="136" y="598"/>
                    </a:lnTo>
                    <a:lnTo>
                      <a:pt x="141" y="616"/>
                    </a:lnTo>
                    <a:lnTo>
                      <a:pt x="148" y="636"/>
                    </a:lnTo>
                    <a:lnTo>
                      <a:pt x="158" y="659"/>
                    </a:lnTo>
                    <a:lnTo>
                      <a:pt x="159" y="661"/>
                    </a:lnTo>
                    <a:lnTo>
                      <a:pt x="158" y="661"/>
                    </a:lnTo>
                    <a:lnTo>
                      <a:pt x="157" y="661"/>
                    </a:lnTo>
                    <a:lnTo>
                      <a:pt x="157" y="661"/>
                    </a:lnTo>
                    <a:lnTo>
                      <a:pt x="178" y="700"/>
                    </a:lnTo>
                    <a:lnTo>
                      <a:pt x="183" y="715"/>
                    </a:lnTo>
                    <a:lnTo>
                      <a:pt x="536" y="687"/>
                    </a:lnTo>
                    <a:lnTo>
                      <a:pt x="536" y="687"/>
                    </a:lnTo>
                    <a:lnTo>
                      <a:pt x="536" y="687"/>
                    </a:lnTo>
                    <a:lnTo>
                      <a:pt x="539" y="692"/>
                    </a:lnTo>
                    <a:lnTo>
                      <a:pt x="545" y="699"/>
                    </a:lnTo>
                    <a:lnTo>
                      <a:pt x="552" y="706"/>
                    </a:lnTo>
                    <a:lnTo>
                      <a:pt x="556" y="708"/>
                    </a:lnTo>
                    <a:lnTo>
                      <a:pt x="562" y="710"/>
                    </a:lnTo>
                    <a:lnTo>
                      <a:pt x="562" y="710"/>
                    </a:lnTo>
                    <a:lnTo>
                      <a:pt x="564" y="708"/>
                    </a:lnTo>
                    <a:lnTo>
                      <a:pt x="566" y="708"/>
                    </a:lnTo>
                    <a:lnTo>
                      <a:pt x="566" y="708"/>
                    </a:lnTo>
                    <a:lnTo>
                      <a:pt x="569" y="703"/>
                    </a:lnTo>
                    <a:lnTo>
                      <a:pt x="569" y="696"/>
                    </a:lnTo>
                    <a:lnTo>
                      <a:pt x="569" y="676"/>
                    </a:lnTo>
                    <a:lnTo>
                      <a:pt x="569" y="676"/>
                    </a:lnTo>
                    <a:lnTo>
                      <a:pt x="569" y="662"/>
                    </a:lnTo>
                    <a:lnTo>
                      <a:pt x="570" y="648"/>
                    </a:lnTo>
                    <a:lnTo>
                      <a:pt x="570" y="648"/>
                    </a:lnTo>
                    <a:lnTo>
                      <a:pt x="571" y="641"/>
                    </a:lnTo>
                    <a:lnTo>
                      <a:pt x="573" y="638"/>
                    </a:lnTo>
                    <a:lnTo>
                      <a:pt x="576" y="637"/>
                    </a:lnTo>
                    <a:lnTo>
                      <a:pt x="576" y="637"/>
                    </a:lnTo>
                    <a:lnTo>
                      <a:pt x="580" y="636"/>
                    </a:lnTo>
                    <a:lnTo>
                      <a:pt x="585" y="636"/>
                    </a:lnTo>
                    <a:lnTo>
                      <a:pt x="597" y="640"/>
                    </a:lnTo>
                    <a:lnTo>
                      <a:pt x="597" y="640"/>
                    </a:lnTo>
                    <a:lnTo>
                      <a:pt x="604" y="643"/>
                    </a:lnTo>
                    <a:lnTo>
                      <a:pt x="609" y="645"/>
                    </a:lnTo>
                    <a:lnTo>
                      <a:pt x="609" y="645"/>
                    </a:lnTo>
                    <a:lnTo>
                      <a:pt x="618" y="645"/>
                    </a:lnTo>
                    <a:lnTo>
                      <a:pt x="627" y="645"/>
                    </a:lnTo>
                    <a:lnTo>
                      <a:pt x="627" y="645"/>
                    </a:lnTo>
                    <a:lnTo>
                      <a:pt x="637" y="645"/>
                    </a:lnTo>
                    <a:lnTo>
                      <a:pt x="644" y="647"/>
                    </a:lnTo>
                    <a:lnTo>
                      <a:pt x="644" y="647"/>
                    </a:lnTo>
                    <a:lnTo>
                      <a:pt x="647" y="616"/>
                    </a:lnTo>
                    <a:lnTo>
                      <a:pt x="651" y="581"/>
                    </a:lnTo>
                    <a:lnTo>
                      <a:pt x="651" y="581"/>
                    </a:lnTo>
                    <a:lnTo>
                      <a:pt x="654" y="567"/>
                    </a:lnTo>
                    <a:lnTo>
                      <a:pt x="654" y="567"/>
                    </a:lnTo>
                    <a:lnTo>
                      <a:pt x="655" y="559"/>
                    </a:lnTo>
                    <a:lnTo>
                      <a:pt x="658" y="550"/>
                    </a:lnTo>
                    <a:lnTo>
                      <a:pt x="665" y="532"/>
                    </a:lnTo>
                    <a:lnTo>
                      <a:pt x="665" y="532"/>
                    </a:lnTo>
                    <a:lnTo>
                      <a:pt x="672" y="515"/>
                    </a:lnTo>
                    <a:lnTo>
                      <a:pt x="675" y="507"/>
                    </a:lnTo>
                    <a:lnTo>
                      <a:pt x="675" y="500"/>
                    </a:lnTo>
                    <a:lnTo>
                      <a:pt x="675" y="500"/>
                    </a:lnTo>
                    <a:lnTo>
                      <a:pt x="676" y="487"/>
                    </a:lnTo>
                    <a:lnTo>
                      <a:pt x="678" y="474"/>
                    </a:lnTo>
                    <a:lnTo>
                      <a:pt x="681" y="463"/>
                    </a:lnTo>
                    <a:lnTo>
                      <a:pt x="685" y="455"/>
                    </a:lnTo>
                    <a:lnTo>
                      <a:pt x="685" y="455"/>
                    </a:lnTo>
                    <a:lnTo>
                      <a:pt x="688" y="445"/>
                    </a:lnTo>
                    <a:lnTo>
                      <a:pt x="692" y="434"/>
                    </a:lnTo>
                    <a:lnTo>
                      <a:pt x="695" y="417"/>
                    </a:lnTo>
                    <a:lnTo>
                      <a:pt x="671" y="414"/>
                    </a:lnTo>
                    <a:lnTo>
                      <a:pt x="671" y="413"/>
                    </a:lnTo>
                    <a:lnTo>
                      <a:pt x="671" y="413"/>
                    </a:lnTo>
                    <a:lnTo>
                      <a:pt x="660" y="395"/>
                    </a:lnTo>
                    <a:lnTo>
                      <a:pt x="651" y="379"/>
                    </a:lnTo>
                    <a:lnTo>
                      <a:pt x="643" y="367"/>
                    </a:lnTo>
                    <a:lnTo>
                      <a:pt x="643" y="367"/>
                    </a:lnTo>
                    <a:lnTo>
                      <a:pt x="637" y="361"/>
                    </a:lnTo>
                    <a:lnTo>
                      <a:pt x="633" y="358"/>
                    </a:lnTo>
                    <a:lnTo>
                      <a:pt x="620" y="354"/>
                    </a:lnTo>
                    <a:lnTo>
                      <a:pt x="620" y="354"/>
                    </a:lnTo>
                    <a:lnTo>
                      <a:pt x="608" y="348"/>
                    </a:lnTo>
                    <a:lnTo>
                      <a:pt x="604" y="346"/>
                    </a:lnTo>
                    <a:lnTo>
                      <a:pt x="601" y="340"/>
                    </a:lnTo>
                    <a:lnTo>
                      <a:pt x="601" y="340"/>
                    </a:lnTo>
                    <a:lnTo>
                      <a:pt x="590" y="320"/>
                    </a:lnTo>
                    <a:lnTo>
                      <a:pt x="590" y="320"/>
                    </a:lnTo>
                    <a:lnTo>
                      <a:pt x="580" y="302"/>
                    </a:lnTo>
                    <a:lnTo>
                      <a:pt x="576" y="294"/>
                    </a:lnTo>
                    <a:lnTo>
                      <a:pt x="574" y="287"/>
                    </a:lnTo>
                    <a:lnTo>
                      <a:pt x="574" y="287"/>
                    </a:lnTo>
                    <a:lnTo>
                      <a:pt x="574" y="283"/>
                    </a:lnTo>
                    <a:lnTo>
                      <a:pt x="571" y="280"/>
                    </a:lnTo>
                    <a:lnTo>
                      <a:pt x="566" y="274"/>
                    </a:lnTo>
                    <a:lnTo>
                      <a:pt x="559" y="270"/>
                    </a:lnTo>
                    <a:lnTo>
                      <a:pt x="556" y="269"/>
                    </a:lnTo>
                    <a:lnTo>
                      <a:pt x="556" y="269"/>
                    </a:lnTo>
                    <a:lnTo>
                      <a:pt x="543" y="259"/>
                    </a:lnTo>
                    <a:lnTo>
                      <a:pt x="514" y="240"/>
                    </a:lnTo>
                    <a:lnTo>
                      <a:pt x="514" y="240"/>
                    </a:lnTo>
                    <a:lnTo>
                      <a:pt x="508" y="236"/>
                    </a:lnTo>
                    <a:lnTo>
                      <a:pt x="504" y="231"/>
                    </a:lnTo>
                    <a:lnTo>
                      <a:pt x="501" y="226"/>
                    </a:lnTo>
                    <a:lnTo>
                      <a:pt x="500" y="221"/>
                    </a:lnTo>
                    <a:lnTo>
                      <a:pt x="500" y="212"/>
                    </a:lnTo>
                    <a:lnTo>
                      <a:pt x="501" y="203"/>
                    </a:lnTo>
                    <a:lnTo>
                      <a:pt x="501" y="203"/>
                    </a:lnTo>
                    <a:lnTo>
                      <a:pt x="501" y="194"/>
                    </a:lnTo>
                    <a:lnTo>
                      <a:pt x="501" y="194"/>
                    </a:lnTo>
                    <a:lnTo>
                      <a:pt x="500" y="191"/>
                    </a:lnTo>
                    <a:lnTo>
                      <a:pt x="500" y="191"/>
                    </a:lnTo>
                    <a:lnTo>
                      <a:pt x="497" y="190"/>
                    </a:lnTo>
                    <a:lnTo>
                      <a:pt x="491" y="189"/>
                    </a:lnTo>
                    <a:lnTo>
                      <a:pt x="479" y="189"/>
                    </a:lnTo>
                    <a:lnTo>
                      <a:pt x="463" y="190"/>
                    </a:lnTo>
                    <a:lnTo>
                      <a:pt x="463" y="190"/>
                    </a:lnTo>
                    <a:lnTo>
                      <a:pt x="463" y="190"/>
                    </a:lnTo>
                    <a:lnTo>
                      <a:pt x="463" y="190"/>
                    </a:lnTo>
                    <a:lnTo>
                      <a:pt x="433" y="163"/>
                    </a:lnTo>
                    <a:lnTo>
                      <a:pt x="412" y="144"/>
                    </a:lnTo>
                    <a:lnTo>
                      <a:pt x="399" y="131"/>
                    </a:lnTo>
                    <a:lnTo>
                      <a:pt x="399" y="131"/>
                    </a:lnTo>
                    <a:lnTo>
                      <a:pt x="393" y="124"/>
                    </a:lnTo>
                    <a:lnTo>
                      <a:pt x="393" y="124"/>
                    </a:lnTo>
                    <a:lnTo>
                      <a:pt x="386" y="116"/>
                    </a:lnTo>
                    <a:lnTo>
                      <a:pt x="381" y="106"/>
                    </a:lnTo>
                    <a:lnTo>
                      <a:pt x="377" y="96"/>
                    </a:lnTo>
                    <a:lnTo>
                      <a:pt x="375" y="91"/>
                    </a:lnTo>
                    <a:lnTo>
                      <a:pt x="377" y="85"/>
                    </a:lnTo>
                    <a:lnTo>
                      <a:pt x="377" y="85"/>
                    </a:lnTo>
                    <a:lnTo>
                      <a:pt x="375" y="81"/>
                    </a:lnTo>
                    <a:lnTo>
                      <a:pt x="374" y="78"/>
                    </a:lnTo>
                    <a:lnTo>
                      <a:pt x="374" y="78"/>
                    </a:lnTo>
                    <a:lnTo>
                      <a:pt x="370" y="75"/>
                    </a:lnTo>
                    <a:lnTo>
                      <a:pt x="364" y="74"/>
                    </a:lnTo>
                    <a:lnTo>
                      <a:pt x="350" y="75"/>
                    </a:lnTo>
                    <a:lnTo>
                      <a:pt x="350" y="75"/>
                    </a:lnTo>
                    <a:lnTo>
                      <a:pt x="340" y="75"/>
                    </a:lnTo>
                    <a:lnTo>
                      <a:pt x="332" y="75"/>
                    </a:lnTo>
                    <a:lnTo>
                      <a:pt x="332" y="75"/>
                    </a:lnTo>
                    <a:lnTo>
                      <a:pt x="325" y="72"/>
                    </a:lnTo>
                    <a:lnTo>
                      <a:pt x="322" y="68"/>
                    </a:lnTo>
                    <a:lnTo>
                      <a:pt x="319" y="64"/>
                    </a:lnTo>
                    <a:lnTo>
                      <a:pt x="316" y="58"/>
                    </a:lnTo>
                    <a:lnTo>
                      <a:pt x="316" y="58"/>
                    </a:lnTo>
                    <a:lnTo>
                      <a:pt x="314" y="50"/>
                    </a:lnTo>
                    <a:lnTo>
                      <a:pt x="312" y="47"/>
                    </a:lnTo>
                    <a:lnTo>
                      <a:pt x="309" y="44"/>
                    </a:lnTo>
                    <a:lnTo>
                      <a:pt x="309" y="44"/>
                    </a:lnTo>
                    <a:lnTo>
                      <a:pt x="307" y="40"/>
                    </a:lnTo>
                    <a:lnTo>
                      <a:pt x="305" y="36"/>
                    </a:lnTo>
                    <a:lnTo>
                      <a:pt x="307" y="30"/>
                    </a:lnTo>
                    <a:lnTo>
                      <a:pt x="308" y="23"/>
                    </a:lnTo>
                    <a:lnTo>
                      <a:pt x="314" y="11"/>
                    </a:lnTo>
                    <a:lnTo>
                      <a:pt x="318" y="1"/>
                    </a:lnTo>
                    <a:lnTo>
                      <a:pt x="318" y="1"/>
                    </a:lnTo>
                    <a:lnTo>
                      <a:pt x="318" y="1"/>
                    </a:lnTo>
                    <a:lnTo>
                      <a:pt x="319" y="0"/>
                    </a:lnTo>
                    <a:lnTo>
                      <a:pt x="319" y="0"/>
                    </a:lnTo>
                    <a:lnTo>
                      <a:pt x="319" y="0"/>
                    </a:lnTo>
                    <a:lnTo>
                      <a:pt x="0" y="40"/>
                    </a:lnTo>
                    <a:lnTo>
                      <a:pt x="91" y="360"/>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91" name="Freeform 98"/>
              <p:cNvSpPr/>
              <p:nvPr/>
            </p:nvSpPr>
            <p:spPr bwMode="auto">
              <a:xfrm>
                <a:off x="2122488" y="2484438"/>
                <a:ext cx="838200" cy="787400"/>
              </a:xfrm>
              <a:custGeom>
                <a:gdLst>
                  <a:gd fmla="*/ 248 w 1057" name="T0"/>
                  <a:gd fmla="*/ 817 h 990" name="T1"/>
                  <a:gd fmla="*/ 279 w 1057" name="T2"/>
                  <a:gd fmla="*/ 974 h 990" name="T3"/>
                  <a:gd fmla="*/ 573 w 1057" name="T4"/>
                  <a:gd fmla="*/ 983 h 990" name="T5"/>
                  <a:gd fmla="*/ 1057 w 1057" name="T6"/>
                  <a:gd fmla="*/ 990 h 990" name="T7"/>
                  <a:gd fmla="*/ 1017 w 1057" name="T8"/>
                  <a:gd fmla="*/ 926 h 990" name="T9"/>
                  <a:gd fmla="*/ 1006 w 1057" name="T10"/>
                  <a:gd fmla="*/ 902 h 990" name="T11"/>
                  <a:gd fmla="*/ 1005 w 1057" name="T12"/>
                  <a:gd fmla="*/ 901 h 990" name="T13"/>
                  <a:gd fmla="*/ 1003 w 1057" name="T14"/>
                  <a:gd fmla="*/ 890 h 990" name="T15"/>
                  <a:gd fmla="*/ 1002 w 1057" name="T16"/>
                  <a:gd fmla="*/ 871 h 990" name="T17"/>
                  <a:gd fmla="*/ 982 w 1057" name="T18"/>
                  <a:gd fmla="*/ 820 h 990" name="T19"/>
                  <a:gd fmla="*/ 972 w 1057" name="T20"/>
                  <a:gd fmla="*/ 794 h 990" name="T21"/>
                  <a:gd fmla="*/ 946 w 1057" name="T22"/>
                  <a:gd fmla="*/ 677 h 990" name="T23"/>
                  <a:gd fmla="*/ 932 w 1057" name="T24"/>
                  <a:gd fmla="*/ 637 h 990" name="T25"/>
                  <a:gd fmla="*/ 909 w 1057" name="T26"/>
                  <a:gd fmla="*/ 594 h 990" name="T27"/>
                  <a:gd fmla="*/ 893 w 1057" name="T28"/>
                  <a:gd fmla="*/ 572 h 990" name="T29"/>
                  <a:gd fmla="*/ 877 w 1057" name="T30"/>
                  <a:gd fmla="*/ 552 h 990" name="T31"/>
                  <a:gd fmla="*/ 862 w 1057" name="T32"/>
                  <a:gd fmla="*/ 544 h 990" name="T33"/>
                  <a:gd fmla="*/ 848 w 1057" name="T34"/>
                  <a:gd fmla="*/ 542 h 990" name="T35"/>
                  <a:gd fmla="*/ 781 w 1057" name="T36"/>
                  <a:gd fmla="*/ 544 h 990" name="T37"/>
                  <a:gd fmla="*/ 755 w 1057" name="T38"/>
                  <a:gd fmla="*/ 546 h 990" name="T39"/>
                  <a:gd fmla="*/ 724 w 1057" name="T40"/>
                  <a:gd fmla="*/ 548 h 990" name="T41"/>
                  <a:gd fmla="*/ 710 w 1057" name="T42"/>
                  <a:gd fmla="*/ 538 h 990" name="T43"/>
                  <a:gd fmla="*/ 682 w 1057" name="T44"/>
                  <a:gd fmla="*/ 507 h 990" name="T45"/>
                  <a:gd fmla="*/ 205 w 1057" name="T46"/>
                  <a:gd fmla="*/ 489 h 990" name="T47"/>
                  <a:gd fmla="*/ 25 w 1057" name="T48"/>
                  <a:gd fmla="*/ 478 h 990" name="T49"/>
                  <a:gd fmla="*/ 206 w 1057" name="T50"/>
                  <a:gd fmla="*/ 488 h 990" name="T51"/>
                  <a:gd fmla="*/ 682 w 1057" name="T52"/>
                  <a:gd fmla="*/ 506 h 990" name="T53"/>
                  <a:gd fmla="*/ 691 w 1057" name="T54"/>
                  <a:gd fmla="*/ 514 h 990" name="T55"/>
                  <a:gd fmla="*/ 716 w 1057" name="T56"/>
                  <a:gd fmla="*/ 541 h 990" name="T57"/>
                  <a:gd fmla="*/ 730 w 1057" name="T58"/>
                  <a:gd fmla="*/ 548 h 990" name="T59"/>
                  <a:gd fmla="*/ 754 w 1057" name="T60"/>
                  <a:gd fmla="*/ 545 h 990" name="T61"/>
                  <a:gd fmla="*/ 800 w 1057" name="T62"/>
                  <a:gd fmla="*/ 541 h 990" name="T63"/>
                  <a:gd fmla="*/ 848 w 1057" name="T64"/>
                  <a:gd fmla="*/ 541 h 990" name="T65"/>
                  <a:gd fmla="*/ 866 w 1057" name="T66"/>
                  <a:gd fmla="*/ 542 h 990" name="T67"/>
                  <a:gd fmla="*/ 886 w 1057" name="T68"/>
                  <a:gd fmla="*/ 560 h 990" name="T69"/>
                  <a:gd fmla="*/ 904 w 1057" name="T70"/>
                  <a:gd fmla="*/ 587 h 990" name="T71"/>
                  <a:gd fmla="*/ 912 w 1057" name="T72"/>
                  <a:gd fmla="*/ 595 h 990" name="T73"/>
                  <a:gd fmla="*/ 912 w 1057" name="T74"/>
                  <a:gd fmla="*/ 593 h 990" name="T75"/>
                  <a:gd fmla="*/ 915 w 1057" name="T76"/>
                  <a:gd fmla="*/ 597 h 990" name="T77"/>
                  <a:gd fmla="*/ 916 w 1057" name="T78"/>
                  <a:gd fmla="*/ 594 h 990" name="T79"/>
                  <a:gd fmla="*/ 912 w 1057" name="T80"/>
                  <a:gd fmla="*/ 567 h 990" name="T81"/>
                  <a:gd fmla="*/ 908 w 1057" name="T82"/>
                  <a:gd fmla="*/ 549 h 990" name="T83"/>
                  <a:gd fmla="*/ 916 w 1057" name="T84"/>
                  <a:gd fmla="*/ 517 h 990" name="T85"/>
                  <a:gd fmla="*/ 926 w 1057" name="T86"/>
                  <a:gd fmla="*/ 496 h 990" name="T87"/>
                  <a:gd fmla="*/ 926 w 1057" name="T88"/>
                  <a:gd fmla="*/ 478 h 990" name="T89"/>
                  <a:gd fmla="*/ 919 w 1057" name="T90"/>
                  <a:gd fmla="*/ 466 h 990" name="T91"/>
                  <a:gd fmla="*/ 922 w 1057" name="T92"/>
                  <a:gd fmla="*/ 169 h 990" name="T93"/>
                  <a:gd fmla="*/ 918 w 1057" name="T94"/>
                  <a:gd fmla="*/ 137 h 990" name="T95"/>
                  <a:gd fmla="*/ 907 w 1057" name="T96"/>
                  <a:gd fmla="*/ 112 h 990" name="T97"/>
                  <a:gd fmla="*/ 901 w 1057" name="T98"/>
                  <a:gd fmla="*/ 99 h 990" name="T99"/>
                  <a:gd fmla="*/ 891 w 1057" name="T100"/>
                  <a:gd fmla="*/ 92 h 990" name="T101"/>
                  <a:gd fmla="*/ 884 w 1057" name="T102"/>
                  <a:gd fmla="*/ 87 h 990" name="T103"/>
                  <a:gd fmla="*/ 887 w 1057" name="T104"/>
                  <a:gd fmla="*/ 80 h 990" name="T105"/>
                  <a:gd fmla="*/ 904 w 1057" name="T106"/>
                  <a:gd fmla="*/ 39 h 990" name="T107"/>
                  <a:gd fmla="*/ 362 w 1057" name="T108"/>
                  <a:gd fmla="*/ 18 h 990" name="T109"/>
                  <a:gd fmla="*/ 91 w 1057" name="T110"/>
                  <a:gd fmla="*/ 3 h 990" name="T111"/>
                  <a:gd fmla="*/ 53 w 1057" name="T112"/>
                  <a:gd fmla="*/ 150 h 99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90" w="1057">
                    <a:moveTo>
                      <a:pt x="0" y="793"/>
                    </a:moveTo>
                    <a:lnTo>
                      <a:pt x="250" y="817"/>
                    </a:lnTo>
                    <a:lnTo>
                      <a:pt x="248" y="817"/>
                    </a:lnTo>
                    <a:lnTo>
                      <a:pt x="238" y="969"/>
                    </a:lnTo>
                    <a:lnTo>
                      <a:pt x="238" y="969"/>
                    </a:lnTo>
                    <a:lnTo>
                      <a:pt x="279" y="974"/>
                    </a:lnTo>
                    <a:lnTo>
                      <a:pt x="328" y="976"/>
                    </a:lnTo>
                    <a:lnTo>
                      <a:pt x="443" y="981"/>
                    </a:lnTo>
                    <a:lnTo>
                      <a:pt x="573" y="983"/>
                    </a:lnTo>
                    <a:lnTo>
                      <a:pt x="708" y="986"/>
                    </a:lnTo>
                    <a:lnTo>
                      <a:pt x="942" y="989"/>
                    </a:lnTo>
                    <a:lnTo>
                      <a:pt x="1057" y="990"/>
                    </a:lnTo>
                    <a:lnTo>
                      <a:pt x="1057" y="990"/>
                    </a:lnTo>
                    <a:lnTo>
                      <a:pt x="1033" y="953"/>
                    </a:lnTo>
                    <a:lnTo>
                      <a:pt x="1017" y="926"/>
                    </a:lnTo>
                    <a:lnTo>
                      <a:pt x="1012" y="913"/>
                    </a:lnTo>
                    <a:lnTo>
                      <a:pt x="1006" y="902"/>
                    </a:lnTo>
                    <a:lnTo>
                      <a:pt x="1006" y="902"/>
                    </a:lnTo>
                    <a:lnTo>
                      <a:pt x="1005" y="902"/>
                    </a:lnTo>
                    <a:lnTo>
                      <a:pt x="1005" y="901"/>
                    </a:lnTo>
                    <a:lnTo>
                      <a:pt x="1005" y="901"/>
                    </a:lnTo>
                    <a:lnTo>
                      <a:pt x="1006" y="901"/>
                    </a:lnTo>
                    <a:lnTo>
                      <a:pt x="1006" y="901"/>
                    </a:lnTo>
                    <a:lnTo>
                      <a:pt x="1003" y="890"/>
                    </a:lnTo>
                    <a:lnTo>
                      <a:pt x="1003" y="890"/>
                    </a:lnTo>
                    <a:lnTo>
                      <a:pt x="1003" y="881"/>
                    </a:lnTo>
                    <a:lnTo>
                      <a:pt x="1002" y="871"/>
                    </a:lnTo>
                    <a:lnTo>
                      <a:pt x="996" y="852"/>
                    </a:lnTo>
                    <a:lnTo>
                      <a:pt x="988" y="834"/>
                    </a:lnTo>
                    <a:lnTo>
                      <a:pt x="982" y="820"/>
                    </a:lnTo>
                    <a:lnTo>
                      <a:pt x="982" y="820"/>
                    </a:lnTo>
                    <a:lnTo>
                      <a:pt x="978" y="811"/>
                    </a:lnTo>
                    <a:lnTo>
                      <a:pt x="972" y="794"/>
                    </a:lnTo>
                    <a:lnTo>
                      <a:pt x="961" y="751"/>
                    </a:lnTo>
                    <a:lnTo>
                      <a:pt x="951" y="706"/>
                    </a:lnTo>
                    <a:lnTo>
                      <a:pt x="946" y="677"/>
                    </a:lnTo>
                    <a:lnTo>
                      <a:pt x="946" y="677"/>
                    </a:lnTo>
                    <a:lnTo>
                      <a:pt x="940" y="660"/>
                    </a:lnTo>
                    <a:lnTo>
                      <a:pt x="932" y="637"/>
                    </a:lnTo>
                    <a:lnTo>
                      <a:pt x="914" y="598"/>
                    </a:lnTo>
                    <a:lnTo>
                      <a:pt x="914" y="598"/>
                    </a:lnTo>
                    <a:lnTo>
                      <a:pt x="909" y="594"/>
                    </a:lnTo>
                    <a:lnTo>
                      <a:pt x="904" y="588"/>
                    </a:lnTo>
                    <a:lnTo>
                      <a:pt x="904" y="588"/>
                    </a:lnTo>
                    <a:lnTo>
                      <a:pt x="893" y="572"/>
                    </a:lnTo>
                    <a:lnTo>
                      <a:pt x="893" y="572"/>
                    </a:lnTo>
                    <a:lnTo>
                      <a:pt x="884" y="560"/>
                    </a:lnTo>
                    <a:lnTo>
                      <a:pt x="877" y="552"/>
                    </a:lnTo>
                    <a:lnTo>
                      <a:pt x="869" y="545"/>
                    </a:lnTo>
                    <a:lnTo>
                      <a:pt x="866" y="544"/>
                    </a:lnTo>
                    <a:lnTo>
                      <a:pt x="862" y="544"/>
                    </a:lnTo>
                    <a:lnTo>
                      <a:pt x="862" y="544"/>
                    </a:lnTo>
                    <a:lnTo>
                      <a:pt x="848" y="542"/>
                    </a:lnTo>
                    <a:lnTo>
                      <a:pt x="848" y="542"/>
                    </a:lnTo>
                    <a:lnTo>
                      <a:pt x="818" y="542"/>
                    </a:lnTo>
                    <a:lnTo>
                      <a:pt x="800" y="542"/>
                    </a:lnTo>
                    <a:lnTo>
                      <a:pt x="781" y="544"/>
                    </a:lnTo>
                    <a:lnTo>
                      <a:pt x="781" y="544"/>
                    </a:lnTo>
                    <a:lnTo>
                      <a:pt x="755" y="546"/>
                    </a:lnTo>
                    <a:lnTo>
                      <a:pt x="755" y="546"/>
                    </a:lnTo>
                    <a:lnTo>
                      <a:pt x="741" y="549"/>
                    </a:lnTo>
                    <a:lnTo>
                      <a:pt x="730" y="549"/>
                    </a:lnTo>
                    <a:lnTo>
                      <a:pt x="724" y="548"/>
                    </a:lnTo>
                    <a:lnTo>
                      <a:pt x="719" y="545"/>
                    </a:lnTo>
                    <a:lnTo>
                      <a:pt x="715" y="542"/>
                    </a:lnTo>
                    <a:lnTo>
                      <a:pt x="710" y="538"/>
                    </a:lnTo>
                    <a:lnTo>
                      <a:pt x="710" y="538"/>
                    </a:lnTo>
                    <a:lnTo>
                      <a:pt x="691" y="516"/>
                    </a:lnTo>
                    <a:lnTo>
                      <a:pt x="682" y="507"/>
                    </a:lnTo>
                    <a:lnTo>
                      <a:pt x="682" y="507"/>
                    </a:lnTo>
                    <a:lnTo>
                      <a:pt x="418" y="497"/>
                    </a:lnTo>
                    <a:lnTo>
                      <a:pt x="205" y="489"/>
                    </a:lnTo>
                    <a:lnTo>
                      <a:pt x="107" y="483"/>
                    </a:lnTo>
                    <a:lnTo>
                      <a:pt x="25" y="479"/>
                    </a:lnTo>
                    <a:lnTo>
                      <a:pt x="25" y="478"/>
                    </a:lnTo>
                    <a:lnTo>
                      <a:pt x="25" y="478"/>
                    </a:lnTo>
                    <a:lnTo>
                      <a:pt x="108" y="482"/>
                    </a:lnTo>
                    <a:lnTo>
                      <a:pt x="206" y="488"/>
                    </a:lnTo>
                    <a:lnTo>
                      <a:pt x="422" y="496"/>
                    </a:lnTo>
                    <a:lnTo>
                      <a:pt x="682" y="506"/>
                    </a:lnTo>
                    <a:lnTo>
                      <a:pt x="682" y="506"/>
                    </a:lnTo>
                    <a:lnTo>
                      <a:pt x="682" y="506"/>
                    </a:lnTo>
                    <a:lnTo>
                      <a:pt x="682" y="506"/>
                    </a:lnTo>
                    <a:lnTo>
                      <a:pt x="691" y="514"/>
                    </a:lnTo>
                    <a:lnTo>
                      <a:pt x="710" y="537"/>
                    </a:lnTo>
                    <a:lnTo>
                      <a:pt x="710" y="537"/>
                    </a:lnTo>
                    <a:lnTo>
                      <a:pt x="716" y="541"/>
                    </a:lnTo>
                    <a:lnTo>
                      <a:pt x="720" y="544"/>
                    </a:lnTo>
                    <a:lnTo>
                      <a:pt x="724" y="546"/>
                    </a:lnTo>
                    <a:lnTo>
                      <a:pt x="730" y="548"/>
                    </a:lnTo>
                    <a:lnTo>
                      <a:pt x="741" y="548"/>
                    </a:lnTo>
                    <a:lnTo>
                      <a:pt x="754" y="545"/>
                    </a:lnTo>
                    <a:lnTo>
                      <a:pt x="754" y="545"/>
                    </a:lnTo>
                    <a:lnTo>
                      <a:pt x="781" y="542"/>
                    </a:lnTo>
                    <a:lnTo>
                      <a:pt x="781" y="542"/>
                    </a:lnTo>
                    <a:lnTo>
                      <a:pt x="800" y="541"/>
                    </a:lnTo>
                    <a:lnTo>
                      <a:pt x="818" y="541"/>
                    </a:lnTo>
                    <a:lnTo>
                      <a:pt x="848" y="541"/>
                    </a:lnTo>
                    <a:lnTo>
                      <a:pt x="848" y="541"/>
                    </a:lnTo>
                    <a:lnTo>
                      <a:pt x="862" y="542"/>
                    </a:lnTo>
                    <a:lnTo>
                      <a:pt x="862" y="542"/>
                    </a:lnTo>
                    <a:lnTo>
                      <a:pt x="866" y="542"/>
                    </a:lnTo>
                    <a:lnTo>
                      <a:pt x="870" y="544"/>
                    </a:lnTo>
                    <a:lnTo>
                      <a:pt x="877" y="551"/>
                    </a:lnTo>
                    <a:lnTo>
                      <a:pt x="886" y="560"/>
                    </a:lnTo>
                    <a:lnTo>
                      <a:pt x="894" y="572"/>
                    </a:lnTo>
                    <a:lnTo>
                      <a:pt x="894" y="572"/>
                    </a:lnTo>
                    <a:lnTo>
                      <a:pt x="904" y="587"/>
                    </a:lnTo>
                    <a:lnTo>
                      <a:pt x="904" y="587"/>
                    </a:lnTo>
                    <a:lnTo>
                      <a:pt x="909" y="593"/>
                    </a:lnTo>
                    <a:lnTo>
                      <a:pt x="912" y="595"/>
                    </a:lnTo>
                    <a:lnTo>
                      <a:pt x="912" y="595"/>
                    </a:lnTo>
                    <a:lnTo>
                      <a:pt x="912" y="593"/>
                    </a:lnTo>
                    <a:lnTo>
                      <a:pt x="912" y="593"/>
                    </a:lnTo>
                    <a:lnTo>
                      <a:pt x="912" y="593"/>
                    </a:lnTo>
                    <a:lnTo>
                      <a:pt x="915" y="597"/>
                    </a:lnTo>
                    <a:lnTo>
                      <a:pt x="915" y="597"/>
                    </a:lnTo>
                    <a:lnTo>
                      <a:pt x="915" y="597"/>
                    </a:lnTo>
                    <a:lnTo>
                      <a:pt x="915" y="597"/>
                    </a:lnTo>
                    <a:lnTo>
                      <a:pt x="916" y="594"/>
                    </a:lnTo>
                    <a:lnTo>
                      <a:pt x="916" y="587"/>
                    </a:lnTo>
                    <a:lnTo>
                      <a:pt x="915" y="579"/>
                    </a:lnTo>
                    <a:lnTo>
                      <a:pt x="912" y="567"/>
                    </a:lnTo>
                    <a:lnTo>
                      <a:pt x="912" y="567"/>
                    </a:lnTo>
                    <a:lnTo>
                      <a:pt x="909" y="559"/>
                    </a:lnTo>
                    <a:lnTo>
                      <a:pt x="908" y="549"/>
                    </a:lnTo>
                    <a:lnTo>
                      <a:pt x="908" y="541"/>
                    </a:lnTo>
                    <a:lnTo>
                      <a:pt x="911" y="532"/>
                    </a:lnTo>
                    <a:lnTo>
                      <a:pt x="916" y="517"/>
                    </a:lnTo>
                    <a:lnTo>
                      <a:pt x="923" y="503"/>
                    </a:lnTo>
                    <a:lnTo>
                      <a:pt x="923" y="503"/>
                    </a:lnTo>
                    <a:lnTo>
                      <a:pt x="926" y="496"/>
                    </a:lnTo>
                    <a:lnTo>
                      <a:pt x="928" y="489"/>
                    </a:lnTo>
                    <a:lnTo>
                      <a:pt x="926" y="483"/>
                    </a:lnTo>
                    <a:lnTo>
                      <a:pt x="926" y="478"/>
                    </a:lnTo>
                    <a:lnTo>
                      <a:pt x="922" y="471"/>
                    </a:lnTo>
                    <a:lnTo>
                      <a:pt x="921" y="468"/>
                    </a:lnTo>
                    <a:lnTo>
                      <a:pt x="919" y="466"/>
                    </a:lnTo>
                    <a:lnTo>
                      <a:pt x="919" y="427"/>
                    </a:lnTo>
                    <a:lnTo>
                      <a:pt x="919" y="427"/>
                    </a:lnTo>
                    <a:lnTo>
                      <a:pt x="922" y="169"/>
                    </a:lnTo>
                    <a:lnTo>
                      <a:pt x="922" y="169"/>
                    </a:lnTo>
                    <a:lnTo>
                      <a:pt x="921" y="153"/>
                    </a:lnTo>
                    <a:lnTo>
                      <a:pt x="918" y="137"/>
                    </a:lnTo>
                    <a:lnTo>
                      <a:pt x="912" y="123"/>
                    </a:lnTo>
                    <a:lnTo>
                      <a:pt x="907" y="112"/>
                    </a:lnTo>
                    <a:lnTo>
                      <a:pt x="907" y="112"/>
                    </a:lnTo>
                    <a:lnTo>
                      <a:pt x="904" y="102"/>
                    </a:lnTo>
                    <a:lnTo>
                      <a:pt x="904" y="102"/>
                    </a:lnTo>
                    <a:lnTo>
                      <a:pt x="901" y="99"/>
                    </a:lnTo>
                    <a:lnTo>
                      <a:pt x="898" y="97"/>
                    </a:lnTo>
                    <a:lnTo>
                      <a:pt x="891" y="92"/>
                    </a:lnTo>
                    <a:lnTo>
                      <a:pt x="891" y="92"/>
                    </a:lnTo>
                    <a:lnTo>
                      <a:pt x="887" y="91"/>
                    </a:lnTo>
                    <a:lnTo>
                      <a:pt x="884" y="87"/>
                    </a:lnTo>
                    <a:lnTo>
                      <a:pt x="884" y="87"/>
                    </a:lnTo>
                    <a:lnTo>
                      <a:pt x="884" y="84"/>
                    </a:lnTo>
                    <a:lnTo>
                      <a:pt x="887" y="80"/>
                    </a:lnTo>
                    <a:lnTo>
                      <a:pt x="887" y="80"/>
                    </a:lnTo>
                    <a:lnTo>
                      <a:pt x="897" y="60"/>
                    </a:lnTo>
                    <a:lnTo>
                      <a:pt x="904" y="39"/>
                    </a:lnTo>
                    <a:lnTo>
                      <a:pt x="904" y="39"/>
                    </a:lnTo>
                    <a:lnTo>
                      <a:pt x="760" y="34"/>
                    </a:lnTo>
                    <a:lnTo>
                      <a:pt x="500" y="24"/>
                    </a:lnTo>
                    <a:lnTo>
                      <a:pt x="362" y="18"/>
                    </a:lnTo>
                    <a:lnTo>
                      <a:pt x="234" y="13"/>
                    </a:lnTo>
                    <a:lnTo>
                      <a:pt x="129" y="6"/>
                    </a:lnTo>
                    <a:lnTo>
                      <a:pt x="91" y="3"/>
                    </a:lnTo>
                    <a:lnTo>
                      <a:pt x="63" y="0"/>
                    </a:lnTo>
                    <a:lnTo>
                      <a:pt x="48" y="148"/>
                    </a:lnTo>
                    <a:lnTo>
                      <a:pt x="53" y="150"/>
                    </a:lnTo>
                    <a:lnTo>
                      <a:pt x="52" y="150"/>
                    </a:lnTo>
                    <a:lnTo>
                      <a:pt x="0" y="793"/>
                    </a:lnTo>
                    <a:close/>
                  </a:path>
                </a:pathLst>
              </a:custGeom>
              <a:grpFill/>
              <a:ln w="3175">
                <a:solidFill>
                  <a:schemeClr val="tx1">
                    <a:lumMod val="50000"/>
                    <a:lumOff val="50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92" name="Freeform 99"/>
              <p:cNvSpPr/>
              <p:nvPr/>
            </p:nvSpPr>
            <p:spPr bwMode="auto">
              <a:xfrm>
                <a:off x="4151313" y="3186113"/>
                <a:ext cx="788988" cy="449262"/>
              </a:xfrm>
              <a:custGeom>
                <a:gdLst>
                  <a:gd fmla="*/ 797 w 993" name="T0"/>
                  <a:gd fmla="*/ 441 h 567" name="T1"/>
                  <a:gd fmla="*/ 939 w 993" name="T2"/>
                  <a:gd fmla="*/ 411 h 567" name="T3"/>
                  <a:gd fmla="*/ 988 w 993" name="T4"/>
                  <a:gd fmla="*/ 383 h 567" name="T5"/>
                  <a:gd fmla="*/ 955 w 993" name="T6"/>
                  <a:gd fmla="*/ 353 h 567" name="T7"/>
                  <a:gd fmla="*/ 920 w 993" name="T8"/>
                  <a:gd fmla="*/ 343 h 567" name="T9"/>
                  <a:gd fmla="*/ 923 w 993" name="T10"/>
                  <a:gd fmla="*/ 332 h 567" name="T11"/>
                  <a:gd fmla="*/ 915 w 993" name="T12"/>
                  <a:gd fmla="*/ 322 h 567" name="T13"/>
                  <a:gd fmla="*/ 902 w 993" name="T14"/>
                  <a:gd fmla="*/ 291 h 567" name="T15"/>
                  <a:gd fmla="*/ 899 w 993" name="T16"/>
                  <a:gd fmla="*/ 285 h 567" name="T17"/>
                  <a:gd fmla="*/ 913 w 993" name="T18"/>
                  <a:gd fmla="*/ 283 h 567" name="T19"/>
                  <a:gd fmla="*/ 915 w 993" name="T20"/>
                  <a:gd fmla="*/ 271 h 567" name="T21"/>
                  <a:gd fmla="*/ 906 w 993" name="T22"/>
                  <a:gd fmla="*/ 245 h 567" name="T23"/>
                  <a:gd fmla="*/ 903 w 993" name="T24"/>
                  <a:gd fmla="*/ 208 h 567" name="T25"/>
                  <a:gd fmla="*/ 894 w 993" name="T26"/>
                  <a:gd fmla="*/ 193 h 567" name="T27"/>
                  <a:gd fmla="*/ 838 w 993" name="T28"/>
                  <a:gd fmla="*/ 168 h 567" name="T29"/>
                  <a:gd fmla="*/ 751 w 993" name="T30"/>
                  <a:gd fmla="*/ 137 h 567" name="T31"/>
                  <a:gd fmla="*/ 752 w 993" name="T32"/>
                  <a:gd fmla="*/ 123 h 567" name="T33"/>
                  <a:gd fmla="*/ 773 w 993" name="T34"/>
                  <a:gd fmla="*/ 82 h 567" name="T35"/>
                  <a:gd fmla="*/ 776 w 993" name="T36"/>
                  <a:gd fmla="*/ 60 h 567" name="T37"/>
                  <a:gd fmla="*/ 762 w 993" name="T38"/>
                  <a:gd fmla="*/ 56 h 567" name="T39"/>
                  <a:gd fmla="*/ 737 w 993" name="T40"/>
                  <a:gd fmla="*/ 51 h 567" name="T41"/>
                  <a:gd fmla="*/ 709 w 993" name="T42"/>
                  <a:gd fmla="*/ 30 h 567" name="T43"/>
                  <a:gd fmla="*/ 696 w 993" name="T44"/>
                  <a:gd fmla="*/ 11 h 567" name="T45"/>
                  <a:gd fmla="*/ 681 w 993" name="T46"/>
                  <a:gd fmla="*/ 2 h 567" name="T47"/>
                  <a:gd fmla="*/ 670 w 993" name="T48"/>
                  <a:gd fmla="*/ 1 h 567" name="T49"/>
                  <a:gd fmla="*/ 670 w 993" name="T50"/>
                  <a:gd fmla="*/ 33 h 567" name="T51"/>
                  <a:gd fmla="*/ 597 w 993" name="T52"/>
                  <a:gd fmla="*/ 2 h 567" name="T53"/>
                  <a:gd fmla="*/ 592 w 993" name="T54"/>
                  <a:gd fmla="*/ 35 h 567" name="T55"/>
                  <a:gd fmla="*/ 595 w 993" name="T56"/>
                  <a:gd fmla="*/ 60 h 567" name="T57"/>
                  <a:gd fmla="*/ 577 w 993" name="T58"/>
                  <a:gd fmla="*/ 89 h 567" name="T59"/>
                  <a:gd fmla="*/ 557 w 993" name="T60"/>
                  <a:gd fmla="*/ 103 h 567" name="T61"/>
                  <a:gd fmla="*/ 550 w 993" name="T62"/>
                  <a:gd fmla="*/ 116 h 567" name="T63"/>
                  <a:gd fmla="*/ 541 w 993" name="T64"/>
                  <a:gd fmla="*/ 117 h 567" name="T65"/>
                  <a:gd fmla="*/ 525 w 993" name="T66"/>
                  <a:gd fmla="*/ 114 h 567" name="T67"/>
                  <a:gd fmla="*/ 515 w 993" name="T68"/>
                  <a:gd fmla="*/ 123 h 567" name="T69"/>
                  <a:gd fmla="*/ 514 w 993" name="T70"/>
                  <a:gd fmla="*/ 144 h 567" name="T71"/>
                  <a:gd fmla="*/ 511 w 993" name="T72"/>
                  <a:gd fmla="*/ 170 h 567" name="T73"/>
                  <a:gd fmla="*/ 493 w 993" name="T74"/>
                  <a:gd fmla="*/ 182 h 567" name="T75"/>
                  <a:gd fmla="*/ 468 w 993" name="T76"/>
                  <a:gd fmla="*/ 175 h 567" name="T77"/>
                  <a:gd fmla="*/ 459 w 993" name="T78"/>
                  <a:gd fmla="*/ 220 h 567" name="T79"/>
                  <a:gd fmla="*/ 443 w 993" name="T80"/>
                  <a:gd fmla="*/ 249 h 567" name="T81"/>
                  <a:gd fmla="*/ 423 w 993" name="T82"/>
                  <a:gd fmla="*/ 276 h 567" name="T83"/>
                  <a:gd fmla="*/ 415 w 993" name="T84"/>
                  <a:gd fmla="*/ 297 h 567" name="T85"/>
                  <a:gd fmla="*/ 406 w 993" name="T86"/>
                  <a:gd fmla="*/ 332 h 567" name="T87"/>
                  <a:gd fmla="*/ 395 w 993" name="T88"/>
                  <a:gd fmla="*/ 374 h 567" name="T89"/>
                  <a:gd fmla="*/ 345 w 993" name="T90"/>
                  <a:gd fmla="*/ 378 h 567" name="T91"/>
                  <a:gd fmla="*/ 335 w 993" name="T92"/>
                  <a:gd fmla="*/ 382 h 567" name="T93"/>
                  <a:gd fmla="*/ 336 w 993" name="T94"/>
                  <a:gd fmla="*/ 400 h 567" name="T95"/>
                  <a:gd fmla="*/ 329 w 993" name="T96"/>
                  <a:gd fmla="*/ 411 h 567" name="T97"/>
                  <a:gd fmla="*/ 301 w 993" name="T98"/>
                  <a:gd fmla="*/ 413 h 567" name="T99"/>
                  <a:gd fmla="*/ 280 w 993" name="T100"/>
                  <a:gd fmla="*/ 414 h 567" name="T101"/>
                  <a:gd fmla="*/ 249 w 993" name="T102"/>
                  <a:gd fmla="*/ 421 h 567" name="T103"/>
                  <a:gd fmla="*/ 221 w 993" name="T104"/>
                  <a:gd fmla="*/ 417 h 567" name="T105"/>
                  <a:gd fmla="*/ 206 w 993" name="T106"/>
                  <a:gd fmla="*/ 404 h 567" name="T107"/>
                  <a:gd fmla="*/ 169 w 993" name="T108"/>
                  <a:gd fmla="*/ 427 h 567" name="T109"/>
                  <a:gd fmla="*/ 97 w 993" name="T110"/>
                  <a:gd fmla="*/ 504 h 567" name="T111"/>
                  <a:gd fmla="*/ 57 w 993" name="T112"/>
                  <a:gd fmla="*/ 538 h 567" name="T113"/>
                  <a:gd fmla="*/ 0 w 993" name="T114"/>
                  <a:gd fmla="*/ 567 h 567" name="T115"/>
                  <a:gd fmla="*/ 239 w 993" name="T116"/>
                  <a:gd fmla="*/ 533 h 567" name="T117"/>
                  <a:gd fmla="*/ 251 w 993" name="T118"/>
                  <a:gd fmla="*/ 524 h 567" name="T119"/>
                  <a:gd fmla="*/ 255 w 993" name="T120"/>
                  <a:gd fmla="*/ 525 h 567" name="T121"/>
                  <a:gd fmla="*/ 436 w 993" name="T122"/>
                  <a:gd fmla="*/ 511 h 56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67" w="993">
                    <a:moveTo>
                      <a:pt x="499" y="503"/>
                    </a:moveTo>
                    <a:lnTo>
                      <a:pt x="499" y="503"/>
                    </a:lnTo>
                    <a:lnTo>
                      <a:pt x="639" y="474"/>
                    </a:lnTo>
                    <a:lnTo>
                      <a:pt x="797" y="441"/>
                    </a:lnTo>
                    <a:lnTo>
                      <a:pt x="797" y="441"/>
                    </a:lnTo>
                    <a:lnTo>
                      <a:pt x="840" y="432"/>
                    </a:lnTo>
                    <a:lnTo>
                      <a:pt x="840" y="432"/>
                    </a:lnTo>
                    <a:lnTo>
                      <a:pt x="939" y="411"/>
                    </a:lnTo>
                    <a:lnTo>
                      <a:pt x="993" y="399"/>
                    </a:lnTo>
                    <a:lnTo>
                      <a:pt x="993" y="399"/>
                    </a:lnTo>
                    <a:lnTo>
                      <a:pt x="992" y="392"/>
                    </a:lnTo>
                    <a:lnTo>
                      <a:pt x="988" y="383"/>
                    </a:lnTo>
                    <a:lnTo>
                      <a:pt x="982" y="376"/>
                    </a:lnTo>
                    <a:lnTo>
                      <a:pt x="975" y="369"/>
                    </a:lnTo>
                    <a:lnTo>
                      <a:pt x="962" y="358"/>
                    </a:lnTo>
                    <a:lnTo>
                      <a:pt x="955" y="353"/>
                    </a:lnTo>
                    <a:lnTo>
                      <a:pt x="915" y="350"/>
                    </a:lnTo>
                    <a:lnTo>
                      <a:pt x="916" y="348"/>
                    </a:lnTo>
                    <a:lnTo>
                      <a:pt x="916" y="348"/>
                    </a:lnTo>
                    <a:lnTo>
                      <a:pt x="920" y="343"/>
                    </a:lnTo>
                    <a:lnTo>
                      <a:pt x="923" y="339"/>
                    </a:lnTo>
                    <a:lnTo>
                      <a:pt x="923" y="333"/>
                    </a:lnTo>
                    <a:lnTo>
                      <a:pt x="923" y="333"/>
                    </a:lnTo>
                    <a:lnTo>
                      <a:pt x="923" y="332"/>
                    </a:lnTo>
                    <a:lnTo>
                      <a:pt x="922" y="330"/>
                    </a:lnTo>
                    <a:lnTo>
                      <a:pt x="922" y="330"/>
                    </a:lnTo>
                    <a:lnTo>
                      <a:pt x="917" y="326"/>
                    </a:lnTo>
                    <a:lnTo>
                      <a:pt x="915" y="322"/>
                    </a:lnTo>
                    <a:lnTo>
                      <a:pt x="910" y="309"/>
                    </a:lnTo>
                    <a:lnTo>
                      <a:pt x="910" y="309"/>
                    </a:lnTo>
                    <a:lnTo>
                      <a:pt x="906" y="299"/>
                    </a:lnTo>
                    <a:lnTo>
                      <a:pt x="902" y="291"/>
                    </a:lnTo>
                    <a:lnTo>
                      <a:pt x="902" y="291"/>
                    </a:lnTo>
                    <a:lnTo>
                      <a:pt x="899" y="287"/>
                    </a:lnTo>
                    <a:lnTo>
                      <a:pt x="899" y="285"/>
                    </a:lnTo>
                    <a:lnTo>
                      <a:pt x="899" y="285"/>
                    </a:lnTo>
                    <a:lnTo>
                      <a:pt x="902" y="284"/>
                    </a:lnTo>
                    <a:lnTo>
                      <a:pt x="906" y="284"/>
                    </a:lnTo>
                    <a:lnTo>
                      <a:pt x="906" y="284"/>
                    </a:lnTo>
                    <a:lnTo>
                      <a:pt x="913" y="283"/>
                    </a:lnTo>
                    <a:lnTo>
                      <a:pt x="915" y="281"/>
                    </a:lnTo>
                    <a:lnTo>
                      <a:pt x="915" y="278"/>
                    </a:lnTo>
                    <a:lnTo>
                      <a:pt x="915" y="278"/>
                    </a:lnTo>
                    <a:lnTo>
                      <a:pt x="915" y="271"/>
                    </a:lnTo>
                    <a:lnTo>
                      <a:pt x="912" y="264"/>
                    </a:lnTo>
                    <a:lnTo>
                      <a:pt x="912" y="264"/>
                    </a:lnTo>
                    <a:lnTo>
                      <a:pt x="909" y="256"/>
                    </a:lnTo>
                    <a:lnTo>
                      <a:pt x="906" y="245"/>
                    </a:lnTo>
                    <a:lnTo>
                      <a:pt x="906" y="245"/>
                    </a:lnTo>
                    <a:lnTo>
                      <a:pt x="906" y="234"/>
                    </a:lnTo>
                    <a:lnTo>
                      <a:pt x="906" y="221"/>
                    </a:lnTo>
                    <a:lnTo>
                      <a:pt x="903" y="208"/>
                    </a:lnTo>
                    <a:lnTo>
                      <a:pt x="902" y="203"/>
                    </a:lnTo>
                    <a:lnTo>
                      <a:pt x="899" y="199"/>
                    </a:lnTo>
                    <a:lnTo>
                      <a:pt x="899" y="199"/>
                    </a:lnTo>
                    <a:lnTo>
                      <a:pt x="894" y="193"/>
                    </a:lnTo>
                    <a:lnTo>
                      <a:pt x="885" y="189"/>
                    </a:lnTo>
                    <a:lnTo>
                      <a:pt x="866" y="179"/>
                    </a:lnTo>
                    <a:lnTo>
                      <a:pt x="838" y="168"/>
                    </a:lnTo>
                    <a:lnTo>
                      <a:pt x="838" y="168"/>
                    </a:lnTo>
                    <a:lnTo>
                      <a:pt x="756" y="142"/>
                    </a:lnTo>
                    <a:lnTo>
                      <a:pt x="756" y="142"/>
                    </a:lnTo>
                    <a:lnTo>
                      <a:pt x="752" y="140"/>
                    </a:lnTo>
                    <a:lnTo>
                      <a:pt x="751" y="137"/>
                    </a:lnTo>
                    <a:lnTo>
                      <a:pt x="751" y="137"/>
                    </a:lnTo>
                    <a:lnTo>
                      <a:pt x="749" y="134"/>
                    </a:lnTo>
                    <a:lnTo>
                      <a:pt x="749" y="130"/>
                    </a:lnTo>
                    <a:lnTo>
                      <a:pt x="752" y="123"/>
                    </a:lnTo>
                    <a:lnTo>
                      <a:pt x="762" y="102"/>
                    </a:lnTo>
                    <a:lnTo>
                      <a:pt x="762" y="102"/>
                    </a:lnTo>
                    <a:lnTo>
                      <a:pt x="773" y="82"/>
                    </a:lnTo>
                    <a:lnTo>
                      <a:pt x="773" y="82"/>
                    </a:lnTo>
                    <a:lnTo>
                      <a:pt x="776" y="74"/>
                    </a:lnTo>
                    <a:lnTo>
                      <a:pt x="777" y="68"/>
                    </a:lnTo>
                    <a:lnTo>
                      <a:pt x="777" y="63"/>
                    </a:lnTo>
                    <a:lnTo>
                      <a:pt x="776" y="60"/>
                    </a:lnTo>
                    <a:lnTo>
                      <a:pt x="776" y="60"/>
                    </a:lnTo>
                    <a:lnTo>
                      <a:pt x="775" y="57"/>
                    </a:lnTo>
                    <a:lnTo>
                      <a:pt x="770" y="56"/>
                    </a:lnTo>
                    <a:lnTo>
                      <a:pt x="762" y="56"/>
                    </a:lnTo>
                    <a:lnTo>
                      <a:pt x="762" y="56"/>
                    </a:lnTo>
                    <a:lnTo>
                      <a:pt x="751" y="54"/>
                    </a:lnTo>
                    <a:lnTo>
                      <a:pt x="744" y="54"/>
                    </a:lnTo>
                    <a:lnTo>
                      <a:pt x="737" y="51"/>
                    </a:lnTo>
                    <a:lnTo>
                      <a:pt x="728" y="49"/>
                    </a:lnTo>
                    <a:lnTo>
                      <a:pt x="721" y="44"/>
                    </a:lnTo>
                    <a:lnTo>
                      <a:pt x="714" y="39"/>
                    </a:lnTo>
                    <a:lnTo>
                      <a:pt x="709" y="30"/>
                    </a:lnTo>
                    <a:lnTo>
                      <a:pt x="709" y="30"/>
                    </a:lnTo>
                    <a:lnTo>
                      <a:pt x="699" y="15"/>
                    </a:lnTo>
                    <a:lnTo>
                      <a:pt x="699" y="15"/>
                    </a:lnTo>
                    <a:lnTo>
                      <a:pt x="696" y="11"/>
                    </a:lnTo>
                    <a:lnTo>
                      <a:pt x="691" y="8"/>
                    </a:lnTo>
                    <a:lnTo>
                      <a:pt x="691" y="8"/>
                    </a:lnTo>
                    <a:lnTo>
                      <a:pt x="681" y="2"/>
                    </a:lnTo>
                    <a:lnTo>
                      <a:pt x="681" y="2"/>
                    </a:lnTo>
                    <a:lnTo>
                      <a:pt x="674" y="0"/>
                    </a:lnTo>
                    <a:lnTo>
                      <a:pt x="672" y="0"/>
                    </a:lnTo>
                    <a:lnTo>
                      <a:pt x="670" y="1"/>
                    </a:lnTo>
                    <a:lnTo>
                      <a:pt x="670" y="1"/>
                    </a:lnTo>
                    <a:lnTo>
                      <a:pt x="668" y="4"/>
                    </a:lnTo>
                    <a:lnTo>
                      <a:pt x="667" y="9"/>
                    </a:lnTo>
                    <a:lnTo>
                      <a:pt x="667" y="22"/>
                    </a:lnTo>
                    <a:lnTo>
                      <a:pt x="670" y="33"/>
                    </a:lnTo>
                    <a:lnTo>
                      <a:pt x="670" y="37"/>
                    </a:lnTo>
                    <a:lnTo>
                      <a:pt x="671" y="39"/>
                    </a:lnTo>
                    <a:lnTo>
                      <a:pt x="670" y="39"/>
                    </a:lnTo>
                    <a:lnTo>
                      <a:pt x="597" y="2"/>
                    </a:lnTo>
                    <a:lnTo>
                      <a:pt x="597" y="2"/>
                    </a:lnTo>
                    <a:lnTo>
                      <a:pt x="595" y="8"/>
                    </a:lnTo>
                    <a:lnTo>
                      <a:pt x="594" y="19"/>
                    </a:lnTo>
                    <a:lnTo>
                      <a:pt x="592" y="35"/>
                    </a:lnTo>
                    <a:lnTo>
                      <a:pt x="594" y="43"/>
                    </a:lnTo>
                    <a:lnTo>
                      <a:pt x="594" y="51"/>
                    </a:lnTo>
                    <a:lnTo>
                      <a:pt x="594" y="51"/>
                    </a:lnTo>
                    <a:lnTo>
                      <a:pt x="595" y="60"/>
                    </a:lnTo>
                    <a:lnTo>
                      <a:pt x="594" y="67"/>
                    </a:lnTo>
                    <a:lnTo>
                      <a:pt x="591" y="74"/>
                    </a:lnTo>
                    <a:lnTo>
                      <a:pt x="587" y="79"/>
                    </a:lnTo>
                    <a:lnTo>
                      <a:pt x="577" y="89"/>
                    </a:lnTo>
                    <a:lnTo>
                      <a:pt x="566" y="96"/>
                    </a:lnTo>
                    <a:lnTo>
                      <a:pt x="566" y="96"/>
                    </a:lnTo>
                    <a:lnTo>
                      <a:pt x="557" y="103"/>
                    </a:lnTo>
                    <a:lnTo>
                      <a:pt x="557" y="103"/>
                    </a:lnTo>
                    <a:lnTo>
                      <a:pt x="555" y="107"/>
                    </a:lnTo>
                    <a:lnTo>
                      <a:pt x="552" y="112"/>
                    </a:lnTo>
                    <a:lnTo>
                      <a:pt x="552" y="112"/>
                    </a:lnTo>
                    <a:lnTo>
                      <a:pt x="550" y="116"/>
                    </a:lnTo>
                    <a:lnTo>
                      <a:pt x="548" y="119"/>
                    </a:lnTo>
                    <a:lnTo>
                      <a:pt x="548" y="119"/>
                    </a:lnTo>
                    <a:lnTo>
                      <a:pt x="545" y="119"/>
                    </a:lnTo>
                    <a:lnTo>
                      <a:pt x="541" y="117"/>
                    </a:lnTo>
                    <a:lnTo>
                      <a:pt x="541" y="117"/>
                    </a:lnTo>
                    <a:lnTo>
                      <a:pt x="535" y="114"/>
                    </a:lnTo>
                    <a:lnTo>
                      <a:pt x="529" y="114"/>
                    </a:lnTo>
                    <a:lnTo>
                      <a:pt x="525" y="114"/>
                    </a:lnTo>
                    <a:lnTo>
                      <a:pt x="521" y="116"/>
                    </a:lnTo>
                    <a:lnTo>
                      <a:pt x="521" y="116"/>
                    </a:lnTo>
                    <a:lnTo>
                      <a:pt x="518" y="119"/>
                    </a:lnTo>
                    <a:lnTo>
                      <a:pt x="515" y="123"/>
                    </a:lnTo>
                    <a:lnTo>
                      <a:pt x="514" y="128"/>
                    </a:lnTo>
                    <a:lnTo>
                      <a:pt x="513" y="135"/>
                    </a:lnTo>
                    <a:lnTo>
                      <a:pt x="513" y="135"/>
                    </a:lnTo>
                    <a:lnTo>
                      <a:pt x="514" y="144"/>
                    </a:lnTo>
                    <a:lnTo>
                      <a:pt x="514" y="144"/>
                    </a:lnTo>
                    <a:lnTo>
                      <a:pt x="514" y="154"/>
                    </a:lnTo>
                    <a:lnTo>
                      <a:pt x="513" y="163"/>
                    </a:lnTo>
                    <a:lnTo>
                      <a:pt x="511" y="170"/>
                    </a:lnTo>
                    <a:lnTo>
                      <a:pt x="507" y="176"/>
                    </a:lnTo>
                    <a:lnTo>
                      <a:pt x="507" y="176"/>
                    </a:lnTo>
                    <a:lnTo>
                      <a:pt x="501" y="180"/>
                    </a:lnTo>
                    <a:lnTo>
                      <a:pt x="493" y="182"/>
                    </a:lnTo>
                    <a:lnTo>
                      <a:pt x="493" y="182"/>
                    </a:lnTo>
                    <a:lnTo>
                      <a:pt x="482" y="180"/>
                    </a:lnTo>
                    <a:lnTo>
                      <a:pt x="473" y="177"/>
                    </a:lnTo>
                    <a:lnTo>
                      <a:pt x="468" y="175"/>
                    </a:lnTo>
                    <a:lnTo>
                      <a:pt x="465" y="172"/>
                    </a:lnTo>
                    <a:lnTo>
                      <a:pt x="465" y="172"/>
                    </a:lnTo>
                    <a:lnTo>
                      <a:pt x="462" y="194"/>
                    </a:lnTo>
                    <a:lnTo>
                      <a:pt x="459" y="220"/>
                    </a:lnTo>
                    <a:lnTo>
                      <a:pt x="459" y="220"/>
                    </a:lnTo>
                    <a:lnTo>
                      <a:pt x="458" y="227"/>
                    </a:lnTo>
                    <a:lnTo>
                      <a:pt x="455" y="234"/>
                    </a:lnTo>
                    <a:lnTo>
                      <a:pt x="443" y="249"/>
                    </a:lnTo>
                    <a:lnTo>
                      <a:pt x="443" y="249"/>
                    </a:lnTo>
                    <a:lnTo>
                      <a:pt x="431" y="263"/>
                    </a:lnTo>
                    <a:lnTo>
                      <a:pt x="427" y="270"/>
                    </a:lnTo>
                    <a:lnTo>
                      <a:pt x="423" y="276"/>
                    </a:lnTo>
                    <a:lnTo>
                      <a:pt x="423" y="276"/>
                    </a:lnTo>
                    <a:lnTo>
                      <a:pt x="419" y="285"/>
                    </a:lnTo>
                    <a:lnTo>
                      <a:pt x="419" y="285"/>
                    </a:lnTo>
                    <a:lnTo>
                      <a:pt x="415" y="297"/>
                    </a:lnTo>
                    <a:lnTo>
                      <a:pt x="410" y="308"/>
                    </a:lnTo>
                    <a:lnTo>
                      <a:pt x="408" y="319"/>
                    </a:lnTo>
                    <a:lnTo>
                      <a:pt x="406" y="332"/>
                    </a:lnTo>
                    <a:lnTo>
                      <a:pt x="406" y="332"/>
                    </a:lnTo>
                    <a:lnTo>
                      <a:pt x="406" y="340"/>
                    </a:lnTo>
                    <a:lnTo>
                      <a:pt x="405" y="348"/>
                    </a:lnTo>
                    <a:lnTo>
                      <a:pt x="399" y="362"/>
                    </a:lnTo>
                    <a:lnTo>
                      <a:pt x="395" y="374"/>
                    </a:lnTo>
                    <a:lnTo>
                      <a:pt x="392" y="376"/>
                    </a:lnTo>
                    <a:lnTo>
                      <a:pt x="392" y="378"/>
                    </a:lnTo>
                    <a:lnTo>
                      <a:pt x="345" y="378"/>
                    </a:lnTo>
                    <a:lnTo>
                      <a:pt x="345" y="378"/>
                    </a:lnTo>
                    <a:lnTo>
                      <a:pt x="339" y="378"/>
                    </a:lnTo>
                    <a:lnTo>
                      <a:pt x="336" y="379"/>
                    </a:lnTo>
                    <a:lnTo>
                      <a:pt x="336" y="379"/>
                    </a:lnTo>
                    <a:lnTo>
                      <a:pt x="335" y="382"/>
                    </a:lnTo>
                    <a:lnTo>
                      <a:pt x="336" y="386"/>
                    </a:lnTo>
                    <a:lnTo>
                      <a:pt x="336" y="386"/>
                    </a:lnTo>
                    <a:lnTo>
                      <a:pt x="336" y="395"/>
                    </a:lnTo>
                    <a:lnTo>
                      <a:pt x="336" y="400"/>
                    </a:lnTo>
                    <a:lnTo>
                      <a:pt x="333" y="404"/>
                    </a:lnTo>
                    <a:lnTo>
                      <a:pt x="333" y="404"/>
                    </a:lnTo>
                    <a:lnTo>
                      <a:pt x="332" y="409"/>
                    </a:lnTo>
                    <a:lnTo>
                      <a:pt x="329" y="411"/>
                    </a:lnTo>
                    <a:lnTo>
                      <a:pt x="325" y="413"/>
                    </a:lnTo>
                    <a:lnTo>
                      <a:pt x="321" y="414"/>
                    </a:lnTo>
                    <a:lnTo>
                      <a:pt x="311" y="414"/>
                    </a:lnTo>
                    <a:lnTo>
                      <a:pt x="301" y="413"/>
                    </a:lnTo>
                    <a:lnTo>
                      <a:pt x="301" y="413"/>
                    </a:lnTo>
                    <a:lnTo>
                      <a:pt x="290" y="413"/>
                    </a:lnTo>
                    <a:lnTo>
                      <a:pt x="284" y="413"/>
                    </a:lnTo>
                    <a:lnTo>
                      <a:pt x="280" y="414"/>
                    </a:lnTo>
                    <a:lnTo>
                      <a:pt x="280" y="414"/>
                    </a:lnTo>
                    <a:lnTo>
                      <a:pt x="272" y="417"/>
                    </a:lnTo>
                    <a:lnTo>
                      <a:pt x="258" y="420"/>
                    </a:lnTo>
                    <a:lnTo>
                      <a:pt x="249" y="421"/>
                    </a:lnTo>
                    <a:lnTo>
                      <a:pt x="239" y="421"/>
                    </a:lnTo>
                    <a:lnTo>
                      <a:pt x="230" y="420"/>
                    </a:lnTo>
                    <a:lnTo>
                      <a:pt x="221" y="417"/>
                    </a:lnTo>
                    <a:lnTo>
                      <a:pt x="221" y="417"/>
                    </a:lnTo>
                    <a:lnTo>
                      <a:pt x="211" y="411"/>
                    </a:lnTo>
                    <a:lnTo>
                      <a:pt x="207" y="407"/>
                    </a:lnTo>
                    <a:lnTo>
                      <a:pt x="206" y="404"/>
                    </a:lnTo>
                    <a:lnTo>
                      <a:pt x="206" y="404"/>
                    </a:lnTo>
                    <a:lnTo>
                      <a:pt x="206" y="400"/>
                    </a:lnTo>
                    <a:lnTo>
                      <a:pt x="182" y="417"/>
                    </a:lnTo>
                    <a:lnTo>
                      <a:pt x="182" y="417"/>
                    </a:lnTo>
                    <a:lnTo>
                      <a:pt x="169" y="427"/>
                    </a:lnTo>
                    <a:lnTo>
                      <a:pt x="154" y="441"/>
                    </a:lnTo>
                    <a:lnTo>
                      <a:pt x="119" y="479"/>
                    </a:lnTo>
                    <a:lnTo>
                      <a:pt x="119" y="479"/>
                    </a:lnTo>
                    <a:lnTo>
                      <a:pt x="97" y="504"/>
                    </a:lnTo>
                    <a:lnTo>
                      <a:pt x="76" y="524"/>
                    </a:lnTo>
                    <a:lnTo>
                      <a:pt x="76" y="524"/>
                    </a:lnTo>
                    <a:lnTo>
                      <a:pt x="67" y="531"/>
                    </a:lnTo>
                    <a:lnTo>
                      <a:pt x="57" y="538"/>
                    </a:lnTo>
                    <a:lnTo>
                      <a:pt x="36" y="549"/>
                    </a:lnTo>
                    <a:lnTo>
                      <a:pt x="17" y="560"/>
                    </a:lnTo>
                    <a:lnTo>
                      <a:pt x="0" y="567"/>
                    </a:lnTo>
                    <a:lnTo>
                      <a:pt x="0" y="567"/>
                    </a:lnTo>
                    <a:lnTo>
                      <a:pt x="97" y="556"/>
                    </a:lnTo>
                    <a:lnTo>
                      <a:pt x="174" y="546"/>
                    </a:lnTo>
                    <a:lnTo>
                      <a:pt x="225" y="538"/>
                    </a:lnTo>
                    <a:lnTo>
                      <a:pt x="239" y="533"/>
                    </a:lnTo>
                    <a:lnTo>
                      <a:pt x="244" y="532"/>
                    </a:lnTo>
                    <a:lnTo>
                      <a:pt x="246" y="531"/>
                    </a:lnTo>
                    <a:lnTo>
                      <a:pt x="246" y="531"/>
                    </a:lnTo>
                    <a:lnTo>
                      <a:pt x="251" y="524"/>
                    </a:lnTo>
                    <a:lnTo>
                      <a:pt x="252" y="524"/>
                    </a:lnTo>
                    <a:lnTo>
                      <a:pt x="253" y="524"/>
                    </a:lnTo>
                    <a:lnTo>
                      <a:pt x="253" y="524"/>
                    </a:lnTo>
                    <a:lnTo>
                      <a:pt x="255" y="525"/>
                    </a:lnTo>
                    <a:lnTo>
                      <a:pt x="255" y="528"/>
                    </a:lnTo>
                    <a:lnTo>
                      <a:pt x="255" y="528"/>
                    </a:lnTo>
                    <a:lnTo>
                      <a:pt x="360" y="519"/>
                    </a:lnTo>
                    <a:lnTo>
                      <a:pt x="436" y="511"/>
                    </a:lnTo>
                    <a:lnTo>
                      <a:pt x="469" y="507"/>
                    </a:lnTo>
                    <a:lnTo>
                      <a:pt x="499" y="503"/>
                    </a:lnTo>
                    <a:lnTo>
                      <a:pt x="499" y="503"/>
                    </a:lnTo>
                    <a:close/>
                  </a:path>
                </a:pathLst>
              </a:custGeom>
              <a:grpFill/>
              <a:ln w="9525">
                <a:solidFill>
                  <a:schemeClr val="tx1">
                    <a:lumMod val="50000"/>
                    <a:lumOff val="50000"/>
                  </a:schemeClr>
                </a:solidFill>
                <a:round/>
              </a:ln>
            </p:spPr>
            <p:txBody>
              <a:bodyPr anchor="t" anchorCtr="0" bIns="45720" compatLnSpc="1" lIns="91440" numCol="1" rIns="91440" tIns="45720" vert="horz" wrap="square">
                <a:prstTxWarp prst="textNoShape">
                  <a:avLst/>
                </a:prstTxWarp>
              </a:bodyPr>
              <a:lstStyle/>
              <a:p>
                <a:endParaRPr altLang="en-US" lang="ko-KR"/>
              </a:p>
            </p:txBody>
          </p:sp>
          <p:sp>
            <p:nvSpPr>
              <p:cNvPr id="93" name="Freeform 100"/>
              <p:cNvSpPr/>
              <p:nvPr/>
            </p:nvSpPr>
            <p:spPr bwMode="auto">
              <a:xfrm>
                <a:off x="1573213" y="3070225"/>
                <a:ext cx="744538" cy="574675"/>
              </a:xfrm>
              <a:custGeom>
                <a:gdLst>
                  <a:gd fmla="*/ 2 w 939" name="T0"/>
                  <a:gd fmla="*/ 646 h 724" name="T1"/>
                  <a:gd fmla="*/ 2 w 939" name="T2"/>
                  <a:gd fmla="*/ 646 h 724" name="T3"/>
                  <a:gd fmla="*/ 90 w 939" name="T4"/>
                  <a:gd fmla="*/ 651 h 724" name="T5"/>
                  <a:gd fmla="*/ 202 w 939" name="T6"/>
                  <a:gd fmla="*/ 661 h 724" name="T7"/>
                  <a:gd fmla="*/ 455 w 939" name="T8"/>
                  <a:gd fmla="*/ 686 h 724" name="T9"/>
                  <a:gd fmla="*/ 674 w 939" name="T10"/>
                  <a:gd fmla="*/ 710 h 724" name="T11"/>
                  <a:gd fmla="*/ 769 w 939" name="T12"/>
                  <a:gd fmla="*/ 721 h 724" name="T13"/>
                  <a:gd fmla="*/ 769 w 939" name="T14"/>
                  <a:gd fmla="*/ 721 h 724" name="T15"/>
                  <a:gd fmla="*/ 769 w 939" name="T16"/>
                  <a:gd fmla="*/ 721 h 724" name="T17"/>
                  <a:gd fmla="*/ 771 w 939" name="T18"/>
                  <a:gd fmla="*/ 724 h 724" name="T19"/>
                  <a:gd fmla="*/ 890 w 939" name="T20"/>
                  <a:gd fmla="*/ 719 h 724" name="T21"/>
                  <a:gd fmla="*/ 890 w 939" name="T22"/>
                  <a:gd fmla="*/ 719 h 724" name="T23"/>
                  <a:gd fmla="*/ 890 w 939" name="T24"/>
                  <a:gd fmla="*/ 719 h 724" name="T25"/>
                  <a:gd fmla="*/ 893 w 939" name="T26"/>
                  <a:gd fmla="*/ 719 h 724" name="T27"/>
                  <a:gd fmla="*/ 895 w 939" name="T28"/>
                  <a:gd fmla="*/ 719 h 724" name="T29"/>
                  <a:gd fmla="*/ 939 w 939" name="T30"/>
                  <a:gd fmla="*/ 81 h 724" name="T31"/>
                  <a:gd fmla="*/ 692 w 939" name="T32"/>
                  <a:gd fmla="*/ 57 h 724" name="T33"/>
                  <a:gd fmla="*/ 691 w 939" name="T34"/>
                  <a:gd fmla="*/ 60 h 724" name="T35"/>
                  <a:gd fmla="*/ 689 w 939" name="T36"/>
                  <a:gd fmla="*/ 60 h 724" name="T37"/>
                  <a:gd fmla="*/ 691 w 939" name="T38"/>
                  <a:gd fmla="*/ 57 h 724" name="T39"/>
                  <a:gd fmla="*/ 86 w 939" name="T40"/>
                  <a:gd fmla="*/ 0 h 724" name="T41"/>
                  <a:gd fmla="*/ 0 w 939" name="T42"/>
                  <a:gd fmla="*/ 640 h 724" name="T43"/>
                  <a:gd fmla="*/ 3 w 939" name="T44"/>
                  <a:gd fmla="*/ 640 h 724" name="T45"/>
                  <a:gd fmla="*/ 2 w 939" name="T46"/>
                  <a:gd fmla="*/ 640 h 724" name="T47"/>
                  <a:gd fmla="*/ 2 w 939" name="T48"/>
                  <a:gd fmla="*/ 646 h 72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24" w="939">
                    <a:moveTo>
                      <a:pt x="2" y="646"/>
                    </a:moveTo>
                    <a:lnTo>
                      <a:pt x="2" y="646"/>
                    </a:lnTo>
                    <a:lnTo>
                      <a:pt x="90" y="651"/>
                    </a:lnTo>
                    <a:lnTo>
                      <a:pt x="202" y="661"/>
                    </a:lnTo>
                    <a:lnTo>
                      <a:pt x="455" y="686"/>
                    </a:lnTo>
                    <a:lnTo>
                      <a:pt x="674" y="710"/>
                    </a:lnTo>
                    <a:lnTo>
                      <a:pt x="769" y="721"/>
                    </a:lnTo>
                    <a:lnTo>
                      <a:pt x="769" y="721"/>
                    </a:lnTo>
                    <a:lnTo>
                      <a:pt x="769" y="721"/>
                    </a:lnTo>
                    <a:lnTo>
                      <a:pt x="771" y="724"/>
                    </a:lnTo>
                    <a:lnTo>
                      <a:pt x="890" y="719"/>
                    </a:lnTo>
                    <a:lnTo>
                      <a:pt x="890" y="719"/>
                    </a:lnTo>
                    <a:lnTo>
                      <a:pt x="890" y="719"/>
                    </a:lnTo>
                    <a:lnTo>
                      <a:pt x="893" y="719"/>
                    </a:lnTo>
                    <a:lnTo>
                      <a:pt x="895" y="719"/>
                    </a:lnTo>
                    <a:lnTo>
                      <a:pt x="939" y="81"/>
                    </a:lnTo>
                    <a:lnTo>
                      <a:pt x="692" y="57"/>
                    </a:lnTo>
                    <a:lnTo>
                      <a:pt x="691" y="60"/>
                    </a:lnTo>
                    <a:lnTo>
                      <a:pt x="689" y="60"/>
                    </a:lnTo>
                    <a:lnTo>
                      <a:pt x="691" y="57"/>
                    </a:lnTo>
                    <a:lnTo>
                      <a:pt x="86" y="0"/>
                    </a:lnTo>
                    <a:lnTo>
                      <a:pt x="0" y="640"/>
                    </a:lnTo>
                    <a:lnTo>
                      <a:pt x="3" y="640"/>
                    </a:lnTo>
                    <a:lnTo>
                      <a:pt x="2" y="640"/>
                    </a:lnTo>
                    <a:lnTo>
                      <a:pt x="2" y="646"/>
                    </a:lnTo>
                    <a:close/>
                  </a:path>
                </a:pathLst>
              </a:custGeom>
              <a:grpFill/>
              <a:ln w="3175">
                <a:solidFill>
                  <a:schemeClr val="tx1">
                    <a:lumMod val="50000"/>
                    <a:lumOff val="50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94" name="Freeform 101"/>
              <p:cNvSpPr/>
              <p:nvPr/>
            </p:nvSpPr>
            <p:spPr bwMode="auto">
              <a:xfrm>
                <a:off x="542925" y="2735263"/>
                <a:ext cx="1096963" cy="996950"/>
              </a:xfrm>
              <a:custGeom>
                <a:gdLst>
                  <a:gd fmla="*/ 473 w 1381" name="T0"/>
                  <a:gd fmla="*/ 77 h 1255" name="T1"/>
                  <a:gd fmla="*/ 472 w 1381" name="T2"/>
                  <a:gd fmla="*/ 80 h 1255" name="T3"/>
                  <a:gd fmla="*/ 472 w 1381" name="T4"/>
                  <a:gd fmla="*/ 80 h 1255" name="T5"/>
                  <a:gd fmla="*/ 186 w 1381" name="T6"/>
                  <a:gd fmla="*/ 16 h 1255" name="T7"/>
                  <a:gd fmla="*/ 122 w 1381" name="T8"/>
                  <a:gd fmla="*/ 0 h 1255" name="T9"/>
                  <a:gd fmla="*/ 520 w 1381" name="T10"/>
                  <a:gd fmla="*/ 1255 h 1255" name="T11"/>
                  <a:gd fmla="*/ 536 w 1381" name="T12"/>
                  <a:gd fmla="*/ 1239 h 1255" name="T13"/>
                  <a:gd fmla="*/ 538 w 1381" name="T14"/>
                  <a:gd fmla="*/ 1234 h 1255" name="T15"/>
                  <a:gd fmla="*/ 543 w 1381" name="T16"/>
                  <a:gd fmla="*/ 1209 h 1255" name="T17"/>
                  <a:gd fmla="*/ 546 w 1381" name="T18"/>
                  <a:gd fmla="*/ 1159 h 1255" name="T19"/>
                  <a:gd fmla="*/ 549 w 1381" name="T20"/>
                  <a:gd fmla="*/ 1132 h 1255" name="T21"/>
                  <a:gd fmla="*/ 553 w 1381" name="T22"/>
                  <a:gd fmla="*/ 1090 h 1255" name="T23"/>
                  <a:gd fmla="*/ 559 w 1381" name="T24"/>
                  <a:gd fmla="*/ 1082 h 1255" name="T25"/>
                  <a:gd fmla="*/ 564 w 1381" name="T26"/>
                  <a:gd fmla="*/ 1079 h 1255" name="T27"/>
                  <a:gd fmla="*/ 577 w 1381" name="T28"/>
                  <a:gd fmla="*/ 1080 h 1255" name="T29"/>
                  <a:gd fmla="*/ 583 w 1381" name="T30"/>
                  <a:gd fmla="*/ 1082 h 1255" name="T31"/>
                  <a:gd fmla="*/ 597 w 1381" name="T32"/>
                  <a:gd fmla="*/ 1092 h 1255" name="T33"/>
                  <a:gd fmla="*/ 604 w 1381" name="T34"/>
                  <a:gd fmla="*/ 1101 h 1255" name="T35"/>
                  <a:gd fmla="*/ 605 w 1381" name="T36"/>
                  <a:gd fmla="*/ 1103 h 1255" name="T37"/>
                  <a:gd fmla="*/ 608 w 1381" name="T38"/>
                  <a:gd fmla="*/ 1103 h 1255" name="T39"/>
                  <a:gd fmla="*/ 618 w 1381" name="T40"/>
                  <a:gd fmla="*/ 1099 h 1255" name="T41"/>
                  <a:gd fmla="*/ 636 w 1381" name="T42"/>
                  <a:gd fmla="*/ 1083 h 1255" name="T43"/>
                  <a:gd fmla="*/ 644 w 1381" name="T44"/>
                  <a:gd fmla="*/ 1071 h 1255" name="T45"/>
                  <a:gd fmla="*/ 644 w 1381" name="T46"/>
                  <a:gd fmla="*/ 1065 h 1255" name="T47"/>
                  <a:gd fmla="*/ 649 w 1381" name="T48"/>
                  <a:gd fmla="*/ 1041 h 1255" name="T49"/>
                  <a:gd fmla="*/ 668 w 1381" name="T50"/>
                  <a:gd fmla="*/ 956 h 1255" name="T51"/>
                  <a:gd fmla="*/ 668 w 1381" name="T52"/>
                  <a:gd fmla="*/ 956 h 1255" name="T53"/>
                  <a:gd fmla="*/ 1381 w 1381" name="T54"/>
                  <a:gd fmla="*/ 422 h 1255" name="T55"/>
                  <a:gd fmla="*/ 1380 w 1381" name="T56"/>
                  <a:gd fmla="*/ 420 h 1255" name="T57"/>
                  <a:gd fmla="*/ 1381 w 1381" name="T58"/>
                  <a:gd fmla="*/ 419 h 1255" name="T59"/>
                  <a:gd fmla="*/ 1168 w 1381" name="T60"/>
                  <a:gd fmla="*/ 220 h 1255" name="T61"/>
                  <a:gd fmla="*/ 665 w 1381" name="T62"/>
                  <a:gd fmla="*/ 956 h 1255" name="T63"/>
                  <a:gd fmla="*/ 818 w 1381" name="T64"/>
                  <a:gd fmla="*/ 161 h 1255" name="T65"/>
                  <a:gd fmla="*/ 817 w 1381" name="T66"/>
                  <a:gd fmla="*/ 160 h 125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255" w="1381">
                    <a:moveTo>
                      <a:pt x="473" y="77"/>
                    </a:moveTo>
                    <a:lnTo>
                      <a:pt x="473" y="77"/>
                    </a:lnTo>
                    <a:lnTo>
                      <a:pt x="472" y="79"/>
                    </a:lnTo>
                    <a:lnTo>
                      <a:pt x="472" y="80"/>
                    </a:lnTo>
                    <a:lnTo>
                      <a:pt x="472" y="80"/>
                    </a:lnTo>
                    <a:lnTo>
                      <a:pt x="472" y="80"/>
                    </a:lnTo>
                    <a:lnTo>
                      <a:pt x="347" y="52"/>
                    </a:lnTo>
                    <a:lnTo>
                      <a:pt x="186" y="16"/>
                    </a:lnTo>
                    <a:lnTo>
                      <a:pt x="186" y="16"/>
                    </a:lnTo>
                    <a:lnTo>
                      <a:pt x="122" y="0"/>
                    </a:lnTo>
                    <a:lnTo>
                      <a:pt x="0" y="474"/>
                    </a:lnTo>
                    <a:lnTo>
                      <a:pt x="520" y="1255"/>
                    </a:lnTo>
                    <a:lnTo>
                      <a:pt x="520" y="1255"/>
                    </a:lnTo>
                    <a:lnTo>
                      <a:pt x="536" y="1239"/>
                    </a:lnTo>
                    <a:lnTo>
                      <a:pt x="536" y="1239"/>
                    </a:lnTo>
                    <a:lnTo>
                      <a:pt x="538" y="1234"/>
                    </a:lnTo>
                    <a:lnTo>
                      <a:pt x="541" y="1229"/>
                    </a:lnTo>
                    <a:lnTo>
                      <a:pt x="543" y="1209"/>
                    </a:lnTo>
                    <a:lnTo>
                      <a:pt x="545" y="1185"/>
                    </a:lnTo>
                    <a:lnTo>
                      <a:pt x="546" y="1159"/>
                    </a:lnTo>
                    <a:lnTo>
                      <a:pt x="546" y="1159"/>
                    </a:lnTo>
                    <a:lnTo>
                      <a:pt x="549" y="1132"/>
                    </a:lnTo>
                    <a:lnTo>
                      <a:pt x="550" y="1108"/>
                    </a:lnTo>
                    <a:lnTo>
                      <a:pt x="553" y="1090"/>
                    </a:lnTo>
                    <a:lnTo>
                      <a:pt x="556" y="1085"/>
                    </a:lnTo>
                    <a:lnTo>
                      <a:pt x="559" y="1082"/>
                    </a:lnTo>
                    <a:lnTo>
                      <a:pt x="559" y="1082"/>
                    </a:lnTo>
                    <a:lnTo>
                      <a:pt x="564" y="1079"/>
                    </a:lnTo>
                    <a:lnTo>
                      <a:pt x="571" y="1079"/>
                    </a:lnTo>
                    <a:lnTo>
                      <a:pt x="577" y="1080"/>
                    </a:lnTo>
                    <a:lnTo>
                      <a:pt x="583" y="1082"/>
                    </a:lnTo>
                    <a:lnTo>
                      <a:pt x="583" y="1082"/>
                    </a:lnTo>
                    <a:lnTo>
                      <a:pt x="590" y="1086"/>
                    </a:lnTo>
                    <a:lnTo>
                      <a:pt x="597" y="1092"/>
                    </a:lnTo>
                    <a:lnTo>
                      <a:pt x="602" y="1096"/>
                    </a:lnTo>
                    <a:lnTo>
                      <a:pt x="604" y="1101"/>
                    </a:lnTo>
                    <a:lnTo>
                      <a:pt x="604" y="1101"/>
                    </a:lnTo>
                    <a:lnTo>
                      <a:pt x="605" y="1103"/>
                    </a:lnTo>
                    <a:lnTo>
                      <a:pt x="608" y="1103"/>
                    </a:lnTo>
                    <a:lnTo>
                      <a:pt x="608" y="1103"/>
                    </a:lnTo>
                    <a:lnTo>
                      <a:pt x="612" y="1101"/>
                    </a:lnTo>
                    <a:lnTo>
                      <a:pt x="618" y="1099"/>
                    </a:lnTo>
                    <a:lnTo>
                      <a:pt x="630" y="1089"/>
                    </a:lnTo>
                    <a:lnTo>
                      <a:pt x="636" y="1083"/>
                    </a:lnTo>
                    <a:lnTo>
                      <a:pt x="640" y="1076"/>
                    </a:lnTo>
                    <a:lnTo>
                      <a:pt x="644" y="1071"/>
                    </a:lnTo>
                    <a:lnTo>
                      <a:pt x="644" y="1065"/>
                    </a:lnTo>
                    <a:lnTo>
                      <a:pt x="644" y="1065"/>
                    </a:lnTo>
                    <a:lnTo>
                      <a:pt x="646" y="1057"/>
                    </a:lnTo>
                    <a:lnTo>
                      <a:pt x="649" y="1041"/>
                    </a:lnTo>
                    <a:lnTo>
                      <a:pt x="656" y="1006"/>
                    </a:lnTo>
                    <a:lnTo>
                      <a:pt x="668" y="956"/>
                    </a:lnTo>
                    <a:lnTo>
                      <a:pt x="668" y="956"/>
                    </a:lnTo>
                    <a:lnTo>
                      <a:pt x="668" y="956"/>
                    </a:lnTo>
                    <a:lnTo>
                      <a:pt x="1296" y="1061"/>
                    </a:lnTo>
                    <a:lnTo>
                      <a:pt x="1381" y="422"/>
                    </a:lnTo>
                    <a:lnTo>
                      <a:pt x="1380" y="422"/>
                    </a:lnTo>
                    <a:lnTo>
                      <a:pt x="1380" y="420"/>
                    </a:lnTo>
                    <a:lnTo>
                      <a:pt x="1381" y="420"/>
                    </a:lnTo>
                    <a:lnTo>
                      <a:pt x="1381" y="419"/>
                    </a:lnTo>
                    <a:lnTo>
                      <a:pt x="1140" y="385"/>
                    </a:lnTo>
                    <a:lnTo>
                      <a:pt x="1168" y="220"/>
                    </a:lnTo>
                    <a:lnTo>
                      <a:pt x="819" y="161"/>
                    </a:lnTo>
                    <a:lnTo>
                      <a:pt x="665" y="956"/>
                    </a:lnTo>
                    <a:lnTo>
                      <a:pt x="665" y="956"/>
                    </a:lnTo>
                    <a:lnTo>
                      <a:pt x="818" y="161"/>
                    </a:lnTo>
                    <a:lnTo>
                      <a:pt x="817" y="161"/>
                    </a:lnTo>
                    <a:lnTo>
                      <a:pt x="817" y="160"/>
                    </a:lnTo>
                    <a:lnTo>
                      <a:pt x="473" y="77"/>
                    </a:lnTo>
                    <a:close/>
                  </a:path>
                </a:pathLst>
              </a:custGeom>
              <a:grpFill/>
              <a:ln w="3175">
                <a:solidFill>
                  <a:schemeClr val="tx1">
                    <a:lumMod val="50000"/>
                    <a:lumOff val="50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grpSp>
        <p:pic>
          <p:nvPicPr>
            <p:cNvPr id="95" name="그림 94"/>
            <p:cNvPicPr>
              <a:picLocks noChangeAspect="1"/>
            </p:cNvPicPr>
            <p:nvPr/>
          </p:nvPicPr>
          <p:blipFill>
            <a:blip r:embed="rId7">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6200000">
              <a:off x="5208863" y="3570178"/>
              <a:ext cx="235931" cy="243201"/>
            </a:xfrm>
            <a:prstGeom prst="rect">
              <a:avLst/>
            </a:prstGeom>
          </p:spPr>
        </p:pic>
        <p:pic>
          <p:nvPicPr>
            <p:cNvPr id="96" name="그림 95"/>
            <p:cNvPicPr>
              <a:picLocks noChangeAspect="1"/>
            </p:cNvPicPr>
            <p:nvPr/>
          </p:nvPicPr>
          <p:blipFill>
            <a:blip r:embed="rId7">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6200000">
              <a:off x="4997053" y="4128117"/>
              <a:ext cx="235931" cy="243201"/>
            </a:xfrm>
            <a:prstGeom prst="rect">
              <a:avLst/>
            </a:prstGeom>
          </p:spPr>
        </p:pic>
        <p:pic>
          <p:nvPicPr>
            <p:cNvPr id="97" name="그림 96"/>
            <p:cNvPicPr>
              <a:picLocks noChangeAspect="1"/>
            </p:cNvPicPr>
            <p:nvPr/>
          </p:nvPicPr>
          <p:blipFill>
            <a:blip r:embed="rId7">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6200000">
              <a:off x="5286355" y="4200442"/>
              <a:ext cx="235931" cy="243201"/>
            </a:xfrm>
            <a:prstGeom prst="rect">
              <a:avLst/>
            </a:prstGeom>
          </p:spPr>
        </p:pic>
        <p:pic>
          <p:nvPicPr>
            <p:cNvPr id="98" name="그림 97"/>
            <p:cNvPicPr>
              <a:picLocks noChangeAspect="1"/>
            </p:cNvPicPr>
            <p:nvPr/>
          </p:nvPicPr>
          <p:blipFill>
            <a:blip r:embed="rId7">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6200000">
              <a:off x="6459060" y="4551736"/>
              <a:ext cx="235931" cy="243201"/>
            </a:xfrm>
            <a:prstGeom prst="rect">
              <a:avLst/>
            </a:prstGeom>
          </p:spPr>
        </p:pic>
        <p:pic>
          <p:nvPicPr>
            <p:cNvPr id="99" name="그림 98"/>
            <p:cNvPicPr>
              <a:picLocks noChangeAspect="1"/>
            </p:cNvPicPr>
            <p:nvPr/>
          </p:nvPicPr>
          <p:blipFill>
            <a:blip r:embed="rId7">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6200000">
              <a:off x="7218477" y="3952468"/>
              <a:ext cx="235931" cy="243201"/>
            </a:xfrm>
            <a:prstGeom prst="rect">
              <a:avLst/>
            </a:prstGeom>
          </p:spPr>
        </p:pic>
      </p:grpSp>
    </p:spTree>
    <p:extLst>
      <p:ext uri="{BB962C8B-B14F-4D97-AF65-F5344CB8AC3E}">
        <p14:creationId val="2266879089"/>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3" sz="quarter" type="body"/>
          </p:nvPr>
        </p:nvSpPr>
        <p:spPr/>
        <p:txBody>
          <a:bodyPr/>
          <a:lstStyle/>
          <a:p>
            <a:r>
              <a:rPr altLang="ko-KR" lang="en-US" smtClean="0"/>
              <a:t>CONTENTS</a:t>
            </a:r>
          </a:p>
        </p:txBody>
      </p:sp>
      <p:sp>
        <p:nvSpPr>
          <p:cNvPr id="3" name="텍스트 개체 틀 2"/>
          <p:cNvSpPr>
            <a:spLocks noGrp="1"/>
          </p:cNvSpPr>
          <p:nvPr>
            <p:ph idx="14" sz="quarter" type="body"/>
          </p:nvPr>
        </p:nvSpPr>
        <p:spPr/>
        <p:txBody>
          <a:bodyPr/>
          <a:lstStyle/>
          <a:p>
            <a:r>
              <a:rPr altLang="ko-KR" lang="en-US" smtClean="0"/>
              <a:t>01. Contents title</a:t>
            </a:r>
          </a:p>
        </p:txBody>
      </p:sp>
      <p:sp>
        <p:nvSpPr>
          <p:cNvPr id="4" name="텍스트 개체 틀 3"/>
          <p:cNvSpPr>
            <a:spLocks noGrp="1"/>
          </p:cNvSpPr>
          <p:nvPr>
            <p:ph idx="15" sz="quarter" type="body"/>
          </p:nvPr>
        </p:nvSpPr>
        <p:spPr/>
        <p:txBody>
          <a:bodyPr/>
          <a:lstStyle/>
          <a:p>
            <a:r>
              <a:rPr altLang="ko-KR" lang="en-US" smtClean="0"/>
              <a:t>01-1. Contents title</a:t>
            </a:r>
          </a:p>
        </p:txBody>
      </p:sp>
      <p:sp>
        <p:nvSpPr>
          <p:cNvPr id="5" name="텍스트 개체 틀 4"/>
          <p:cNvSpPr>
            <a:spLocks noGrp="1"/>
          </p:cNvSpPr>
          <p:nvPr>
            <p:ph idx="16" sz="quarter" type="body"/>
          </p:nvPr>
        </p:nvSpPr>
        <p:spPr/>
        <p:txBody>
          <a:bodyPr/>
          <a:lstStyle/>
          <a:p>
            <a:r>
              <a:rPr altLang="ko-KR" lang="en-US" smtClean="0"/>
              <a:t>01-2. Contents title</a:t>
            </a:r>
          </a:p>
        </p:txBody>
      </p:sp>
      <p:sp>
        <p:nvSpPr>
          <p:cNvPr id="6" name="텍스트 개체 틀 5"/>
          <p:cNvSpPr>
            <a:spLocks noGrp="1"/>
          </p:cNvSpPr>
          <p:nvPr>
            <p:ph idx="17" sz="quarter" type="body"/>
          </p:nvPr>
        </p:nvSpPr>
        <p:spPr/>
        <p:txBody>
          <a:bodyPr/>
          <a:lstStyle/>
          <a:p>
            <a:r>
              <a:rPr altLang="ko-KR" lang="en-US" smtClean="0"/>
              <a:t>01-3. Contents title</a:t>
            </a:r>
          </a:p>
        </p:txBody>
      </p:sp>
      <p:sp>
        <p:nvSpPr>
          <p:cNvPr id="7" name="텍스트 개체 틀 6"/>
          <p:cNvSpPr>
            <a:spLocks noGrp="1"/>
          </p:cNvSpPr>
          <p:nvPr>
            <p:ph idx="18" sz="quarter" type="body"/>
          </p:nvPr>
        </p:nvSpPr>
        <p:spPr/>
        <p:txBody>
          <a:bodyPr/>
          <a:lstStyle/>
          <a:p>
            <a:r>
              <a:rPr altLang="ko-KR" lang="en-US" smtClean="0"/>
              <a:t>02. Contents title</a:t>
            </a:r>
          </a:p>
        </p:txBody>
      </p:sp>
      <p:sp>
        <p:nvSpPr>
          <p:cNvPr id="8" name="텍스트 개체 틀 7"/>
          <p:cNvSpPr>
            <a:spLocks noGrp="1"/>
          </p:cNvSpPr>
          <p:nvPr>
            <p:ph idx="19" sz="quarter" type="body"/>
          </p:nvPr>
        </p:nvSpPr>
        <p:spPr/>
        <p:txBody>
          <a:bodyPr/>
          <a:lstStyle/>
          <a:p>
            <a:r>
              <a:rPr altLang="ko-KR" lang="en-US" smtClean="0"/>
              <a:t>02-1. Contents title</a:t>
            </a:r>
          </a:p>
        </p:txBody>
      </p:sp>
      <p:sp>
        <p:nvSpPr>
          <p:cNvPr id="9" name="텍스트 개체 틀 8"/>
          <p:cNvSpPr>
            <a:spLocks noGrp="1"/>
          </p:cNvSpPr>
          <p:nvPr>
            <p:ph idx="20" sz="quarter" type="body"/>
          </p:nvPr>
        </p:nvSpPr>
        <p:spPr/>
        <p:txBody>
          <a:bodyPr/>
          <a:lstStyle/>
          <a:p>
            <a:r>
              <a:rPr altLang="ko-KR" lang="en-US" smtClean="0"/>
              <a:t>02-2. Contents title</a:t>
            </a:r>
          </a:p>
        </p:txBody>
      </p:sp>
      <p:sp>
        <p:nvSpPr>
          <p:cNvPr id="10" name="텍스트 개체 틀 9"/>
          <p:cNvSpPr>
            <a:spLocks noGrp="1"/>
          </p:cNvSpPr>
          <p:nvPr>
            <p:ph idx="21" sz="quarter" type="body"/>
          </p:nvPr>
        </p:nvSpPr>
        <p:spPr/>
        <p:txBody>
          <a:bodyPr/>
          <a:lstStyle/>
          <a:p>
            <a:r>
              <a:rPr altLang="ko-KR" lang="en-US" smtClean="0"/>
              <a:t>02-3. Contents title</a:t>
            </a:r>
          </a:p>
        </p:txBody>
      </p:sp>
    </p:spTree>
    <p:extLst>
      <p:ext uri="{BB962C8B-B14F-4D97-AF65-F5344CB8AC3E}">
        <p14:creationId val="552443885"/>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3" sz="quarter" type="body"/>
          </p:nvPr>
        </p:nvSpPr>
        <p:spPr/>
        <p:txBody>
          <a:bodyPr/>
          <a:lstStyle/>
          <a:p>
            <a:r>
              <a:rPr altLang="ko-KR" lang="en-US" smtClean="0"/>
              <a:t>THANK YOU</a:t>
            </a:r>
          </a:p>
        </p:txBody>
      </p:sp>
      <p:sp>
        <p:nvSpPr>
          <p:cNvPr id="3" name="Rectangle 3"/>
          <p:cNvSpPr txBox="1">
            <a:spLocks noChangeArrowheads="1"/>
          </p:cNvSpPr>
          <p:nvPr/>
        </p:nvSpPr>
        <p:spPr bwMode="auto">
          <a:xfrm>
            <a:off x="3279913" y="2801976"/>
            <a:ext cx="2584174" cy="411480"/>
          </a:xfrm>
          <a:prstGeom prst="rect">
            <a:avLst/>
          </a:prstGeom>
          <a:noFill/>
          <a:ln>
            <a:noFill/>
          </a:ln>
          <a:extLst/>
        </p:spPr>
        <p:txBody>
          <a:bodyPr anchor="ctr" bIns="0" lIns="0" rIns="0" tIns="0" wrap="square">
            <a:spAutoFit/>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r>
              <a:rPr altLang="ko-KR" b="1" kumimoji="0" lang="en-US" sz="900">
                <a:solidFill>
                  <a:srgbClr val="402D1F"/>
                </a:solidFill>
                <a:latin charset="0" panose="020f0502020204030204" pitchFamily="34" typeface="Calibri"/>
                <a:ea charset="0" panose="020b0604030504040204" pitchFamily="34" typeface="Tahoma"/>
                <a:cs charset="0" panose="020b0604030504040204" pitchFamily="34" typeface="Tahoma"/>
              </a:rPr>
              <a:t>Powerpoint is a complete presentation graphic package it gives you everything you need to produce a professional-looking presentation</a:t>
            </a:r>
          </a:p>
        </p:txBody>
      </p:sp>
      <p:sp>
        <p:nvSpPr>
          <p:cNvPr id="5" name="Freeform 7"/>
          <p:cNvSpPr>
            <a:spLocks noEditPoints="1"/>
          </p:cNvSpPr>
          <p:nvPr/>
        </p:nvSpPr>
        <p:spPr bwMode="auto">
          <a:xfrm>
            <a:off x="4359349" y="1522648"/>
            <a:ext cx="425302" cy="374868"/>
          </a:xfrm>
          <a:custGeom>
            <a:gdLst>
              <a:gd fmla="*/ 294 w 624" name="T0"/>
              <a:gd fmla="*/ 160 h 550" name="T1"/>
              <a:gd fmla="*/ 306 w 624" name="T2"/>
              <a:gd fmla="*/ 142 h 550" name="T3"/>
              <a:gd fmla="*/ 326 w 624" name="T4"/>
              <a:gd fmla="*/ 146 h 550" name="T5"/>
              <a:gd fmla="*/ 330 w 624" name="T6"/>
              <a:gd fmla="*/ 220 h 550" name="T7"/>
              <a:gd fmla="*/ 390 w 624" name="T8"/>
              <a:gd fmla="*/ 178 h 550" name="T9"/>
              <a:gd fmla="*/ 450 w 624" name="T10"/>
              <a:gd fmla="*/ 164 h 550" name="T11"/>
              <a:gd fmla="*/ 452 w 624" name="T12"/>
              <a:gd fmla="*/ 118 h 550" name="T13"/>
              <a:gd fmla="*/ 210 w 624" name="T14"/>
              <a:gd fmla="*/ 80 h 550" name="T15"/>
              <a:gd fmla="*/ 162 w 624" name="T16"/>
              <a:gd fmla="*/ 138 h 550" name="T17"/>
              <a:gd fmla="*/ 192 w 624" name="T18"/>
              <a:gd fmla="*/ 166 h 550" name="T19"/>
              <a:gd fmla="*/ 256 w 624" name="T20"/>
              <a:gd fmla="*/ 190 h 550" name="T21"/>
              <a:gd fmla="*/ 506 w 624" name="T22"/>
              <a:gd fmla="*/ 202 h 550" name="T23"/>
              <a:gd fmla="*/ 454 w 624" name="T24"/>
              <a:gd fmla="*/ 198 h 550" name="T25"/>
              <a:gd fmla="*/ 388 w 624" name="T26"/>
              <a:gd fmla="*/ 220 h 550" name="T27"/>
              <a:gd fmla="*/ 348 w 624" name="T28"/>
              <a:gd fmla="*/ 254 h 550" name="T29"/>
              <a:gd fmla="*/ 318 w 624" name="T30"/>
              <a:gd fmla="*/ 314 h 550" name="T31"/>
              <a:gd fmla="*/ 312 w 624" name="T32"/>
              <a:gd fmla="*/ 330 h 550" name="T33"/>
              <a:gd fmla="*/ 288 w 624" name="T34"/>
              <a:gd fmla="*/ 268 h 550" name="T35"/>
              <a:gd fmla="*/ 254 w 624" name="T36"/>
              <a:gd fmla="*/ 232 h 550" name="T37"/>
              <a:gd fmla="*/ 188 w 624" name="T38"/>
              <a:gd fmla="*/ 202 h 550" name="T39"/>
              <a:gd fmla="*/ 120 w 624" name="T40"/>
              <a:gd fmla="*/ 202 h 550" name="T41"/>
              <a:gd fmla="*/ 0 w 624" name="T42"/>
              <a:gd fmla="*/ 232 h 550" name="T43"/>
              <a:gd fmla="*/ 2 w 624" name="T44"/>
              <a:gd fmla="*/ 372 h 550" name="T45"/>
              <a:gd fmla="*/ 24 w 624" name="T46"/>
              <a:gd fmla="*/ 436 h 550" name="T47"/>
              <a:gd fmla="*/ 62 w 624" name="T48"/>
              <a:gd fmla="*/ 476 h 550" name="T49"/>
              <a:gd fmla="*/ 144 w 624" name="T50"/>
              <a:gd fmla="*/ 510 h 550" name="T51"/>
              <a:gd fmla="*/ 228 w 624" name="T52"/>
              <a:gd fmla="*/ 492 h 550" name="T53"/>
              <a:gd fmla="*/ 208 w 624" name="T54"/>
              <a:gd fmla="*/ 440 h 550" name="T55"/>
              <a:gd fmla="*/ 160 w 624" name="T56"/>
              <a:gd fmla="*/ 380 h 550" name="T57"/>
              <a:gd fmla="*/ 140 w 624" name="T58"/>
              <a:gd fmla="*/ 356 h 550" name="T59"/>
              <a:gd fmla="*/ 148 w 624" name="T60"/>
              <a:gd fmla="*/ 338 h 550" name="T61"/>
              <a:gd fmla="*/ 168 w 624" name="T62"/>
              <a:gd fmla="*/ 340 h 550" name="T63"/>
              <a:gd fmla="*/ 236 w 624" name="T64"/>
              <a:gd fmla="*/ 418 h 550" name="T65"/>
              <a:gd fmla="*/ 270 w 624" name="T66"/>
              <a:gd fmla="*/ 516 h 550" name="T67"/>
              <a:gd fmla="*/ 272 w 624" name="T68"/>
              <a:gd fmla="*/ 534 h 550" name="T69"/>
              <a:gd fmla="*/ 282 w 624" name="T70"/>
              <a:gd fmla="*/ 548 h 550" name="T71"/>
              <a:gd fmla="*/ 290 w 624" name="T72"/>
              <a:gd fmla="*/ 550 h 550" name="T73"/>
              <a:gd fmla="*/ 308 w 624" name="T74"/>
              <a:gd fmla="*/ 530 h 550" name="T75"/>
              <a:gd fmla="*/ 294 w 624" name="T76"/>
              <a:gd fmla="*/ 462 h 550" name="T77"/>
              <a:gd fmla="*/ 304 w 624" name="T78"/>
              <a:gd fmla="*/ 404 h 550" name="T79"/>
              <a:gd fmla="*/ 316 w 624" name="T80"/>
              <a:gd fmla="*/ 384 h 550" name="T81"/>
              <a:gd fmla="*/ 338 w 624" name="T82"/>
              <a:gd fmla="*/ 440 h 550" name="T83"/>
              <a:gd fmla="*/ 318 w 624" name="T84"/>
              <a:gd fmla="*/ 530 h 550" name="T85"/>
              <a:gd fmla="*/ 328 w 624" name="T86"/>
              <a:gd fmla="*/ 548 h 550" name="T87"/>
              <a:gd fmla="*/ 336 w 624" name="T88"/>
              <a:gd fmla="*/ 550 h 550" name="T89"/>
              <a:gd fmla="*/ 354 w 624" name="T90"/>
              <a:gd fmla="*/ 534 h 550" name="T91"/>
              <a:gd fmla="*/ 356 w 624" name="T92"/>
              <a:gd fmla="*/ 516 h 550" name="T93"/>
              <a:gd fmla="*/ 378 w 624" name="T94"/>
              <a:gd fmla="*/ 442 h 550" name="T95"/>
              <a:gd fmla="*/ 438 w 624" name="T96"/>
              <a:gd fmla="*/ 358 h 550" name="T97"/>
              <a:gd fmla="*/ 470 w 624" name="T98"/>
              <a:gd fmla="*/ 336 h 550" name="T99"/>
              <a:gd fmla="*/ 486 w 624" name="T100"/>
              <a:gd fmla="*/ 350 h 550" name="T101"/>
              <a:gd fmla="*/ 480 w 624" name="T102"/>
              <a:gd fmla="*/ 368 h 550" name="T103"/>
              <a:gd fmla="*/ 428 w 624" name="T104"/>
              <a:gd fmla="*/ 424 h 550" name="T105"/>
              <a:gd fmla="*/ 398 w 624" name="T106"/>
              <a:gd fmla="*/ 492 h 550" name="T107"/>
              <a:gd fmla="*/ 460 w 624" name="T108"/>
              <a:gd fmla="*/ 510 h 550" name="T109"/>
              <a:gd fmla="*/ 546 w 624" name="T110"/>
              <a:gd fmla="*/ 490 h 550" name="T111"/>
              <a:gd fmla="*/ 590 w 624" name="T112"/>
              <a:gd fmla="*/ 452 h 550" name="T113"/>
              <a:gd fmla="*/ 620 w 624" name="T114"/>
              <a:gd fmla="*/ 388 h 550" name="T115"/>
              <a:gd fmla="*/ 624 w 624" name="T116"/>
              <a:gd fmla="*/ 354 h 550" name="T117"/>
              <a:gd fmla="*/ 506 w 624" name="T118"/>
              <a:gd fmla="*/ 202 h 55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0" w="624">
                <a:moveTo>
                  <a:pt x="276" y="202"/>
                </a:moveTo>
                <a:lnTo>
                  <a:pt x="276" y="202"/>
                </a:lnTo>
                <a:lnTo>
                  <a:pt x="294" y="220"/>
                </a:lnTo>
                <a:lnTo>
                  <a:pt x="294" y="160"/>
                </a:lnTo>
                <a:lnTo>
                  <a:pt x="294" y="160"/>
                </a:lnTo>
                <a:lnTo>
                  <a:pt x="296" y="152"/>
                </a:lnTo>
                <a:lnTo>
                  <a:pt x="300" y="146"/>
                </a:lnTo>
                <a:lnTo>
                  <a:pt x="306" y="142"/>
                </a:lnTo>
                <a:lnTo>
                  <a:pt x="312" y="142"/>
                </a:lnTo>
                <a:lnTo>
                  <a:pt x="312" y="142"/>
                </a:lnTo>
                <a:lnTo>
                  <a:pt x="320" y="142"/>
                </a:lnTo>
                <a:lnTo>
                  <a:pt x="326" y="146"/>
                </a:lnTo>
                <a:lnTo>
                  <a:pt x="330" y="152"/>
                </a:lnTo>
                <a:lnTo>
                  <a:pt x="330" y="160"/>
                </a:lnTo>
                <a:lnTo>
                  <a:pt x="330" y="220"/>
                </a:lnTo>
                <a:lnTo>
                  <a:pt x="330" y="220"/>
                </a:lnTo>
                <a:lnTo>
                  <a:pt x="350" y="202"/>
                </a:lnTo>
                <a:lnTo>
                  <a:pt x="350" y="202"/>
                </a:lnTo>
                <a:lnTo>
                  <a:pt x="370" y="190"/>
                </a:lnTo>
                <a:lnTo>
                  <a:pt x="390" y="178"/>
                </a:lnTo>
                <a:lnTo>
                  <a:pt x="410" y="170"/>
                </a:lnTo>
                <a:lnTo>
                  <a:pt x="432" y="166"/>
                </a:lnTo>
                <a:lnTo>
                  <a:pt x="432" y="166"/>
                </a:lnTo>
                <a:lnTo>
                  <a:pt x="450" y="164"/>
                </a:lnTo>
                <a:lnTo>
                  <a:pt x="474" y="164"/>
                </a:lnTo>
                <a:lnTo>
                  <a:pt x="474" y="164"/>
                </a:lnTo>
                <a:lnTo>
                  <a:pt x="464" y="140"/>
                </a:lnTo>
                <a:lnTo>
                  <a:pt x="452" y="118"/>
                </a:lnTo>
                <a:lnTo>
                  <a:pt x="436" y="98"/>
                </a:lnTo>
                <a:lnTo>
                  <a:pt x="416" y="80"/>
                </a:lnTo>
                <a:lnTo>
                  <a:pt x="314" y="0"/>
                </a:lnTo>
                <a:lnTo>
                  <a:pt x="210" y="80"/>
                </a:lnTo>
                <a:lnTo>
                  <a:pt x="210" y="80"/>
                </a:lnTo>
                <a:lnTo>
                  <a:pt x="192" y="98"/>
                </a:lnTo>
                <a:lnTo>
                  <a:pt x="176" y="118"/>
                </a:lnTo>
                <a:lnTo>
                  <a:pt x="162" y="138"/>
                </a:lnTo>
                <a:lnTo>
                  <a:pt x="152" y="162"/>
                </a:lnTo>
                <a:lnTo>
                  <a:pt x="152" y="162"/>
                </a:lnTo>
                <a:lnTo>
                  <a:pt x="172" y="164"/>
                </a:lnTo>
                <a:lnTo>
                  <a:pt x="192" y="166"/>
                </a:lnTo>
                <a:lnTo>
                  <a:pt x="192" y="166"/>
                </a:lnTo>
                <a:lnTo>
                  <a:pt x="214" y="170"/>
                </a:lnTo>
                <a:lnTo>
                  <a:pt x="236" y="178"/>
                </a:lnTo>
                <a:lnTo>
                  <a:pt x="256" y="190"/>
                </a:lnTo>
                <a:lnTo>
                  <a:pt x="276" y="202"/>
                </a:lnTo>
                <a:lnTo>
                  <a:pt x="276" y="202"/>
                </a:lnTo>
                <a:close/>
                <a:moveTo>
                  <a:pt x="506" y="202"/>
                </a:moveTo>
                <a:lnTo>
                  <a:pt x="506" y="202"/>
                </a:lnTo>
                <a:lnTo>
                  <a:pt x="506" y="202"/>
                </a:lnTo>
                <a:lnTo>
                  <a:pt x="488" y="200"/>
                </a:lnTo>
                <a:lnTo>
                  <a:pt x="472" y="198"/>
                </a:lnTo>
                <a:lnTo>
                  <a:pt x="454" y="198"/>
                </a:lnTo>
                <a:lnTo>
                  <a:pt x="436" y="202"/>
                </a:lnTo>
                <a:lnTo>
                  <a:pt x="420" y="206"/>
                </a:lnTo>
                <a:lnTo>
                  <a:pt x="404" y="212"/>
                </a:lnTo>
                <a:lnTo>
                  <a:pt x="388" y="220"/>
                </a:lnTo>
                <a:lnTo>
                  <a:pt x="372" y="232"/>
                </a:lnTo>
                <a:lnTo>
                  <a:pt x="372" y="232"/>
                </a:lnTo>
                <a:lnTo>
                  <a:pt x="360" y="242"/>
                </a:lnTo>
                <a:lnTo>
                  <a:pt x="348" y="254"/>
                </a:lnTo>
                <a:lnTo>
                  <a:pt x="338" y="268"/>
                </a:lnTo>
                <a:lnTo>
                  <a:pt x="330" y="282"/>
                </a:lnTo>
                <a:lnTo>
                  <a:pt x="322" y="298"/>
                </a:lnTo>
                <a:lnTo>
                  <a:pt x="318" y="314"/>
                </a:lnTo>
                <a:lnTo>
                  <a:pt x="314" y="330"/>
                </a:lnTo>
                <a:lnTo>
                  <a:pt x="312" y="346"/>
                </a:lnTo>
                <a:lnTo>
                  <a:pt x="312" y="346"/>
                </a:lnTo>
                <a:lnTo>
                  <a:pt x="312" y="330"/>
                </a:lnTo>
                <a:lnTo>
                  <a:pt x="308" y="314"/>
                </a:lnTo>
                <a:lnTo>
                  <a:pt x="302" y="298"/>
                </a:lnTo>
                <a:lnTo>
                  <a:pt x="296" y="282"/>
                </a:lnTo>
                <a:lnTo>
                  <a:pt x="288" y="268"/>
                </a:lnTo>
                <a:lnTo>
                  <a:pt x="278" y="254"/>
                </a:lnTo>
                <a:lnTo>
                  <a:pt x="266" y="242"/>
                </a:lnTo>
                <a:lnTo>
                  <a:pt x="254" y="232"/>
                </a:lnTo>
                <a:lnTo>
                  <a:pt x="254" y="232"/>
                </a:lnTo>
                <a:lnTo>
                  <a:pt x="238" y="220"/>
                </a:lnTo>
                <a:lnTo>
                  <a:pt x="222" y="212"/>
                </a:lnTo>
                <a:lnTo>
                  <a:pt x="206" y="206"/>
                </a:lnTo>
                <a:lnTo>
                  <a:pt x="188" y="202"/>
                </a:lnTo>
                <a:lnTo>
                  <a:pt x="172" y="198"/>
                </a:lnTo>
                <a:lnTo>
                  <a:pt x="154" y="198"/>
                </a:lnTo>
                <a:lnTo>
                  <a:pt x="136" y="200"/>
                </a:lnTo>
                <a:lnTo>
                  <a:pt x="120" y="202"/>
                </a:lnTo>
                <a:lnTo>
                  <a:pt x="120" y="202"/>
                </a:lnTo>
                <a:lnTo>
                  <a:pt x="120" y="202"/>
                </a:lnTo>
                <a:lnTo>
                  <a:pt x="0" y="232"/>
                </a:lnTo>
                <a:lnTo>
                  <a:pt x="0" y="232"/>
                </a:lnTo>
                <a:lnTo>
                  <a:pt x="2" y="354"/>
                </a:lnTo>
                <a:lnTo>
                  <a:pt x="2" y="354"/>
                </a:lnTo>
                <a:lnTo>
                  <a:pt x="2" y="354"/>
                </a:lnTo>
                <a:lnTo>
                  <a:pt x="2" y="372"/>
                </a:lnTo>
                <a:lnTo>
                  <a:pt x="6" y="388"/>
                </a:lnTo>
                <a:lnTo>
                  <a:pt x="10" y="406"/>
                </a:lnTo>
                <a:lnTo>
                  <a:pt x="16" y="422"/>
                </a:lnTo>
                <a:lnTo>
                  <a:pt x="24" y="436"/>
                </a:lnTo>
                <a:lnTo>
                  <a:pt x="36" y="452"/>
                </a:lnTo>
                <a:lnTo>
                  <a:pt x="48" y="464"/>
                </a:lnTo>
                <a:lnTo>
                  <a:pt x="62" y="476"/>
                </a:lnTo>
                <a:lnTo>
                  <a:pt x="62" y="476"/>
                </a:lnTo>
                <a:lnTo>
                  <a:pt x="80" y="490"/>
                </a:lnTo>
                <a:lnTo>
                  <a:pt x="100" y="500"/>
                </a:lnTo>
                <a:lnTo>
                  <a:pt x="122" y="506"/>
                </a:lnTo>
                <a:lnTo>
                  <a:pt x="144" y="510"/>
                </a:lnTo>
                <a:lnTo>
                  <a:pt x="166" y="510"/>
                </a:lnTo>
                <a:lnTo>
                  <a:pt x="186" y="506"/>
                </a:lnTo>
                <a:lnTo>
                  <a:pt x="208" y="502"/>
                </a:lnTo>
                <a:lnTo>
                  <a:pt x="228" y="492"/>
                </a:lnTo>
                <a:lnTo>
                  <a:pt x="228" y="492"/>
                </a:lnTo>
                <a:lnTo>
                  <a:pt x="222" y="474"/>
                </a:lnTo>
                <a:lnTo>
                  <a:pt x="216" y="456"/>
                </a:lnTo>
                <a:lnTo>
                  <a:pt x="208" y="440"/>
                </a:lnTo>
                <a:lnTo>
                  <a:pt x="198" y="424"/>
                </a:lnTo>
                <a:lnTo>
                  <a:pt x="186" y="408"/>
                </a:lnTo>
                <a:lnTo>
                  <a:pt x="174" y="394"/>
                </a:lnTo>
                <a:lnTo>
                  <a:pt x="160" y="380"/>
                </a:lnTo>
                <a:lnTo>
                  <a:pt x="146" y="368"/>
                </a:lnTo>
                <a:lnTo>
                  <a:pt x="146" y="368"/>
                </a:lnTo>
                <a:lnTo>
                  <a:pt x="142" y="362"/>
                </a:lnTo>
                <a:lnTo>
                  <a:pt x="140" y="356"/>
                </a:lnTo>
                <a:lnTo>
                  <a:pt x="140" y="350"/>
                </a:lnTo>
                <a:lnTo>
                  <a:pt x="142" y="342"/>
                </a:lnTo>
                <a:lnTo>
                  <a:pt x="142" y="342"/>
                </a:lnTo>
                <a:lnTo>
                  <a:pt x="148" y="338"/>
                </a:lnTo>
                <a:lnTo>
                  <a:pt x="154" y="336"/>
                </a:lnTo>
                <a:lnTo>
                  <a:pt x="162" y="336"/>
                </a:lnTo>
                <a:lnTo>
                  <a:pt x="168" y="340"/>
                </a:lnTo>
                <a:lnTo>
                  <a:pt x="168" y="340"/>
                </a:lnTo>
                <a:lnTo>
                  <a:pt x="188" y="358"/>
                </a:lnTo>
                <a:lnTo>
                  <a:pt x="206" y="376"/>
                </a:lnTo>
                <a:lnTo>
                  <a:pt x="222" y="396"/>
                </a:lnTo>
                <a:lnTo>
                  <a:pt x="236" y="418"/>
                </a:lnTo>
                <a:lnTo>
                  <a:pt x="248" y="442"/>
                </a:lnTo>
                <a:lnTo>
                  <a:pt x="258" y="466"/>
                </a:lnTo>
                <a:lnTo>
                  <a:pt x="264" y="490"/>
                </a:lnTo>
                <a:lnTo>
                  <a:pt x="270" y="516"/>
                </a:lnTo>
                <a:lnTo>
                  <a:pt x="270" y="516"/>
                </a:lnTo>
                <a:lnTo>
                  <a:pt x="270" y="516"/>
                </a:lnTo>
                <a:lnTo>
                  <a:pt x="270" y="516"/>
                </a:lnTo>
                <a:lnTo>
                  <a:pt x="272" y="534"/>
                </a:lnTo>
                <a:lnTo>
                  <a:pt x="272" y="534"/>
                </a:lnTo>
                <a:lnTo>
                  <a:pt x="274" y="540"/>
                </a:lnTo>
                <a:lnTo>
                  <a:pt x="278" y="546"/>
                </a:lnTo>
                <a:lnTo>
                  <a:pt x="282" y="548"/>
                </a:lnTo>
                <a:lnTo>
                  <a:pt x="290" y="550"/>
                </a:lnTo>
                <a:lnTo>
                  <a:pt x="290" y="550"/>
                </a:lnTo>
                <a:lnTo>
                  <a:pt x="290" y="550"/>
                </a:lnTo>
                <a:lnTo>
                  <a:pt x="290" y="550"/>
                </a:lnTo>
                <a:lnTo>
                  <a:pt x="298" y="548"/>
                </a:lnTo>
                <a:lnTo>
                  <a:pt x="302" y="544"/>
                </a:lnTo>
                <a:lnTo>
                  <a:pt x="306" y="538"/>
                </a:lnTo>
                <a:lnTo>
                  <a:pt x="308" y="530"/>
                </a:lnTo>
                <a:lnTo>
                  <a:pt x="308" y="530"/>
                </a:lnTo>
                <a:lnTo>
                  <a:pt x="304" y="508"/>
                </a:lnTo>
                <a:lnTo>
                  <a:pt x="300" y="484"/>
                </a:lnTo>
                <a:lnTo>
                  <a:pt x="294" y="462"/>
                </a:lnTo>
                <a:lnTo>
                  <a:pt x="286" y="440"/>
                </a:lnTo>
                <a:lnTo>
                  <a:pt x="286" y="440"/>
                </a:lnTo>
                <a:lnTo>
                  <a:pt x="298" y="422"/>
                </a:lnTo>
                <a:lnTo>
                  <a:pt x="304" y="404"/>
                </a:lnTo>
                <a:lnTo>
                  <a:pt x="310" y="384"/>
                </a:lnTo>
                <a:lnTo>
                  <a:pt x="312" y="366"/>
                </a:lnTo>
                <a:lnTo>
                  <a:pt x="312" y="366"/>
                </a:lnTo>
                <a:lnTo>
                  <a:pt x="316" y="384"/>
                </a:lnTo>
                <a:lnTo>
                  <a:pt x="320" y="404"/>
                </a:lnTo>
                <a:lnTo>
                  <a:pt x="328" y="422"/>
                </a:lnTo>
                <a:lnTo>
                  <a:pt x="338" y="440"/>
                </a:lnTo>
                <a:lnTo>
                  <a:pt x="338" y="440"/>
                </a:lnTo>
                <a:lnTo>
                  <a:pt x="332" y="462"/>
                </a:lnTo>
                <a:lnTo>
                  <a:pt x="326" y="484"/>
                </a:lnTo>
                <a:lnTo>
                  <a:pt x="320" y="508"/>
                </a:lnTo>
                <a:lnTo>
                  <a:pt x="318" y="530"/>
                </a:lnTo>
                <a:lnTo>
                  <a:pt x="318" y="530"/>
                </a:lnTo>
                <a:lnTo>
                  <a:pt x="320" y="538"/>
                </a:lnTo>
                <a:lnTo>
                  <a:pt x="322" y="544"/>
                </a:lnTo>
                <a:lnTo>
                  <a:pt x="328" y="548"/>
                </a:lnTo>
                <a:lnTo>
                  <a:pt x="334" y="550"/>
                </a:lnTo>
                <a:lnTo>
                  <a:pt x="334" y="550"/>
                </a:lnTo>
                <a:lnTo>
                  <a:pt x="336" y="550"/>
                </a:lnTo>
                <a:lnTo>
                  <a:pt x="336" y="550"/>
                </a:lnTo>
                <a:lnTo>
                  <a:pt x="342" y="548"/>
                </a:lnTo>
                <a:lnTo>
                  <a:pt x="348" y="546"/>
                </a:lnTo>
                <a:lnTo>
                  <a:pt x="352" y="540"/>
                </a:lnTo>
                <a:lnTo>
                  <a:pt x="354" y="534"/>
                </a:lnTo>
                <a:lnTo>
                  <a:pt x="354" y="534"/>
                </a:lnTo>
                <a:lnTo>
                  <a:pt x="356" y="518"/>
                </a:lnTo>
                <a:lnTo>
                  <a:pt x="356" y="518"/>
                </a:lnTo>
                <a:lnTo>
                  <a:pt x="356" y="516"/>
                </a:lnTo>
                <a:lnTo>
                  <a:pt x="356" y="516"/>
                </a:lnTo>
                <a:lnTo>
                  <a:pt x="360" y="490"/>
                </a:lnTo>
                <a:lnTo>
                  <a:pt x="368" y="466"/>
                </a:lnTo>
                <a:lnTo>
                  <a:pt x="378" y="442"/>
                </a:lnTo>
                <a:lnTo>
                  <a:pt x="390" y="418"/>
                </a:lnTo>
                <a:lnTo>
                  <a:pt x="404" y="396"/>
                </a:lnTo>
                <a:lnTo>
                  <a:pt x="420" y="376"/>
                </a:lnTo>
                <a:lnTo>
                  <a:pt x="438" y="358"/>
                </a:lnTo>
                <a:lnTo>
                  <a:pt x="458" y="340"/>
                </a:lnTo>
                <a:lnTo>
                  <a:pt x="458" y="340"/>
                </a:lnTo>
                <a:lnTo>
                  <a:pt x="464" y="336"/>
                </a:lnTo>
                <a:lnTo>
                  <a:pt x="470" y="336"/>
                </a:lnTo>
                <a:lnTo>
                  <a:pt x="478" y="338"/>
                </a:lnTo>
                <a:lnTo>
                  <a:pt x="482" y="342"/>
                </a:lnTo>
                <a:lnTo>
                  <a:pt x="482" y="342"/>
                </a:lnTo>
                <a:lnTo>
                  <a:pt x="486" y="350"/>
                </a:lnTo>
                <a:lnTo>
                  <a:pt x="486" y="356"/>
                </a:lnTo>
                <a:lnTo>
                  <a:pt x="484" y="362"/>
                </a:lnTo>
                <a:lnTo>
                  <a:pt x="480" y="368"/>
                </a:lnTo>
                <a:lnTo>
                  <a:pt x="480" y="368"/>
                </a:lnTo>
                <a:lnTo>
                  <a:pt x="464" y="380"/>
                </a:lnTo>
                <a:lnTo>
                  <a:pt x="452" y="394"/>
                </a:lnTo>
                <a:lnTo>
                  <a:pt x="438" y="408"/>
                </a:lnTo>
                <a:lnTo>
                  <a:pt x="428" y="424"/>
                </a:lnTo>
                <a:lnTo>
                  <a:pt x="418" y="440"/>
                </a:lnTo>
                <a:lnTo>
                  <a:pt x="410" y="456"/>
                </a:lnTo>
                <a:lnTo>
                  <a:pt x="402" y="474"/>
                </a:lnTo>
                <a:lnTo>
                  <a:pt x="398" y="492"/>
                </a:lnTo>
                <a:lnTo>
                  <a:pt x="398" y="492"/>
                </a:lnTo>
                <a:lnTo>
                  <a:pt x="418" y="502"/>
                </a:lnTo>
                <a:lnTo>
                  <a:pt x="438" y="506"/>
                </a:lnTo>
                <a:lnTo>
                  <a:pt x="460" y="510"/>
                </a:lnTo>
                <a:lnTo>
                  <a:pt x="482" y="510"/>
                </a:lnTo>
                <a:lnTo>
                  <a:pt x="504" y="506"/>
                </a:lnTo>
                <a:lnTo>
                  <a:pt x="524" y="500"/>
                </a:lnTo>
                <a:lnTo>
                  <a:pt x="546" y="490"/>
                </a:lnTo>
                <a:lnTo>
                  <a:pt x="564" y="476"/>
                </a:lnTo>
                <a:lnTo>
                  <a:pt x="564" y="476"/>
                </a:lnTo>
                <a:lnTo>
                  <a:pt x="578" y="464"/>
                </a:lnTo>
                <a:lnTo>
                  <a:pt x="590" y="452"/>
                </a:lnTo>
                <a:lnTo>
                  <a:pt x="600" y="436"/>
                </a:lnTo>
                <a:lnTo>
                  <a:pt x="610" y="422"/>
                </a:lnTo>
                <a:lnTo>
                  <a:pt x="616" y="406"/>
                </a:lnTo>
                <a:lnTo>
                  <a:pt x="620" y="388"/>
                </a:lnTo>
                <a:lnTo>
                  <a:pt x="624" y="372"/>
                </a:lnTo>
                <a:lnTo>
                  <a:pt x="624" y="354"/>
                </a:lnTo>
                <a:lnTo>
                  <a:pt x="624" y="354"/>
                </a:lnTo>
                <a:lnTo>
                  <a:pt x="624" y="354"/>
                </a:lnTo>
                <a:lnTo>
                  <a:pt x="624" y="232"/>
                </a:lnTo>
                <a:lnTo>
                  <a:pt x="624" y="232"/>
                </a:lnTo>
                <a:lnTo>
                  <a:pt x="506" y="202"/>
                </a:lnTo>
                <a:lnTo>
                  <a:pt x="506" y="202"/>
                </a:lnTo>
                <a:close/>
              </a:path>
            </a:pathLst>
          </a:custGeom>
          <a:solidFill>
            <a:srgbClr val="402D1F"/>
          </a:solidFill>
          <a:ln>
            <a:noFill/>
          </a:ln>
        </p:spPr>
        <p:txBody>
          <a:bodyPr anchor="t" anchorCtr="0" bIns="45720" compatLnSpc="1" lIns="91440" numCol="1" rIns="91440" tIns="45720" vert="horz" wrap="square">
            <a:prstTxWarp prst="textNoShape">
              <a:avLst/>
            </a:prstTxWarp>
          </a:bodyPr>
          <a:lstStyle/>
          <a:p>
            <a:endParaRPr altLang="en-US" lang="ko-KR"/>
          </a:p>
        </p:txBody>
      </p:sp>
    </p:spTree>
    <p:extLst>
      <p:ext uri="{BB962C8B-B14F-4D97-AF65-F5344CB8AC3E}">
        <p14:creationId val="2335441512"/>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3" sz="quarter" type="body"/>
          </p:nvPr>
        </p:nvSpPr>
        <p:spPr/>
        <p:txBody>
          <a:bodyPr/>
          <a:lstStyle/>
          <a:p>
            <a:r>
              <a:rPr altLang="ko-KR" lang="en-US" smtClean="0"/>
              <a:t>01</a:t>
            </a:r>
          </a:p>
        </p:txBody>
      </p:sp>
      <p:sp>
        <p:nvSpPr>
          <p:cNvPr id="3" name="텍스트 개체 틀 2"/>
          <p:cNvSpPr>
            <a:spLocks noGrp="1"/>
          </p:cNvSpPr>
          <p:nvPr>
            <p:ph idx="14" sz="quarter" type="body"/>
          </p:nvPr>
        </p:nvSpPr>
        <p:spPr/>
        <p:txBody>
          <a:bodyPr/>
          <a:lstStyle/>
          <a:p>
            <a:r>
              <a:rPr altLang="ko-KR" lang="en-US" smtClean="0"/>
              <a:t>SLIDE MAIN TITLE</a:t>
            </a:r>
          </a:p>
        </p:txBody>
      </p:sp>
      <p:sp>
        <p:nvSpPr>
          <p:cNvPr id="4" name="텍스트 개체 틀 3"/>
          <p:cNvSpPr>
            <a:spLocks noGrp="1"/>
          </p:cNvSpPr>
          <p:nvPr>
            <p:ph idx="15" sz="quarter" type="body"/>
          </p:nvPr>
        </p:nvSpPr>
        <p:spPr/>
        <p:txBody>
          <a:bodyPr/>
          <a:lstStyle/>
          <a:p>
            <a:r>
              <a:rPr altLang="ko-KR" lang="en-US" smtClean="0"/>
              <a:t>Slide sub title</a:t>
            </a:r>
          </a:p>
        </p:txBody>
      </p:sp>
      <p:sp>
        <p:nvSpPr>
          <p:cNvPr id="5" name="Rectangle 3"/>
          <p:cNvSpPr txBox="1">
            <a:spLocks noChangeArrowheads="1"/>
          </p:cNvSpPr>
          <p:nvPr/>
        </p:nvSpPr>
        <p:spPr bwMode="auto">
          <a:xfrm>
            <a:off x="2732752" y="3762920"/>
            <a:ext cx="4503544" cy="274320"/>
          </a:xfrm>
          <a:prstGeom prst="rect">
            <a:avLst/>
          </a:prstGeom>
          <a:noFill/>
          <a:ln>
            <a:noFill/>
          </a:ln>
          <a:extLst/>
        </p:spPr>
        <p:txBody>
          <a:bodyPr anchor="ctr" bIns="0" lIns="0" rIns="0" tIns="0" wrap="square">
            <a:spAutoFit/>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eaLnBrk="1" hangingPunct="1"/>
            <a:r>
              <a:rPr altLang="ko-KR" b="1" kumimoji="0" lang="en-US" sz="900">
                <a:solidFill>
                  <a:srgbClr val="402D1F"/>
                </a:solidFill>
                <a:latin charset="0" panose="020f0502020204030204" pitchFamily="34" typeface="Calibri"/>
                <a:ea charset="0" panose="020b0604030504040204" pitchFamily="34" typeface="Tahoma"/>
                <a:cs charset="0" panose="020b0604030504040204" pitchFamily="34" typeface="Tahoma"/>
              </a:rPr>
              <a:t>Powerpoint is a complete presentation graphic package it gives you everything you need to produce a professional-looking presentation</a:t>
            </a:r>
          </a:p>
        </p:txBody>
      </p:sp>
    </p:spTree>
    <p:extLst>
      <p:ext uri="{BB962C8B-B14F-4D97-AF65-F5344CB8AC3E}">
        <p14:creationId val="3114461608"/>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4" sz="quarter" type="body"/>
          </p:nvPr>
        </p:nvSpPr>
        <p:spPr/>
        <p:txBody>
          <a:bodyPr/>
          <a:lstStyle/>
          <a:p>
            <a:r>
              <a:rPr altLang="ko-KR" lang="en-US"/>
              <a:t>Doughnut chart</a:t>
            </a:r>
          </a:p>
        </p:txBody>
      </p:sp>
      <p:sp>
        <p:nvSpPr>
          <p:cNvPr id="3" name="텍스트 개체 틀 2"/>
          <p:cNvSpPr>
            <a:spLocks noGrp="1"/>
          </p:cNvSpPr>
          <p:nvPr>
            <p:ph idx="15" sz="quarter" type="body"/>
          </p:nvPr>
        </p:nvSpPr>
        <p:spPr/>
        <p:txBody>
          <a:bodyPr/>
          <a:lstStyle/>
          <a:p>
            <a:r>
              <a:rPr altLang="ko-KR" lang="en-US" smtClean="0"/>
              <a:t>Slide sub title</a:t>
            </a:r>
          </a:p>
        </p:txBody>
      </p:sp>
      <p:grpSp>
        <p:nvGrpSpPr>
          <p:cNvPr id="4" name="그룹 3"/>
          <p:cNvGrpSpPr/>
          <p:nvPr/>
        </p:nvGrpSpPr>
        <p:grpSpPr>
          <a:xfrm>
            <a:off x="183243" y="954103"/>
            <a:ext cx="373348" cy="309352"/>
            <a:chOff x="97179" y="1248898"/>
            <a:chExt cx="469218" cy="388789"/>
          </a:xfrm>
        </p:grpSpPr>
        <p:pic>
          <p:nvPicPr>
            <p:cNvPr id="5" name="그림 4"/>
            <p:cNvPicPr>
              <a:picLocks noChangeAspect="1"/>
            </p:cNvPicPr>
            <p:nvPr/>
          </p:nvPicPr>
          <p:blipFill>
            <a:blip r:embed="rId2">
              <a:extLst>
                <a:ext uri="{28A0092B-C50C-407E-A947-70E740481C1C}">
                  <a14:useLocalDpi/>
                </a:ext>
              </a:extLst>
            </a:blip>
            <a:stretch>
              <a:fillRect/>
            </a:stretch>
          </p:blipFill>
          <p:spPr>
            <a:xfrm rot="4712254">
              <a:off x="59591" y="1302829"/>
              <a:ext cx="372446" cy="297269"/>
            </a:xfrm>
            <a:prstGeom prst="rect">
              <a:avLst/>
            </a:prstGeom>
          </p:spPr>
        </p:pic>
        <p:pic>
          <p:nvPicPr>
            <p:cNvPr id="6" name="그림 5"/>
            <p:cNvPicPr>
              <a:picLocks noChangeAspect="1"/>
            </p:cNvPicPr>
            <p:nvPr/>
          </p:nvPicPr>
          <p:blipFill>
            <a:blip r:embed="rId3">
              <a:extLst>
                <a:ext uri="{28A0092B-C50C-407E-A947-70E740481C1C}">
                  <a14:useLocalDpi/>
                </a:ext>
              </a:extLst>
            </a:blip>
            <a:stretch>
              <a:fillRect/>
            </a:stretch>
          </p:blipFill>
          <p:spPr>
            <a:xfrm rot="3584685">
              <a:off x="333679" y="1310312"/>
              <a:ext cx="294131" cy="171304"/>
            </a:xfrm>
            <a:prstGeom prst="rect">
              <a:avLst/>
            </a:prstGeom>
          </p:spPr>
        </p:pic>
      </p:grpSp>
      <p:sp>
        <p:nvSpPr>
          <p:cNvPr id="7" name="텍스트 개체 틀 3"/>
          <p:cNvSpPr txBox="1"/>
          <p:nvPr/>
        </p:nvSpPr>
        <p:spPr>
          <a:xfrm>
            <a:off x="625384" y="988655"/>
            <a:ext cx="8388424" cy="18288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sz="1200">
                <a:solidFill>
                  <a:srgbClr val="402D1F"/>
                </a:solidFill>
                <a:latin charset="0" panose="020f0502020204030204" pitchFamily="34" typeface="Calibri"/>
              </a:rPr>
              <a:t>Our user-friendly and functional search engine helps you locate the right templates, effectively saving your time.</a:t>
            </a:r>
          </a:p>
        </p:txBody>
      </p:sp>
      <p:sp>
        <p:nvSpPr>
          <p:cNvPr id="8" name="타원 7"/>
          <p:cNvSpPr/>
          <p:nvPr/>
        </p:nvSpPr>
        <p:spPr>
          <a:xfrm>
            <a:off x="1705882" y="2053832"/>
            <a:ext cx="1911734" cy="1911734"/>
          </a:xfrm>
          <a:prstGeom prst="ellipse">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graphicFrame>
        <p:nvGraphicFramePr>
          <p:cNvPr id="9" name="차트 8"/>
          <p:cNvGraphicFramePr/>
          <p:nvPr>
            <p:extLst>
              <p:ext uri="{D42A27DB-BD31-4B8C-83A1-F6EECF244321}">
                <p14:modId val="2768830531"/>
              </p:ext>
            </p:extLst>
          </p:nvPr>
        </p:nvGraphicFramePr>
        <p:xfrm>
          <a:off x="97565" y="1451113"/>
          <a:ext cx="5152188" cy="3434792"/>
        </p:xfrm>
        <a:graphic>
          <a:graphicData uri="http://schemas.openxmlformats.org/drawingml/2006/chart">
            <c:chart xmlns:c="http://schemas.openxmlformats.org/drawingml/2006/chart" r:id="rId5"/>
          </a:graphicData>
        </a:graphic>
      </p:graphicFrame>
      <p:grpSp>
        <p:nvGrpSpPr>
          <p:cNvPr id="10" name="그룹 9"/>
          <p:cNvGrpSpPr/>
          <p:nvPr/>
        </p:nvGrpSpPr>
        <p:grpSpPr>
          <a:xfrm>
            <a:off x="1004292" y="3807058"/>
            <a:ext cx="1583970" cy="771752"/>
            <a:chOff x="945350" y="5100497"/>
            <a:chExt cx="1995881" cy="972445"/>
          </a:xfrm>
        </p:grpSpPr>
        <p:pic>
          <p:nvPicPr>
            <p:cNvPr id="11" name="그림 10"/>
            <p:cNvPicPr>
              <a:picLocks noChangeAspect="1"/>
            </p:cNvPicPr>
            <p:nvPr/>
          </p:nvPicPr>
          <p:blipFill>
            <a:blip r:embed="rId6">
              <a:extLst>
                <a:ext uri="{BEBA8EAE-BF5A-486C-A8C5-ECC9F3942E4B}">
                  <a14:imgProps>
                    <a14:imgLayer xmlns:d3p1="http://schemas.openxmlformats.org/officeDocument/2006/relationships" d3p1:embed="">
                      <a14:imgEffect>
                        <a14:colorTemperature colorTemp="11200"/>
                      </a14:imgEffect>
                      <a14:imgEffect>
                        <a14:saturation sat="66000"/>
                      </a14:imgEffect>
                      <a14:imgEffect>
                        <a14:brightnessContrast contrast="-20000"/>
                      </a14:imgEffect>
                    </a14:imgLayer>
                  </a14:imgProps>
                </a:ext>
                <a:ext uri="{28A0092B-C50C-407E-A947-70E740481C1C}">
                  <a14:useLocalDpi/>
                </a:ext>
              </a:extLst>
            </a:blip>
            <a:stretch>
              <a:fillRect/>
            </a:stretch>
          </p:blipFill>
          <p:spPr>
            <a:xfrm flipV="1" rot="16626055">
              <a:off x="2131163" y="5751612"/>
              <a:ext cx="341282" cy="301377"/>
            </a:xfrm>
            <a:prstGeom prst="rect">
              <a:avLst/>
            </a:prstGeom>
          </p:spPr>
        </p:pic>
        <p:pic>
          <p:nvPicPr>
            <p:cNvPr id="12" name="그림 11"/>
            <p:cNvPicPr>
              <a:picLocks noChangeAspect="1"/>
            </p:cNvPicPr>
            <p:nvPr/>
          </p:nvPicPr>
          <p:blipFill>
            <a:blip r:embed="rId7">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rot="13151999">
              <a:off x="1836919" y="5543388"/>
              <a:ext cx="261084" cy="230557"/>
            </a:xfrm>
            <a:prstGeom prst="rect">
              <a:avLst/>
            </a:prstGeom>
          </p:spPr>
        </p:pic>
        <p:pic>
          <p:nvPicPr>
            <p:cNvPr id="13" name="그림 12"/>
            <p:cNvPicPr>
              <a:picLocks noChangeAspect="1"/>
            </p:cNvPicPr>
            <p:nvPr/>
          </p:nvPicPr>
          <p:blipFill>
            <a:blip r:embed="rId8">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flipV="1" rot="16819596">
              <a:off x="935444" y="5110403"/>
              <a:ext cx="169431" cy="149620"/>
            </a:xfrm>
            <a:prstGeom prst="rect">
              <a:avLst/>
            </a:prstGeom>
          </p:spPr>
        </p:pic>
        <p:pic>
          <p:nvPicPr>
            <p:cNvPr id="14" name="그림 13"/>
            <p:cNvPicPr>
              <a:picLocks noChangeAspect="1"/>
            </p:cNvPicPr>
            <p:nvPr/>
          </p:nvPicPr>
          <p:blipFill>
            <a:blip r:embed="rId9">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4694186">
              <a:off x="2666639" y="5723950"/>
              <a:ext cx="169431" cy="149620"/>
            </a:xfrm>
            <a:prstGeom prst="rect">
              <a:avLst/>
            </a:prstGeom>
          </p:spPr>
        </p:pic>
        <p:pic>
          <p:nvPicPr>
            <p:cNvPr id="15" name="그림 14"/>
            <p:cNvPicPr>
              <a:picLocks noChangeAspect="1"/>
            </p:cNvPicPr>
            <p:nvPr/>
          </p:nvPicPr>
          <p:blipFill>
            <a:blip r:embed="rId10">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20523596">
              <a:off x="2694244" y="5471888"/>
              <a:ext cx="246987" cy="218108"/>
            </a:xfrm>
            <a:prstGeom prst="rect">
              <a:avLst/>
            </a:prstGeom>
          </p:spPr>
        </p:pic>
      </p:grpSp>
      <p:grpSp>
        <p:nvGrpSpPr>
          <p:cNvPr id="16" name="그룹 15"/>
          <p:cNvGrpSpPr/>
          <p:nvPr/>
        </p:nvGrpSpPr>
        <p:grpSpPr>
          <a:xfrm>
            <a:off x="3137971" y="1414617"/>
            <a:ext cx="1188088" cy="608690"/>
            <a:chOff x="6223367" y="4843837"/>
            <a:chExt cx="1681855" cy="861661"/>
          </a:xfrm>
        </p:grpSpPr>
        <p:pic>
          <p:nvPicPr>
            <p:cNvPr id="17" name="그림 16"/>
            <p:cNvPicPr>
              <a:picLocks noChangeAspect="1"/>
            </p:cNvPicPr>
            <p:nvPr/>
          </p:nvPicPr>
          <p:blipFill>
            <a:blip r:embed="rId11">
              <a:extLst>
                <a:ext uri="{BEBA8EAE-BF5A-486C-A8C5-ECC9F3942E4B}">
                  <a14:imgProps>
                    <a14:imgLayer r:embed="">
                      <a14:imgEffect>
                        <a14:colorTemperature colorTemp="11200"/>
                      </a14:imgEffect>
                      <a14:imgEffect>
                        <a14:saturation sat="66000"/>
                      </a14:imgEffect>
                      <a14:imgEffect>
                        <a14:brightnessContrast contrast="-20000"/>
                      </a14:imgEffect>
                    </a14:imgLayer>
                  </a14:imgProps>
                </a:ext>
                <a:ext uri="{28A0092B-C50C-407E-A947-70E740481C1C}">
                  <a14:useLocalDpi/>
                </a:ext>
              </a:extLst>
            </a:blip>
            <a:stretch>
              <a:fillRect/>
            </a:stretch>
          </p:blipFill>
          <p:spPr>
            <a:xfrm flipH="1" flipV="1" rot="3065577">
              <a:off x="6201052" y="5346128"/>
              <a:ext cx="381685" cy="337056"/>
            </a:xfrm>
            <a:prstGeom prst="rect">
              <a:avLst/>
            </a:prstGeom>
          </p:spPr>
        </p:pic>
        <p:pic>
          <p:nvPicPr>
            <p:cNvPr id="18" name="그림 17"/>
            <p:cNvPicPr>
              <a:picLocks noChangeAspect="1"/>
            </p:cNvPicPr>
            <p:nvPr/>
          </p:nvPicPr>
          <p:blipFill>
            <a:blip r:embed="rId12">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rot="1320066">
              <a:off x="7575113" y="5288857"/>
              <a:ext cx="330109" cy="291511"/>
            </a:xfrm>
            <a:prstGeom prst="rect">
              <a:avLst/>
            </a:prstGeom>
          </p:spPr>
        </p:pic>
        <p:pic>
          <p:nvPicPr>
            <p:cNvPr id="19" name="그림 18"/>
            <p:cNvPicPr>
              <a:picLocks noChangeAspect="1"/>
            </p:cNvPicPr>
            <p:nvPr/>
          </p:nvPicPr>
          <p:blipFill>
            <a:blip r:embed="rId13">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flipH="1" flipV="1" rot="10500588">
              <a:off x="6383927" y="5122237"/>
              <a:ext cx="263523" cy="232711"/>
            </a:xfrm>
            <a:prstGeom prst="rect">
              <a:avLst/>
            </a:prstGeom>
          </p:spPr>
        </p:pic>
        <p:pic>
          <p:nvPicPr>
            <p:cNvPr id="20" name="그림 19"/>
            <p:cNvPicPr>
              <a:picLocks noChangeAspect="1"/>
            </p:cNvPicPr>
            <p:nvPr/>
          </p:nvPicPr>
          <p:blipFill>
            <a:blip r:embed="rId14">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8177820">
              <a:off x="6833360" y="4874979"/>
              <a:ext cx="532681" cy="470398"/>
            </a:xfrm>
            <a:prstGeom prst="rect">
              <a:avLst/>
            </a:prstGeom>
          </p:spPr>
        </p:pic>
      </p:grpSp>
      <p:grpSp>
        <p:nvGrpSpPr>
          <p:cNvPr id="21" name="그룹 20"/>
          <p:cNvGrpSpPr/>
          <p:nvPr/>
        </p:nvGrpSpPr>
        <p:grpSpPr>
          <a:xfrm>
            <a:off x="4760413" y="2827827"/>
            <a:ext cx="3161074" cy="648627"/>
            <a:chOff x="4630530" y="3688987"/>
            <a:chExt cx="3613878" cy="741539"/>
          </a:xfrm>
        </p:grpSpPr>
        <p:grpSp>
          <p:nvGrpSpPr>
            <p:cNvPr id="22" name="그룹 21"/>
            <p:cNvGrpSpPr/>
            <p:nvPr/>
          </p:nvGrpSpPr>
          <p:grpSpPr>
            <a:xfrm>
              <a:off x="5436096" y="3688987"/>
              <a:ext cx="2808312" cy="741539"/>
              <a:chOff x="3639109" y="4969950"/>
              <a:chExt cx="2069960" cy="741539"/>
            </a:xfrm>
          </p:grpSpPr>
          <p:sp>
            <p:nvSpPr>
              <p:cNvPr id="24" name="Rectangle 3"/>
              <p:cNvSpPr txBox="1">
                <a:spLocks noChangeArrowheads="1"/>
              </p:cNvSpPr>
              <p:nvPr/>
            </p:nvSpPr>
            <p:spPr bwMode="auto">
              <a:xfrm>
                <a:off x="3639109" y="4953676"/>
                <a:ext cx="2069960" cy="278769"/>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altLang="ko-KR" b="1" lang="en-US" sz="1600">
                    <a:solidFill>
                      <a:srgbClr val="91AC37"/>
                    </a:solidFill>
                    <a:latin charset="0" panose="020f0502020204030204" pitchFamily="34" typeface="Calibri"/>
                    <a:ea charset="0" panose="020b0604030504040204" pitchFamily="34" typeface="Tahoma"/>
                    <a:cs charset="0" panose="020b0604030504040204" pitchFamily="34" typeface="Tahoma"/>
                  </a:rPr>
                  <a:t>Eye-Catching Visual</a:t>
                </a:r>
              </a:p>
            </p:txBody>
          </p:sp>
          <p:sp>
            <p:nvSpPr>
              <p:cNvPr id="25" name="Rectangle 3"/>
              <p:cNvSpPr txBox="1">
                <a:spLocks noChangeArrowheads="1"/>
              </p:cNvSpPr>
              <p:nvPr/>
            </p:nvSpPr>
            <p:spPr bwMode="auto">
              <a:xfrm>
                <a:off x="3639108" y="5194702"/>
                <a:ext cx="2069960" cy="548826"/>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05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grpSp>
        <p:sp>
          <p:nvSpPr>
            <p:cNvPr id="23" name="Freeform 6"/>
            <p:cNvSpPr>
              <a:spLocks noEditPoints="1"/>
            </p:cNvSpPr>
            <p:nvPr/>
          </p:nvSpPr>
          <p:spPr bwMode="auto">
            <a:xfrm>
              <a:off x="4630530" y="3746241"/>
              <a:ext cx="643820" cy="623184"/>
            </a:xfrm>
            <a:custGeom>
              <a:gdLst>
                <a:gd fmla="*/ 540 w 624" name="T0"/>
                <a:gd fmla="*/ 288 h 604" name="T1"/>
                <a:gd fmla="*/ 534 w 624" name="T2"/>
                <a:gd fmla="*/ 178 h 604" name="T3"/>
                <a:gd fmla="*/ 534 w 624" name="T4"/>
                <a:gd fmla="*/ 144 h 604" name="T5"/>
                <a:gd fmla="*/ 464 w 624" name="T6"/>
                <a:gd fmla="*/ 178 h 604" name="T7"/>
                <a:gd fmla="*/ 390 w 624" name="T8"/>
                <a:gd fmla="*/ 94 h 604" name="T9"/>
                <a:gd fmla="*/ 436 w 624" name="T10"/>
                <a:gd fmla="*/ 70 h 604" name="T11"/>
                <a:gd fmla="*/ 458 w 624" name="T12"/>
                <a:gd fmla="*/ 36 h 604" name="T13"/>
                <a:gd fmla="*/ 442 w 624" name="T14"/>
                <a:gd fmla="*/ 6 h 604" name="T15"/>
                <a:gd fmla="*/ 408 w 624" name="T16"/>
                <a:gd fmla="*/ 2 h 604" name="T17"/>
                <a:gd fmla="*/ 386 w 624" name="T18"/>
                <a:gd fmla="*/ 36 h 604" name="T19"/>
                <a:gd fmla="*/ 356 w 624" name="T20"/>
                <a:gd fmla="*/ 76 h 604" name="T21"/>
                <a:gd fmla="*/ 282 w 624" name="T22"/>
                <a:gd fmla="*/ 72 h 604" name="T23"/>
                <a:gd fmla="*/ 240 w 624" name="T24"/>
                <a:gd fmla="*/ 36 h 604" name="T25"/>
                <a:gd fmla="*/ 224 w 624" name="T26"/>
                <a:gd fmla="*/ 6 h 604" name="T27"/>
                <a:gd fmla="*/ 190 w 624" name="T28"/>
                <a:gd fmla="*/ 2 h 604" name="T29"/>
                <a:gd fmla="*/ 168 w 624" name="T30"/>
                <a:gd fmla="*/ 36 h 604" name="T31"/>
                <a:gd fmla="*/ 184 w 624" name="T32"/>
                <a:gd fmla="*/ 66 h 604" name="T33"/>
                <a:gd fmla="*/ 234 w 624" name="T34"/>
                <a:gd fmla="*/ 94 h 604" name="T35"/>
                <a:gd fmla="*/ 188 w 624" name="T36"/>
                <a:gd fmla="*/ 160 h 604" name="T37"/>
                <a:gd fmla="*/ 100 w 624" name="T38"/>
                <a:gd fmla="*/ 138 h 604" name="T39"/>
                <a:gd fmla="*/ 92 w 624" name="T40"/>
                <a:gd fmla="*/ 178 h 604" name="T41"/>
                <a:gd fmla="*/ 92 w 624" name="T42"/>
                <a:gd fmla="*/ 272 h 604" name="T43"/>
                <a:gd fmla="*/ 24 w 624" name="T44"/>
                <a:gd fmla="*/ 340 h 604" name="T45"/>
                <a:gd fmla="*/ 2 w 624" name="T46"/>
                <a:gd fmla="*/ 374 h 604" name="T47"/>
                <a:gd fmla="*/ 76 w 624" name="T48"/>
                <a:gd fmla="*/ 406 h 604" name="T49"/>
                <a:gd fmla="*/ 116 w 624" name="T50"/>
                <a:gd fmla="*/ 502 h 604" name="T51"/>
                <a:gd fmla="*/ 86 w 624" name="T52"/>
                <a:gd fmla="*/ 576 h 604" name="T53"/>
                <a:gd fmla="*/ 118 w 624" name="T54"/>
                <a:gd fmla="*/ 590 h 604" name="T55"/>
                <a:gd fmla="*/ 212 w 624" name="T56"/>
                <a:gd fmla="*/ 582 h 604" name="T57"/>
                <a:gd fmla="*/ 312 w 624" name="T58"/>
                <a:gd fmla="*/ 604 h 604" name="T59"/>
                <a:gd fmla="*/ 432 w 624" name="T60"/>
                <a:gd fmla="*/ 572 h 604" name="T61"/>
                <a:gd fmla="*/ 516 w 624" name="T62"/>
                <a:gd fmla="*/ 592 h 604" name="T63"/>
                <a:gd fmla="*/ 540 w 624" name="T64"/>
                <a:gd fmla="*/ 568 h 604" name="T65"/>
                <a:gd fmla="*/ 518 w 624" name="T66"/>
                <a:gd fmla="*/ 488 h 604" name="T67"/>
                <a:gd fmla="*/ 552 w 624" name="T68"/>
                <a:gd fmla="*/ 388 h 604" name="T69"/>
                <a:gd fmla="*/ 624 w 624" name="T70"/>
                <a:gd fmla="*/ 364 h 604" name="T71"/>
                <a:gd fmla="*/ 600 w 624" name="T72"/>
                <a:gd fmla="*/ 340 h 604" name="T73"/>
                <a:gd fmla="*/ 322 w 624" name="T74"/>
                <a:gd fmla="*/ 310 h 604" name="T75"/>
                <a:gd fmla="*/ 288 w 624" name="T76"/>
                <a:gd fmla="*/ 332 h 604" name="T77"/>
                <a:gd fmla="*/ 218 w 624" name="T78"/>
                <a:gd fmla="*/ 544 h 604" name="T79"/>
                <a:gd fmla="*/ 140 w 624" name="T80"/>
                <a:gd fmla="*/ 470 h 604" name="T81"/>
                <a:gd fmla="*/ 108 w 624" name="T82"/>
                <a:gd fmla="*/ 364 h 604" name="T83"/>
                <a:gd fmla="*/ 492 w 624" name="T84"/>
                <a:gd fmla="*/ 268 h 604" name="T85"/>
                <a:gd fmla="*/ 516 w 624" name="T86"/>
                <a:gd fmla="*/ 364 h 604" name="T87"/>
                <a:gd fmla="*/ 486 w 624" name="T88"/>
                <a:gd fmla="*/ 470 h 604" name="T89"/>
                <a:gd fmla="*/ 408 w 624" name="T90"/>
                <a:gd fmla="*/ 544 h 604" name="T91"/>
                <a:gd fmla="*/ 200 w 624" name="T92"/>
                <a:gd fmla="*/ 372 h 604" name="T93"/>
                <a:gd fmla="*/ 160 w 624" name="T94"/>
                <a:gd fmla="*/ 394 h 604" name="T95"/>
                <a:gd fmla="*/ 156 w 624" name="T96"/>
                <a:gd fmla="*/ 438 h 604" name="T97"/>
                <a:gd fmla="*/ 200 w 624" name="T98"/>
                <a:gd fmla="*/ 468 h 604" name="T99"/>
                <a:gd fmla="*/ 240 w 624" name="T100"/>
                <a:gd fmla="*/ 446 h 604" name="T101"/>
                <a:gd fmla="*/ 244 w 624" name="T102"/>
                <a:gd fmla="*/ 402 h 604" name="T103"/>
                <a:gd fmla="*/ 200 w 624" name="T104"/>
                <a:gd fmla="*/ 372 h 604" name="T105"/>
                <a:gd fmla="*/ 398 w 624" name="T106"/>
                <a:gd fmla="*/ 380 h 604" name="T107"/>
                <a:gd fmla="*/ 376 w 624" name="T108"/>
                <a:gd fmla="*/ 420 h 604" name="T109"/>
                <a:gd fmla="*/ 406 w 624" name="T110"/>
                <a:gd fmla="*/ 464 h 604" name="T111"/>
                <a:gd fmla="*/ 452 w 624" name="T112"/>
                <a:gd fmla="*/ 460 h 604" name="T113"/>
                <a:gd fmla="*/ 472 w 624" name="T114"/>
                <a:gd fmla="*/ 420 h 604" name="T115"/>
                <a:gd fmla="*/ 444 w 624" name="T116"/>
                <a:gd fmla="*/ 376 h 60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4" w="624">
                  <a:moveTo>
                    <a:pt x="600" y="340"/>
                  </a:moveTo>
                  <a:lnTo>
                    <a:pt x="552" y="340"/>
                  </a:lnTo>
                  <a:lnTo>
                    <a:pt x="552" y="340"/>
                  </a:lnTo>
                  <a:lnTo>
                    <a:pt x="550" y="322"/>
                  </a:lnTo>
                  <a:lnTo>
                    <a:pt x="546" y="304"/>
                  </a:lnTo>
                  <a:lnTo>
                    <a:pt x="540" y="288"/>
                  </a:lnTo>
                  <a:lnTo>
                    <a:pt x="534" y="272"/>
                  </a:lnTo>
                  <a:lnTo>
                    <a:pt x="526" y="256"/>
                  </a:lnTo>
                  <a:lnTo>
                    <a:pt x="518" y="240"/>
                  </a:lnTo>
                  <a:lnTo>
                    <a:pt x="508" y="226"/>
                  </a:lnTo>
                  <a:lnTo>
                    <a:pt x="498" y="212"/>
                  </a:lnTo>
                  <a:lnTo>
                    <a:pt x="534" y="178"/>
                  </a:lnTo>
                  <a:lnTo>
                    <a:pt x="534" y="178"/>
                  </a:lnTo>
                  <a:lnTo>
                    <a:pt x="538" y="170"/>
                  </a:lnTo>
                  <a:lnTo>
                    <a:pt x="540" y="160"/>
                  </a:lnTo>
                  <a:lnTo>
                    <a:pt x="538" y="152"/>
                  </a:lnTo>
                  <a:lnTo>
                    <a:pt x="534" y="144"/>
                  </a:lnTo>
                  <a:lnTo>
                    <a:pt x="534" y="144"/>
                  </a:lnTo>
                  <a:lnTo>
                    <a:pt x="526" y="138"/>
                  </a:lnTo>
                  <a:lnTo>
                    <a:pt x="516" y="136"/>
                  </a:lnTo>
                  <a:lnTo>
                    <a:pt x="508" y="138"/>
                  </a:lnTo>
                  <a:lnTo>
                    <a:pt x="500" y="144"/>
                  </a:lnTo>
                  <a:lnTo>
                    <a:pt x="464" y="178"/>
                  </a:lnTo>
                  <a:lnTo>
                    <a:pt x="464" y="178"/>
                  </a:lnTo>
                  <a:lnTo>
                    <a:pt x="438" y="160"/>
                  </a:lnTo>
                  <a:lnTo>
                    <a:pt x="438" y="160"/>
                  </a:lnTo>
                  <a:lnTo>
                    <a:pt x="430" y="140"/>
                  </a:lnTo>
                  <a:lnTo>
                    <a:pt x="420" y="122"/>
                  </a:lnTo>
                  <a:lnTo>
                    <a:pt x="406" y="108"/>
                  </a:lnTo>
                  <a:lnTo>
                    <a:pt x="390" y="94"/>
                  </a:lnTo>
                  <a:lnTo>
                    <a:pt x="410" y="70"/>
                  </a:lnTo>
                  <a:lnTo>
                    <a:pt x="410" y="70"/>
                  </a:lnTo>
                  <a:lnTo>
                    <a:pt x="422" y="72"/>
                  </a:lnTo>
                  <a:lnTo>
                    <a:pt x="422" y="72"/>
                  </a:lnTo>
                  <a:lnTo>
                    <a:pt x="430" y="72"/>
                  </a:lnTo>
                  <a:lnTo>
                    <a:pt x="436" y="70"/>
                  </a:lnTo>
                  <a:lnTo>
                    <a:pt x="442" y="66"/>
                  </a:lnTo>
                  <a:lnTo>
                    <a:pt x="448" y="62"/>
                  </a:lnTo>
                  <a:lnTo>
                    <a:pt x="452" y="56"/>
                  </a:lnTo>
                  <a:lnTo>
                    <a:pt x="456" y="50"/>
                  </a:lnTo>
                  <a:lnTo>
                    <a:pt x="458" y="44"/>
                  </a:lnTo>
                  <a:lnTo>
                    <a:pt x="458" y="36"/>
                  </a:lnTo>
                  <a:lnTo>
                    <a:pt x="458" y="36"/>
                  </a:lnTo>
                  <a:lnTo>
                    <a:pt x="458" y="28"/>
                  </a:lnTo>
                  <a:lnTo>
                    <a:pt x="456" y="22"/>
                  </a:lnTo>
                  <a:lnTo>
                    <a:pt x="452" y="16"/>
                  </a:lnTo>
                  <a:lnTo>
                    <a:pt x="448" y="10"/>
                  </a:lnTo>
                  <a:lnTo>
                    <a:pt x="442" y="6"/>
                  </a:lnTo>
                  <a:lnTo>
                    <a:pt x="436" y="2"/>
                  </a:lnTo>
                  <a:lnTo>
                    <a:pt x="430" y="0"/>
                  </a:lnTo>
                  <a:lnTo>
                    <a:pt x="422" y="0"/>
                  </a:lnTo>
                  <a:lnTo>
                    <a:pt x="422" y="0"/>
                  </a:lnTo>
                  <a:lnTo>
                    <a:pt x="414" y="0"/>
                  </a:lnTo>
                  <a:lnTo>
                    <a:pt x="408" y="2"/>
                  </a:lnTo>
                  <a:lnTo>
                    <a:pt x="402" y="6"/>
                  </a:lnTo>
                  <a:lnTo>
                    <a:pt x="396" y="10"/>
                  </a:lnTo>
                  <a:lnTo>
                    <a:pt x="392" y="16"/>
                  </a:lnTo>
                  <a:lnTo>
                    <a:pt x="388" y="22"/>
                  </a:lnTo>
                  <a:lnTo>
                    <a:pt x="386" y="28"/>
                  </a:lnTo>
                  <a:lnTo>
                    <a:pt x="386" y="36"/>
                  </a:lnTo>
                  <a:lnTo>
                    <a:pt x="386" y="36"/>
                  </a:lnTo>
                  <a:lnTo>
                    <a:pt x="388" y="46"/>
                  </a:lnTo>
                  <a:lnTo>
                    <a:pt x="392" y="54"/>
                  </a:lnTo>
                  <a:lnTo>
                    <a:pt x="370" y="82"/>
                  </a:lnTo>
                  <a:lnTo>
                    <a:pt x="370" y="82"/>
                  </a:lnTo>
                  <a:lnTo>
                    <a:pt x="356" y="76"/>
                  </a:lnTo>
                  <a:lnTo>
                    <a:pt x="342" y="72"/>
                  </a:lnTo>
                  <a:lnTo>
                    <a:pt x="328" y="68"/>
                  </a:lnTo>
                  <a:lnTo>
                    <a:pt x="312" y="68"/>
                  </a:lnTo>
                  <a:lnTo>
                    <a:pt x="312" y="68"/>
                  </a:lnTo>
                  <a:lnTo>
                    <a:pt x="298" y="68"/>
                  </a:lnTo>
                  <a:lnTo>
                    <a:pt x="282" y="72"/>
                  </a:lnTo>
                  <a:lnTo>
                    <a:pt x="268" y="76"/>
                  </a:lnTo>
                  <a:lnTo>
                    <a:pt x="256" y="82"/>
                  </a:lnTo>
                  <a:lnTo>
                    <a:pt x="234" y="54"/>
                  </a:lnTo>
                  <a:lnTo>
                    <a:pt x="234" y="54"/>
                  </a:lnTo>
                  <a:lnTo>
                    <a:pt x="238" y="46"/>
                  </a:lnTo>
                  <a:lnTo>
                    <a:pt x="240" y="36"/>
                  </a:lnTo>
                  <a:lnTo>
                    <a:pt x="240" y="36"/>
                  </a:lnTo>
                  <a:lnTo>
                    <a:pt x="238" y="28"/>
                  </a:lnTo>
                  <a:lnTo>
                    <a:pt x="236" y="22"/>
                  </a:lnTo>
                  <a:lnTo>
                    <a:pt x="234" y="16"/>
                  </a:lnTo>
                  <a:lnTo>
                    <a:pt x="228" y="10"/>
                  </a:lnTo>
                  <a:lnTo>
                    <a:pt x="224" y="6"/>
                  </a:lnTo>
                  <a:lnTo>
                    <a:pt x="218" y="2"/>
                  </a:lnTo>
                  <a:lnTo>
                    <a:pt x="210" y="0"/>
                  </a:lnTo>
                  <a:lnTo>
                    <a:pt x="204" y="0"/>
                  </a:lnTo>
                  <a:lnTo>
                    <a:pt x="204" y="0"/>
                  </a:lnTo>
                  <a:lnTo>
                    <a:pt x="196" y="0"/>
                  </a:lnTo>
                  <a:lnTo>
                    <a:pt x="190" y="2"/>
                  </a:lnTo>
                  <a:lnTo>
                    <a:pt x="184" y="6"/>
                  </a:lnTo>
                  <a:lnTo>
                    <a:pt x="178" y="10"/>
                  </a:lnTo>
                  <a:lnTo>
                    <a:pt x="174" y="16"/>
                  </a:lnTo>
                  <a:lnTo>
                    <a:pt x="170" y="22"/>
                  </a:lnTo>
                  <a:lnTo>
                    <a:pt x="168" y="28"/>
                  </a:lnTo>
                  <a:lnTo>
                    <a:pt x="168" y="36"/>
                  </a:lnTo>
                  <a:lnTo>
                    <a:pt x="168" y="36"/>
                  </a:lnTo>
                  <a:lnTo>
                    <a:pt x="168" y="44"/>
                  </a:lnTo>
                  <a:lnTo>
                    <a:pt x="170" y="50"/>
                  </a:lnTo>
                  <a:lnTo>
                    <a:pt x="174" y="56"/>
                  </a:lnTo>
                  <a:lnTo>
                    <a:pt x="178" y="62"/>
                  </a:lnTo>
                  <a:lnTo>
                    <a:pt x="184" y="66"/>
                  </a:lnTo>
                  <a:lnTo>
                    <a:pt x="190" y="70"/>
                  </a:lnTo>
                  <a:lnTo>
                    <a:pt x="196" y="72"/>
                  </a:lnTo>
                  <a:lnTo>
                    <a:pt x="204" y="72"/>
                  </a:lnTo>
                  <a:lnTo>
                    <a:pt x="204" y="72"/>
                  </a:lnTo>
                  <a:lnTo>
                    <a:pt x="216" y="70"/>
                  </a:lnTo>
                  <a:lnTo>
                    <a:pt x="234" y="94"/>
                  </a:lnTo>
                  <a:lnTo>
                    <a:pt x="234" y="94"/>
                  </a:lnTo>
                  <a:lnTo>
                    <a:pt x="220" y="108"/>
                  </a:lnTo>
                  <a:lnTo>
                    <a:pt x="206" y="122"/>
                  </a:lnTo>
                  <a:lnTo>
                    <a:pt x="196" y="140"/>
                  </a:lnTo>
                  <a:lnTo>
                    <a:pt x="188" y="160"/>
                  </a:lnTo>
                  <a:lnTo>
                    <a:pt x="188" y="160"/>
                  </a:lnTo>
                  <a:lnTo>
                    <a:pt x="160" y="178"/>
                  </a:lnTo>
                  <a:lnTo>
                    <a:pt x="126" y="144"/>
                  </a:lnTo>
                  <a:lnTo>
                    <a:pt x="126" y="144"/>
                  </a:lnTo>
                  <a:lnTo>
                    <a:pt x="118" y="138"/>
                  </a:lnTo>
                  <a:lnTo>
                    <a:pt x="110" y="136"/>
                  </a:lnTo>
                  <a:lnTo>
                    <a:pt x="100" y="138"/>
                  </a:lnTo>
                  <a:lnTo>
                    <a:pt x="92" y="144"/>
                  </a:lnTo>
                  <a:lnTo>
                    <a:pt x="92" y="144"/>
                  </a:lnTo>
                  <a:lnTo>
                    <a:pt x="86" y="152"/>
                  </a:lnTo>
                  <a:lnTo>
                    <a:pt x="86" y="160"/>
                  </a:lnTo>
                  <a:lnTo>
                    <a:pt x="86" y="170"/>
                  </a:lnTo>
                  <a:lnTo>
                    <a:pt x="92" y="178"/>
                  </a:lnTo>
                  <a:lnTo>
                    <a:pt x="126" y="212"/>
                  </a:lnTo>
                  <a:lnTo>
                    <a:pt x="126" y="212"/>
                  </a:lnTo>
                  <a:lnTo>
                    <a:pt x="116" y="226"/>
                  </a:lnTo>
                  <a:lnTo>
                    <a:pt x="108" y="240"/>
                  </a:lnTo>
                  <a:lnTo>
                    <a:pt x="98" y="256"/>
                  </a:lnTo>
                  <a:lnTo>
                    <a:pt x="92" y="272"/>
                  </a:lnTo>
                  <a:lnTo>
                    <a:pt x="86" y="288"/>
                  </a:lnTo>
                  <a:lnTo>
                    <a:pt x="80" y="304"/>
                  </a:lnTo>
                  <a:lnTo>
                    <a:pt x="76" y="322"/>
                  </a:lnTo>
                  <a:lnTo>
                    <a:pt x="74" y="340"/>
                  </a:lnTo>
                  <a:lnTo>
                    <a:pt x="24" y="340"/>
                  </a:lnTo>
                  <a:lnTo>
                    <a:pt x="24" y="340"/>
                  </a:lnTo>
                  <a:lnTo>
                    <a:pt x="16" y="342"/>
                  </a:lnTo>
                  <a:lnTo>
                    <a:pt x="8" y="348"/>
                  </a:lnTo>
                  <a:lnTo>
                    <a:pt x="2" y="354"/>
                  </a:lnTo>
                  <a:lnTo>
                    <a:pt x="0" y="364"/>
                  </a:lnTo>
                  <a:lnTo>
                    <a:pt x="0" y="364"/>
                  </a:lnTo>
                  <a:lnTo>
                    <a:pt x="2" y="374"/>
                  </a:lnTo>
                  <a:lnTo>
                    <a:pt x="8" y="380"/>
                  </a:lnTo>
                  <a:lnTo>
                    <a:pt x="16" y="386"/>
                  </a:lnTo>
                  <a:lnTo>
                    <a:pt x="24" y="388"/>
                  </a:lnTo>
                  <a:lnTo>
                    <a:pt x="74" y="388"/>
                  </a:lnTo>
                  <a:lnTo>
                    <a:pt x="74" y="388"/>
                  </a:lnTo>
                  <a:lnTo>
                    <a:pt x="76" y="406"/>
                  </a:lnTo>
                  <a:lnTo>
                    <a:pt x="80" y="424"/>
                  </a:lnTo>
                  <a:lnTo>
                    <a:pt x="86" y="440"/>
                  </a:lnTo>
                  <a:lnTo>
                    <a:pt x="92" y="456"/>
                  </a:lnTo>
                  <a:lnTo>
                    <a:pt x="98" y="472"/>
                  </a:lnTo>
                  <a:lnTo>
                    <a:pt x="108" y="488"/>
                  </a:lnTo>
                  <a:lnTo>
                    <a:pt x="116" y="502"/>
                  </a:lnTo>
                  <a:lnTo>
                    <a:pt x="126" y="516"/>
                  </a:lnTo>
                  <a:lnTo>
                    <a:pt x="92" y="550"/>
                  </a:lnTo>
                  <a:lnTo>
                    <a:pt x="92" y="550"/>
                  </a:lnTo>
                  <a:lnTo>
                    <a:pt x="86" y="558"/>
                  </a:lnTo>
                  <a:lnTo>
                    <a:pt x="86" y="568"/>
                  </a:lnTo>
                  <a:lnTo>
                    <a:pt x="86" y="576"/>
                  </a:lnTo>
                  <a:lnTo>
                    <a:pt x="92" y="584"/>
                  </a:lnTo>
                  <a:lnTo>
                    <a:pt x="92" y="584"/>
                  </a:lnTo>
                  <a:lnTo>
                    <a:pt x="100" y="590"/>
                  </a:lnTo>
                  <a:lnTo>
                    <a:pt x="110" y="592"/>
                  </a:lnTo>
                  <a:lnTo>
                    <a:pt x="110" y="592"/>
                  </a:lnTo>
                  <a:lnTo>
                    <a:pt x="118" y="590"/>
                  </a:lnTo>
                  <a:lnTo>
                    <a:pt x="126" y="584"/>
                  </a:lnTo>
                  <a:lnTo>
                    <a:pt x="160" y="550"/>
                  </a:lnTo>
                  <a:lnTo>
                    <a:pt x="160" y="550"/>
                  </a:lnTo>
                  <a:lnTo>
                    <a:pt x="176" y="562"/>
                  </a:lnTo>
                  <a:lnTo>
                    <a:pt x="194" y="572"/>
                  </a:lnTo>
                  <a:lnTo>
                    <a:pt x="212" y="582"/>
                  </a:lnTo>
                  <a:lnTo>
                    <a:pt x="230" y="590"/>
                  </a:lnTo>
                  <a:lnTo>
                    <a:pt x="250" y="596"/>
                  </a:lnTo>
                  <a:lnTo>
                    <a:pt x="270" y="600"/>
                  </a:lnTo>
                  <a:lnTo>
                    <a:pt x="292" y="604"/>
                  </a:lnTo>
                  <a:lnTo>
                    <a:pt x="312" y="604"/>
                  </a:lnTo>
                  <a:lnTo>
                    <a:pt x="312" y="604"/>
                  </a:lnTo>
                  <a:lnTo>
                    <a:pt x="334" y="604"/>
                  </a:lnTo>
                  <a:lnTo>
                    <a:pt x="354" y="600"/>
                  </a:lnTo>
                  <a:lnTo>
                    <a:pt x="376" y="596"/>
                  </a:lnTo>
                  <a:lnTo>
                    <a:pt x="394" y="590"/>
                  </a:lnTo>
                  <a:lnTo>
                    <a:pt x="414" y="582"/>
                  </a:lnTo>
                  <a:lnTo>
                    <a:pt x="432" y="572"/>
                  </a:lnTo>
                  <a:lnTo>
                    <a:pt x="448" y="562"/>
                  </a:lnTo>
                  <a:lnTo>
                    <a:pt x="464" y="550"/>
                  </a:lnTo>
                  <a:lnTo>
                    <a:pt x="500" y="584"/>
                  </a:lnTo>
                  <a:lnTo>
                    <a:pt x="500" y="584"/>
                  </a:lnTo>
                  <a:lnTo>
                    <a:pt x="508" y="590"/>
                  </a:lnTo>
                  <a:lnTo>
                    <a:pt x="516" y="592"/>
                  </a:lnTo>
                  <a:lnTo>
                    <a:pt x="516" y="592"/>
                  </a:lnTo>
                  <a:lnTo>
                    <a:pt x="526" y="590"/>
                  </a:lnTo>
                  <a:lnTo>
                    <a:pt x="534" y="584"/>
                  </a:lnTo>
                  <a:lnTo>
                    <a:pt x="534" y="584"/>
                  </a:lnTo>
                  <a:lnTo>
                    <a:pt x="538" y="576"/>
                  </a:lnTo>
                  <a:lnTo>
                    <a:pt x="540" y="568"/>
                  </a:lnTo>
                  <a:lnTo>
                    <a:pt x="538" y="558"/>
                  </a:lnTo>
                  <a:lnTo>
                    <a:pt x="534" y="550"/>
                  </a:lnTo>
                  <a:lnTo>
                    <a:pt x="498" y="516"/>
                  </a:lnTo>
                  <a:lnTo>
                    <a:pt x="498" y="516"/>
                  </a:lnTo>
                  <a:lnTo>
                    <a:pt x="508" y="502"/>
                  </a:lnTo>
                  <a:lnTo>
                    <a:pt x="518" y="488"/>
                  </a:lnTo>
                  <a:lnTo>
                    <a:pt x="526" y="472"/>
                  </a:lnTo>
                  <a:lnTo>
                    <a:pt x="534" y="456"/>
                  </a:lnTo>
                  <a:lnTo>
                    <a:pt x="540" y="440"/>
                  </a:lnTo>
                  <a:lnTo>
                    <a:pt x="546" y="424"/>
                  </a:lnTo>
                  <a:lnTo>
                    <a:pt x="550" y="406"/>
                  </a:lnTo>
                  <a:lnTo>
                    <a:pt x="552" y="388"/>
                  </a:lnTo>
                  <a:lnTo>
                    <a:pt x="600" y="388"/>
                  </a:lnTo>
                  <a:lnTo>
                    <a:pt x="600" y="388"/>
                  </a:lnTo>
                  <a:lnTo>
                    <a:pt x="610" y="386"/>
                  </a:lnTo>
                  <a:lnTo>
                    <a:pt x="618" y="380"/>
                  </a:lnTo>
                  <a:lnTo>
                    <a:pt x="622" y="374"/>
                  </a:lnTo>
                  <a:lnTo>
                    <a:pt x="624" y="364"/>
                  </a:lnTo>
                  <a:lnTo>
                    <a:pt x="624" y="364"/>
                  </a:lnTo>
                  <a:lnTo>
                    <a:pt x="622" y="354"/>
                  </a:lnTo>
                  <a:lnTo>
                    <a:pt x="618" y="348"/>
                  </a:lnTo>
                  <a:lnTo>
                    <a:pt x="610" y="342"/>
                  </a:lnTo>
                  <a:lnTo>
                    <a:pt x="600" y="340"/>
                  </a:lnTo>
                  <a:lnTo>
                    <a:pt x="600" y="340"/>
                  </a:lnTo>
                  <a:close/>
                  <a:moveTo>
                    <a:pt x="336" y="566"/>
                  </a:moveTo>
                  <a:lnTo>
                    <a:pt x="336" y="332"/>
                  </a:lnTo>
                  <a:lnTo>
                    <a:pt x="336" y="332"/>
                  </a:lnTo>
                  <a:lnTo>
                    <a:pt x="334" y="322"/>
                  </a:lnTo>
                  <a:lnTo>
                    <a:pt x="330" y="316"/>
                  </a:lnTo>
                  <a:lnTo>
                    <a:pt x="322" y="310"/>
                  </a:lnTo>
                  <a:lnTo>
                    <a:pt x="312" y="308"/>
                  </a:lnTo>
                  <a:lnTo>
                    <a:pt x="312" y="308"/>
                  </a:lnTo>
                  <a:lnTo>
                    <a:pt x="304" y="310"/>
                  </a:lnTo>
                  <a:lnTo>
                    <a:pt x="296" y="316"/>
                  </a:lnTo>
                  <a:lnTo>
                    <a:pt x="290" y="322"/>
                  </a:lnTo>
                  <a:lnTo>
                    <a:pt x="288" y="332"/>
                  </a:lnTo>
                  <a:lnTo>
                    <a:pt x="288" y="566"/>
                  </a:lnTo>
                  <a:lnTo>
                    <a:pt x="288" y="566"/>
                  </a:lnTo>
                  <a:lnTo>
                    <a:pt x="270" y="564"/>
                  </a:lnTo>
                  <a:lnTo>
                    <a:pt x="252" y="558"/>
                  </a:lnTo>
                  <a:lnTo>
                    <a:pt x="234" y="552"/>
                  </a:lnTo>
                  <a:lnTo>
                    <a:pt x="218" y="544"/>
                  </a:lnTo>
                  <a:lnTo>
                    <a:pt x="202" y="536"/>
                  </a:lnTo>
                  <a:lnTo>
                    <a:pt x="188" y="524"/>
                  </a:lnTo>
                  <a:lnTo>
                    <a:pt x="174" y="512"/>
                  </a:lnTo>
                  <a:lnTo>
                    <a:pt x="160" y="500"/>
                  </a:lnTo>
                  <a:lnTo>
                    <a:pt x="150" y="486"/>
                  </a:lnTo>
                  <a:lnTo>
                    <a:pt x="140" y="470"/>
                  </a:lnTo>
                  <a:lnTo>
                    <a:pt x="130" y="454"/>
                  </a:lnTo>
                  <a:lnTo>
                    <a:pt x="122" y="438"/>
                  </a:lnTo>
                  <a:lnTo>
                    <a:pt x="116" y="420"/>
                  </a:lnTo>
                  <a:lnTo>
                    <a:pt x="112" y="402"/>
                  </a:lnTo>
                  <a:lnTo>
                    <a:pt x="110" y="384"/>
                  </a:lnTo>
                  <a:lnTo>
                    <a:pt x="108" y="364"/>
                  </a:lnTo>
                  <a:lnTo>
                    <a:pt x="108" y="364"/>
                  </a:lnTo>
                  <a:lnTo>
                    <a:pt x="110" y="338"/>
                  </a:lnTo>
                  <a:lnTo>
                    <a:pt x="116" y="314"/>
                  </a:lnTo>
                  <a:lnTo>
                    <a:pt x="122" y="290"/>
                  </a:lnTo>
                  <a:lnTo>
                    <a:pt x="132" y="268"/>
                  </a:lnTo>
                  <a:lnTo>
                    <a:pt x="492" y="268"/>
                  </a:lnTo>
                  <a:lnTo>
                    <a:pt x="492" y="268"/>
                  </a:lnTo>
                  <a:lnTo>
                    <a:pt x="502" y="290"/>
                  </a:lnTo>
                  <a:lnTo>
                    <a:pt x="510" y="314"/>
                  </a:lnTo>
                  <a:lnTo>
                    <a:pt x="516" y="338"/>
                  </a:lnTo>
                  <a:lnTo>
                    <a:pt x="516" y="364"/>
                  </a:lnTo>
                  <a:lnTo>
                    <a:pt x="516" y="364"/>
                  </a:lnTo>
                  <a:lnTo>
                    <a:pt x="516" y="384"/>
                  </a:lnTo>
                  <a:lnTo>
                    <a:pt x="514" y="402"/>
                  </a:lnTo>
                  <a:lnTo>
                    <a:pt x="508" y="420"/>
                  </a:lnTo>
                  <a:lnTo>
                    <a:pt x="502" y="438"/>
                  </a:lnTo>
                  <a:lnTo>
                    <a:pt x="496" y="454"/>
                  </a:lnTo>
                  <a:lnTo>
                    <a:pt x="486" y="470"/>
                  </a:lnTo>
                  <a:lnTo>
                    <a:pt x="476" y="486"/>
                  </a:lnTo>
                  <a:lnTo>
                    <a:pt x="464" y="500"/>
                  </a:lnTo>
                  <a:lnTo>
                    <a:pt x="452" y="512"/>
                  </a:lnTo>
                  <a:lnTo>
                    <a:pt x="438" y="524"/>
                  </a:lnTo>
                  <a:lnTo>
                    <a:pt x="424" y="536"/>
                  </a:lnTo>
                  <a:lnTo>
                    <a:pt x="408" y="544"/>
                  </a:lnTo>
                  <a:lnTo>
                    <a:pt x="390" y="552"/>
                  </a:lnTo>
                  <a:lnTo>
                    <a:pt x="374" y="558"/>
                  </a:lnTo>
                  <a:lnTo>
                    <a:pt x="356" y="564"/>
                  </a:lnTo>
                  <a:lnTo>
                    <a:pt x="336" y="566"/>
                  </a:lnTo>
                  <a:lnTo>
                    <a:pt x="336" y="566"/>
                  </a:lnTo>
                  <a:close/>
                  <a:moveTo>
                    <a:pt x="200" y="372"/>
                  </a:moveTo>
                  <a:lnTo>
                    <a:pt x="200" y="372"/>
                  </a:lnTo>
                  <a:lnTo>
                    <a:pt x="192" y="372"/>
                  </a:lnTo>
                  <a:lnTo>
                    <a:pt x="182" y="376"/>
                  </a:lnTo>
                  <a:lnTo>
                    <a:pt x="174" y="380"/>
                  </a:lnTo>
                  <a:lnTo>
                    <a:pt x="166" y="386"/>
                  </a:lnTo>
                  <a:lnTo>
                    <a:pt x="160" y="394"/>
                  </a:lnTo>
                  <a:lnTo>
                    <a:pt x="156" y="402"/>
                  </a:lnTo>
                  <a:lnTo>
                    <a:pt x="154" y="410"/>
                  </a:lnTo>
                  <a:lnTo>
                    <a:pt x="152" y="420"/>
                  </a:lnTo>
                  <a:lnTo>
                    <a:pt x="152" y="420"/>
                  </a:lnTo>
                  <a:lnTo>
                    <a:pt x="154" y="430"/>
                  </a:lnTo>
                  <a:lnTo>
                    <a:pt x="156" y="438"/>
                  </a:lnTo>
                  <a:lnTo>
                    <a:pt x="160" y="446"/>
                  </a:lnTo>
                  <a:lnTo>
                    <a:pt x="166" y="454"/>
                  </a:lnTo>
                  <a:lnTo>
                    <a:pt x="174" y="460"/>
                  </a:lnTo>
                  <a:lnTo>
                    <a:pt x="182" y="464"/>
                  </a:lnTo>
                  <a:lnTo>
                    <a:pt x="192" y="468"/>
                  </a:lnTo>
                  <a:lnTo>
                    <a:pt x="200" y="468"/>
                  </a:lnTo>
                  <a:lnTo>
                    <a:pt x="200" y="468"/>
                  </a:lnTo>
                  <a:lnTo>
                    <a:pt x="210" y="468"/>
                  </a:lnTo>
                  <a:lnTo>
                    <a:pt x="220" y="464"/>
                  </a:lnTo>
                  <a:lnTo>
                    <a:pt x="228" y="460"/>
                  </a:lnTo>
                  <a:lnTo>
                    <a:pt x="234" y="454"/>
                  </a:lnTo>
                  <a:lnTo>
                    <a:pt x="240" y="446"/>
                  </a:lnTo>
                  <a:lnTo>
                    <a:pt x="244" y="438"/>
                  </a:lnTo>
                  <a:lnTo>
                    <a:pt x="248" y="430"/>
                  </a:lnTo>
                  <a:lnTo>
                    <a:pt x="248" y="420"/>
                  </a:lnTo>
                  <a:lnTo>
                    <a:pt x="248" y="420"/>
                  </a:lnTo>
                  <a:lnTo>
                    <a:pt x="248" y="410"/>
                  </a:lnTo>
                  <a:lnTo>
                    <a:pt x="244" y="402"/>
                  </a:lnTo>
                  <a:lnTo>
                    <a:pt x="240" y="394"/>
                  </a:lnTo>
                  <a:lnTo>
                    <a:pt x="234" y="386"/>
                  </a:lnTo>
                  <a:lnTo>
                    <a:pt x="228" y="380"/>
                  </a:lnTo>
                  <a:lnTo>
                    <a:pt x="220" y="376"/>
                  </a:lnTo>
                  <a:lnTo>
                    <a:pt x="210" y="372"/>
                  </a:lnTo>
                  <a:lnTo>
                    <a:pt x="200" y="372"/>
                  </a:lnTo>
                  <a:lnTo>
                    <a:pt x="200" y="372"/>
                  </a:lnTo>
                  <a:close/>
                  <a:moveTo>
                    <a:pt x="424" y="372"/>
                  </a:moveTo>
                  <a:lnTo>
                    <a:pt x="424" y="372"/>
                  </a:lnTo>
                  <a:lnTo>
                    <a:pt x="416" y="372"/>
                  </a:lnTo>
                  <a:lnTo>
                    <a:pt x="406" y="376"/>
                  </a:lnTo>
                  <a:lnTo>
                    <a:pt x="398" y="380"/>
                  </a:lnTo>
                  <a:lnTo>
                    <a:pt x="390" y="386"/>
                  </a:lnTo>
                  <a:lnTo>
                    <a:pt x="384" y="394"/>
                  </a:lnTo>
                  <a:lnTo>
                    <a:pt x="380" y="402"/>
                  </a:lnTo>
                  <a:lnTo>
                    <a:pt x="378" y="410"/>
                  </a:lnTo>
                  <a:lnTo>
                    <a:pt x="376" y="420"/>
                  </a:lnTo>
                  <a:lnTo>
                    <a:pt x="376" y="420"/>
                  </a:lnTo>
                  <a:lnTo>
                    <a:pt x="378" y="430"/>
                  </a:lnTo>
                  <a:lnTo>
                    <a:pt x="380" y="438"/>
                  </a:lnTo>
                  <a:lnTo>
                    <a:pt x="384" y="446"/>
                  </a:lnTo>
                  <a:lnTo>
                    <a:pt x="390" y="454"/>
                  </a:lnTo>
                  <a:lnTo>
                    <a:pt x="398" y="460"/>
                  </a:lnTo>
                  <a:lnTo>
                    <a:pt x="406" y="464"/>
                  </a:lnTo>
                  <a:lnTo>
                    <a:pt x="416" y="468"/>
                  </a:lnTo>
                  <a:lnTo>
                    <a:pt x="424" y="468"/>
                  </a:lnTo>
                  <a:lnTo>
                    <a:pt x="424" y="468"/>
                  </a:lnTo>
                  <a:lnTo>
                    <a:pt x="434" y="468"/>
                  </a:lnTo>
                  <a:lnTo>
                    <a:pt x="444" y="464"/>
                  </a:lnTo>
                  <a:lnTo>
                    <a:pt x="452" y="460"/>
                  </a:lnTo>
                  <a:lnTo>
                    <a:pt x="458" y="454"/>
                  </a:lnTo>
                  <a:lnTo>
                    <a:pt x="464" y="446"/>
                  </a:lnTo>
                  <a:lnTo>
                    <a:pt x="468" y="438"/>
                  </a:lnTo>
                  <a:lnTo>
                    <a:pt x="472" y="430"/>
                  </a:lnTo>
                  <a:lnTo>
                    <a:pt x="472" y="420"/>
                  </a:lnTo>
                  <a:lnTo>
                    <a:pt x="472" y="420"/>
                  </a:lnTo>
                  <a:lnTo>
                    <a:pt x="472" y="410"/>
                  </a:lnTo>
                  <a:lnTo>
                    <a:pt x="468" y="402"/>
                  </a:lnTo>
                  <a:lnTo>
                    <a:pt x="464" y="394"/>
                  </a:lnTo>
                  <a:lnTo>
                    <a:pt x="458" y="386"/>
                  </a:lnTo>
                  <a:lnTo>
                    <a:pt x="452" y="380"/>
                  </a:lnTo>
                  <a:lnTo>
                    <a:pt x="444" y="376"/>
                  </a:lnTo>
                  <a:lnTo>
                    <a:pt x="434" y="372"/>
                  </a:lnTo>
                  <a:lnTo>
                    <a:pt x="424" y="372"/>
                  </a:lnTo>
                  <a:lnTo>
                    <a:pt x="424" y="372"/>
                  </a:lnTo>
                  <a:close/>
                </a:path>
              </a:pathLst>
            </a:custGeom>
            <a:solidFill>
              <a:srgbClr val="91AC37"/>
            </a:solidFill>
            <a:ln>
              <a:noFill/>
            </a:ln>
            <a:extLst/>
          </p:spPr>
          <p:txBody>
            <a:bodyPr anchor="t" anchorCtr="0" bIns="45720" compatLnSpc="1" lIns="91440" numCol="1" rIns="91440" tIns="45720" vert="horz" wrap="square">
              <a:prstTxWarp prst="textNoShape">
                <a:avLst/>
              </a:prstTxWarp>
            </a:bodyPr>
            <a:lstStyle/>
            <a:p>
              <a:endParaRPr altLang="en-US" lang="ko-KR" sz="1600"/>
            </a:p>
          </p:txBody>
        </p:sp>
      </p:grpSp>
      <p:grpSp>
        <p:nvGrpSpPr>
          <p:cNvPr id="26" name="그룹 25"/>
          <p:cNvGrpSpPr/>
          <p:nvPr/>
        </p:nvGrpSpPr>
        <p:grpSpPr>
          <a:xfrm>
            <a:off x="4760413" y="1832499"/>
            <a:ext cx="3161074" cy="648627"/>
            <a:chOff x="4630530" y="2565463"/>
            <a:chExt cx="3613878" cy="741539"/>
          </a:xfrm>
        </p:grpSpPr>
        <p:grpSp>
          <p:nvGrpSpPr>
            <p:cNvPr id="27" name="그룹 26"/>
            <p:cNvGrpSpPr/>
            <p:nvPr/>
          </p:nvGrpSpPr>
          <p:grpSpPr>
            <a:xfrm>
              <a:off x="5436096" y="2565463"/>
              <a:ext cx="2808312" cy="741539"/>
              <a:chOff x="3639109" y="4969950"/>
              <a:chExt cx="2069960" cy="741539"/>
            </a:xfrm>
          </p:grpSpPr>
          <p:sp>
            <p:nvSpPr>
              <p:cNvPr id="29" name="Rectangle 3"/>
              <p:cNvSpPr txBox="1">
                <a:spLocks noChangeArrowheads="1"/>
              </p:cNvSpPr>
              <p:nvPr/>
            </p:nvSpPr>
            <p:spPr bwMode="auto">
              <a:xfrm>
                <a:off x="3639109" y="4953676"/>
                <a:ext cx="2069960" cy="278769"/>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altLang="ko-KR" b="1" lang="en-US" sz="1600">
                    <a:solidFill>
                      <a:srgbClr val="402D1F"/>
                    </a:solidFill>
                    <a:latin charset="0" panose="020f0502020204030204" pitchFamily="34" typeface="Calibri"/>
                    <a:ea charset="0" panose="020b0604030504040204" pitchFamily="34" typeface="Tahoma"/>
                    <a:cs charset="0" panose="020b0604030504040204" pitchFamily="34" typeface="Tahoma"/>
                  </a:rPr>
                  <a:t>Contemporary colors</a:t>
                </a:r>
              </a:p>
            </p:txBody>
          </p:sp>
          <p:sp>
            <p:nvSpPr>
              <p:cNvPr id="30" name="Rectangle 3"/>
              <p:cNvSpPr txBox="1">
                <a:spLocks noChangeArrowheads="1"/>
              </p:cNvSpPr>
              <p:nvPr/>
            </p:nvSpPr>
            <p:spPr bwMode="auto">
              <a:xfrm>
                <a:off x="3639108" y="5194702"/>
                <a:ext cx="2069960" cy="548826"/>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05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grpSp>
        <p:sp>
          <p:nvSpPr>
            <p:cNvPr id="28" name="Freeform 7"/>
            <p:cNvSpPr>
              <a:spLocks noEditPoints="1"/>
            </p:cNvSpPr>
            <p:nvPr/>
          </p:nvSpPr>
          <p:spPr bwMode="auto">
            <a:xfrm>
              <a:off x="4630530" y="2650574"/>
              <a:ext cx="643820" cy="567470"/>
            </a:xfrm>
            <a:custGeom>
              <a:gdLst>
                <a:gd fmla="*/ 294 w 624" name="T0"/>
                <a:gd fmla="*/ 160 h 550" name="T1"/>
                <a:gd fmla="*/ 306 w 624" name="T2"/>
                <a:gd fmla="*/ 142 h 550" name="T3"/>
                <a:gd fmla="*/ 326 w 624" name="T4"/>
                <a:gd fmla="*/ 146 h 550" name="T5"/>
                <a:gd fmla="*/ 330 w 624" name="T6"/>
                <a:gd fmla="*/ 220 h 550" name="T7"/>
                <a:gd fmla="*/ 390 w 624" name="T8"/>
                <a:gd fmla="*/ 178 h 550" name="T9"/>
                <a:gd fmla="*/ 450 w 624" name="T10"/>
                <a:gd fmla="*/ 164 h 550" name="T11"/>
                <a:gd fmla="*/ 452 w 624" name="T12"/>
                <a:gd fmla="*/ 118 h 550" name="T13"/>
                <a:gd fmla="*/ 210 w 624" name="T14"/>
                <a:gd fmla="*/ 80 h 550" name="T15"/>
                <a:gd fmla="*/ 162 w 624" name="T16"/>
                <a:gd fmla="*/ 138 h 550" name="T17"/>
                <a:gd fmla="*/ 192 w 624" name="T18"/>
                <a:gd fmla="*/ 166 h 550" name="T19"/>
                <a:gd fmla="*/ 256 w 624" name="T20"/>
                <a:gd fmla="*/ 190 h 550" name="T21"/>
                <a:gd fmla="*/ 506 w 624" name="T22"/>
                <a:gd fmla="*/ 202 h 550" name="T23"/>
                <a:gd fmla="*/ 454 w 624" name="T24"/>
                <a:gd fmla="*/ 198 h 550" name="T25"/>
                <a:gd fmla="*/ 388 w 624" name="T26"/>
                <a:gd fmla="*/ 220 h 550" name="T27"/>
                <a:gd fmla="*/ 348 w 624" name="T28"/>
                <a:gd fmla="*/ 254 h 550" name="T29"/>
                <a:gd fmla="*/ 318 w 624" name="T30"/>
                <a:gd fmla="*/ 314 h 550" name="T31"/>
                <a:gd fmla="*/ 312 w 624" name="T32"/>
                <a:gd fmla="*/ 330 h 550" name="T33"/>
                <a:gd fmla="*/ 288 w 624" name="T34"/>
                <a:gd fmla="*/ 268 h 550" name="T35"/>
                <a:gd fmla="*/ 254 w 624" name="T36"/>
                <a:gd fmla="*/ 232 h 550" name="T37"/>
                <a:gd fmla="*/ 188 w 624" name="T38"/>
                <a:gd fmla="*/ 202 h 550" name="T39"/>
                <a:gd fmla="*/ 120 w 624" name="T40"/>
                <a:gd fmla="*/ 202 h 550" name="T41"/>
                <a:gd fmla="*/ 0 w 624" name="T42"/>
                <a:gd fmla="*/ 232 h 550" name="T43"/>
                <a:gd fmla="*/ 2 w 624" name="T44"/>
                <a:gd fmla="*/ 372 h 550" name="T45"/>
                <a:gd fmla="*/ 24 w 624" name="T46"/>
                <a:gd fmla="*/ 436 h 550" name="T47"/>
                <a:gd fmla="*/ 62 w 624" name="T48"/>
                <a:gd fmla="*/ 476 h 550" name="T49"/>
                <a:gd fmla="*/ 144 w 624" name="T50"/>
                <a:gd fmla="*/ 510 h 550" name="T51"/>
                <a:gd fmla="*/ 228 w 624" name="T52"/>
                <a:gd fmla="*/ 492 h 550" name="T53"/>
                <a:gd fmla="*/ 208 w 624" name="T54"/>
                <a:gd fmla="*/ 440 h 550" name="T55"/>
                <a:gd fmla="*/ 160 w 624" name="T56"/>
                <a:gd fmla="*/ 380 h 550" name="T57"/>
                <a:gd fmla="*/ 140 w 624" name="T58"/>
                <a:gd fmla="*/ 356 h 550" name="T59"/>
                <a:gd fmla="*/ 148 w 624" name="T60"/>
                <a:gd fmla="*/ 338 h 550" name="T61"/>
                <a:gd fmla="*/ 168 w 624" name="T62"/>
                <a:gd fmla="*/ 340 h 550" name="T63"/>
                <a:gd fmla="*/ 236 w 624" name="T64"/>
                <a:gd fmla="*/ 418 h 550" name="T65"/>
                <a:gd fmla="*/ 270 w 624" name="T66"/>
                <a:gd fmla="*/ 516 h 550" name="T67"/>
                <a:gd fmla="*/ 272 w 624" name="T68"/>
                <a:gd fmla="*/ 534 h 550" name="T69"/>
                <a:gd fmla="*/ 282 w 624" name="T70"/>
                <a:gd fmla="*/ 548 h 550" name="T71"/>
                <a:gd fmla="*/ 290 w 624" name="T72"/>
                <a:gd fmla="*/ 550 h 550" name="T73"/>
                <a:gd fmla="*/ 308 w 624" name="T74"/>
                <a:gd fmla="*/ 530 h 550" name="T75"/>
                <a:gd fmla="*/ 294 w 624" name="T76"/>
                <a:gd fmla="*/ 462 h 550" name="T77"/>
                <a:gd fmla="*/ 304 w 624" name="T78"/>
                <a:gd fmla="*/ 404 h 550" name="T79"/>
                <a:gd fmla="*/ 316 w 624" name="T80"/>
                <a:gd fmla="*/ 384 h 550" name="T81"/>
                <a:gd fmla="*/ 338 w 624" name="T82"/>
                <a:gd fmla="*/ 440 h 550" name="T83"/>
                <a:gd fmla="*/ 318 w 624" name="T84"/>
                <a:gd fmla="*/ 530 h 550" name="T85"/>
                <a:gd fmla="*/ 328 w 624" name="T86"/>
                <a:gd fmla="*/ 548 h 550" name="T87"/>
                <a:gd fmla="*/ 336 w 624" name="T88"/>
                <a:gd fmla="*/ 550 h 550" name="T89"/>
                <a:gd fmla="*/ 354 w 624" name="T90"/>
                <a:gd fmla="*/ 534 h 550" name="T91"/>
                <a:gd fmla="*/ 356 w 624" name="T92"/>
                <a:gd fmla="*/ 516 h 550" name="T93"/>
                <a:gd fmla="*/ 378 w 624" name="T94"/>
                <a:gd fmla="*/ 442 h 550" name="T95"/>
                <a:gd fmla="*/ 438 w 624" name="T96"/>
                <a:gd fmla="*/ 358 h 550" name="T97"/>
                <a:gd fmla="*/ 470 w 624" name="T98"/>
                <a:gd fmla="*/ 336 h 550" name="T99"/>
                <a:gd fmla="*/ 486 w 624" name="T100"/>
                <a:gd fmla="*/ 350 h 550" name="T101"/>
                <a:gd fmla="*/ 480 w 624" name="T102"/>
                <a:gd fmla="*/ 368 h 550" name="T103"/>
                <a:gd fmla="*/ 428 w 624" name="T104"/>
                <a:gd fmla="*/ 424 h 550" name="T105"/>
                <a:gd fmla="*/ 398 w 624" name="T106"/>
                <a:gd fmla="*/ 492 h 550" name="T107"/>
                <a:gd fmla="*/ 460 w 624" name="T108"/>
                <a:gd fmla="*/ 510 h 550" name="T109"/>
                <a:gd fmla="*/ 546 w 624" name="T110"/>
                <a:gd fmla="*/ 490 h 550" name="T111"/>
                <a:gd fmla="*/ 590 w 624" name="T112"/>
                <a:gd fmla="*/ 452 h 550" name="T113"/>
                <a:gd fmla="*/ 620 w 624" name="T114"/>
                <a:gd fmla="*/ 388 h 550" name="T115"/>
                <a:gd fmla="*/ 624 w 624" name="T116"/>
                <a:gd fmla="*/ 354 h 550" name="T117"/>
                <a:gd fmla="*/ 506 w 624" name="T118"/>
                <a:gd fmla="*/ 202 h 55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0" w="624">
                  <a:moveTo>
                    <a:pt x="276" y="202"/>
                  </a:moveTo>
                  <a:lnTo>
                    <a:pt x="276" y="202"/>
                  </a:lnTo>
                  <a:lnTo>
                    <a:pt x="294" y="220"/>
                  </a:lnTo>
                  <a:lnTo>
                    <a:pt x="294" y="160"/>
                  </a:lnTo>
                  <a:lnTo>
                    <a:pt x="294" y="160"/>
                  </a:lnTo>
                  <a:lnTo>
                    <a:pt x="296" y="152"/>
                  </a:lnTo>
                  <a:lnTo>
                    <a:pt x="300" y="146"/>
                  </a:lnTo>
                  <a:lnTo>
                    <a:pt x="306" y="142"/>
                  </a:lnTo>
                  <a:lnTo>
                    <a:pt x="312" y="142"/>
                  </a:lnTo>
                  <a:lnTo>
                    <a:pt x="312" y="142"/>
                  </a:lnTo>
                  <a:lnTo>
                    <a:pt x="320" y="142"/>
                  </a:lnTo>
                  <a:lnTo>
                    <a:pt x="326" y="146"/>
                  </a:lnTo>
                  <a:lnTo>
                    <a:pt x="330" y="152"/>
                  </a:lnTo>
                  <a:lnTo>
                    <a:pt x="330" y="160"/>
                  </a:lnTo>
                  <a:lnTo>
                    <a:pt x="330" y="220"/>
                  </a:lnTo>
                  <a:lnTo>
                    <a:pt x="330" y="220"/>
                  </a:lnTo>
                  <a:lnTo>
                    <a:pt x="350" y="202"/>
                  </a:lnTo>
                  <a:lnTo>
                    <a:pt x="350" y="202"/>
                  </a:lnTo>
                  <a:lnTo>
                    <a:pt x="370" y="190"/>
                  </a:lnTo>
                  <a:lnTo>
                    <a:pt x="390" y="178"/>
                  </a:lnTo>
                  <a:lnTo>
                    <a:pt x="410" y="170"/>
                  </a:lnTo>
                  <a:lnTo>
                    <a:pt x="432" y="166"/>
                  </a:lnTo>
                  <a:lnTo>
                    <a:pt x="432" y="166"/>
                  </a:lnTo>
                  <a:lnTo>
                    <a:pt x="450" y="164"/>
                  </a:lnTo>
                  <a:lnTo>
                    <a:pt x="474" y="164"/>
                  </a:lnTo>
                  <a:lnTo>
                    <a:pt x="474" y="164"/>
                  </a:lnTo>
                  <a:lnTo>
                    <a:pt x="464" y="140"/>
                  </a:lnTo>
                  <a:lnTo>
                    <a:pt x="452" y="118"/>
                  </a:lnTo>
                  <a:lnTo>
                    <a:pt x="436" y="98"/>
                  </a:lnTo>
                  <a:lnTo>
                    <a:pt x="416" y="80"/>
                  </a:lnTo>
                  <a:lnTo>
                    <a:pt x="314" y="0"/>
                  </a:lnTo>
                  <a:lnTo>
                    <a:pt x="210" y="80"/>
                  </a:lnTo>
                  <a:lnTo>
                    <a:pt x="210" y="80"/>
                  </a:lnTo>
                  <a:lnTo>
                    <a:pt x="192" y="98"/>
                  </a:lnTo>
                  <a:lnTo>
                    <a:pt x="176" y="118"/>
                  </a:lnTo>
                  <a:lnTo>
                    <a:pt x="162" y="138"/>
                  </a:lnTo>
                  <a:lnTo>
                    <a:pt x="152" y="162"/>
                  </a:lnTo>
                  <a:lnTo>
                    <a:pt x="152" y="162"/>
                  </a:lnTo>
                  <a:lnTo>
                    <a:pt x="172" y="164"/>
                  </a:lnTo>
                  <a:lnTo>
                    <a:pt x="192" y="166"/>
                  </a:lnTo>
                  <a:lnTo>
                    <a:pt x="192" y="166"/>
                  </a:lnTo>
                  <a:lnTo>
                    <a:pt x="214" y="170"/>
                  </a:lnTo>
                  <a:lnTo>
                    <a:pt x="236" y="178"/>
                  </a:lnTo>
                  <a:lnTo>
                    <a:pt x="256" y="190"/>
                  </a:lnTo>
                  <a:lnTo>
                    <a:pt x="276" y="202"/>
                  </a:lnTo>
                  <a:lnTo>
                    <a:pt x="276" y="202"/>
                  </a:lnTo>
                  <a:close/>
                  <a:moveTo>
                    <a:pt x="506" y="202"/>
                  </a:moveTo>
                  <a:lnTo>
                    <a:pt x="506" y="202"/>
                  </a:lnTo>
                  <a:lnTo>
                    <a:pt x="506" y="202"/>
                  </a:lnTo>
                  <a:lnTo>
                    <a:pt x="488" y="200"/>
                  </a:lnTo>
                  <a:lnTo>
                    <a:pt x="472" y="198"/>
                  </a:lnTo>
                  <a:lnTo>
                    <a:pt x="454" y="198"/>
                  </a:lnTo>
                  <a:lnTo>
                    <a:pt x="436" y="202"/>
                  </a:lnTo>
                  <a:lnTo>
                    <a:pt x="420" y="206"/>
                  </a:lnTo>
                  <a:lnTo>
                    <a:pt x="404" y="212"/>
                  </a:lnTo>
                  <a:lnTo>
                    <a:pt x="388" y="220"/>
                  </a:lnTo>
                  <a:lnTo>
                    <a:pt x="372" y="232"/>
                  </a:lnTo>
                  <a:lnTo>
                    <a:pt x="372" y="232"/>
                  </a:lnTo>
                  <a:lnTo>
                    <a:pt x="360" y="242"/>
                  </a:lnTo>
                  <a:lnTo>
                    <a:pt x="348" y="254"/>
                  </a:lnTo>
                  <a:lnTo>
                    <a:pt x="338" y="268"/>
                  </a:lnTo>
                  <a:lnTo>
                    <a:pt x="330" y="282"/>
                  </a:lnTo>
                  <a:lnTo>
                    <a:pt x="322" y="298"/>
                  </a:lnTo>
                  <a:lnTo>
                    <a:pt x="318" y="314"/>
                  </a:lnTo>
                  <a:lnTo>
                    <a:pt x="314" y="330"/>
                  </a:lnTo>
                  <a:lnTo>
                    <a:pt x="312" y="346"/>
                  </a:lnTo>
                  <a:lnTo>
                    <a:pt x="312" y="346"/>
                  </a:lnTo>
                  <a:lnTo>
                    <a:pt x="312" y="330"/>
                  </a:lnTo>
                  <a:lnTo>
                    <a:pt x="308" y="314"/>
                  </a:lnTo>
                  <a:lnTo>
                    <a:pt x="302" y="298"/>
                  </a:lnTo>
                  <a:lnTo>
                    <a:pt x="296" y="282"/>
                  </a:lnTo>
                  <a:lnTo>
                    <a:pt x="288" y="268"/>
                  </a:lnTo>
                  <a:lnTo>
                    <a:pt x="278" y="254"/>
                  </a:lnTo>
                  <a:lnTo>
                    <a:pt x="266" y="242"/>
                  </a:lnTo>
                  <a:lnTo>
                    <a:pt x="254" y="232"/>
                  </a:lnTo>
                  <a:lnTo>
                    <a:pt x="254" y="232"/>
                  </a:lnTo>
                  <a:lnTo>
                    <a:pt x="238" y="220"/>
                  </a:lnTo>
                  <a:lnTo>
                    <a:pt x="222" y="212"/>
                  </a:lnTo>
                  <a:lnTo>
                    <a:pt x="206" y="206"/>
                  </a:lnTo>
                  <a:lnTo>
                    <a:pt x="188" y="202"/>
                  </a:lnTo>
                  <a:lnTo>
                    <a:pt x="172" y="198"/>
                  </a:lnTo>
                  <a:lnTo>
                    <a:pt x="154" y="198"/>
                  </a:lnTo>
                  <a:lnTo>
                    <a:pt x="136" y="200"/>
                  </a:lnTo>
                  <a:lnTo>
                    <a:pt x="120" y="202"/>
                  </a:lnTo>
                  <a:lnTo>
                    <a:pt x="120" y="202"/>
                  </a:lnTo>
                  <a:lnTo>
                    <a:pt x="120" y="202"/>
                  </a:lnTo>
                  <a:lnTo>
                    <a:pt x="0" y="232"/>
                  </a:lnTo>
                  <a:lnTo>
                    <a:pt x="0" y="232"/>
                  </a:lnTo>
                  <a:lnTo>
                    <a:pt x="2" y="354"/>
                  </a:lnTo>
                  <a:lnTo>
                    <a:pt x="2" y="354"/>
                  </a:lnTo>
                  <a:lnTo>
                    <a:pt x="2" y="354"/>
                  </a:lnTo>
                  <a:lnTo>
                    <a:pt x="2" y="372"/>
                  </a:lnTo>
                  <a:lnTo>
                    <a:pt x="6" y="388"/>
                  </a:lnTo>
                  <a:lnTo>
                    <a:pt x="10" y="406"/>
                  </a:lnTo>
                  <a:lnTo>
                    <a:pt x="16" y="422"/>
                  </a:lnTo>
                  <a:lnTo>
                    <a:pt x="24" y="436"/>
                  </a:lnTo>
                  <a:lnTo>
                    <a:pt x="36" y="452"/>
                  </a:lnTo>
                  <a:lnTo>
                    <a:pt x="48" y="464"/>
                  </a:lnTo>
                  <a:lnTo>
                    <a:pt x="62" y="476"/>
                  </a:lnTo>
                  <a:lnTo>
                    <a:pt x="62" y="476"/>
                  </a:lnTo>
                  <a:lnTo>
                    <a:pt x="80" y="490"/>
                  </a:lnTo>
                  <a:lnTo>
                    <a:pt x="100" y="500"/>
                  </a:lnTo>
                  <a:lnTo>
                    <a:pt x="122" y="506"/>
                  </a:lnTo>
                  <a:lnTo>
                    <a:pt x="144" y="510"/>
                  </a:lnTo>
                  <a:lnTo>
                    <a:pt x="166" y="510"/>
                  </a:lnTo>
                  <a:lnTo>
                    <a:pt x="186" y="506"/>
                  </a:lnTo>
                  <a:lnTo>
                    <a:pt x="208" y="502"/>
                  </a:lnTo>
                  <a:lnTo>
                    <a:pt x="228" y="492"/>
                  </a:lnTo>
                  <a:lnTo>
                    <a:pt x="228" y="492"/>
                  </a:lnTo>
                  <a:lnTo>
                    <a:pt x="222" y="474"/>
                  </a:lnTo>
                  <a:lnTo>
                    <a:pt x="216" y="456"/>
                  </a:lnTo>
                  <a:lnTo>
                    <a:pt x="208" y="440"/>
                  </a:lnTo>
                  <a:lnTo>
                    <a:pt x="198" y="424"/>
                  </a:lnTo>
                  <a:lnTo>
                    <a:pt x="186" y="408"/>
                  </a:lnTo>
                  <a:lnTo>
                    <a:pt x="174" y="394"/>
                  </a:lnTo>
                  <a:lnTo>
                    <a:pt x="160" y="380"/>
                  </a:lnTo>
                  <a:lnTo>
                    <a:pt x="146" y="368"/>
                  </a:lnTo>
                  <a:lnTo>
                    <a:pt x="146" y="368"/>
                  </a:lnTo>
                  <a:lnTo>
                    <a:pt x="142" y="362"/>
                  </a:lnTo>
                  <a:lnTo>
                    <a:pt x="140" y="356"/>
                  </a:lnTo>
                  <a:lnTo>
                    <a:pt x="140" y="350"/>
                  </a:lnTo>
                  <a:lnTo>
                    <a:pt x="142" y="342"/>
                  </a:lnTo>
                  <a:lnTo>
                    <a:pt x="142" y="342"/>
                  </a:lnTo>
                  <a:lnTo>
                    <a:pt x="148" y="338"/>
                  </a:lnTo>
                  <a:lnTo>
                    <a:pt x="154" y="336"/>
                  </a:lnTo>
                  <a:lnTo>
                    <a:pt x="162" y="336"/>
                  </a:lnTo>
                  <a:lnTo>
                    <a:pt x="168" y="340"/>
                  </a:lnTo>
                  <a:lnTo>
                    <a:pt x="168" y="340"/>
                  </a:lnTo>
                  <a:lnTo>
                    <a:pt x="188" y="358"/>
                  </a:lnTo>
                  <a:lnTo>
                    <a:pt x="206" y="376"/>
                  </a:lnTo>
                  <a:lnTo>
                    <a:pt x="222" y="396"/>
                  </a:lnTo>
                  <a:lnTo>
                    <a:pt x="236" y="418"/>
                  </a:lnTo>
                  <a:lnTo>
                    <a:pt x="248" y="442"/>
                  </a:lnTo>
                  <a:lnTo>
                    <a:pt x="258" y="466"/>
                  </a:lnTo>
                  <a:lnTo>
                    <a:pt x="264" y="490"/>
                  </a:lnTo>
                  <a:lnTo>
                    <a:pt x="270" y="516"/>
                  </a:lnTo>
                  <a:lnTo>
                    <a:pt x="270" y="516"/>
                  </a:lnTo>
                  <a:lnTo>
                    <a:pt x="270" y="516"/>
                  </a:lnTo>
                  <a:lnTo>
                    <a:pt x="270" y="516"/>
                  </a:lnTo>
                  <a:lnTo>
                    <a:pt x="272" y="534"/>
                  </a:lnTo>
                  <a:lnTo>
                    <a:pt x="272" y="534"/>
                  </a:lnTo>
                  <a:lnTo>
                    <a:pt x="274" y="540"/>
                  </a:lnTo>
                  <a:lnTo>
                    <a:pt x="278" y="546"/>
                  </a:lnTo>
                  <a:lnTo>
                    <a:pt x="282" y="548"/>
                  </a:lnTo>
                  <a:lnTo>
                    <a:pt x="290" y="550"/>
                  </a:lnTo>
                  <a:lnTo>
                    <a:pt x="290" y="550"/>
                  </a:lnTo>
                  <a:lnTo>
                    <a:pt x="290" y="550"/>
                  </a:lnTo>
                  <a:lnTo>
                    <a:pt x="290" y="550"/>
                  </a:lnTo>
                  <a:lnTo>
                    <a:pt x="298" y="548"/>
                  </a:lnTo>
                  <a:lnTo>
                    <a:pt x="302" y="544"/>
                  </a:lnTo>
                  <a:lnTo>
                    <a:pt x="306" y="538"/>
                  </a:lnTo>
                  <a:lnTo>
                    <a:pt x="308" y="530"/>
                  </a:lnTo>
                  <a:lnTo>
                    <a:pt x="308" y="530"/>
                  </a:lnTo>
                  <a:lnTo>
                    <a:pt x="304" y="508"/>
                  </a:lnTo>
                  <a:lnTo>
                    <a:pt x="300" y="484"/>
                  </a:lnTo>
                  <a:lnTo>
                    <a:pt x="294" y="462"/>
                  </a:lnTo>
                  <a:lnTo>
                    <a:pt x="286" y="440"/>
                  </a:lnTo>
                  <a:lnTo>
                    <a:pt x="286" y="440"/>
                  </a:lnTo>
                  <a:lnTo>
                    <a:pt x="298" y="422"/>
                  </a:lnTo>
                  <a:lnTo>
                    <a:pt x="304" y="404"/>
                  </a:lnTo>
                  <a:lnTo>
                    <a:pt x="310" y="384"/>
                  </a:lnTo>
                  <a:lnTo>
                    <a:pt x="312" y="366"/>
                  </a:lnTo>
                  <a:lnTo>
                    <a:pt x="312" y="366"/>
                  </a:lnTo>
                  <a:lnTo>
                    <a:pt x="316" y="384"/>
                  </a:lnTo>
                  <a:lnTo>
                    <a:pt x="320" y="404"/>
                  </a:lnTo>
                  <a:lnTo>
                    <a:pt x="328" y="422"/>
                  </a:lnTo>
                  <a:lnTo>
                    <a:pt x="338" y="440"/>
                  </a:lnTo>
                  <a:lnTo>
                    <a:pt x="338" y="440"/>
                  </a:lnTo>
                  <a:lnTo>
                    <a:pt x="332" y="462"/>
                  </a:lnTo>
                  <a:lnTo>
                    <a:pt x="326" y="484"/>
                  </a:lnTo>
                  <a:lnTo>
                    <a:pt x="320" y="508"/>
                  </a:lnTo>
                  <a:lnTo>
                    <a:pt x="318" y="530"/>
                  </a:lnTo>
                  <a:lnTo>
                    <a:pt x="318" y="530"/>
                  </a:lnTo>
                  <a:lnTo>
                    <a:pt x="320" y="538"/>
                  </a:lnTo>
                  <a:lnTo>
                    <a:pt x="322" y="544"/>
                  </a:lnTo>
                  <a:lnTo>
                    <a:pt x="328" y="548"/>
                  </a:lnTo>
                  <a:lnTo>
                    <a:pt x="334" y="550"/>
                  </a:lnTo>
                  <a:lnTo>
                    <a:pt x="334" y="550"/>
                  </a:lnTo>
                  <a:lnTo>
                    <a:pt x="336" y="550"/>
                  </a:lnTo>
                  <a:lnTo>
                    <a:pt x="336" y="550"/>
                  </a:lnTo>
                  <a:lnTo>
                    <a:pt x="342" y="548"/>
                  </a:lnTo>
                  <a:lnTo>
                    <a:pt x="348" y="546"/>
                  </a:lnTo>
                  <a:lnTo>
                    <a:pt x="352" y="540"/>
                  </a:lnTo>
                  <a:lnTo>
                    <a:pt x="354" y="534"/>
                  </a:lnTo>
                  <a:lnTo>
                    <a:pt x="354" y="534"/>
                  </a:lnTo>
                  <a:lnTo>
                    <a:pt x="356" y="518"/>
                  </a:lnTo>
                  <a:lnTo>
                    <a:pt x="356" y="518"/>
                  </a:lnTo>
                  <a:lnTo>
                    <a:pt x="356" y="516"/>
                  </a:lnTo>
                  <a:lnTo>
                    <a:pt x="356" y="516"/>
                  </a:lnTo>
                  <a:lnTo>
                    <a:pt x="360" y="490"/>
                  </a:lnTo>
                  <a:lnTo>
                    <a:pt x="368" y="466"/>
                  </a:lnTo>
                  <a:lnTo>
                    <a:pt x="378" y="442"/>
                  </a:lnTo>
                  <a:lnTo>
                    <a:pt x="390" y="418"/>
                  </a:lnTo>
                  <a:lnTo>
                    <a:pt x="404" y="396"/>
                  </a:lnTo>
                  <a:lnTo>
                    <a:pt x="420" y="376"/>
                  </a:lnTo>
                  <a:lnTo>
                    <a:pt x="438" y="358"/>
                  </a:lnTo>
                  <a:lnTo>
                    <a:pt x="458" y="340"/>
                  </a:lnTo>
                  <a:lnTo>
                    <a:pt x="458" y="340"/>
                  </a:lnTo>
                  <a:lnTo>
                    <a:pt x="464" y="336"/>
                  </a:lnTo>
                  <a:lnTo>
                    <a:pt x="470" y="336"/>
                  </a:lnTo>
                  <a:lnTo>
                    <a:pt x="478" y="338"/>
                  </a:lnTo>
                  <a:lnTo>
                    <a:pt x="482" y="342"/>
                  </a:lnTo>
                  <a:lnTo>
                    <a:pt x="482" y="342"/>
                  </a:lnTo>
                  <a:lnTo>
                    <a:pt x="486" y="350"/>
                  </a:lnTo>
                  <a:lnTo>
                    <a:pt x="486" y="356"/>
                  </a:lnTo>
                  <a:lnTo>
                    <a:pt x="484" y="362"/>
                  </a:lnTo>
                  <a:lnTo>
                    <a:pt x="480" y="368"/>
                  </a:lnTo>
                  <a:lnTo>
                    <a:pt x="480" y="368"/>
                  </a:lnTo>
                  <a:lnTo>
                    <a:pt x="464" y="380"/>
                  </a:lnTo>
                  <a:lnTo>
                    <a:pt x="452" y="394"/>
                  </a:lnTo>
                  <a:lnTo>
                    <a:pt x="438" y="408"/>
                  </a:lnTo>
                  <a:lnTo>
                    <a:pt x="428" y="424"/>
                  </a:lnTo>
                  <a:lnTo>
                    <a:pt x="418" y="440"/>
                  </a:lnTo>
                  <a:lnTo>
                    <a:pt x="410" y="456"/>
                  </a:lnTo>
                  <a:lnTo>
                    <a:pt x="402" y="474"/>
                  </a:lnTo>
                  <a:lnTo>
                    <a:pt x="398" y="492"/>
                  </a:lnTo>
                  <a:lnTo>
                    <a:pt x="398" y="492"/>
                  </a:lnTo>
                  <a:lnTo>
                    <a:pt x="418" y="502"/>
                  </a:lnTo>
                  <a:lnTo>
                    <a:pt x="438" y="506"/>
                  </a:lnTo>
                  <a:lnTo>
                    <a:pt x="460" y="510"/>
                  </a:lnTo>
                  <a:lnTo>
                    <a:pt x="482" y="510"/>
                  </a:lnTo>
                  <a:lnTo>
                    <a:pt x="504" y="506"/>
                  </a:lnTo>
                  <a:lnTo>
                    <a:pt x="524" y="500"/>
                  </a:lnTo>
                  <a:lnTo>
                    <a:pt x="546" y="490"/>
                  </a:lnTo>
                  <a:lnTo>
                    <a:pt x="564" y="476"/>
                  </a:lnTo>
                  <a:lnTo>
                    <a:pt x="564" y="476"/>
                  </a:lnTo>
                  <a:lnTo>
                    <a:pt x="578" y="464"/>
                  </a:lnTo>
                  <a:lnTo>
                    <a:pt x="590" y="452"/>
                  </a:lnTo>
                  <a:lnTo>
                    <a:pt x="600" y="436"/>
                  </a:lnTo>
                  <a:lnTo>
                    <a:pt x="610" y="422"/>
                  </a:lnTo>
                  <a:lnTo>
                    <a:pt x="616" y="406"/>
                  </a:lnTo>
                  <a:lnTo>
                    <a:pt x="620" y="388"/>
                  </a:lnTo>
                  <a:lnTo>
                    <a:pt x="624" y="372"/>
                  </a:lnTo>
                  <a:lnTo>
                    <a:pt x="624" y="354"/>
                  </a:lnTo>
                  <a:lnTo>
                    <a:pt x="624" y="354"/>
                  </a:lnTo>
                  <a:lnTo>
                    <a:pt x="624" y="354"/>
                  </a:lnTo>
                  <a:lnTo>
                    <a:pt x="624" y="232"/>
                  </a:lnTo>
                  <a:lnTo>
                    <a:pt x="624" y="232"/>
                  </a:lnTo>
                  <a:lnTo>
                    <a:pt x="506" y="202"/>
                  </a:lnTo>
                  <a:lnTo>
                    <a:pt x="506" y="202"/>
                  </a:lnTo>
                  <a:close/>
                </a:path>
              </a:pathLst>
            </a:custGeom>
            <a:solidFill>
              <a:srgbClr val="402D1F"/>
            </a:solidFill>
            <a:ln>
              <a:noFill/>
            </a:ln>
            <a:extLst/>
          </p:spPr>
          <p:txBody>
            <a:bodyPr anchor="t" anchorCtr="0" bIns="45720" compatLnSpc="1" lIns="91440" numCol="1" rIns="91440" tIns="45720" vert="horz" wrap="square">
              <a:prstTxWarp prst="textNoShape">
                <a:avLst/>
              </a:prstTxWarp>
            </a:bodyPr>
            <a:lstStyle/>
            <a:p>
              <a:endParaRPr altLang="en-US" lang="ko-KR" sz="1600"/>
            </a:p>
          </p:txBody>
        </p:sp>
      </p:grpSp>
      <p:grpSp>
        <p:nvGrpSpPr>
          <p:cNvPr id="31" name="그룹 30"/>
          <p:cNvGrpSpPr/>
          <p:nvPr/>
        </p:nvGrpSpPr>
        <p:grpSpPr>
          <a:xfrm>
            <a:off x="4803733" y="3823156"/>
            <a:ext cx="3117754" cy="648627"/>
            <a:chOff x="4680055" y="4797202"/>
            <a:chExt cx="3564353" cy="741539"/>
          </a:xfrm>
        </p:grpSpPr>
        <p:grpSp>
          <p:nvGrpSpPr>
            <p:cNvPr id="32" name="그룹 31"/>
            <p:cNvGrpSpPr/>
            <p:nvPr/>
          </p:nvGrpSpPr>
          <p:grpSpPr>
            <a:xfrm>
              <a:off x="5436096" y="4797202"/>
              <a:ext cx="2808312" cy="741539"/>
              <a:chOff x="3639109" y="4969950"/>
              <a:chExt cx="2069960" cy="741539"/>
            </a:xfrm>
          </p:grpSpPr>
          <p:sp>
            <p:nvSpPr>
              <p:cNvPr id="34" name="Rectangle 3"/>
              <p:cNvSpPr txBox="1">
                <a:spLocks noChangeArrowheads="1"/>
              </p:cNvSpPr>
              <p:nvPr/>
            </p:nvSpPr>
            <p:spPr bwMode="auto">
              <a:xfrm>
                <a:off x="3639109" y="4953677"/>
                <a:ext cx="2069960" cy="278769"/>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altLang="ko-KR" b="1" lang="en-US" sz="1600">
                    <a:solidFill>
                      <a:srgbClr val="398153"/>
                    </a:solidFill>
                    <a:latin charset="0" panose="020f0502020204030204" pitchFamily="34" typeface="Calibri"/>
                    <a:ea charset="0" panose="020b0604030504040204" pitchFamily="34" typeface="Tahoma"/>
                    <a:cs charset="0" panose="020b0604030504040204" pitchFamily="34" typeface="Tahoma"/>
                  </a:rPr>
                  <a:t>Top quality design</a:t>
                </a:r>
              </a:p>
            </p:txBody>
          </p:sp>
          <p:sp>
            <p:nvSpPr>
              <p:cNvPr id="35" name="Rectangle 3"/>
              <p:cNvSpPr txBox="1">
                <a:spLocks noChangeArrowheads="1"/>
              </p:cNvSpPr>
              <p:nvPr/>
            </p:nvSpPr>
            <p:spPr bwMode="auto">
              <a:xfrm>
                <a:off x="3639109" y="5194702"/>
                <a:ext cx="2069960" cy="548826"/>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05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grpSp>
        <p:sp>
          <p:nvSpPr>
            <p:cNvPr id="33" name="Freeform 23"/>
            <p:cNvSpPr>
              <a:spLocks noEditPoints="1"/>
            </p:cNvSpPr>
            <p:nvPr/>
          </p:nvSpPr>
          <p:spPr bwMode="auto">
            <a:xfrm>
              <a:off x="4680055" y="4843107"/>
              <a:ext cx="544770" cy="645882"/>
            </a:xfrm>
            <a:custGeom>
              <a:gdLst>
                <a:gd fmla="*/ 450 w 528" name="T0"/>
                <a:gd fmla="*/ 110 h 626" name="T1"/>
                <a:gd fmla="*/ 346 w 528" name="T2"/>
                <a:gd fmla="*/ 16 h 626" name="T3"/>
                <a:gd fmla="*/ 222 w 528" name="T4"/>
                <a:gd fmla="*/ 4 h 626" name="T5"/>
                <a:gd fmla="*/ 102 w 528" name="T6"/>
                <a:gd fmla="*/ 76 h 626" name="T7"/>
                <a:gd fmla="*/ 54 w 528" name="T8"/>
                <a:gd fmla="*/ 210 h 626" name="T9"/>
                <a:gd fmla="*/ 90 w 528" name="T10"/>
                <a:gd fmla="*/ 328 h 626" name="T11"/>
                <a:gd fmla="*/ 202 w 528" name="T12"/>
                <a:gd fmla="*/ 410 h 626" name="T13"/>
                <a:gd fmla="*/ 326 w 528" name="T14"/>
                <a:gd fmla="*/ 410 h 626" name="T15"/>
                <a:gd fmla="*/ 438 w 528" name="T16"/>
                <a:gd fmla="*/ 328 h 626" name="T17"/>
                <a:gd fmla="*/ 474 w 528" name="T18"/>
                <a:gd fmla="*/ 210 h 626" name="T19"/>
                <a:gd fmla="*/ 438 w 528" name="T20"/>
                <a:gd fmla="*/ 210 h 626" name="T21"/>
                <a:gd fmla="*/ 376 w 528" name="T22"/>
                <a:gd fmla="*/ 258 h 626" name="T23"/>
                <a:gd fmla="*/ 376 w 528" name="T24"/>
                <a:gd fmla="*/ 162 h 626" name="T25"/>
                <a:gd fmla="*/ 368 w 528" name="T26"/>
                <a:gd fmla="*/ 128 h 626" name="T27"/>
                <a:gd fmla="*/ 354 w 528" name="T28"/>
                <a:gd fmla="*/ 60 h 626" name="T29"/>
                <a:gd fmla="*/ 342 w 528" name="T30"/>
                <a:gd fmla="*/ 230 h 626" name="T31"/>
                <a:gd fmla="*/ 188 w 528" name="T32"/>
                <a:gd fmla="*/ 248 h 626" name="T33"/>
                <a:gd fmla="*/ 226 w 528" name="T34"/>
                <a:gd fmla="*/ 176 h 626" name="T35"/>
                <a:gd fmla="*/ 342 w 528" name="T36"/>
                <a:gd fmla="*/ 210 h 626" name="T37"/>
                <a:gd fmla="*/ 304 w 528" name="T38"/>
                <a:gd fmla="*/ 72 h 626" name="T39"/>
                <a:gd fmla="*/ 264 w 528" name="T40"/>
                <a:gd fmla="*/ 142 h 626" name="T41"/>
                <a:gd fmla="*/ 226 w 528" name="T42"/>
                <a:gd fmla="*/ 72 h 626" name="T43"/>
                <a:gd fmla="*/ 198 w 528" name="T44"/>
                <a:gd fmla="*/ 50 h 626" name="T45"/>
                <a:gd fmla="*/ 120 w 528" name="T46"/>
                <a:gd fmla="*/ 112 h 626" name="T47"/>
                <a:gd fmla="*/ 104 w 528" name="T48"/>
                <a:gd fmla="*/ 276 h 626" name="T49"/>
                <a:gd fmla="*/ 92 w 528" name="T50"/>
                <a:gd fmla="*/ 192 h 626" name="T51"/>
                <a:gd fmla="*/ 154 w 528" name="T52"/>
                <a:gd fmla="*/ 162 h 626" name="T53"/>
                <a:gd fmla="*/ 128 w 528" name="T54"/>
                <a:gd fmla="*/ 266 h 626" name="T55"/>
                <a:gd fmla="*/ 160 w 528" name="T56"/>
                <a:gd fmla="*/ 292 h 626" name="T57"/>
                <a:gd fmla="*/ 154 w 528" name="T58"/>
                <a:gd fmla="*/ 344 h 626" name="T59"/>
                <a:gd fmla="*/ 244 w 528" name="T60"/>
                <a:gd fmla="*/ 364 h 626" name="T61"/>
                <a:gd fmla="*/ 196 w 528" name="T62"/>
                <a:gd fmla="*/ 284 h 626" name="T63"/>
                <a:gd fmla="*/ 320 w 528" name="T64"/>
                <a:gd fmla="*/ 320 h 626" name="T65"/>
                <a:gd fmla="*/ 264 w 528" name="T66"/>
                <a:gd fmla="*/ 370 h 626" name="T67"/>
                <a:gd fmla="*/ 368 w 528" name="T68"/>
                <a:gd fmla="*/ 292 h 626" name="T69"/>
                <a:gd fmla="*/ 330 w 528" name="T70"/>
                <a:gd fmla="*/ 370 h 626" name="T71"/>
                <a:gd fmla="*/ 206 w 528" name="T72"/>
                <a:gd fmla="*/ 494 h 626" name="T73"/>
                <a:gd fmla="*/ 116 w 528" name="T74"/>
                <a:gd fmla="*/ 428 h 626" name="T75"/>
                <a:gd fmla="*/ 110 w 528" name="T76"/>
                <a:gd fmla="*/ 460 h 626" name="T77"/>
                <a:gd fmla="*/ 38 w 528" name="T78"/>
                <a:gd fmla="*/ 366 h 626" name="T79"/>
                <a:gd fmla="*/ 12 w 528" name="T80"/>
                <a:gd fmla="*/ 356 h 626" name="T81"/>
                <a:gd fmla="*/ 2 w 528" name="T82"/>
                <a:gd fmla="*/ 380 h 626" name="T83"/>
                <a:gd fmla="*/ 42 w 528" name="T84"/>
                <a:gd fmla="*/ 508 h 626" name="T85"/>
                <a:gd fmla="*/ 184 w 528" name="T86"/>
                <a:gd fmla="*/ 624 h 626" name="T87"/>
                <a:gd fmla="*/ 226 w 528" name="T88"/>
                <a:gd fmla="*/ 608 h 626" name="T89"/>
                <a:gd fmla="*/ 218 w 528" name="T90"/>
                <a:gd fmla="*/ 516 h 626" name="T91"/>
                <a:gd fmla="*/ 510 w 528" name="T92"/>
                <a:gd fmla="*/ 356 h 626" name="T93"/>
                <a:gd fmla="*/ 492 w 528" name="T94"/>
                <a:gd fmla="*/ 366 h 626" name="T95"/>
                <a:gd fmla="*/ 420 w 528" name="T96"/>
                <a:gd fmla="*/ 460 h 626" name="T97"/>
                <a:gd fmla="*/ 406 w 528" name="T98"/>
                <a:gd fmla="*/ 426 h 626" name="T99"/>
                <a:gd fmla="*/ 322 w 528" name="T100"/>
                <a:gd fmla="*/ 494 h 626" name="T101"/>
                <a:gd fmla="*/ 296 w 528" name="T102"/>
                <a:gd fmla="*/ 588 h 626" name="T103"/>
                <a:gd fmla="*/ 320 w 528" name="T104"/>
                <a:gd fmla="*/ 622 h 626" name="T105"/>
                <a:gd fmla="*/ 370 w 528" name="T106"/>
                <a:gd fmla="*/ 606 h 626" name="T107"/>
                <a:gd fmla="*/ 494 w 528" name="T108"/>
                <a:gd fmla="*/ 500 h 626" name="T109"/>
                <a:gd fmla="*/ 528 w 528" name="T110"/>
                <a:gd fmla="*/ 374 h 62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26" w="528">
                  <a:moveTo>
                    <a:pt x="474" y="210"/>
                  </a:moveTo>
                  <a:lnTo>
                    <a:pt x="474" y="210"/>
                  </a:lnTo>
                  <a:lnTo>
                    <a:pt x="474" y="188"/>
                  </a:lnTo>
                  <a:lnTo>
                    <a:pt x="470" y="168"/>
                  </a:lnTo>
                  <a:lnTo>
                    <a:pt x="464" y="148"/>
                  </a:lnTo>
                  <a:lnTo>
                    <a:pt x="458" y="128"/>
                  </a:lnTo>
                  <a:lnTo>
                    <a:pt x="450" y="110"/>
                  </a:lnTo>
                  <a:lnTo>
                    <a:pt x="438" y="92"/>
                  </a:lnTo>
                  <a:lnTo>
                    <a:pt x="426" y="76"/>
                  </a:lnTo>
                  <a:lnTo>
                    <a:pt x="412" y="62"/>
                  </a:lnTo>
                  <a:lnTo>
                    <a:pt x="398" y="48"/>
                  </a:lnTo>
                  <a:lnTo>
                    <a:pt x="382" y="36"/>
                  </a:lnTo>
                  <a:lnTo>
                    <a:pt x="364" y="26"/>
                  </a:lnTo>
                  <a:lnTo>
                    <a:pt x="346" y="16"/>
                  </a:lnTo>
                  <a:lnTo>
                    <a:pt x="326" y="10"/>
                  </a:lnTo>
                  <a:lnTo>
                    <a:pt x="306" y="4"/>
                  </a:lnTo>
                  <a:lnTo>
                    <a:pt x="286" y="2"/>
                  </a:lnTo>
                  <a:lnTo>
                    <a:pt x="264" y="0"/>
                  </a:lnTo>
                  <a:lnTo>
                    <a:pt x="264" y="0"/>
                  </a:lnTo>
                  <a:lnTo>
                    <a:pt x="242" y="2"/>
                  </a:lnTo>
                  <a:lnTo>
                    <a:pt x="222" y="4"/>
                  </a:lnTo>
                  <a:lnTo>
                    <a:pt x="202" y="10"/>
                  </a:lnTo>
                  <a:lnTo>
                    <a:pt x="182" y="16"/>
                  </a:lnTo>
                  <a:lnTo>
                    <a:pt x="164" y="26"/>
                  </a:lnTo>
                  <a:lnTo>
                    <a:pt x="148" y="36"/>
                  </a:lnTo>
                  <a:lnTo>
                    <a:pt x="130" y="48"/>
                  </a:lnTo>
                  <a:lnTo>
                    <a:pt x="116" y="62"/>
                  </a:lnTo>
                  <a:lnTo>
                    <a:pt x="102" y="76"/>
                  </a:lnTo>
                  <a:lnTo>
                    <a:pt x="90" y="92"/>
                  </a:lnTo>
                  <a:lnTo>
                    <a:pt x="80" y="110"/>
                  </a:lnTo>
                  <a:lnTo>
                    <a:pt x="70" y="128"/>
                  </a:lnTo>
                  <a:lnTo>
                    <a:pt x="64" y="148"/>
                  </a:lnTo>
                  <a:lnTo>
                    <a:pt x="58" y="168"/>
                  </a:lnTo>
                  <a:lnTo>
                    <a:pt x="56" y="188"/>
                  </a:lnTo>
                  <a:lnTo>
                    <a:pt x="54" y="210"/>
                  </a:lnTo>
                  <a:lnTo>
                    <a:pt x="54" y="210"/>
                  </a:lnTo>
                  <a:lnTo>
                    <a:pt x="56" y="232"/>
                  </a:lnTo>
                  <a:lnTo>
                    <a:pt x="58" y="252"/>
                  </a:lnTo>
                  <a:lnTo>
                    <a:pt x="64" y="272"/>
                  </a:lnTo>
                  <a:lnTo>
                    <a:pt x="70" y="292"/>
                  </a:lnTo>
                  <a:lnTo>
                    <a:pt x="80" y="310"/>
                  </a:lnTo>
                  <a:lnTo>
                    <a:pt x="90" y="328"/>
                  </a:lnTo>
                  <a:lnTo>
                    <a:pt x="102" y="344"/>
                  </a:lnTo>
                  <a:lnTo>
                    <a:pt x="116" y="358"/>
                  </a:lnTo>
                  <a:lnTo>
                    <a:pt x="130" y="372"/>
                  </a:lnTo>
                  <a:lnTo>
                    <a:pt x="148" y="384"/>
                  </a:lnTo>
                  <a:lnTo>
                    <a:pt x="164" y="394"/>
                  </a:lnTo>
                  <a:lnTo>
                    <a:pt x="182" y="404"/>
                  </a:lnTo>
                  <a:lnTo>
                    <a:pt x="202" y="410"/>
                  </a:lnTo>
                  <a:lnTo>
                    <a:pt x="222" y="416"/>
                  </a:lnTo>
                  <a:lnTo>
                    <a:pt x="242" y="418"/>
                  </a:lnTo>
                  <a:lnTo>
                    <a:pt x="264" y="420"/>
                  </a:lnTo>
                  <a:lnTo>
                    <a:pt x="264" y="420"/>
                  </a:lnTo>
                  <a:lnTo>
                    <a:pt x="286" y="418"/>
                  </a:lnTo>
                  <a:lnTo>
                    <a:pt x="306" y="416"/>
                  </a:lnTo>
                  <a:lnTo>
                    <a:pt x="326" y="410"/>
                  </a:lnTo>
                  <a:lnTo>
                    <a:pt x="346" y="404"/>
                  </a:lnTo>
                  <a:lnTo>
                    <a:pt x="364" y="394"/>
                  </a:lnTo>
                  <a:lnTo>
                    <a:pt x="382" y="384"/>
                  </a:lnTo>
                  <a:lnTo>
                    <a:pt x="398" y="372"/>
                  </a:lnTo>
                  <a:lnTo>
                    <a:pt x="412" y="358"/>
                  </a:lnTo>
                  <a:lnTo>
                    <a:pt x="426" y="344"/>
                  </a:lnTo>
                  <a:lnTo>
                    <a:pt x="438" y="328"/>
                  </a:lnTo>
                  <a:lnTo>
                    <a:pt x="450" y="310"/>
                  </a:lnTo>
                  <a:lnTo>
                    <a:pt x="458" y="292"/>
                  </a:lnTo>
                  <a:lnTo>
                    <a:pt x="464" y="272"/>
                  </a:lnTo>
                  <a:lnTo>
                    <a:pt x="470" y="252"/>
                  </a:lnTo>
                  <a:lnTo>
                    <a:pt x="474" y="232"/>
                  </a:lnTo>
                  <a:lnTo>
                    <a:pt x="474" y="210"/>
                  </a:lnTo>
                  <a:lnTo>
                    <a:pt x="474" y="210"/>
                  </a:lnTo>
                  <a:close/>
                  <a:moveTo>
                    <a:pt x="426" y="144"/>
                  </a:moveTo>
                  <a:lnTo>
                    <a:pt x="426" y="144"/>
                  </a:lnTo>
                  <a:lnTo>
                    <a:pt x="432" y="160"/>
                  </a:lnTo>
                  <a:lnTo>
                    <a:pt x="436" y="176"/>
                  </a:lnTo>
                  <a:lnTo>
                    <a:pt x="438" y="192"/>
                  </a:lnTo>
                  <a:lnTo>
                    <a:pt x="438" y="210"/>
                  </a:lnTo>
                  <a:lnTo>
                    <a:pt x="438" y="210"/>
                  </a:lnTo>
                  <a:lnTo>
                    <a:pt x="438" y="228"/>
                  </a:lnTo>
                  <a:lnTo>
                    <a:pt x="436" y="244"/>
                  </a:lnTo>
                  <a:lnTo>
                    <a:pt x="432" y="260"/>
                  </a:lnTo>
                  <a:lnTo>
                    <a:pt x="426" y="276"/>
                  </a:lnTo>
                  <a:lnTo>
                    <a:pt x="426" y="276"/>
                  </a:lnTo>
                  <a:lnTo>
                    <a:pt x="400" y="266"/>
                  </a:lnTo>
                  <a:lnTo>
                    <a:pt x="376" y="258"/>
                  </a:lnTo>
                  <a:lnTo>
                    <a:pt x="376" y="258"/>
                  </a:lnTo>
                  <a:lnTo>
                    <a:pt x="378" y="234"/>
                  </a:lnTo>
                  <a:lnTo>
                    <a:pt x="378" y="210"/>
                  </a:lnTo>
                  <a:lnTo>
                    <a:pt x="378" y="210"/>
                  </a:lnTo>
                  <a:lnTo>
                    <a:pt x="378" y="186"/>
                  </a:lnTo>
                  <a:lnTo>
                    <a:pt x="376" y="162"/>
                  </a:lnTo>
                  <a:lnTo>
                    <a:pt x="376" y="162"/>
                  </a:lnTo>
                  <a:lnTo>
                    <a:pt x="400" y="154"/>
                  </a:lnTo>
                  <a:lnTo>
                    <a:pt x="426" y="144"/>
                  </a:lnTo>
                  <a:lnTo>
                    <a:pt x="426" y="144"/>
                  </a:lnTo>
                  <a:close/>
                  <a:moveTo>
                    <a:pt x="408" y="112"/>
                  </a:moveTo>
                  <a:lnTo>
                    <a:pt x="408" y="112"/>
                  </a:lnTo>
                  <a:lnTo>
                    <a:pt x="388" y="120"/>
                  </a:lnTo>
                  <a:lnTo>
                    <a:pt x="368" y="128"/>
                  </a:lnTo>
                  <a:lnTo>
                    <a:pt x="368" y="128"/>
                  </a:lnTo>
                  <a:lnTo>
                    <a:pt x="362" y="104"/>
                  </a:lnTo>
                  <a:lnTo>
                    <a:pt x="352" y="84"/>
                  </a:lnTo>
                  <a:lnTo>
                    <a:pt x="342" y="66"/>
                  </a:lnTo>
                  <a:lnTo>
                    <a:pt x="330" y="50"/>
                  </a:lnTo>
                  <a:lnTo>
                    <a:pt x="330" y="50"/>
                  </a:lnTo>
                  <a:lnTo>
                    <a:pt x="354" y="60"/>
                  </a:lnTo>
                  <a:lnTo>
                    <a:pt x="374" y="76"/>
                  </a:lnTo>
                  <a:lnTo>
                    <a:pt x="392" y="92"/>
                  </a:lnTo>
                  <a:lnTo>
                    <a:pt x="408" y="112"/>
                  </a:lnTo>
                  <a:lnTo>
                    <a:pt x="408" y="112"/>
                  </a:lnTo>
                  <a:close/>
                  <a:moveTo>
                    <a:pt x="342" y="210"/>
                  </a:moveTo>
                  <a:lnTo>
                    <a:pt x="342" y="210"/>
                  </a:lnTo>
                  <a:lnTo>
                    <a:pt x="342" y="230"/>
                  </a:lnTo>
                  <a:lnTo>
                    <a:pt x="340" y="248"/>
                  </a:lnTo>
                  <a:lnTo>
                    <a:pt x="340" y="248"/>
                  </a:lnTo>
                  <a:lnTo>
                    <a:pt x="302" y="244"/>
                  </a:lnTo>
                  <a:lnTo>
                    <a:pt x="264" y="242"/>
                  </a:lnTo>
                  <a:lnTo>
                    <a:pt x="226" y="244"/>
                  </a:lnTo>
                  <a:lnTo>
                    <a:pt x="188" y="248"/>
                  </a:lnTo>
                  <a:lnTo>
                    <a:pt x="188" y="248"/>
                  </a:lnTo>
                  <a:lnTo>
                    <a:pt x="188" y="230"/>
                  </a:lnTo>
                  <a:lnTo>
                    <a:pt x="186" y="210"/>
                  </a:lnTo>
                  <a:lnTo>
                    <a:pt x="186" y="210"/>
                  </a:lnTo>
                  <a:lnTo>
                    <a:pt x="188" y="190"/>
                  </a:lnTo>
                  <a:lnTo>
                    <a:pt x="188" y="172"/>
                  </a:lnTo>
                  <a:lnTo>
                    <a:pt x="188" y="172"/>
                  </a:lnTo>
                  <a:lnTo>
                    <a:pt x="226" y="176"/>
                  </a:lnTo>
                  <a:lnTo>
                    <a:pt x="264" y="178"/>
                  </a:lnTo>
                  <a:lnTo>
                    <a:pt x="264" y="178"/>
                  </a:lnTo>
                  <a:lnTo>
                    <a:pt x="302" y="176"/>
                  </a:lnTo>
                  <a:lnTo>
                    <a:pt x="340" y="172"/>
                  </a:lnTo>
                  <a:lnTo>
                    <a:pt x="340" y="172"/>
                  </a:lnTo>
                  <a:lnTo>
                    <a:pt x="342" y="190"/>
                  </a:lnTo>
                  <a:lnTo>
                    <a:pt x="342" y="210"/>
                  </a:lnTo>
                  <a:lnTo>
                    <a:pt x="342" y="210"/>
                  </a:lnTo>
                  <a:close/>
                  <a:moveTo>
                    <a:pt x="264" y="50"/>
                  </a:moveTo>
                  <a:lnTo>
                    <a:pt x="264" y="50"/>
                  </a:lnTo>
                  <a:lnTo>
                    <a:pt x="274" y="52"/>
                  </a:lnTo>
                  <a:lnTo>
                    <a:pt x="284" y="56"/>
                  </a:lnTo>
                  <a:lnTo>
                    <a:pt x="294" y="64"/>
                  </a:lnTo>
                  <a:lnTo>
                    <a:pt x="304" y="72"/>
                  </a:lnTo>
                  <a:lnTo>
                    <a:pt x="312" y="86"/>
                  </a:lnTo>
                  <a:lnTo>
                    <a:pt x="320" y="100"/>
                  </a:lnTo>
                  <a:lnTo>
                    <a:pt x="328" y="118"/>
                  </a:lnTo>
                  <a:lnTo>
                    <a:pt x="334" y="136"/>
                  </a:lnTo>
                  <a:lnTo>
                    <a:pt x="334" y="136"/>
                  </a:lnTo>
                  <a:lnTo>
                    <a:pt x="298" y="142"/>
                  </a:lnTo>
                  <a:lnTo>
                    <a:pt x="264" y="142"/>
                  </a:lnTo>
                  <a:lnTo>
                    <a:pt x="230" y="142"/>
                  </a:lnTo>
                  <a:lnTo>
                    <a:pt x="196" y="136"/>
                  </a:lnTo>
                  <a:lnTo>
                    <a:pt x="196" y="136"/>
                  </a:lnTo>
                  <a:lnTo>
                    <a:pt x="202" y="118"/>
                  </a:lnTo>
                  <a:lnTo>
                    <a:pt x="208" y="100"/>
                  </a:lnTo>
                  <a:lnTo>
                    <a:pt x="216" y="86"/>
                  </a:lnTo>
                  <a:lnTo>
                    <a:pt x="226" y="72"/>
                  </a:lnTo>
                  <a:lnTo>
                    <a:pt x="234" y="64"/>
                  </a:lnTo>
                  <a:lnTo>
                    <a:pt x="244" y="56"/>
                  </a:lnTo>
                  <a:lnTo>
                    <a:pt x="254" y="52"/>
                  </a:lnTo>
                  <a:lnTo>
                    <a:pt x="264" y="50"/>
                  </a:lnTo>
                  <a:lnTo>
                    <a:pt x="264" y="50"/>
                  </a:lnTo>
                  <a:close/>
                  <a:moveTo>
                    <a:pt x="198" y="50"/>
                  </a:moveTo>
                  <a:lnTo>
                    <a:pt x="198" y="50"/>
                  </a:lnTo>
                  <a:lnTo>
                    <a:pt x="186" y="66"/>
                  </a:lnTo>
                  <a:lnTo>
                    <a:pt x="176" y="84"/>
                  </a:lnTo>
                  <a:lnTo>
                    <a:pt x="168" y="104"/>
                  </a:lnTo>
                  <a:lnTo>
                    <a:pt x="160" y="128"/>
                  </a:lnTo>
                  <a:lnTo>
                    <a:pt x="160" y="128"/>
                  </a:lnTo>
                  <a:lnTo>
                    <a:pt x="140" y="120"/>
                  </a:lnTo>
                  <a:lnTo>
                    <a:pt x="120" y="112"/>
                  </a:lnTo>
                  <a:lnTo>
                    <a:pt x="120" y="112"/>
                  </a:lnTo>
                  <a:lnTo>
                    <a:pt x="136" y="92"/>
                  </a:lnTo>
                  <a:lnTo>
                    <a:pt x="154" y="76"/>
                  </a:lnTo>
                  <a:lnTo>
                    <a:pt x="176" y="60"/>
                  </a:lnTo>
                  <a:lnTo>
                    <a:pt x="198" y="50"/>
                  </a:lnTo>
                  <a:lnTo>
                    <a:pt x="198" y="50"/>
                  </a:lnTo>
                  <a:close/>
                  <a:moveTo>
                    <a:pt x="104" y="276"/>
                  </a:moveTo>
                  <a:lnTo>
                    <a:pt x="104" y="276"/>
                  </a:lnTo>
                  <a:lnTo>
                    <a:pt x="98" y="260"/>
                  </a:lnTo>
                  <a:lnTo>
                    <a:pt x="94" y="244"/>
                  </a:lnTo>
                  <a:lnTo>
                    <a:pt x="92" y="228"/>
                  </a:lnTo>
                  <a:lnTo>
                    <a:pt x="90" y="210"/>
                  </a:lnTo>
                  <a:lnTo>
                    <a:pt x="90" y="210"/>
                  </a:lnTo>
                  <a:lnTo>
                    <a:pt x="92" y="192"/>
                  </a:lnTo>
                  <a:lnTo>
                    <a:pt x="94" y="176"/>
                  </a:lnTo>
                  <a:lnTo>
                    <a:pt x="98" y="160"/>
                  </a:lnTo>
                  <a:lnTo>
                    <a:pt x="104" y="144"/>
                  </a:lnTo>
                  <a:lnTo>
                    <a:pt x="104" y="144"/>
                  </a:lnTo>
                  <a:lnTo>
                    <a:pt x="128" y="154"/>
                  </a:lnTo>
                  <a:lnTo>
                    <a:pt x="154" y="162"/>
                  </a:lnTo>
                  <a:lnTo>
                    <a:pt x="154" y="162"/>
                  </a:lnTo>
                  <a:lnTo>
                    <a:pt x="152" y="186"/>
                  </a:lnTo>
                  <a:lnTo>
                    <a:pt x="150" y="210"/>
                  </a:lnTo>
                  <a:lnTo>
                    <a:pt x="150" y="210"/>
                  </a:lnTo>
                  <a:lnTo>
                    <a:pt x="152" y="234"/>
                  </a:lnTo>
                  <a:lnTo>
                    <a:pt x="154" y="258"/>
                  </a:lnTo>
                  <a:lnTo>
                    <a:pt x="154" y="258"/>
                  </a:lnTo>
                  <a:lnTo>
                    <a:pt x="128" y="266"/>
                  </a:lnTo>
                  <a:lnTo>
                    <a:pt x="104" y="276"/>
                  </a:lnTo>
                  <a:lnTo>
                    <a:pt x="104" y="276"/>
                  </a:lnTo>
                  <a:close/>
                  <a:moveTo>
                    <a:pt x="120" y="308"/>
                  </a:moveTo>
                  <a:lnTo>
                    <a:pt x="120" y="308"/>
                  </a:lnTo>
                  <a:lnTo>
                    <a:pt x="140" y="300"/>
                  </a:lnTo>
                  <a:lnTo>
                    <a:pt x="160" y="292"/>
                  </a:lnTo>
                  <a:lnTo>
                    <a:pt x="160" y="292"/>
                  </a:lnTo>
                  <a:lnTo>
                    <a:pt x="168" y="316"/>
                  </a:lnTo>
                  <a:lnTo>
                    <a:pt x="176" y="336"/>
                  </a:lnTo>
                  <a:lnTo>
                    <a:pt x="186" y="354"/>
                  </a:lnTo>
                  <a:lnTo>
                    <a:pt x="198" y="370"/>
                  </a:lnTo>
                  <a:lnTo>
                    <a:pt x="198" y="370"/>
                  </a:lnTo>
                  <a:lnTo>
                    <a:pt x="176" y="360"/>
                  </a:lnTo>
                  <a:lnTo>
                    <a:pt x="154" y="344"/>
                  </a:lnTo>
                  <a:lnTo>
                    <a:pt x="136" y="328"/>
                  </a:lnTo>
                  <a:lnTo>
                    <a:pt x="120" y="308"/>
                  </a:lnTo>
                  <a:lnTo>
                    <a:pt x="120" y="308"/>
                  </a:lnTo>
                  <a:close/>
                  <a:moveTo>
                    <a:pt x="264" y="370"/>
                  </a:moveTo>
                  <a:lnTo>
                    <a:pt x="264" y="370"/>
                  </a:lnTo>
                  <a:lnTo>
                    <a:pt x="254" y="368"/>
                  </a:lnTo>
                  <a:lnTo>
                    <a:pt x="244" y="364"/>
                  </a:lnTo>
                  <a:lnTo>
                    <a:pt x="234" y="356"/>
                  </a:lnTo>
                  <a:lnTo>
                    <a:pt x="226" y="348"/>
                  </a:lnTo>
                  <a:lnTo>
                    <a:pt x="216" y="334"/>
                  </a:lnTo>
                  <a:lnTo>
                    <a:pt x="208" y="320"/>
                  </a:lnTo>
                  <a:lnTo>
                    <a:pt x="202" y="302"/>
                  </a:lnTo>
                  <a:lnTo>
                    <a:pt x="196" y="284"/>
                  </a:lnTo>
                  <a:lnTo>
                    <a:pt x="196" y="284"/>
                  </a:lnTo>
                  <a:lnTo>
                    <a:pt x="230" y="278"/>
                  </a:lnTo>
                  <a:lnTo>
                    <a:pt x="264" y="278"/>
                  </a:lnTo>
                  <a:lnTo>
                    <a:pt x="298" y="278"/>
                  </a:lnTo>
                  <a:lnTo>
                    <a:pt x="334" y="284"/>
                  </a:lnTo>
                  <a:lnTo>
                    <a:pt x="334" y="284"/>
                  </a:lnTo>
                  <a:lnTo>
                    <a:pt x="328" y="302"/>
                  </a:lnTo>
                  <a:lnTo>
                    <a:pt x="320" y="320"/>
                  </a:lnTo>
                  <a:lnTo>
                    <a:pt x="312" y="334"/>
                  </a:lnTo>
                  <a:lnTo>
                    <a:pt x="304" y="348"/>
                  </a:lnTo>
                  <a:lnTo>
                    <a:pt x="294" y="356"/>
                  </a:lnTo>
                  <a:lnTo>
                    <a:pt x="284" y="364"/>
                  </a:lnTo>
                  <a:lnTo>
                    <a:pt x="274" y="368"/>
                  </a:lnTo>
                  <a:lnTo>
                    <a:pt x="264" y="370"/>
                  </a:lnTo>
                  <a:lnTo>
                    <a:pt x="264" y="370"/>
                  </a:lnTo>
                  <a:close/>
                  <a:moveTo>
                    <a:pt x="330" y="370"/>
                  </a:moveTo>
                  <a:lnTo>
                    <a:pt x="330" y="370"/>
                  </a:lnTo>
                  <a:lnTo>
                    <a:pt x="342" y="354"/>
                  </a:lnTo>
                  <a:lnTo>
                    <a:pt x="352" y="336"/>
                  </a:lnTo>
                  <a:lnTo>
                    <a:pt x="362" y="316"/>
                  </a:lnTo>
                  <a:lnTo>
                    <a:pt x="368" y="292"/>
                  </a:lnTo>
                  <a:lnTo>
                    <a:pt x="368" y="292"/>
                  </a:lnTo>
                  <a:lnTo>
                    <a:pt x="388" y="300"/>
                  </a:lnTo>
                  <a:lnTo>
                    <a:pt x="408" y="308"/>
                  </a:lnTo>
                  <a:lnTo>
                    <a:pt x="408" y="308"/>
                  </a:lnTo>
                  <a:lnTo>
                    <a:pt x="392" y="328"/>
                  </a:lnTo>
                  <a:lnTo>
                    <a:pt x="374" y="344"/>
                  </a:lnTo>
                  <a:lnTo>
                    <a:pt x="354" y="360"/>
                  </a:lnTo>
                  <a:lnTo>
                    <a:pt x="330" y="370"/>
                  </a:lnTo>
                  <a:lnTo>
                    <a:pt x="330" y="370"/>
                  </a:lnTo>
                  <a:close/>
                  <a:moveTo>
                    <a:pt x="218" y="516"/>
                  </a:moveTo>
                  <a:lnTo>
                    <a:pt x="218" y="516"/>
                  </a:lnTo>
                  <a:lnTo>
                    <a:pt x="214" y="504"/>
                  </a:lnTo>
                  <a:lnTo>
                    <a:pt x="206" y="494"/>
                  </a:lnTo>
                  <a:lnTo>
                    <a:pt x="206" y="494"/>
                  </a:lnTo>
                  <a:lnTo>
                    <a:pt x="206" y="494"/>
                  </a:lnTo>
                  <a:lnTo>
                    <a:pt x="136" y="432"/>
                  </a:lnTo>
                  <a:lnTo>
                    <a:pt x="136" y="432"/>
                  </a:lnTo>
                  <a:lnTo>
                    <a:pt x="136" y="432"/>
                  </a:lnTo>
                  <a:lnTo>
                    <a:pt x="130" y="428"/>
                  </a:lnTo>
                  <a:lnTo>
                    <a:pt x="122" y="426"/>
                  </a:lnTo>
                  <a:lnTo>
                    <a:pt x="122" y="426"/>
                  </a:lnTo>
                  <a:lnTo>
                    <a:pt x="116" y="428"/>
                  </a:lnTo>
                  <a:lnTo>
                    <a:pt x="110" y="432"/>
                  </a:lnTo>
                  <a:lnTo>
                    <a:pt x="106" y="438"/>
                  </a:lnTo>
                  <a:lnTo>
                    <a:pt x="104" y="446"/>
                  </a:lnTo>
                  <a:lnTo>
                    <a:pt x="104" y="446"/>
                  </a:lnTo>
                  <a:lnTo>
                    <a:pt x="106" y="454"/>
                  </a:lnTo>
                  <a:lnTo>
                    <a:pt x="110" y="460"/>
                  </a:lnTo>
                  <a:lnTo>
                    <a:pt x="110" y="460"/>
                  </a:lnTo>
                  <a:lnTo>
                    <a:pt x="110" y="460"/>
                  </a:lnTo>
                  <a:lnTo>
                    <a:pt x="148" y="500"/>
                  </a:lnTo>
                  <a:lnTo>
                    <a:pt x="148" y="500"/>
                  </a:lnTo>
                  <a:lnTo>
                    <a:pt x="80" y="464"/>
                  </a:lnTo>
                  <a:lnTo>
                    <a:pt x="80" y="464"/>
                  </a:lnTo>
                  <a:lnTo>
                    <a:pt x="38" y="366"/>
                  </a:lnTo>
                  <a:lnTo>
                    <a:pt x="38" y="366"/>
                  </a:lnTo>
                  <a:lnTo>
                    <a:pt x="38" y="366"/>
                  </a:lnTo>
                  <a:lnTo>
                    <a:pt x="34" y="362"/>
                  </a:lnTo>
                  <a:lnTo>
                    <a:pt x="30" y="358"/>
                  </a:lnTo>
                  <a:lnTo>
                    <a:pt x="26" y="356"/>
                  </a:lnTo>
                  <a:lnTo>
                    <a:pt x="20" y="356"/>
                  </a:lnTo>
                  <a:lnTo>
                    <a:pt x="20" y="356"/>
                  </a:lnTo>
                  <a:lnTo>
                    <a:pt x="12" y="356"/>
                  </a:lnTo>
                  <a:lnTo>
                    <a:pt x="6" y="360"/>
                  </a:lnTo>
                  <a:lnTo>
                    <a:pt x="2" y="368"/>
                  </a:lnTo>
                  <a:lnTo>
                    <a:pt x="0" y="374"/>
                  </a:lnTo>
                  <a:lnTo>
                    <a:pt x="0" y="374"/>
                  </a:lnTo>
                  <a:lnTo>
                    <a:pt x="2" y="380"/>
                  </a:lnTo>
                  <a:lnTo>
                    <a:pt x="2" y="380"/>
                  </a:lnTo>
                  <a:lnTo>
                    <a:pt x="2" y="380"/>
                  </a:lnTo>
                  <a:lnTo>
                    <a:pt x="30" y="492"/>
                  </a:lnTo>
                  <a:lnTo>
                    <a:pt x="30" y="492"/>
                  </a:lnTo>
                  <a:lnTo>
                    <a:pt x="30" y="492"/>
                  </a:lnTo>
                  <a:lnTo>
                    <a:pt x="34" y="500"/>
                  </a:lnTo>
                  <a:lnTo>
                    <a:pt x="42" y="508"/>
                  </a:lnTo>
                  <a:lnTo>
                    <a:pt x="42" y="508"/>
                  </a:lnTo>
                  <a:lnTo>
                    <a:pt x="42" y="508"/>
                  </a:lnTo>
                  <a:lnTo>
                    <a:pt x="148" y="584"/>
                  </a:lnTo>
                  <a:lnTo>
                    <a:pt x="160" y="606"/>
                  </a:lnTo>
                  <a:lnTo>
                    <a:pt x="160" y="606"/>
                  </a:lnTo>
                  <a:lnTo>
                    <a:pt x="160" y="606"/>
                  </a:lnTo>
                  <a:lnTo>
                    <a:pt x="166" y="614"/>
                  </a:lnTo>
                  <a:lnTo>
                    <a:pt x="174" y="620"/>
                  </a:lnTo>
                  <a:lnTo>
                    <a:pt x="184" y="624"/>
                  </a:lnTo>
                  <a:lnTo>
                    <a:pt x="194" y="626"/>
                  </a:lnTo>
                  <a:lnTo>
                    <a:pt x="194" y="626"/>
                  </a:lnTo>
                  <a:lnTo>
                    <a:pt x="202" y="626"/>
                  </a:lnTo>
                  <a:lnTo>
                    <a:pt x="208" y="622"/>
                  </a:lnTo>
                  <a:lnTo>
                    <a:pt x="216" y="620"/>
                  </a:lnTo>
                  <a:lnTo>
                    <a:pt x="222" y="614"/>
                  </a:lnTo>
                  <a:lnTo>
                    <a:pt x="226" y="608"/>
                  </a:lnTo>
                  <a:lnTo>
                    <a:pt x="230" y="602"/>
                  </a:lnTo>
                  <a:lnTo>
                    <a:pt x="232" y="596"/>
                  </a:lnTo>
                  <a:lnTo>
                    <a:pt x="232" y="588"/>
                  </a:lnTo>
                  <a:lnTo>
                    <a:pt x="232" y="588"/>
                  </a:lnTo>
                  <a:lnTo>
                    <a:pt x="232" y="580"/>
                  </a:lnTo>
                  <a:lnTo>
                    <a:pt x="232" y="580"/>
                  </a:lnTo>
                  <a:lnTo>
                    <a:pt x="218" y="516"/>
                  </a:lnTo>
                  <a:lnTo>
                    <a:pt x="218" y="516"/>
                  </a:lnTo>
                  <a:close/>
                  <a:moveTo>
                    <a:pt x="528" y="374"/>
                  </a:moveTo>
                  <a:lnTo>
                    <a:pt x="528" y="374"/>
                  </a:lnTo>
                  <a:lnTo>
                    <a:pt x="526" y="368"/>
                  </a:lnTo>
                  <a:lnTo>
                    <a:pt x="522" y="360"/>
                  </a:lnTo>
                  <a:lnTo>
                    <a:pt x="516" y="356"/>
                  </a:lnTo>
                  <a:lnTo>
                    <a:pt x="510" y="356"/>
                  </a:lnTo>
                  <a:lnTo>
                    <a:pt x="510" y="356"/>
                  </a:lnTo>
                  <a:lnTo>
                    <a:pt x="504" y="356"/>
                  </a:lnTo>
                  <a:lnTo>
                    <a:pt x="498" y="358"/>
                  </a:lnTo>
                  <a:lnTo>
                    <a:pt x="494" y="362"/>
                  </a:lnTo>
                  <a:lnTo>
                    <a:pt x="492" y="366"/>
                  </a:lnTo>
                  <a:lnTo>
                    <a:pt x="492" y="366"/>
                  </a:lnTo>
                  <a:lnTo>
                    <a:pt x="492" y="366"/>
                  </a:lnTo>
                  <a:lnTo>
                    <a:pt x="448" y="464"/>
                  </a:lnTo>
                  <a:lnTo>
                    <a:pt x="448" y="464"/>
                  </a:lnTo>
                  <a:lnTo>
                    <a:pt x="380" y="500"/>
                  </a:lnTo>
                  <a:lnTo>
                    <a:pt x="380" y="500"/>
                  </a:lnTo>
                  <a:lnTo>
                    <a:pt x="420" y="460"/>
                  </a:lnTo>
                  <a:lnTo>
                    <a:pt x="420" y="460"/>
                  </a:lnTo>
                  <a:lnTo>
                    <a:pt x="420" y="460"/>
                  </a:lnTo>
                  <a:lnTo>
                    <a:pt x="424" y="454"/>
                  </a:lnTo>
                  <a:lnTo>
                    <a:pt x="426" y="446"/>
                  </a:lnTo>
                  <a:lnTo>
                    <a:pt x="426" y="446"/>
                  </a:lnTo>
                  <a:lnTo>
                    <a:pt x="424" y="438"/>
                  </a:lnTo>
                  <a:lnTo>
                    <a:pt x="420" y="432"/>
                  </a:lnTo>
                  <a:lnTo>
                    <a:pt x="414" y="428"/>
                  </a:lnTo>
                  <a:lnTo>
                    <a:pt x="406" y="426"/>
                  </a:lnTo>
                  <a:lnTo>
                    <a:pt x="406" y="426"/>
                  </a:lnTo>
                  <a:lnTo>
                    <a:pt x="398" y="428"/>
                  </a:lnTo>
                  <a:lnTo>
                    <a:pt x="394" y="432"/>
                  </a:lnTo>
                  <a:lnTo>
                    <a:pt x="394" y="432"/>
                  </a:lnTo>
                  <a:lnTo>
                    <a:pt x="394" y="432"/>
                  </a:lnTo>
                  <a:lnTo>
                    <a:pt x="322" y="494"/>
                  </a:lnTo>
                  <a:lnTo>
                    <a:pt x="322" y="494"/>
                  </a:lnTo>
                  <a:lnTo>
                    <a:pt x="322" y="494"/>
                  </a:lnTo>
                  <a:lnTo>
                    <a:pt x="314" y="504"/>
                  </a:lnTo>
                  <a:lnTo>
                    <a:pt x="310" y="516"/>
                  </a:lnTo>
                  <a:lnTo>
                    <a:pt x="310" y="516"/>
                  </a:lnTo>
                  <a:lnTo>
                    <a:pt x="298" y="580"/>
                  </a:lnTo>
                  <a:lnTo>
                    <a:pt x="298" y="580"/>
                  </a:lnTo>
                  <a:lnTo>
                    <a:pt x="296" y="588"/>
                  </a:lnTo>
                  <a:lnTo>
                    <a:pt x="296" y="588"/>
                  </a:lnTo>
                  <a:lnTo>
                    <a:pt x="298" y="596"/>
                  </a:lnTo>
                  <a:lnTo>
                    <a:pt x="300" y="602"/>
                  </a:lnTo>
                  <a:lnTo>
                    <a:pt x="302" y="608"/>
                  </a:lnTo>
                  <a:lnTo>
                    <a:pt x="308" y="614"/>
                  </a:lnTo>
                  <a:lnTo>
                    <a:pt x="314" y="620"/>
                  </a:lnTo>
                  <a:lnTo>
                    <a:pt x="320" y="622"/>
                  </a:lnTo>
                  <a:lnTo>
                    <a:pt x="328" y="626"/>
                  </a:lnTo>
                  <a:lnTo>
                    <a:pt x="336" y="626"/>
                  </a:lnTo>
                  <a:lnTo>
                    <a:pt x="336" y="626"/>
                  </a:lnTo>
                  <a:lnTo>
                    <a:pt x="346" y="624"/>
                  </a:lnTo>
                  <a:lnTo>
                    <a:pt x="356" y="620"/>
                  </a:lnTo>
                  <a:lnTo>
                    <a:pt x="364" y="614"/>
                  </a:lnTo>
                  <a:lnTo>
                    <a:pt x="370" y="606"/>
                  </a:lnTo>
                  <a:lnTo>
                    <a:pt x="370" y="606"/>
                  </a:lnTo>
                  <a:lnTo>
                    <a:pt x="380" y="584"/>
                  </a:lnTo>
                  <a:lnTo>
                    <a:pt x="380" y="584"/>
                  </a:lnTo>
                  <a:lnTo>
                    <a:pt x="488" y="508"/>
                  </a:lnTo>
                  <a:lnTo>
                    <a:pt x="488" y="508"/>
                  </a:lnTo>
                  <a:lnTo>
                    <a:pt x="488" y="508"/>
                  </a:lnTo>
                  <a:lnTo>
                    <a:pt x="494" y="500"/>
                  </a:lnTo>
                  <a:lnTo>
                    <a:pt x="498" y="492"/>
                  </a:lnTo>
                  <a:lnTo>
                    <a:pt x="498" y="492"/>
                  </a:lnTo>
                  <a:lnTo>
                    <a:pt x="498" y="492"/>
                  </a:lnTo>
                  <a:lnTo>
                    <a:pt x="528" y="380"/>
                  </a:lnTo>
                  <a:lnTo>
                    <a:pt x="528" y="380"/>
                  </a:lnTo>
                  <a:lnTo>
                    <a:pt x="528" y="380"/>
                  </a:lnTo>
                  <a:lnTo>
                    <a:pt x="528" y="374"/>
                  </a:lnTo>
                  <a:lnTo>
                    <a:pt x="528" y="374"/>
                  </a:lnTo>
                  <a:close/>
                </a:path>
              </a:pathLst>
            </a:custGeom>
            <a:solidFill>
              <a:srgbClr val="398153"/>
            </a:solidFill>
            <a:ln>
              <a:noFill/>
            </a:ln>
            <a:extLst/>
          </p:spPr>
          <p:txBody>
            <a:bodyPr anchor="t" anchorCtr="0" bIns="45720" compatLnSpc="1" lIns="91440" numCol="1" rIns="91440" tIns="45720" vert="horz" wrap="square">
              <a:prstTxWarp prst="textNoShape">
                <a:avLst/>
              </a:prstTxWarp>
            </a:bodyPr>
            <a:lstStyle/>
            <a:p>
              <a:endParaRPr altLang="en-US" lang="ko-KR" sz="1600"/>
            </a:p>
          </p:txBody>
        </p:sp>
      </p:grpSp>
      <p:sp>
        <p:nvSpPr>
          <p:cNvPr id="36" name="Rectangle 3"/>
          <p:cNvSpPr txBox="1">
            <a:spLocks noChangeArrowheads="1"/>
          </p:cNvSpPr>
          <p:nvPr/>
        </p:nvSpPr>
        <p:spPr bwMode="auto">
          <a:xfrm>
            <a:off x="3259535" y="3511721"/>
            <a:ext cx="759855" cy="36576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mtClean="0" sz="2400">
                <a:solidFill>
                  <a:schemeClr val="bg1"/>
                </a:solidFill>
                <a:latin charset="0" panose="020f0502020204030204" pitchFamily="34" typeface="Calibri"/>
                <a:ea charset="0" panose="020b0604030504040204" pitchFamily="34" typeface="Tahoma"/>
                <a:cs charset="0" panose="020b0604030504040204" pitchFamily="34" typeface="Tahoma"/>
              </a:rPr>
              <a:t>75%</a:t>
            </a:r>
          </a:p>
        </p:txBody>
      </p:sp>
      <p:sp>
        <p:nvSpPr>
          <p:cNvPr id="37" name="Rectangle 3"/>
          <p:cNvSpPr txBox="1">
            <a:spLocks noChangeArrowheads="1"/>
          </p:cNvSpPr>
          <p:nvPr/>
        </p:nvSpPr>
        <p:spPr bwMode="auto">
          <a:xfrm>
            <a:off x="1341871" y="2164183"/>
            <a:ext cx="759855" cy="30480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mtClean="0">
                <a:solidFill>
                  <a:schemeClr val="bg1"/>
                </a:solidFill>
                <a:latin charset="0" panose="020f0502020204030204" pitchFamily="34" typeface="Calibri"/>
                <a:ea charset="0" panose="020b0604030504040204" pitchFamily="34" typeface="Tahoma"/>
                <a:cs charset="0" panose="020b0604030504040204" pitchFamily="34" typeface="Tahoma"/>
              </a:rPr>
              <a:t>20%</a:t>
            </a:r>
          </a:p>
        </p:txBody>
      </p:sp>
      <p:sp>
        <p:nvSpPr>
          <p:cNvPr id="38" name="Rectangle 3"/>
          <p:cNvSpPr txBox="1">
            <a:spLocks noChangeArrowheads="1"/>
          </p:cNvSpPr>
          <p:nvPr/>
        </p:nvSpPr>
        <p:spPr bwMode="auto">
          <a:xfrm>
            <a:off x="2103154" y="1659050"/>
            <a:ext cx="759855" cy="27432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mtClean="0" sz="1800">
                <a:solidFill>
                  <a:schemeClr val="bg1"/>
                </a:solidFill>
                <a:latin charset="0" panose="020f0502020204030204" pitchFamily="34" typeface="Calibri"/>
                <a:ea charset="0" panose="020b0604030504040204" pitchFamily="34" typeface="Tahoma"/>
                <a:cs charset="0" panose="020b0604030504040204" pitchFamily="34" typeface="Tahoma"/>
              </a:rPr>
              <a:t>5%</a:t>
            </a:r>
          </a:p>
        </p:txBody>
      </p:sp>
    </p:spTree>
    <p:extLst>
      <p:ext uri="{BB962C8B-B14F-4D97-AF65-F5344CB8AC3E}">
        <p14:creationId val="3003114218"/>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4" sz="quarter" type="body"/>
          </p:nvPr>
        </p:nvSpPr>
        <p:spPr/>
        <p:txBody>
          <a:bodyPr/>
          <a:lstStyle/>
          <a:p>
            <a:r>
              <a:rPr altLang="ko-KR" lang="en-US"/>
              <a:t>Column chart</a:t>
            </a:r>
          </a:p>
        </p:txBody>
      </p:sp>
      <p:sp>
        <p:nvSpPr>
          <p:cNvPr id="3" name="텍스트 개체 틀 2"/>
          <p:cNvSpPr>
            <a:spLocks noGrp="1"/>
          </p:cNvSpPr>
          <p:nvPr>
            <p:ph idx="15" sz="quarter" type="body"/>
          </p:nvPr>
        </p:nvSpPr>
        <p:spPr/>
        <p:txBody>
          <a:bodyPr/>
          <a:lstStyle/>
          <a:p>
            <a:r>
              <a:rPr altLang="ko-KR" lang="en-US" smtClean="0"/>
              <a:t>Slide sub title</a:t>
            </a:r>
          </a:p>
        </p:txBody>
      </p:sp>
      <p:grpSp>
        <p:nvGrpSpPr>
          <p:cNvPr id="4" name="그룹 3"/>
          <p:cNvGrpSpPr/>
          <p:nvPr/>
        </p:nvGrpSpPr>
        <p:grpSpPr>
          <a:xfrm>
            <a:off x="183243" y="954103"/>
            <a:ext cx="373348" cy="309352"/>
            <a:chOff x="97179" y="1248898"/>
            <a:chExt cx="469218" cy="388789"/>
          </a:xfrm>
        </p:grpSpPr>
        <p:pic>
          <p:nvPicPr>
            <p:cNvPr id="5" name="그림 4"/>
            <p:cNvPicPr>
              <a:picLocks noChangeAspect="1"/>
            </p:cNvPicPr>
            <p:nvPr/>
          </p:nvPicPr>
          <p:blipFill>
            <a:blip r:embed="rId2">
              <a:extLst>
                <a:ext uri="{28A0092B-C50C-407E-A947-70E740481C1C}">
                  <a14:useLocalDpi/>
                </a:ext>
              </a:extLst>
            </a:blip>
            <a:stretch>
              <a:fillRect/>
            </a:stretch>
          </p:blipFill>
          <p:spPr>
            <a:xfrm rot="4712254">
              <a:off x="59591" y="1302829"/>
              <a:ext cx="372446" cy="297269"/>
            </a:xfrm>
            <a:prstGeom prst="rect">
              <a:avLst/>
            </a:prstGeom>
          </p:spPr>
        </p:pic>
        <p:pic>
          <p:nvPicPr>
            <p:cNvPr id="6" name="그림 5"/>
            <p:cNvPicPr>
              <a:picLocks noChangeAspect="1"/>
            </p:cNvPicPr>
            <p:nvPr/>
          </p:nvPicPr>
          <p:blipFill>
            <a:blip r:embed="rId3">
              <a:extLst>
                <a:ext uri="{28A0092B-C50C-407E-A947-70E740481C1C}">
                  <a14:useLocalDpi/>
                </a:ext>
              </a:extLst>
            </a:blip>
            <a:stretch>
              <a:fillRect/>
            </a:stretch>
          </p:blipFill>
          <p:spPr>
            <a:xfrm rot="3584685">
              <a:off x="333679" y="1310312"/>
              <a:ext cx="294131" cy="171304"/>
            </a:xfrm>
            <a:prstGeom prst="rect">
              <a:avLst/>
            </a:prstGeom>
          </p:spPr>
        </p:pic>
      </p:grpSp>
      <p:sp>
        <p:nvSpPr>
          <p:cNvPr id="7" name="텍스트 개체 틀 3"/>
          <p:cNvSpPr txBox="1"/>
          <p:nvPr/>
        </p:nvSpPr>
        <p:spPr>
          <a:xfrm>
            <a:off x="625384" y="988655"/>
            <a:ext cx="8388424" cy="18288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sz="1200">
                <a:solidFill>
                  <a:srgbClr val="402D1F"/>
                </a:solidFill>
                <a:latin charset="0" panose="020f0502020204030204" pitchFamily="34" typeface="Calibri"/>
              </a:rPr>
              <a:t>Our user-friendly and functional search engine helps you locate the right templates, effectively saving your time.</a:t>
            </a:r>
          </a:p>
        </p:txBody>
      </p:sp>
      <p:grpSp>
        <p:nvGrpSpPr>
          <p:cNvPr id="8" name="그룹 7"/>
          <p:cNvGrpSpPr/>
          <p:nvPr/>
        </p:nvGrpSpPr>
        <p:grpSpPr>
          <a:xfrm>
            <a:off x="1232014" y="3769634"/>
            <a:ext cx="6818011" cy="1004177"/>
            <a:chOff x="840850" y="5176299"/>
            <a:chExt cx="7571630" cy="1115172"/>
          </a:xfrm>
        </p:grpSpPr>
        <p:sp>
          <p:nvSpPr>
            <p:cNvPr id="9" name="모서리가 둥근 직사각형 8"/>
            <p:cNvSpPr/>
            <p:nvPr/>
          </p:nvSpPr>
          <p:spPr>
            <a:xfrm>
              <a:off x="840850" y="5176299"/>
              <a:ext cx="7571630" cy="1115172"/>
            </a:xfrm>
            <a:prstGeom prst="roundRect">
              <a:avLst>
                <a:gd fmla="val 9860" name="adj"/>
              </a:avLst>
            </a:prstGeom>
            <a:gradFill>
              <a:gsLst>
                <a:gs pos="53000">
                  <a:srgbClr val="4A3424">
                    <a:lumMod val="95000"/>
                    <a:lumOff val="5000"/>
                  </a:srgbClr>
                </a:gs>
                <a:gs pos="0">
                  <a:srgbClr val="79563B"/>
                </a:gs>
                <a:gs pos="100000">
                  <a:srgbClr val="402D1F"/>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nvGrpSpPr>
            <p:cNvPr id="10" name="그룹 9"/>
            <p:cNvGrpSpPr/>
            <p:nvPr/>
          </p:nvGrpSpPr>
          <p:grpSpPr>
            <a:xfrm>
              <a:off x="897156" y="5236294"/>
              <a:ext cx="7459016" cy="995182"/>
              <a:chOff x="755576" y="5227987"/>
              <a:chExt cx="7747451" cy="1033667"/>
            </a:xfrm>
          </p:grpSpPr>
          <p:sp>
            <p:nvSpPr>
              <p:cNvPr id="13" name="모서리가 둥근 직사각형 12"/>
              <p:cNvSpPr/>
              <p:nvPr/>
            </p:nvSpPr>
            <p:spPr>
              <a:xfrm>
                <a:off x="755576" y="5227987"/>
                <a:ext cx="7747451" cy="1033666"/>
              </a:xfrm>
              <a:prstGeom prst="roundRect">
                <a:avLst>
                  <a:gd fmla="val 6869"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b="-279604" l="-13514" r="-4512" t="-283858"/>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14" name="모서리가 둥근 직사각형 13"/>
              <p:cNvSpPr/>
              <p:nvPr/>
            </p:nvSpPr>
            <p:spPr>
              <a:xfrm>
                <a:off x="755576" y="5227988"/>
                <a:ext cx="7747451" cy="1033666"/>
              </a:xfrm>
              <a:prstGeom prst="roundRect">
                <a:avLst>
                  <a:gd fmla="val 6869" name="adj"/>
                </a:avLst>
              </a:prstGeom>
              <a:gradFill>
                <a:gsLst>
                  <a:gs pos="0">
                    <a:schemeClr val="bg1">
                      <a:alpha val="3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sp>
          <p:nvSpPr>
            <p:cNvPr id="11" name="타원 10"/>
            <p:cNvSpPr/>
            <p:nvPr/>
          </p:nvSpPr>
          <p:spPr>
            <a:xfrm>
              <a:off x="971600" y="5687443"/>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12" name="타원 11"/>
            <p:cNvSpPr/>
            <p:nvPr/>
          </p:nvSpPr>
          <p:spPr>
            <a:xfrm>
              <a:off x="8171540" y="5687443"/>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graphicFrame>
        <p:nvGraphicFramePr>
          <p:cNvPr id="15" name="차트 14"/>
          <p:cNvGraphicFramePr/>
          <p:nvPr>
            <p:extLst>
              <p:ext uri="{D42A27DB-BD31-4B8C-83A1-F6EECF244321}">
                <p14:modId val="852023548"/>
              </p:ext>
            </p:extLst>
          </p:nvPr>
        </p:nvGraphicFramePr>
        <p:xfrm>
          <a:off x="1065547" y="1321905"/>
          <a:ext cx="7052496" cy="2290209"/>
        </p:xfrm>
        <a:graphic>
          <a:graphicData uri="http://schemas.openxmlformats.org/drawingml/2006/chart">
            <c:chart xmlns:c="http://schemas.openxmlformats.org/drawingml/2006/chart" r:id="rId5"/>
          </a:graphicData>
        </a:graphic>
      </p:graphicFrame>
      <p:sp>
        <p:nvSpPr>
          <p:cNvPr id="16" name="Freeform 10"/>
          <p:cNvSpPr>
            <a:spLocks noEditPoints="1"/>
          </p:cNvSpPr>
          <p:nvPr/>
        </p:nvSpPr>
        <p:spPr bwMode="auto">
          <a:xfrm>
            <a:off x="1865815" y="4035543"/>
            <a:ext cx="492052" cy="492052"/>
          </a:xfrm>
          <a:custGeom>
            <a:gdLst>
              <a:gd fmla="*/ 442 w 624" name="T0"/>
              <a:gd fmla="*/ 292 h 624" name="T1"/>
              <a:gd fmla="*/ 362 w 624" name="T2"/>
              <a:gd fmla="*/ 236 h 624" name="T3"/>
              <a:gd fmla="*/ 346 w 624" name="T4"/>
              <a:gd fmla="*/ 206 h 624" name="T5"/>
              <a:gd fmla="*/ 312 w 624" name="T6"/>
              <a:gd fmla="*/ 202 h 624" name="T7"/>
              <a:gd fmla="*/ 290 w 624" name="T8"/>
              <a:gd fmla="*/ 236 h 624" name="T9"/>
              <a:gd fmla="*/ 234 w 624" name="T10"/>
              <a:gd fmla="*/ 336 h 624" name="T11"/>
              <a:gd fmla="*/ 160 w 624" name="T12"/>
              <a:gd fmla="*/ 326 h 624" name="T13"/>
              <a:gd fmla="*/ 152 w 624" name="T14"/>
              <a:gd fmla="*/ 364 h 624" name="T15"/>
              <a:gd fmla="*/ 226 w 624" name="T16"/>
              <a:gd fmla="*/ 384 h 624" name="T17"/>
              <a:gd fmla="*/ 290 w 624" name="T18"/>
              <a:gd fmla="*/ 588 h 624" name="T19"/>
              <a:gd fmla="*/ 306 w 624" name="T20"/>
              <a:gd fmla="*/ 618 h 624" name="T21"/>
              <a:gd fmla="*/ 340 w 624" name="T22"/>
              <a:gd fmla="*/ 622 h 624" name="T23"/>
              <a:gd fmla="*/ 362 w 624" name="T24"/>
              <a:gd fmla="*/ 588 h 624" name="T25"/>
              <a:gd fmla="*/ 394 w 624" name="T26"/>
              <a:gd fmla="*/ 352 h 624" name="T27"/>
              <a:gd fmla="*/ 450 w 624" name="T28"/>
              <a:gd fmla="*/ 338 h 624" name="T29"/>
              <a:gd fmla="*/ 538 w 624" name="T30"/>
              <a:gd fmla="*/ 244 h 624" name="T31"/>
              <a:gd fmla="*/ 524 w 624" name="T32"/>
              <a:gd fmla="*/ 130 h 624" name="T33"/>
              <a:gd fmla="*/ 446 w 624" name="T34"/>
              <a:gd fmla="*/ 36 h 624" name="T35"/>
              <a:gd fmla="*/ 326 w 624" name="T36"/>
              <a:gd fmla="*/ 0 h 624" name="T37"/>
              <a:gd fmla="*/ 226 w 624" name="T38"/>
              <a:gd fmla="*/ 24 h 624" name="T39"/>
              <a:gd fmla="*/ 140 w 624" name="T40"/>
              <a:gd fmla="*/ 108 h 624" name="T41"/>
              <a:gd fmla="*/ 112 w 624" name="T42"/>
              <a:gd fmla="*/ 206 h 624" name="T43"/>
              <a:gd fmla="*/ 8 w 624" name="T44"/>
              <a:gd fmla="*/ 316 h 624" name="T45"/>
              <a:gd fmla="*/ 8 w 624" name="T46"/>
              <a:gd fmla="*/ 420 h 624" name="T47"/>
              <a:gd fmla="*/ 64 w 624" name="T48"/>
              <a:gd fmla="*/ 500 h 624" name="T49"/>
              <a:gd fmla="*/ 156 w 624" name="T50"/>
              <a:gd fmla="*/ 540 h 624" name="T51"/>
              <a:gd fmla="*/ 240 w 624" name="T52"/>
              <a:gd fmla="*/ 526 h 624" name="T53"/>
              <a:gd fmla="*/ 252 w 624" name="T54"/>
              <a:gd fmla="*/ 496 h 624" name="T55"/>
              <a:gd fmla="*/ 210 w 624" name="T56"/>
              <a:gd fmla="*/ 486 h 624" name="T57"/>
              <a:gd fmla="*/ 148 w 624" name="T58"/>
              <a:gd fmla="*/ 490 h 624" name="T59"/>
              <a:gd fmla="*/ 58 w 624" name="T60"/>
              <a:gd fmla="*/ 416 h 624" name="T61"/>
              <a:gd fmla="*/ 50 w 624" name="T62"/>
              <a:gd fmla="*/ 346 h 624" name="T63"/>
              <a:gd fmla="*/ 122 w 624" name="T64"/>
              <a:gd fmla="*/ 254 h 624" name="T65"/>
              <a:gd fmla="*/ 144 w 624" name="T66"/>
              <a:gd fmla="*/ 248 h 624" name="T67"/>
              <a:gd fmla="*/ 162 w 624" name="T68"/>
              <a:gd fmla="*/ 222 h 624" name="T69"/>
              <a:gd fmla="*/ 168 w 624" name="T70"/>
              <a:gd fmla="*/ 164 h 624" name="T71"/>
              <a:gd fmla="*/ 222 w 624" name="T72"/>
              <a:gd fmla="*/ 86 h 624" name="T73"/>
              <a:gd fmla="*/ 310 w 624" name="T74"/>
              <a:gd fmla="*/ 48 h 624" name="T75"/>
              <a:gd fmla="*/ 392 w 624" name="T76"/>
              <a:gd fmla="*/ 62 h 624" name="T77"/>
              <a:gd fmla="*/ 464 w 624" name="T78"/>
              <a:gd fmla="*/ 122 h 624" name="T79"/>
              <a:gd fmla="*/ 492 w 624" name="T80"/>
              <a:gd fmla="*/ 214 h 624" name="T81"/>
              <a:gd fmla="*/ 490 w 624" name="T82"/>
              <a:gd fmla="*/ 270 h 624" name="T83"/>
              <a:gd fmla="*/ 504 w 624" name="T84"/>
              <a:gd fmla="*/ 282 h 624" name="T85"/>
              <a:gd fmla="*/ 566 w 624" name="T86"/>
              <a:gd fmla="*/ 336 h 624" name="T87"/>
              <a:gd fmla="*/ 568 w 624" name="T88"/>
              <a:gd fmla="*/ 426 h 624" name="T89"/>
              <a:gd fmla="*/ 468 w 624" name="T90"/>
              <a:gd fmla="*/ 492 h 624" name="T91"/>
              <a:gd fmla="*/ 410 w 624" name="T92"/>
              <a:gd fmla="*/ 484 h 624" name="T93"/>
              <a:gd fmla="*/ 402 w 624" name="T94"/>
              <a:gd fmla="*/ 524 h 624" name="T95"/>
              <a:gd fmla="*/ 468 w 624" name="T96"/>
              <a:gd fmla="*/ 540 h 624" name="T97"/>
              <a:gd fmla="*/ 544 w 624" name="T98"/>
              <a:gd fmla="*/ 522 h 624" name="T99"/>
              <a:gd fmla="*/ 606 w 624" name="T100"/>
              <a:gd fmla="*/ 458 h 624" name="T101"/>
              <a:gd fmla="*/ 624 w 624" name="T102"/>
              <a:gd fmla="*/ 384 h 624" name="T103"/>
              <a:gd fmla="*/ 574 w 624" name="T104"/>
              <a:gd fmla="*/ 268 h 62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24" w="624">
                <a:moveTo>
                  <a:pt x="466" y="316"/>
                </a:moveTo>
                <a:lnTo>
                  <a:pt x="466" y="316"/>
                </a:lnTo>
                <a:lnTo>
                  <a:pt x="464" y="306"/>
                </a:lnTo>
                <a:lnTo>
                  <a:pt x="458" y="298"/>
                </a:lnTo>
                <a:lnTo>
                  <a:pt x="450" y="294"/>
                </a:lnTo>
                <a:lnTo>
                  <a:pt x="442" y="292"/>
                </a:lnTo>
                <a:lnTo>
                  <a:pt x="442" y="292"/>
                </a:lnTo>
                <a:lnTo>
                  <a:pt x="420" y="294"/>
                </a:lnTo>
                <a:lnTo>
                  <a:pt x="398" y="298"/>
                </a:lnTo>
                <a:lnTo>
                  <a:pt x="380" y="306"/>
                </a:lnTo>
                <a:lnTo>
                  <a:pt x="362" y="316"/>
                </a:lnTo>
                <a:lnTo>
                  <a:pt x="362" y="236"/>
                </a:lnTo>
                <a:lnTo>
                  <a:pt x="362" y="236"/>
                </a:lnTo>
                <a:lnTo>
                  <a:pt x="360" y="228"/>
                </a:lnTo>
                <a:lnTo>
                  <a:pt x="358" y="222"/>
                </a:lnTo>
                <a:lnTo>
                  <a:pt x="356" y="216"/>
                </a:lnTo>
                <a:lnTo>
                  <a:pt x="350" y="210"/>
                </a:lnTo>
                <a:lnTo>
                  <a:pt x="346" y="206"/>
                </a:lnTo>
                <a:lnTo>
                  <a:pt x="340" y="202"/>
                </a:lnTo>
                <a:lnTo>
                  <a:pt x="332" y="200"/>
                </a:lnTo>
                <a:lnTo>
                  <a:pt x="326" y="200"/>
                </a:lnTo>
                <a:lnTo>
                  <a:pt x="326" y="200"/>
                </a:lnTo>
                <a:lnTo>
                  <a:pt x="318" y="200"/>
                </a:lnTo>
                <a:lnTo>
                  <a:pt x="312" y="202"/>
                </a:lnTo>
                <a:lnTo>
                  <a:pt x="306" y="206"/>
                </a:lnTo>
                <a:lnTo>
                  <a:pt x="300" y="210"/>
                </a:lnTo>
                <a:lnTo>
                  <a:pt x="296" y="216"/>
                </a:lnTo>
                <a:lnTo>
                  <a:pt x="292" y="222"/>
                </a:lnTo>
                <a:lnTo>
                  <a:pt x="290" y="228"/>
                </a:lnTo>
                <a:lnTo>
                  <a:pt x="290" y="236"/>
                </a:lnTo>
                <a:lnTo>
                  <a:pt x="290" y="370"/>
                </a:lnTo>
                <a:lnTo>
                  <a:pt x="290" y="370"/>
                </a:lnTo>
                <a:lnTo>
                  <a:pt x="276" y="360"/>
                </a:lnTo>
                <a:lnTo>
                  <a:pt x="264" y="350"/>
                </a:lnTo>
                <a:lnTo>
                  <a:pt x="250" y="342"/>
                </a:lnTo>
                <a:lnTo>
                  <a:pt x="234" y="336"/>
                </a:lnTo>
                <a:lnTo>
                  <a:pt x="218" y="330"/>
                </a:lnTo>
                <a:lnTo>
                  <a:pt x="202" y="326"/>
                </a:lnTo>
                <a:lnTo>
                  <a:pt x="186" y="324"/>
                </a:lnTo>
                <a:lnTo>
                  <a:pt x="170" y="324"/>
                </a:lnTo>
                <a:lnTo>
                  <a:pt x="170" y="324"/>
                </a:lnTo>
                <a:lnTo>
                  <a:pt x="160" y="326"/>
                </a:lnTo>
                <a:lnTo>
                  <a:pt x="152" y="330"/>
                </a:lnTo>
                <a:lnTo>
                  <a:pt x="148" y="338"/>
                </a:lnTo>
                <a:lnTo>
                  <a:pt x="146" y="348"/>
                </a:lnTo>
                <a:lnTo>
                  <a:pt x="146" y="348"/>
                </a:lnTo>
                <a:lnTo>
                  <a:pt x="148" y="356"/>
                </a:lnTo>
                <a:lnTo>
                  <a:pt x="152" y="364"/>
                </a:lnTo>
                <a:lnTo>
                  <a:pt x="160" y="370"/>
                </a:lnTo>
                <a:lnTo>
                  <a:pt x="170" y="372"/>
                </a:lnTo>
                <a:lnTo>
                  <a:pt x="170" y="372"/>
                </a:lnTo>
                <a:lnTo>
                  <a:pt x="188" y="372"/>
                </a:lnTo>
                <a:lnTo>
                  <a:pt x="208" y="378"/>
                </a:lnTo>
                <a:lnTo>
                  <a:pt x="226" y="384"/>
                </a:lnTo>
                <a:lnTo>
                  <a:pt x="242" y="392"/>
                </a:lnTo>
                <a:lnTo>
                  <a:pt x="256" y="404"/>
                </a:lnTo>
                <a:lnTo>
                  <a:pt x="270" y="418"/>
                </a:lnTo>
                <a:lnTo>
                  <a:pt x="280" y="432"/>
                </a:lnTo>
                <a:lnTo>
                  <a:pt x="290" y="448"/>
                </a:lnTo>
                <a:lnTo>
                  <a:pt x="290" y="588"/>
                </a:lnTo>
                <a:lnTo>
                  <a:pt x="290" y="588"/>
                </a:lnTo>
                <a:lnTo>
                  <a:pt x="290" y="596"/>
                </a:lnTo>
                <a:lnTo>
                  <a:pt x="292" y="602"/>
                </a:lnTo>
                <a:lnTo>
                  <a:pt x="296" y="608"/>
                </a:lnTo>
                <a:lnTo>
                  <a:pt x="300" y="614"/>
                </a:lnTo>
                <a:lnTo>
                  <a:pt x="306" y="618"/>
                </a:lnTo>
                <a:lnTo>
                  <a:pt x="312" y="622"/>
                </a:lnTo>
                <a:lnTo>
                  <a:pt x="318" y="624"/>
                </a:lnTo>
                <a:lnTo>
                  <a:pt x="326" y="624"/>
                </a:lnTo>
                <a:lnTo>
                  <a:pt x="326" y="624"/>
                </a:lnTo>
                <a:lnTo>
                  <a:pt x="332" y="624"/>
                </a:lnTo>
                <a:lnTo>
                  <a:pt x="340" y="622"/>
                </a:lnTo>
                <a:lnTo>
                  <a:pt x="346" y="618"/>
                </a:lnTo>
                <a:lnTo>
                  <a:pt x="350" y="614"/>
                </a:lnTo>
                <a:lnTo>
                  <a:pt x="356" y="608"/>
                </a:lnTo>
                <a:lnTo>
                  <a:pt x="358" y="602"/>
                </a:lnTo>
                <a:lnTo>
                  <a:pt x="360" y="596"/>
                </a:lnTo>
                <a:lnTo>
                  <a:pt x="362" y="588"/>
                </a:lnTo>
                <a:lnTo>
                  <a:pt x="362" y="386"/>
                </a:lnTo>
                <a:lnTo>
                  <a:pt x="362" y="386"/>
                </a:lnTo>
                <a:lnTo>
                  <a:pt x="368" y="376"/>
                </a:lnTo>
                <a:lnTo>
                  <a:pt x="376" y="368"/>
                </a:lnTo>
                <a:lnTo>
                  <a:pt x="384" y="360"/>
                </a:lnTo>
                <a:lnTo>
                  <a:pt x="394" y="352"/>
                </a:lnTo>
                <a:lnTo>
                  <a:pt x="404" y="346"/>
                </a:lnTo>
                <a:lnTo>
                  <a:pt x="416" y="342"/>
                </a:lnTo>
                <a:lnTo>
                  <a:pt x="428" y="340"/>
                </a:lnTo>
                <a:lnTo>
                  <a:pt x="442" y="340"/>
                </a:lnTo>
                <a:lnTo>
                  <a:pt x="442" y="340"/>
                </a:lnTo>
                <a:lnTo>
                  <a:pt x="450" y="338"/>
                </a:lnTo>
                <a:lnTo>
                  <a:pt x="458" y="332"/>
                </a:lnTo>
                <a:lnTo>
                  <a:pt x="464" y="324"/>
                </a:lnTo>
                <a:lnTo>
                  <a:pt x="466" y="316"/>
                </a:lnTo>
                <a:lnTo>
                  <a:pt x="466" y="316"/>
                </a:lnTo>
                <a:close/>
                <a:moveTo>
                  <a:pt x="538" y="244"/>
                </a:moveTo>
                <a:lnTo>
                  <a:pt x="538" y="244"/>
                </a:lnTo>
                <a:lnTo>
                  <a:pt x="540" y="214"/>
                </a:lnTo>
                <a:lnTo>
                  <a:pt x="540" y="214"/>
                </a:lnTo>
                <a:lnTo>
                  <a:pt x="540" y="192"/>
                </a:lnTo>
                <a:lnTo>
                  <a:pt x="536" y="170"/>
                </a:lnTo>
                <a:lnTo>
                  <a:pt x="532" y="150"/>
                </a:lnTo>
                <a:lnTo>
                  <a:pt x="524" y="130"/>
                </a:lnTo>
                <a:lnTo>
                  <a:pt x="514" y="112"/>
                </a:lnTo>
                <a:lnTo>
                  <a:pt x="504" y="94"/>
                </a:lnTo>
                <a:lnTo>
                  <a:pt x="492" y="78"/>
                </a:lnTo>
                <a:lnTo>
                  <a:pt x="478" y="62"/>
                </a:lnTo>
                <a:lnTo>
                  <a:pt x="462" y="48"/>
                </a:lnTo>
                <a:lnTo>
                  <a:pt x="446" y="36"/>
                </a:lnTo>
                <a:lnTo>
                  <a:pt x="428" y="26"/>
                </a:lnTo>
                <a:lnTo>
                  <a:pt x="410" y="16"/>
                </a:lnTo>
                <a:lnTo>
                  <a:pt x="390" y="10"/>
                </a:lnTo>
                <a:lnTo>
                  <a:pt x="370" y="4"/>
                </a:lnTo>
                <a:lnTo>
                  <a:pt x="348" y="2"/>
                </a:lnTo>
                <a:lnTo>
                  <a:pt x="326" y="0"/>
                </a:lnTo>
                <a:lnTo>
                  <a:pt x="326" y="0"/>
                </a:lnTo>
                <a:lnTo>
                  <a:pt x="306" y="2"/>
                </a:lnTo>
                <a:lnTo>
                  <a:pt x="284" y="4"/>
                </a:lnTo>
                <a:lnTo>
                  <a:pt x="264" y="10"/>
                </a:lnTo>
                <a:lnTo>
                  <a:pt x="246" y="16"/>
                </a:lnTo>
                <a:lnTo>
                  <a:pt x="226" y="24"/>
                </a:lnTo>
                <a:lnTo>
                  <a:pt x="210" y="36"/>
                </a:lnTo>
                <a:lnTo>
                  <a:pt x="194" y="48"/>
                </a:lnTo>
                <a:lnTo>
                  <a:pt x="178" y="60"/>
                </a:lnTo>
                <a:lnTo>
                  <a:pt x="164" y="76"/>
                </a:lnTo>
                <a:lnTo>
                  <a:pt x="152" y="90"/>
                </a:lnTo>
                <a:lnTo>
                  <a:pt x="140" y="108"/>
                </a:lnTo>
                <a:lnTo>
                  <a:pt x="132" y="126"/>
                </a:lnTo>
                <a:lnTo>
                  <a:pt x="124" y="146"/>
                </a:lnTo>
                <a:lnTo>
                  <a:pt x="118" y="164"/>
                </a:lnTo>
                <a:lnTo>
                  <a:pt x="114" y="186"/>
                </a:lnTo>
                <a:lnTo>
                  <a:pt x="112" y="206"/>
                </a:lnTo>
                <a:lnTo>
                  <a:pt x="112" y="206"/>
                </a:lnTo>
                <a:lnTo>
                  <a:pt x="88" y="218"/>
                </a:lnTo>
                <a:lnTo>
                  <a:pt x="68" y="232"/>
                </a:lnTo>
                <a:lnTo>
                  <a:pt x="48" y="250"/>
                </a:lnTo>
                <a:lnTo>
                  <a:pt x="32" y="270"/>
                </a:lnTo>
                <a:lnTo>
                  <a:pt x="18" y="292"/>
                </a:lnTo>
                <a:lnTo>
                  <a:pt x="8" y="316"/>
                </a:lnTo>
                <a:lnTo>
                  <a:pt x="2" y="342"/>
                </a:lnTo>
                <a:lnTo>
                  <a:pt x="0" y="368"/>
                </a:lnTo>
                <a:lnTo>
                  <a:pt x="0" y="368"/>
                </a:lnTo>
                <a:lnTo>
                  <a:pt x="2" y="386"/>
                </a:lnTo>
                <a:lnTo>
                  <a:pt x="4" y="402"/>
                </a:lnTo>
                <a:lnTo>
                  <a:pt x="8" y="420"/>
                </a:lnTo>
                <a:lnTo>
                  <a:pt x="14" y="434"/>
                </a:lnTo>
                <a:lnTo>
                  <a:pt x="22" y="450"/>
                </a:lnTo>
                <a:lnTo>
                  <a:pt x="30" y="464"/>
                </a:lnTo>
                <a:lnTo>
                  <a:pt x="40" y="478"/>
                </a:lnTo>
                <a:lnTo>
                  <a:pt x="52" y="490"/>
                </a:lnTo>
                <a:lnTo>
                  <a:pt x="64" y="500"/>
                </a:lnTo>
                <a:lnTo>
                  <a:pt x="76" y="510"/>
                </a:lnTo>
                <a:lnTo>
                  <a:pt x="90" y="520"/>
                </a:lnTo>
                <a:lnTo>
                  <a:pt x="106" y="526"/>
                </a:lnTo>
                <a:lnTo>
                  <a:pt x="122" y="532"/>
                </a:lnTo>
                <a:lnTo>
                  <a:pt x="138" y="536"/>
                </a:lnTo>
                <a:lnTo>
                  <a:pt x="156" y="540"/>
                </a:lnTo>
                <a:lnTo>
                  <a:pt x="172" y="540"/>
                </a:lnTo>
                <a:lnTo>
                  <a:pt x="172" y="540"/>
                </a:lnTo>
                <a:lnTo>
                  <a:pt x="190" y="540"/>
                </a:lnTo>
                <a:lnTo>
                  <a:pt x="206" y="536"/>
                </a:lnTo>
                <a:lnTo>
                  <a:pt x="224" y="532"/>
                </a:lnTo>
                <a:lnTo>
                  <a:pt x="240" y="526"/>
                </a:lnTo>
                <a:lnTo>
                  <a:pt x="240" y="526"/>
                </a:lnTo>
                <a:lnTo>
                  <a:pt x="246" y="522"/>
                </a:lnTo>
                <a:lnTo>
                  <a:pt x="252" y="514"/>
                </a:lnTo>
                <a:lnTo>
                  <a:pt x="254" y="504"/>
                </a:lnTo>
                <a:lnTo>
                  <a:pt x="252" y="496"/>
                </a:lnTo>
                <a:lnTo>
                  <a:pt x="252" y="496"/>
                </a:lnTo>
                <a:lnTo>
                  <a:pt x="246" y="488"/>
                </a:lnTo>
                <a:lnTo>
                  <a:pt x="238" y="482"/>
                </a:lnTo>
                <a:lnTo>
                  <a:pt x="230" y="480"/>
                </a:lnTo>
                <a:lnTo>
                  <a:pt x="220" y="482"/>
                </a:lnTo>
                <a:lnTo>
                  <a:pt x="220" y="482"/>
                </a:lnTo>
                <a:lnTo>
                  <a:pt x="210" y="486"/>
                </a:lnTo>
                <a:lnTo>
                  <a:pt x="198" y="490"/>
                </a:lnTo>
                <a:lnTo>
                  <a:pt x="186" y="492"/>
                </a:lnTo>
                <a:lnTo>
                  <a:pt x="172" y="492"/>
                </a:lnTo>
                <a:lnTo>
                  <a:pt x="172" y="492"/>
                </a:lnTo>
                <a:lnTo>
                  <a:pt x="160" y="492"/>
                </a:lnTo>
                <a:lnTo>
                  <a:pt x="148" y="490"/>
                </a:lnTo>
                <a:lnTo>
                  <a:pt x="136" y="486"/>
                </a:lnTo>
                <a:lnTo>
                  <a:pt x="124" y="482"/>
                </a:lnTo>
                <a:lnTo>
                  <a:pt x="104" y="470"/>
                </a:lnTo>
                <a:lnTo>
                  <a:pt x="86" y="456"/>
                </a:lnTo>
                <a:lnTo>
                  <a:pt x="70" y="438"/>
                </a:lnTo>
                <a:lnTo>
                  <a:pt x="58" y="416"/>
                </a:lnTo>
                <a:lnTo>
                  <a:pt x="54" y="404"/>
                </a:lnTo>
                <a:lnTo>
                  <a:pt x="52" y="392"/>
                </a:lnTo>
                <a:lnTo>
                  <a:pt x="50" y="380"/>
                </a:lnTo>
                <a:lnTo>
                  <a:pt x="48" y="368"/>
                </a:lnTo>
                <a:lnTo>
                  <a:pt x="48" y="368"/>
                </a:lnTo>
                <a:lnTo>
                  <a:pt x="50" y="346"/>
                </a:lnTo>
                <a:lnTo>
                  <a:pt x="56" y="326"/>
                </a:lnTo>
                <a:lnTo>
                  <a:pt x="64" y="308"/>
                </a:lnTo>
                <a:lnTo>
                  <a:pt x="76" y="292"/>
                </a:lnTo>
                <a:lnTo>
                  <a:pt x="88" y="276"/>
                </a:lnTo>
                <a:lnTo>
                  <a:pt x="104" y="264"/>
                </a:lnTo>
                <a:lnTo>
                  <a:pt x="122" y="254"/>
                </a:lnTo>
                <a:lnTo>
                  <a:pt x="142" y="248"/>
                </a:lnTo>
                <a:lnTo>
                  <a:pt x="142" y="248"/>
                </a:lnTo>
                <a:lnTo>
                  <a:pt x="144" y="248"/>
                </a:lnTo>
                <a:lnTo>
                  <a:pt x="144" y="248"/>
                </a:lnTo>
                <a:lnTo>
                  <a:pt x="144" y="248"/>
                </a:lnTo>
                <a:lnTo>
                  <a:pt x="144" y="248"/>
                </a:lnTo>
                <a:lnTo>
                  <a:pt x="146" y="246"/>
                </a:lnTo>
                <a:lnTo>
                  <a:pt x="146" y="246"/>
                </a:lnTo>
                <a:lnTo>
                  <a:pt x="152" y="242"/>
                </a:lnTo>
                <a:lnTo>
                  <a:pt x="158" y="238"/>
                </a:lnTo>
                <a:lnTo>
                  <a:pt x="160" y="230"/>
                </a:lnTo>
                <a:lnTo>
                  <a:pt x="162" y="222"/>
                </a:lnTo>
                <a:lnTo>
                  <a:pt x="162" y="222"/>
                </a:lnTo>
                <a:lnTo>
                  <a:pt x="160" y="214"/>
                </a:lnTo>
                <a:lnTo>
                  <a:pt x="160" y="214"/>
                </a:lnTo>
                <a:lnTo>
                  <a:pt x="162" y="198"/>
                </a:lnTo>
                <a:lnTo>
                  <a:pt x="164" y="180"/>
                </a:lnTo>
                <a:lnTo>
                  <a:pt x="168" y="164"/>
                </a:lnTo>
                <a:lnTo>
                  <a:pt x="174" y="150"/>
                </a:lnTo>
                <a:lnTo>
                  <a:pt x="180" y="134"/>
                </a:lnTo>
                <a:lnTo>
                  <a:pt x="190" y="122"/>
                </a:lnTo>
                <a:lnTo>
                  <a:pt x="198" y="108"/>
                </a:lnTo>
                <a:lnTo>
                  <a:pt x="210" y="96"/>
                </a:lnTo>
                <a:lnTo>
                  <a:pt x="222" y="86"/>
                </a:lnTo>
                <a:lnTo>
                  <a:pt x="234" y="76"/>
                </a:lnTo>
                <a:lnTo>
                  <a:pt x="248" y="68"/>
                </a:lnTo>
                <a:lnTo>
                  <a:pt x="262" y="62"/>
                </a:lnTo>
                <a:lnTo>
                  <a:pt x="278" y="56"/>
                </a:lnTo>
                <a:lnTo>
                  <a:pt x="294" y="52"/>
                </a:lnTo>
                <a:lnTo>
                  <a:pt x="310" y="48"/>
                </a:lnTo>
                <a:lnTo>
                  <a:pt x="326" y="48"/>
                </a:lnTo>
                <a:lnTo>
                  <a:pt x="326" y="48"/>
                </a:lnTo>
                <a:lnTo>
                  <a:pt x="344" y="48"/>
                </a:lnTo>
                <a:lnTo>
                  <a:pt x="360" y="52"/>
                </a:lnTo>
                <a:lnTo>
                  <a:pt x="376" y="56"/>
                </a:lnTo>
                <a:lnTo>
                  <a:pt x="392" y="62"/>
                </a:lnTo>
                <a:lnTo>
                  <a:pt x="406" y="68"/>
                </a:lnTo>
                <a:lnTo>
                  <a:pt x="420" y="76"/>
                </a:lnTo>
                <a:lnTo>
                  <a:pt x="432" y="86"/>
                </a:lnTo>
                <a:lnTo>
                  <a:pt x="444" y="96"/>
                </a:lnTo>
                <a:lnTo>
                  <a:pt x="454" y="108"/>
                </a:lnTo>
                <a:lnTo>
                  <a:pt x="464" y="122"/>
                </a:lnTo>
                <a:lnTo>
                  <a:pt x="472" y="134"/>
                </a:lnTo>
                <a:lnTo>
                  <a:pt x="480" y="150"/>
                </a:lnTo>
                <a:lnTo>
                  <a:pt x="486" y="164"/>
                </a:lnTo>
                <a:lnTo>
                  <a:pt x="490" y="180"/>
                </a:lnTo>
                <a:lnTo>
                  <a:pt x="492" y="198"/>
                </a:lnTo>
                <a:lnTo>
                  <a:pt x="492" y="214"/>
                </a:lnTo>
                <a:lnTo>
                  <a:pt x="492" y="214"/>
                </a:lnTo>
                <a:lnTo>
                  <a:pt x="492" y="234"/>
                </a:lnTo>
                <a:lnTo>
                  <a:pt x="488" y="254"/>
                </a:lnTo>
                <a:lnTo>
                  <a:pt x="488" y="254"/>
                </a:lnTo>
                <a:lnTo>
                  <a:pt x="488" y="262"/>
                </a:lnTo>
                <a:lnTo>
                  <a:pt x="490" y="270"/>
                </a:lnTo>
                <a:lnTo>
                  <a:pt x="496" y="278"/>
                </a:lnTo>
                <a:lnTo>
                  <a:pt x="504" y="282"/>
                </a:lnTo>
                <a:lnTo>
                  <a:pt x="504" y="282"/>
                </a:lnTo>
                <a:lnTo>
                  <a:pt x="504" y="282"/>
                </a:lnTo>
                <a:lnTo>
                  <a:pt x="504" y="282"/>
                </a:lnTo>
                <a:lnTo>
                  <a:pt x="504" y="282"/>
                </a:lnTo>
                <a:lnTo>
                  <a:pt x="504" y="282"/>
                </a:lnTo>
                <a:lnTo>
                  <a:pt x="520" y="288"/>
                </a:lnTo>
                <a:lnTo>
                  <a:pt x="534" y="298"/>
                </a:lnTo>
                <a:lnTo>
                  <a:pt x="546" y="308"/>
                </a:lnTo>
                <a:lnTo>
                  <a:pt x="556" y="322"/>
                </a:lnTo>
                <a:lnTo>
                  <a:pt x="566" y="336"/>
                </a:lnTo>
                <a:lnTo>
                  <a:pt x="572" y="350"/>
                </a:lnTo>
                <a:lnTo>
                  <a:pt x="576" y="366"/>
                </a:lnTo>
                <a:lnTo>
                  <a:pt x="576" y="384"/>
                </a:lnTo>
                <a:lnTo>
                  <a:pt x="576" y="384"/>
                </a:lnTo>
                <a:lnTo>
                  <a:pt x="574" y="406"/>
                </a:lnTo>
                <a:lnTo>
                  <a:pt x="568" y="426"/>
                </a:lnTo>
                <a:lnTo>
                  <a:pt x="558" y="444"/>
                </a:lnTo>
                <a:lnTo>
                  <a:pt x="546" y="460"/>
                </a:lnTo>
                <a:lnTo>
                  <a:pt x="530" y="474"/>
                </a:lnTo>
                <a:lnTo>
                  <a:pt x="510" y="484"/>
                </a:lnTo>
                <a:lnTo>
                  <a:pt x="490" y="490"/>
                </a:lnTo>
                <a:lnTo>
                  <a:pt x="468" y="492"/>
                </a:lnTo>
                <a:lnTo>
                  <a:pt x="468" y="492"/>
                </a:lnTo>
                <a:lnTo>
                  <a:pt x="448" y="490"/>
                </a:lnTo>
                <a:lnTo>
                  <a:pt x="428" y="484"/>
                </a:lnTo>
                <a:lnTo>
                  <a:pt x="428" y="484"/>
                </a:lnTo>
                <a:lnTo>
                  <a:pt x="420" y="482"/>
                </a:lnTo>
                <a:lnTo>
                  <a:pt x="410" y="484"/>
                </a:lnTo>
                <a:lnTo>
                  <a:pt x="402" y="490"/>
                </a:lnTo>
                <a:lnTo>
                  <a:pt x="398" y="498"/>
                </a:lnTo>
                <a:lnTo>
                  <a:pt x="398" y="498"/>
                </a:lnTo>
                <a:lnTo>
                  <a:pt x="396" y="506"/>
                </a:lnTo>
                <a:lnTo>
                  <a:pt x="398" y="516"/>
                </a:lnTo>
                <a:lnTo>
                  <a:pt x="402" y="524"/>
                </a:lnTo>
                <a:lnTo>
                  <a:pt x="410" y="528"/>
                </a:lnTo>
                <a:lnTo>
                  <a:pt x="410" y="528"/>
                </a:lnTo>
                <a:lnTo>
                  <a:pt x="424" y="534"/>
                </a:lnTo>
                <a:lnTo>
                  <a:pt x="440" y="538"/>
                </a:lnTo>
                <a:lnTo>
                  <a:pt x="454" y="540"/>
                </a:lnTo>
                <a:lnTo>
                  <a:pt x="468" y="540"/>
                </a:lnTo>
                <a:lnTo>
                  <a:pt x="468" y="540"/>
                </a:lnTo>
                <a:lnTo>
                  <a:pt x="484" y="540"/>
                </a:lnTo>
                <a:lnTo>
                  <a:pt x="500" y="536"/>
                </a:lnTo>
                <a:lnTo>
                  <a:pt x="516" y="532"/>
                </a:lnTo>
                <a:lnTo>
                  <a:pt x="530" y="528"/>
                </a:lnTo>
                <a:lnTo>
                  <a:pt x="544" y="522"/>
                </a:lnTo>
                <a:lnTo>
                  <a:pt x="556" y="514"/>
                </a:lnTo>
                <a:lnTo>
                  <a:pt x="568" y="504"/>
                </a:lnTo>
                <a:lnTo>
                  <a:pt x="580" y="494"/>
                </a:lnTo>
                <a:lnTo>
                  <a:pt x="590" y="484"/>
                </a:lnTo>
                <a:lnTo>
                  <a:pt x="598" y="472"/>
                </a:lnTo>
                <a:lnTo>
                  <a:pt x="606" y="458"/>
                </a:lnTo>
                <a:lnTo>
                  <a:pt x="612" y="444"/>
                </a:lnTo>
                <a:lnTo>
                  <a:pt x="618" y="430"/>
                </a:lnTo>
                <a:lnTo>
                  <a:pt x="622" y="416"/>
                </a:lnTo>
                <a:lnTo>
                  <a:pt x="624" y="400"/>
                </a:lnTo>
                <a:lnTo>
                  <a:pt x="624" y="384"/>
                </a:lnTo>
                <a:lnTo>
                  <a:pt x="624" y="384"/>
                </a:lnTo>
                <a:lnTo>
                  <a:pt x="624" y="362"/>
                </a:lnTo>
                <a:lnTo>
                  <a:pt x="618" y="340"/>
                </a:lnTo>
                <a:lnTo>
                  <a:pt x="612" y="320"/>
                </a:lnTo>
                <a:lnTo>
                  <a:pt x="602" y="302"/>
                </a:lnTo>
                <a:lnTo>
                  <a:pt x="588" y="284"/>
                </a:lnTo>
                <a:lnTo>
                  <a:pt x="574" y="268"/>
                </a:lnTo>
                <a:lnTo>
                  <a:pt x="558" y="256"/>
                </a:lnTo>
                <a:lnTo>
                  <a:pt x="538" y="244"/>
                </a:lnTo>
                <a:lnTo>
                  <a:pt x="538" y="244"/>
                </a:lnTo>
                <a:close/>
              </a:path>
            </a:pathLst>
          </a:custGeom>
          <a:solidFill>
            <a:srgbClr val="402D1F"/>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ko-KR" sz="1400"/>
          </a:p>
        </p:txBody>
      </p:sp>
      <p:sp>
        <p:nvSpPr>
          <p:cNvPr id="17" name="Rectangle 3"/>
          <p:cNvSpPr txBox="1">
            <a:spLocks noChangeArrowheads="1"/>
          </p:cNvSpPr>
          <p:nvPr/>
        </p:nvSpPr>
        <p:spPr bwMode="auto">
          <a:xfrm>
            <a:off x="2505946" y="3988436"/>
            <a:ext cx="4726138" cy="24384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altLang="ko-KR" b="1" lang="en-US" smtClean="0" sz="1600">
                <a:solidFill>
                  <a:srgbClr val="402D1F"/>
                </a:solidFill>
                <a:latin charset="0" panose="020f0502020204030204" pitchFamily="34" typeface="Calibri"/>
                <a:ea charset="0" panose="020b0604030504040204" pitchFamily="34" typeface="Tahoma"/>
                <a:cs charset="0" panose="020b0604030504040204" pitchFamily="34" typeface="Tahoma"/>
              </a:rPr>
              <a:t>Presentation title</a:t>
            </a:r>
          </a:p>
        </p:txBody>
      </p:sp>
      <p:sp>
        <p:nvSpPr>
          <p:cNvPr id="18" name="Rectangle 3"/>
          <p:cNvSpPr txBox="1">
            <a:spLocks noChangeArrowheads="1"/>
          </p:cNvSpPr>
          <p:nvPr/>
        </p:nvSpPr>
        <p:spPr bwMode="auto">
          <a:xfrm>
            <a:off x="2505946" y="4255400"/>
            <a:ext cx="4742276" cy="30480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00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grpSp>
        <p:nvGrpSpPr>
          <p:cNvPr id="19" name="그룹 18"/>
          <p:cNvGrpSpPr/>
          <p:nvPr/>
        </p:nvGrpSpPr>
        <p:grpSpPr>
          <a:xfrm flipH="1" rot="20489486">
            <a:off x="7070958" y="3508145"/>
            <a:ext cx="1405257" cy="644622"/>
            <a:chOff x="1221200" y="5283927"/>
            <a:chExt cx="1720031" cy="789015"/>
          </a:xfrm>
        </p:grpSpPr>
        <p:pic>
          <p:nvPicPr>
            <p:cNvPr id="20" name="그림 19"/>
            <p:cNvPicPr>
              <a:picLocks noChangeAspect="1"/>
            </p:cNvPicPr>
            <p:nvPr/>
          </p:nvPicPr>
          <p:blipFill>
            <a:blip r:embed="rId6">
              <a:extLst>
                <a:ext uri="{BEBA8EAE-BF5A-486C-A8C5-ECC9F3942E4B}">
                  <a14:imgProps>
                    <a14:imgLayer xmlns:d3p1="http://schemas.openxmlformats.org/officeDocument/2006/relationships" d3p1:embed="">
                      <a14:imgEffect>
                        <a14:colorTemperature colorTemp="11200"/>
                      </a14:imgEffect>
                      <a14:imgEffect>
                        <a14:saturation sat="66000"/>
                      </a14:imgEffect>
                      <a14:imgEffect>
                        <a14:brightnessContrast contrast="-20000"/>
                      </a14:imgEffect>
                    </a14:imgLayer>
                  </a14:imgProps>
                </a:ext>
                <a:ext uri="{28A0092B-C50C-407E-A947-70E740481C1C}">
                  <a14:useLocalDpi/>
                </a:ext>
              </a:extLst>
            </a:blip>
            <a:stretch>
              <a:fillRect/>
            </a:stretch>
          </p:blipFill>
          <p:spPr>
            <a:xfrm flipV="1" rot="16626055">
              <a:off x="2131163" y="5751612"/>
              <a:ext cx="341282" cy="301377"/>
            </a:xfrm>
            <a:prstGeom prst="rect">
              <a:avLst/>
            </a:prstGeom>
          </p:spPr>
        </p:pic>
        <p:pic>
          <p:nvPicPr>
            <p:cNvPr id="21" name="그림 20"/>
            <p:cNvPicPr>
              <a:picLocks noChangeAspect="1"/>
            </p:cNvPicPr>
            <p:nvPr/>
          </p:nvPicPr>
          <p:blipFill>
            <a:blip r:embed="rId7">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rot="13151999">
              <a:off x="1836919" y="5543388"/>
              <a:ext cx="261084" cy="230557"/>
            </a:xfrm>
            <a:prstGeom prst="rect">
              <a:avLst/>
            </a:prstGeom>
          </p:spPr>
        </p:pic>
        <p:pic>
          <p:nvPicPr>
            <p:cNvPr id="22" name="그림 21"/>
            <p:cNvPicPr>
              <a:picLocks noChangeAspect="1"/>
            </p:cNvPicPr>
            <p:nvPr/>
          </p:nvPicPr>
          <p:blipFill>
            <a:blip r:embed="rId8">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flipV="1" rot="16819596">
              <a:off x="1211294" y="5293833"/>
              <a:ext cx="169431" cy="149620"/>
            </a:xfrm>
            <a:prstGeom prst="rect">
              <a:avLst/>
            </a:prstGeom>
          </p:spPr>
        </p:pic>
        <p:pic>
          <p:nvPicPr>
            <p:cNvPr id="23" name="그림 22"/>
            <p:cNvPicPr>
              <a:picLocks noChangeAspect="1"/>
            </p:cNvPicPr>
            <p:nvPr/>
          </p:nvPicPr>
          <p:blipFill>
            <a:blip r:embed="rId9">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4694186">
              <a:off x="2666639" y="5723950"/>
              <a:ext cx="169431" cy="149620"/>
            </a:xfrm>
            <a:prstGeom prst="rect">
              <a:avLst/>
            </a:prstGeom>
          </p:spPr>
        </p:pic>
        <p:pic>
          <p:nvPicPr>
            <p:cNvPr id="24" name="그림 23"/>
            <p:cNvPicPr>
              <a:picLocks noChangeAspect="1"/>
            </p:cNvPicPr>
            <p:nvPr/>
          </p:nvPicPr>
          <p:blipFill>
            <a:blip r:embed="rId10">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20523596">
              <a:off x="2694244" y="5471888"/>
              <a:ext cx="246987" cy="218108"/>
            </a:xfrm>
            <a:prstGeom prst="rect">
              <a:avLst/>
            </a:prstGeom>
          </p:spPr>
        </p:pic>
      </p:grpSp>
    </p:spTree>
    <p:extLst>
      <p:ext uri="{BB962C8B-B14F-4D97-AF65-F5344CB8AC3E}">
        <p14:creationId val="2266879089"/>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2" name="그룹 41"/>
          <p:cNvGrpSpPr/>
          <p:nvPr/>
        </p:nvGrpSpPr>
        <p:grpSpPr>
          <a:xfrm>
            <a:off x="359" y="1699592"/>
            <a:ext cx="9143641" cy="2914250"/>
            <a:chOff x="359" y="1659836"/>
            <a:chExt cx="9143641" cy="2914250"/>
          </a:xfrm>
        </p:grpSpPr>
        <p:sp>
          <p:nvSpPr>
            <p:cNvPr id="12" name="Freeform 9"/>
            <p:cNvSpPr/>
            <p:nvPr/>
          </p:nvSpPr>
          <p:spPr bwMode="auto">
            <a:xfrm flipH="1" flipV="1">
              <a:off x="5649774" y="3497190"/>
              <a:ext cx="2155364" cy="1076895"/>
            </a:xfrm>
            <a:custGeom>
              <a:gdLst>
                <a:gd fmla="*/ 2734 w 2734" name="T0"/>
                <a:gd fmla="*/ 1366 h 1366" name="T1"/>
                <a:gd fmla="*/ 2726 w 2734" name="T2"/>
                <a:gd fmla="*/ 1226 h 1366" name="T3"/>
                <a:gd fmla="*/ 2706 w 2734" name="T4"/>
                <a:gd fmla="*/ 1091 h 1366" name="T5"/>
                <a:gd fmla="*/ 2672 w 2734" name="T6"/>
                <a:gd fmla="*/ 959 h 1366" name="T7"/>
                <a:gd fmla="*/ 2626 w 2734" name="T8"/>
                <a:gd fmla="*/ 835 h 1366" name="T9"/>
                <a:gd fmla="*/ 2568 w 2734" name="T10"/>
                <a:gd fmla="*/ 715 h 1366" name="T11"/>
                <a:gd fmla="*/ 2501 w 2734" name="T12"/>
                <a:gd fmla="*/ 601 h 1366" name="T13"/>
                <a:gd fmla="*/ 2423 w 2734" name="T14"/>
                <a:gd fmla="*/ 497 h 1366" name="T15"/>
                <a:gd fmla="*/ 2335 w 2734" name="T16"/>
                <a:gd fmla="*/ 400 h 1366" name="T17"/>
                <a:gd fmla="*/ 2237 w 2734" name="T18"/>
                <a:gd fmla="*/ 312 h 1366" name="T19"/>
                <a:gd fmla="*/ 2131 w 2734" name="T20"/>
                <a:gd fmla="*/ 232 h 1366" name="T21"/>
                <a:gd fmla="*/ 2019 w 2734" name="T22"/>
                <a:gd fmla="*/ 164 h 1366" name="T23"/>
                <a:gd fmla="*/ 1899 w 2734" name="T24"/>
                <a:gd fmla="*/ 106 h 1366" name="T25"/>
                <a:gd fmla="*/ 1774 w 2734" name="T26"/>
                <a:gd fmla="*/ 60 h 1366" name="T27"/>
                <a:gd fmla="*/ 1642 w 2734" name="T28"/>
                <a:gd fmla="*/ 26 h 1366" name="T29"/>
                <a:gd fmla="*/ 1508 w 2734" name="T30"/>
                <a:gd fmla="*/ 6 h 1366" name="T31"/>
                <a:gd fmla="*/ 1368 w 2734" name="T32"/>
                <a:gd fmla="*/ 0 h 1366" name="T33"/>
                <a:gd fmla="*/ 1296 w 2734" name="T34"/>
                <a:gd fmla="*/ 0 h 1366" name="T35"/>
                <a:gd fmla="*/ 1159 w 2734" name="T36"/>
                <a:gd fmla="*/ 14 h 1366" name="T37"/>
                <a:gd fmla="*/ 1025 w 2734" name="T38"/>
                <a:gd fmla="*/ 42 h 1366" name="T39"/>
                <a:gd fmla="*/ 897 w 2734" name="T40"/>
                <a:gd fmla="*/ 82 h 1366" name="T41"/>
                <a:gd fmla="*/ 775 w 2734" name="T42"/>
                <a:gd fmla="*/ 134 h 1366" name="T43"/>
                <a:gd fmla="*/ 659 w 2734" name="T44"/>
                <a:gd fmla="*/ 198 h 1366" name="T45"/>
                <a:gd fmla="*/ 550 w 2734" name="T46"/>
                <a:gd fmla="*/ 272 h 1366" name="T47"/>
                <a:gd fmla="*/ 448 w 2734" name="T48"/>
                <a:gd fmla="*/ 354 h 1366" name="T49"/>
                <a:gd fmla="*/ 356 w 2734" name="T50"/>
                <a:gd fmla="*/ 447 h 1366" name="T51"/>
                <a:gd fmla="*/ 272 w 2734" name="T52"/>
                <a:gd fmla="*/ 547 h 1366" name="T53"/>
                <a:gd fmla="*/ 198 w 2734" name="T54"/>
                <a:gd fmla="*/ 657 h 1366" name="T55"/>
                <a:gd fmla="*/ 136 w 2734" name="T56"/>
                <a:gd fmla="*/ 773 h 1366" name="T57"/>
                <a:gd fmla="*/ 84 w 2734" name="T58"/>
                <a:gd fmla="*/ 897 h 1366" name="T59"/>
                <a:gd fmla="*/ 44 w 2734" name="T60"/>
                <a:gd fmla="*/ 1025 h 1366" name="T61"/>
                <a:gd fmla="*/ 16 w 2734" name="T62"/>
                <a:gd fmla="*/ 1159 h 1366" name="T63"/>
                <a:gd fmla="*/ 2 w 2734" name="T64"/>
                <a:gd fmla="*/ 1296 h 136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66" w="2734">
                  <a:moveTo>
                    <a:pt x="2734" y="1366"/>
                  </a:moveTo>
                  <a:lnTo>
                    <a:pt x="2734" y="1366"/>
                  </a:lnTo>
                  <a:lnTo>
                    <a:pt x="2732" y="1296"/>
                  </a:lnTo>
                  <a:lnTo>
                    <a:pt x="2726" y="1226"/>
                  </a:lnTo>
                  <a:lnTo>
                    <a:pt x="2718" y="1159"/>
                  </a:lnTo>
                  <a:lnTo>
                    <a:pt x="2706" y="1091"/>
                  </a:lnTo>
                  <a:lnTo>
                    <a:pt x="2690" y="1025"/>
                  </a:lnTo>
                  <a:lnTo>
                    <a:pt x="2672" y="959"/>
                  </a:lnTo>
                  <a:lnTo>
                    <a:pt x="2650" y="897"/>
                  </a:lnTo>
                  <a:lnTo>
                    <a:pt x="2626" y="835"/>
                  </a:lnTo>
                  <a:lnTo>
                    <a:pt x="2600" y="773"/>
                  </a:lnTo>
                  <a:lnTo>
                    <a:pt x="2568" y="715"/>
                  </a:lnTo>
                  <a:lnTo>
                    <a:pt x="2536" y="657"/>
                  </a:lnTo>
                  <a:lnTo>
                    <a:pt x="2501" y="601"/>
                  </a:lnTo>
                  <a:lnTo>
                    <a:pt x="2463" y="547"/>
                  </a:lnTo>
                  <a:lnTo>
                    <a:pt x="2423" y="497"/>
                  </a:lnTo>
                  <a:lnTo>
                    <a:pt x="2379" y="447"/>
                  </a:lnTo>
                  <a:lnTo>
                    <a:pt x="2335" y="400"/>
                  </a:lnTo>
                  <a:lnTo>
                    <a:pt x="2287" y="354"/>
                  </a:lnTo>
                  <a:lnTo>
                    <a:pt x="2237" y="312"/>
                  </a:lnTo>
                  <a:lnTo>
                    <a:pt x="2185" y="272"/>
                  </a:lnTo>
                  <a:lnTo>
                    <a:pt x="2131" y="232"/>
                  </a:lnTo>
                  <a:lnTo>
                    <a:pt x="2075" y="198"/>
                  </a:lnTo>
                  <a:lnTo>
                    <a:pt x="2019" y="164"/>
                  </a:lnTo>
                  <a:lnTo>
                    <a:pt x="1959" y="134"/>
                  </a:lnTo>
                  <a:lnTo>
                    <a:pt x="1899" y="106"/>
                  </a:lnTo>
                  <a:lnTo>
                    <a:pt x="1838" y="82"/>
                  </a:lnTo>
                  <a:lnTo>
                    <a:pt x="1774" y="60"/>
                  </a:lnTo>
                  <a:lnTo>
                    <a:pt x="1710" y="42"/>
                  </a:lnTo>
                  <a:lnTo>
                    <a:pt x="1642" y="26"/>
                  </a:lnTo>
                  <a:lnTo>
                    <a:pt x="1576" y="14"/>
                  </a:lnTo>
                  <a:lnTo>
                    <a:pt x="1508" y="6"/>
                  </a:lnTo>
                  <a:lnTo>
                    <a:pt x="1438" y="0"/>
                  </a:lnTo>
                  <a:lnTo>
                    <a:pt x="1368" y="0"/>
                  </a:lnTo>
                  <a:lnTo>
                    <a:pt x="1368" y="0"/>
                  </a:lnTo>
                  <a:lnTo>
                    <a:pt x="1296" y="0"/>
                  </a:lnTo>
                  <a:lnTo>
                    <a:pt x="1228" y="6"/>
                  </a:lnTo>
                  <a:lnTo>
                    <a:pt x="1159" y="14"/>
                  </a:lnTo>
                  <a:lnTo>
                    <a:pt x="1093" y="26"/>
                  </a:lnTo>
                  <a:lnTo>
                    <a:pt x="1025" y="42"/>
                  </a:lnTo>
                  <a:lnTo>
                    <a:pt x="961" y="60"/>
                  </a:lnTo>
                  <a:lnTo>
                    <a:pt x="897" y="82"/>
                  </a:lnTo>
                  <a:lnTo>
                    <a:pt x="835" y="106"/>
                  </a:lnTo>
                  <a:lnTo>
                    <a:pt x="775" y="134"/>
                  </a:lnTo>
                  <a:lnTo>
                    <a:pt x="715" y="164"/>
                  </a:lnTo>
                  <a:lnTo>
                    <a:pt x="659" y="198"/>
                  </a:lnTo>
                  <a:lnTo>
                    <a:pt x="603" y="232"/>
                  </a:lnTo>
                  <a:lnTo>
                    <a:pt x="550" y="272"/>
                  </a:lnTo>
                  <a:lnTo>
                    <a:pt x="498" y="312"/>
                  </a:lnTo>
                  <a:lnTo>
                    <a:pt x="448" y="354"/>
                  </a:lnTo>
                  <a:lnTo>
                    <a:pt x="402" y="400"/>
                  </a:lnTo>
                  <a:lnTo>
                    <a:pt x="356" y="447"/>
                  </a:lnTo>
                  <a:lnTo>
                    <a:pt x="312" y="497"/>
                  </a:lnTo>
                  <a:lnTo>
                    <a:pt x="272" y="547"/>
                  </a:lnTo>
                  <a:lnTo>
                    <a:pt x="234" y="601"/>
                  </a:lnTo>
                  <a:lnTo>
                    <a:pt x="198" y="657"/>
                  </a:lnTo>
                  <a:lnTo>
                    <a:pt x="166" y="715"/>
                  </a:lnTo>
                  <a:lnTo>
                    <a:pt x="136" y="773"/>
                  </a:lnTo>
                  <a:lnTo>
                    <a:pt x="108" y="835"/>
                  </a:lnTo>
                  <a:lnTo>
                    <a:pt x="84" y="897"/>
                  </a:lnTo>
                  <a:lnTo>
                    <a:pt x="62" y="959"/>
                  </a:lnTo>
                  <a:lnTo>
                    <a:pt x="44" y="1025"/>
                  </a:lnTo>
                  <a:lnTo>
                    <a:pt x="28" y="1091"/>
                  </a:lnTo>
                  <a:lnTo>
                    <a:pt x="16" y="1159"/>
                  </a:lnTo>
                  <a:lnTo>
                    <a:pt x="8" y="1226"/>
                  </a:lnTo>
                  <a:lnTo>
                    <a:pt x="2" y="1296"/>
                  </a:lnTo>
                  <a:lnTo>
                    <a:pt x="0" y="1366"/>
                  </a:lnTo>
                </a:path>
              </a:pathLst>
            </a:custGeom>
            <a:noFill/>
            <a:ln cap="rnd" w="19050">
              <a:solidFill>
                <a:srgbClr val="402D1F"/>
              </a:solidFill>
              <a:prstDash val="sysDash"/>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solidFill>
                  <a:schemeClr val="lt1"/>
                </a:solidFill>
              </a:endParaRPr>
            </a:p>
          </p:txBody>
        </p:sp>
        <p:sp>
          <p:nvSpPr>
            <p:cNvPr id="13" name="Line 12"/>
            <p:cNvSpPr>
              <a:spLocks noChangeShapeType="1"/>
            </p:cNvSpPr>
            <p:nvPr/>
          </p:nvSpPr>
          <p:spPr bwMode="auto">
            <a:xfrm flipH="1" flipV="1">
              <a:off x="5649774" y="2736730"/>
              <a:ext cx="0" cy="784815"/>
            </a:xfrm>
            <a:prstGeom prst="line">
              <a:avLst/>
            </a:prstGeom>
            <a:noFill/>
            <a:ln cap="rnd" w="19050">
              <a:solidFill>
                <a:srgbClr val="402D1F"/>
              </a:solidFill>
              <a:prstDash val="sysDash"/>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solidFill>
                  <a:schemeClr val="lt1"/>
                </a:solidFill>
              </a:endParaRPr>
            </a:p>
          </p:txBody>
        </p:sp>
        <p:sp>
          <p:nvSpPr>
            <p:cNvPr id="14" name="Line 12"/>
            <p:cNvSpPr>
              <a:spLocks noChangeShapeType="1"/>
            </p:cNvSpPr>
            <p:nvPr/>
          </p:nvSpPr>
          <p:spPr bwMode="auto">
            <a:xfrm flipH="1">
              <a:off x="7805138" y="2716769"/>
              <a:ext cx="0" cy="791062"/>
            </a:xfrm>
            <a:prstGeom prst="line">
              <a:avLst/>
            </a:prstGeom>
            <a:noFill/>
            <a:ln cap="rnd" w="19050">
              <a:solidFill>
                <a:srgbClr val="402D1F"/>
              </a:solidFill>
              <a:prstDash val="sysDash"/>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solidFill>
                  <a:schemeClr val="lt1"/>
                </a:solidFill>
              </a:endParaRPr>
            </a:p>
          </p:txBody>
        </p:sp>
        <p:sp>
          <p:nvSpPr>
            <p:cNvPr id="15" name="Freeform 9"/>
            <p:cNvSpPr/>
            <p:nvPr/>
          </p:nvSpPr>
          <p:spPr bwMode="auto">
            <a:xfrm>
              <a:off x="3494410" y="1659836"/>
              <a:ext cx="2155364" cy="1076895"/>
            </a:xfrm>
            <a:custGeom>
              <a:gdLst>
                <a:gd fmla="*/ 2734 w 2734" name="T0"/>
                <a:gd fmla="*/ 1366 h 1366" name="T1"/>
                <a:gd fmla="*/ 2726 w 2734" name="T2"/>
                <a:gd fmla="*/ 1226 h 1366" name="T3"/>
                <a:gd fmla="*/ 2706 w 2734" name="T4"/>
                <a:gd fmla="*/ 1091 h 1366" name="T5"/>
                <a:gd fmla="*/ 2672 w 2734" name="T6"/>
                <a:gd fmla="*/ 959 h 1366" name="T7"/>
                <a:gd fmla="*/ 2626 w 2734" name="T8"/>
                <a:gd fmla="*/ 835 h 1366" name="T9"/>
                <a:gd fmla="*/ 2568 w 2734" name="T10"/>
                <a:gd fmla="*/ 715 h 1366" name="T11"/>
                <a:gd fmla="*/ 2501 w 2734" name="T12"/>
                <a:gd fmla="*/ 601 h 1366" name="T13"/>
                <a:gd fmla="*/ 2423 w 2734" name="T14"/>
                <a:gd fmla="*/ 497 h 1366" name="T15"/>
                <a:gd fmla="*/ 2335 w 2734" name="T16"/>
                <a:gd fmla="*/ 400 h 1366" name="T17"/>
                <a:gd fmla="*/ 2237 w 2734" name="T18"/>
                <a:gd fmla="*/ 312 h 1366" name="T19"/>
                <a:gd fmla="*/ 2131 w 2734" name="T20"/>
                <a:gd fmla="*/ 232 h 1366" name="T21"/>
                <a:gd fmla="*/ 2019 w 2734" name="T22"/>
                <a:gd fmla="*/ 164 h 1366" name="T23"/>
                <a:gd fmla="*/ 1899 w 2734" name="T24"/>
                <a:gd fmla="*/ 106 h 1366" name="T25"/>
                <a:gd fmla="*/ 1774 w 2734" name="T26"/>
                <a:gd fmla="*/ 60 h 1366" name="T27"/>
                <a:gd fmla="*/ 1642 w 2734" name="T28"/>
                <a:gd fmla="*/ 26 h 1366" name="T29"/>
                <a:gd fmla="*/ 1508 w 2734" name="T30"/>
                <a:gd fmla="*/ 6 h 1366" name="T31"/>
                <a:gd fmla="*/ 1368 w 2734" name="T32"/>
                <a:gd fmla="*/ 0 h 1366" name="T33"/>
                <a:gd fmla="*/ 1296 w 2734" name="T34"/>
                <a:gd fmla="*/ 0 h 1366" name="T35"/>
                <a:gd fmla="*/ 1159 w 2734" name="T36"/>
                <a:gd fmla="*/ 14 h 1366" name="T37"/>
                <a:gd fmla="*/ 1025 w 2734" name="T38"/>
                <a:gd fmla="*/ 42 h 1366" name="T39"/>
                <a:gd fmla="*/ 897 w 2734" name="T40"/>
                <a:gd fmla="*/ 82 h 1366" name="T41"/>
                <a:gd fmla="*/ 775 w 2734" name="T42"/>
                <a:gd fmla="*/ 134 h 1366" name="T43"/>
                <a:gd fmla="*/ 659 w 2734" name="T44"/>
                <a:gd fmla="*/ 198 h 1366" name="T45"/>
                <a:gd fmla="*/ 550 w 2734" name="T46"/>
                <a:gd fmla="*/ 272 h 1366" name="T47"/>
                <a:gd fmla="*/ 448 w 2734" name="T48"/>
                <a:gd fmla="*/ 354 h 1366" name="T49"/>
                <a:gd fmla="*/ 356 w 2734" name="T50"/>
                <a:gd fmla="*/ 447 h 1366" name="T51"/>
                <a:gd fmla="*/ 272 w 2734" name="T52"/>
                <a:gd fmla="*/ 547 h 1366" name="T53"/>
                <a:gd fmla="*/ 198 w 2734" name="T54"/>
                <a:gd fmla="*/ 657 h 1366" name="T55"/>
                <a:gd fmla="*/ 136 w 2734" name="T56"/>
                <a:gd fmla="*/ 773 h 1366" name="T57"/>
                <a:gd fmla="*/ 84 w 2734" name="T58"/>
                <a:gd fmla="*/ 897 h 1366" name="T59"/>
                <a:gd fmla="*/ 44 w 2734" name="T60"/>
                <a:gd fmla="*/ 1025 h 1366" name="T61"/>
                <a:gd fmla="*/ 16 w 2734" name="T62"/>
                <a:gd fmla="*/ 1159 h 1366" name="T63"/>
                <a:gd fmla="*/ 2 w 2734" name="T64"/>
                <a:gd fmla="*/ 1296 h 136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66" w="2734">
                  <a:moveTo>
                    <a:pt x="2734" y="1366"/>
                  </a:moveTo>
                  <a:lnTo>
                    <a:pt x="2734" y="1366"/>
                  </a:lnTo>
                  <a:lnTo>
                    <a:pt x="2732" y="1296"/>
                  </a:lnTo>
                  <a:lnTo>
                    <a:pt x="2726" y="1226"/>
                  </a:lnTo>
                  <a:lnTo>
                    <a:pt x="2718" y="1159"/>
                  </a:lnTo>
                  <a:lnTo>
                    <a:pt x="2706" y="1091"/>
                  </a:lnTo>
                  <a:lnTo>
                    <a:pt x="2690" y="1025"/>
                  </a:lnTo>
                  <a:lnTo>
                    <a:pt x="2672" y="959"/>
                  </a:lnTo>
                  <a:lnTo>
                    <a:pt x="2650" y="897"/>
                  </a:lnTo>
                  <a:lnTo>
                    <a:pt x="2626" y="835"/>
                  </a:lnTo>
                  <a:lnTo>
                    <a:pt x="2600" y="773"/>
                  </a:lnTo>
                  <a:lnTo>
                    <a:pt x="2568" y="715"/>
                  </a:lnTo>
                  <a:lnTo>
                    <a:pt x="2536" y="657"/>
                  </a:lnTo>
                  <a:lnTo>
                    <a:pt x="2501" y="601"/>
                  </a:lnTo>
                  <a:lnTo>
                    <a:pt x="2463" y="547"/>
                  </a:lnTo>
                  <a:lnTo>
                    <a:pt x="2423" y="497"/>
                  </a:lnTo>
                  <a:lnTo>
                    <a:pt x="2379" y="447"/>
                  </a:lnTo>
                  <a:lnTo>
                    <a:pt x="2335" y="400"/>
                  </a:lnTo>
                  <a:lnTo>
                    <a:pt x="2287" y="354"/>
                  </a:lnTo>
                  <a:lnTo>
                    <a:pt x="2237" y="312"/>
                  </a:lnTo>
                  <a:lnTo>
                    <a:pt x="2185" y="272"/>
                  </a:lnTo>
                  <a:lnTo>
                    <a:pt x="2131" y="232"/>
                  </a:lnTo>
                  <a:lnTo>
                    <a:pt x="2075" y="198"/>
                  </a:lnTo>
                  <a:lnTo>
                    <a:pt x="2019" y="164"/>
                  </a:lnTo>
                  <a:lnTo>
                    <a:pt x="1959" y="134"/>
                  </a:lnTo>
                  <a:lnTo>
                    <a:pt x="1899" y="106"/>
                  </a:lnTo>
                  <a:lnTo>
                    <a:pt x="1838" y="82"/>
                  </a:lnTo>
                  <a:lnTo>
                    <a:pt x="1774" y="60"/>
                  </a:lnTo>
                  <a:lnTo>
                    <a:pt x="1710" y="42"/>
                  </a:lnTo>
                  <a:lnTo>
                    <a:pt x="1642" y="26"/>
                  </a:lnTo>
                  <a:lnTo>
                    <a:pt x="1576" y="14"/>
                  </a:lnTo>
                  <a:lnTo>
                    <a:pt x="1508" y="6"/>
                  </a:lnTo>
                  <a:lnTo>
                    <a:pt x="1438" y="0"/>
                  </a:lnTo>
                  <a:lnTo>
                    <a:pt x="1368" y="0"/>
                  </a:lnTo>
                  <a:lnTo>
                    <a:pt x="1368" y="0"/>
                  </a:lnTo>
                  <a:lnTo>
                    <a:pt x="1296" y="0"/>
                  </a:lnTo>
                  <a:lnTo>
                    <a:pt x="1228" y="6"/>
                  </a:lnTo>
                  <a:lnTo>
                    <a:pt x="1159" y="14"/>
                  </a:lnTo>
                  <a:lnTo>
                    <a:pt x="1093" y="26"/>
                  </a:lnTo>
                  <a:lnTo>
                    <a:pt x="1025" y="42"/>
                  </a:lnTo>
                  <a:lnTo>
                    <a:pt x="961" y="60"/>
                  </a:lnTo>
                  <a:lnTo>
                    <a:pt x="897" y="82"/>
                  </a:lnTo>
                  <a:lnTo>
                    <a:pt x="835" y="106"/>
                  </a:lnTo>
                  <a:lnTo>
                    <a:pt x="775" y="134"/>
                  </a:lnTo>
                  <a:lnTo>
                    <a:pt x="715" y="164"/>
                  </a:lnTo>
                  <a:lnTo>
                    <a:pt x="659" y="198"/>
                  </a:lnTo>
                  <a:lnTo>
                    <a:pt x="603" y="232"/>
                  </a:lnTo>
                  <a:lnTo>
                    <a:pt x="550" y="272"/>
                  </a:lnTo>
                  <a:lnTo>
                    <a:pt x="498" y="312"/>
                  </a:lnTo>
                  <a:lnTo>
                    <a:pt x="448" y="354"/>
                  </a:lnTo>
                  <a:lnTo>
                    <a:pt x="402" y="400"/>
                  </a:lnTo>
                  <a:lnTo>
                    <a:pt x="356" y="447"/>
                  </a:lnTo>
                  <a:lnTo>
                    <a:pt x="312" y="497"/>
                  </a:lnTo>
                  <a:lnTo>
                    <a:pt x="272" y="547"/>
                  </a:lnTo>
                  <a:lnTo>
                    <a:pt x="234" y="601"/>
                  </a:lnTo>
                  <a:lnTo>
                    <a:pt x="198" y="657"/>
                  </a:lnTo>
                  <a:lnTo>
                    <a:pt x="166" y="715"/>
                  </a:lnTo>
                  <a:lnTo>
                    <a:pt x="136" y="773"/>
                  </a:lnTo>
                  <a:lnTo>
                    <a:pt x="108" y="835"/>
                  </a:lnTo>
                  <a:lnTo>
                    <a:pt x="84" y="897"/>
                  </a:lnTo>
                  <a:lnTo>
                    <a:pt x="62" y="959"/>
                  </a:lnTo>
                  <a:lnTo>
                    <a:pt x="44" y="1025"/>
                  </a:lnTo>
                  <a:lnTo>
                    <a:pt x="28" y="1091"/>
                  </a:lnTo>
                  <a:lnTo>
                    <a:pt x="16" y="1159"/>
                  </a:lnTo>
                  <a:lnTo>
                    <a:pt x="8" y="1226"/>
                  </a:lnTo>
                  <a:lnTo>
                    <a:pt x="2" y="1296"/>
                  </a:lnTo>
                  <a:lnTo>
                    <a:pt x="0" y="1366"/>
                  </a:lnTo>
                </a:path>
              </a:pathLst>
            </a:custGeom>
            <a:noFill/>
            <a:ln cap="rnd" w="19050">
              <a:solidFill>
                <a:srgbClr val="402D1F"/>
              </a:solidFill>
              <a:prstDash val="sysDash"/>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solidFill>
                  <a:schemeClr val="lt1"/>
                </a:solidFill>
              </a:endParaRPr>
            </a:p>
          </p:txBody>
        </p:sp>
        <p:sp>
          <p:nvSpPr>
            <p:cNvPr id="16" name="Freeform 9"/>
            <p:cNvSpPr/>
            <p:nvPr/>
          </p:nvSpPr>
          <p:spPr bwMode="auto">
            <a:xfrm flipH="1" flipV="1">
              <a:off x="1339046" y="3497191"/>
              <a:ext cx="2155364" cy="1076895"/>
            </a:xfrm>
            <a:custGeom>
              <a:gdLst>
                <a:gd fmla="*/ 2734 w 2734" name="T0"/>
                <a:gd fmla="*/ 1366 h 1366" name="T1"/>
                <a:gd fmla="*/ 2726 w 2734" name="T2"/>
                <a:gd fmla="*/ 1226 h 1366" name="T3"/>
                <a:gd fmla="*/ 2706 w 2734" name="T4"/>
                <a:gd fmla="*/ 1091 h 1366" name="T5"/>
                <a:gd fmla="*/ 2672 w 2734" name="T6"/>
                <a:gd fmla="*/ 959 h 1366" name="T7"/>
                <a:gd fmla="*/ 2626 w 2734" name="T8"/>
                <a:gd fmla="*/ 835 h 1366" name="T9"/>
                <a:gd fmla="*/ 2568 w 2734" name="T10"/>
                <a:gd fmla="*/ 715 h 1366" name="T11"/>
                <a:gd fmla="*/ 2501 w 2734" name="T12"/>
                <a:gd fmla="*/ 601 h 1366" name="T13"/>
                <a:gd fmla="*/ 2423 w 2734" name="T14"/>
                <a:gd fmla="*/ 497 h 1366" name="T15"/>
                <a:gd fmla="*/ 2335 w 2734" name="T16"/>
                <a:gd fmla="*/ 400 h 1366" name="T17"/>
                <a:gd fmla="*/ 2237 w 2734" name="T18"/>
                <a:gd fmla="*/ 312 h 1366" name="T19"/>
                <a:gd fmla="*/ 2131 w 2734" name="T20"/>
                <a:gd fmla="*/ 232 h 1366" name="T21"/>
                <a:gd fmla="*/ 2019 w 2734" name="T22"/>
                <a:gd fmla="*/ 164 h 1366" name="T23"/>
                <a:gd fmla="*/ 1899 w 2734" name="T24"/>
                <a:gd fmla="*/ 106 h 1366" name="T25"/>
                <a:gd fmla="*/ 1774 w 2734" name="T26"/>
                <a:gd fmla="*/ 60 h 1366" name="T27"/>
                <a:gd fmla="*/ 1642 w 2734" name="T28"/>
                <a:gd fmla="*/ 26 h 1366" name="T29"/>
                <a:gd fmla="*/ 1508 w 2734" name="T30"/>
                <a:gd fmla="*/ 6 h 1366" name="T31"/>
                <a:gd fmla="*/ 1368 w 2734" name="T32"/>
                <a:gd fmla="*/ 0 h 1366" name="T33"/>
                <a:gd fmla="*/ 1296 w 2734" name="T34"/>
                <a:gd fmla="*/ 0 h 1366" name="T35"/>
                <a:gd fmla="*/ 1159 w 2734" name="T36"/>
                <a:gd fmla="*/ 14 h 1366" name="T37"/>
                <a:gd fmla="*/ 1025 w 2734" name="T38"/>
                <a:gd fmla="*/ 42 h 1366" name="T39"/>
                <a:gd fmla="*/ 897 w 2734" name="T40"/>
                <a:gd fmla="*/ 82 h 1366" name="T41"/>
                <a:gd fmla="*/ 775 w 2734" name="T42"/>
                <a:gd fmla="*/ 134 h 1366" name="T43"/>
                <a:gd fmla="*/ 659 w 2734" name="T44"/>
                <a:gd fmla="*/ 198 h 1366" name="T45"/>
                <a:gd fmla="*/ 550 w 2734" name="T46"/>
                <a:gd fmla="*/ 272 h 1366" name="T47"/>
                <a:gd fmla="*/ 448 w 2734" name="T48"/>
                <a:gd fmla="*/ 354 h 1366" name="T49"/>
                <a:gd fmla="*/ 356 w 2734" name="T50"/>
                <a:gd fmla="*/ 447 h 1366" name="T51"/>
                <a:gd fmla="*/ 272 w 2734" name="T52"/>
                <a:gd fmla="*/ 547 h 1366" name="T53"/>
                <a:gd fmla="*/ 198 w 2734" name="T54"/>
                <a:gd fmla="*/ 657 h 1366" name="T55"/>
                <a:gd fmla="*/ 136 w 2734" name="T56"/>
                <a:gd fmla="*/ 773 h 1366" name="T57"/>
                <a:gd fmla="*/ 84 w 2734" name="T58"/>
                <a:gd fmla="*/ 897 h 1366" name="T59"/>
                <a:gd fmla="*/ 44 w 2734" name="T60"/>
                <a:gd fmla="*/ 1025 h 1366" name="T61"/>
                <a:gd fmla="*/ 16 w 2734" name="T62"/>
                <a:gd fmla="*/ 1159 h 1366" name="T63"/>
                <a:gd fmla="*/ 2 w 2734" name="T64"/>
                <a:gd fmla="*/ 1296 h 136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66" w="2734">
                  <a:moveTo>
                    <a:pt x="2734" y="1366"/>
                  </a:moveTo>
                  <a:lnTo>
                    <a:pt x="2734" y="1366"/>
                  </a:lnTo>
                  <a:lnTo>
                    <a:pt x="2732" y="1296"/>
                  </a:lnTo>
                  <a:lnTo>
                    <a:pt x="2726" y="1226"/>
                  </a:lnTo>
                  <a:lnTo>
                    <a:pt x="2718" y="1159"/>
                  </a:lnTo>
                  <a:lnTo>
                    <a:pt x="2706" y="1091"/>
                  </a:lnTo>
                  <a:lnTo>
                    <a:pt x="2690" y="1025"/>
                  </a:lnTo>
                  <a:lnTo>
                    <a:pt x="2672" y="959"/>
                  </a:lnTo>
                  <a:lnTo>
                    <a:pt x="2650" y="897"/>
                  </a:lnTo>
                  <a:lnTo>
                    <a:pt x="2626" y="835"/>
                  </a:lnTo>
                  <a:lnTo>
                    <a:pt x="2600" y="773"/>
                  </a:lnTo>
                  <a:lnTo>
                    <a:pt x="2568" y="715"/>
                  </a:lnTo>
                  <a:lnTo>
                    <a:pt x="2536" y="657"/>
                  </a:lnTo>
                  <a:lnTo>
                    <a:pt x="2501" y="601"/>
                  </a:lnTo>
                  <a:lnTo>
                    <a:pt x="2463" y="547"/>
                  </a:lnTo>
                  <a:lnTo>
                    <a:pt x="2423" y="497"/>
                  </a:lnTo>
                  <a:lnTo>
                    <a:pt x="2379" y="447"/>
                  </a:lnTo>
                  <a:lnTo>
                    <a:pt x="2335" y="400"/>
                  </a:lnTo>
                  <a:lnTo>
                    <a:pt x="2287" y="354"/>
                  </a:lnTo>
                  <a:lnTo>
                    <a:pt x="2237" y="312"/>
                  </a:lnTo>
                  <a:lnTo>
                    <a:pt x="2185" y="272"/>
                  </a:lnTo>
                  <a:lnTo>
                    <a:pt x="2131" y="232"/>
                  </a:lnTo>
                  <a:lnTo>
                    <a:pt x="2075" y="198"/>
                  </a:lnTo>
                  <a:lnTo>
                    <a:pt x="2019" y="164"/>
                  </a:lnTo>
                  <a:lnTo>
                    <a:pt x="1959" y="134"/>
                  </a:lnTo>
                  <a:lnTo>
                    <a:pt x="1899" y="106"/>
                  </a:lnTo>
                  <a:lnTo>
                    <a:pt x="1838" y="82"/>
                  </a:lnTo>
                  <a:lnTo>
                    <a:pt x="1774" y="60"/>
                  </a:lnTo>
                  <a:lnTo>
                    <a:pt x="1710" y="42"/>
                  </a:lnTo>
                  <a:lnTo>
                    <a:pt x="1642" y="26"/>
                  </a:lnTo>
                  <a:lnTo>
                    <a:pt x="1576" y="14"/>
                  </a:lnTo>
                  <a:lnTo>
                    <a:pt x="1508" y="6"/>
                  </a:lnTo>
                  <a:lnTo>
                    <a:pt x="1438" y="0"/>
                  </a:lnTo>
                  <a:lnTo>
                    <a:pt x="1368" y="0"/>
                  </a:lnTo>
                  <a:lnTo>
                    <a:pt x="1368" y="0"/>
                  </a:lnTo>
                  <a:lnTo>
                    <a:pt x="1296" y="0"/>
                  </a:lnTo>
                  <a:lnTo>
                    <a:pt x="1228" y="6"/>
                  </a:lnTo>
                  <a:lnTo>
                    <a:pt x="1159" y="14"/>
                  </a:lnTo>
                  <a:lnTo>
                    <a:pt x="1093" y="26"/>
                  </a:lnTo>
                  <a:lnTo>
                    <a:pt x="1025" y="42"/>
                  </a:lnTo>
                  <a:lnTo>
                    <a:pt x="961" y="60"/>
                  </a:lnTo>
                  <a:lnTo>
                    <a:pt x="897" y="82"/>
                  </a:lnTo>
                  <a:lnTo>
                    <a:pt x="835" y="106"/>
                  </a:lnTo>
                  <a:lnTo>
                    <a:pt x="775" y="134"/>
                  </a:lnTo>
                  <a:lnTo>
                    <a:pt x="715" y="164"/>
                  </a:lnTo>
                  <a:lnTo>
                    <a:pt x="659" y="198"/>
                  </a:lnTo>
                  <a:lnTo>
                    <a:pt x="603" y="232"/>
                  </a:lnTo>
                  <a:lnTo>
                    <a:pt x="550" y="272"/>
                  </a:lnTo>
                  <a:lnTo>
                    <a:pt x="498" y="312"/>
                  </a:lnTo>
                  <a:lnTo>
                    <a:pt x="448" y="354"/>
                  </a:lnTo>
                  <a:lnTo>
                    <a:pt x="402" y="400"/>
                  </a:lnTo>
                  <a:lnTo>
                    <a:pt x="356" y="447"/>
                  </a:lnTo>
                  <a:lnTo>
                    <a:pt x="312" y="497"/>
                  </a:lnTo>
                  <a:lnTo>
                    <a:pt x="272" y="547"/>
                  </a:lnTo>
                  <a:lnTo>
                    <a:pt x="234" y="601"/>
                  </a:lnTo>
                  <a:lnTo>
                    <a:pt x="198" y="657"/>
                  </a:lnTo>
                  <a:lnTo>
                    <a:pt x="166" y="715"/>
                  </a:lnTo>
                  <a:lnTo>
                    <a:pt x="136" y="773"/>
                  </a:lnTo>
                  <a:lnTo>
                    <a:pt x="108" y="835"/>
                  </a:lnTo>
                  <a:lnTo>
                    <a:pt x="84" y="897"/>
                  </a:lnTo>
                  <a:lnTo>
                    <a:pt x="62" y="959"/>
                  </a:lnTo>
                  <a:lnTo>
                    <a:pt x="44" y="1025"/>
                  </a:lnTo>
                  <a:lnTo>
                    <a:pt x="28" y="1091"/>
                  </a:lnTo>
                  <a:lnTo>
                    <a:pt x="16" y="1159"/>
                  </a:lnTo>
                  <a:lnTo>
                    <a:pt x="8" y="1226"/>
                  </a:lnTo>
                  <a:lnTo>
                    <a:pt x="2" y="1296"/>
                  </a:lnTo>
                  <a:lnTo>
                    <a:pt x="0" y="1366"/>
                  </a:lnTo>
                </a:path>
              </a:pathLst>
            </a:custGeom>
            <a:noFill/>
            <a:ln cap="rnd" w="19050">
              <a:solidFill>
                <a:srgbClr val="402D1F"/>
              </a:solidFill>
              <a:prstDash val="sysDash"/>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solidFill>
                  <a:schemeClr val="lt1"/>
                </a:solidFill>
              </a:endParaRPr>
            </a:p>
          </p:txBody>
        </p:sp>
        <p:sp>
          <p:nvSpPr>
            <p:cNvPr id="18" name="Line 12"/>
            <p:cNvSpPr>
              <a:spLocks noChangeShapeType="1"/>
            </p:cNvSpPr>
            <p:nvPr/>
          </p:nvSpPr>
          <p:spPr bwMode="auto">
            <a:xfrm flipH="1">
              <a:off x="3494410" y="2716772"/>
              <a:ext cx="0" cy="791062"/>
            </a:xfrm>
            <a:prstGeom prst="line">
              <a:avLst/>
            </a:prstGeom>
            <a:noFill/>
            <a:ln cap="rnd" w="19050">
              <a:solidFill>
                <a:srgbClr val="402D1F"/>
              </a:solidFill>
              <a:prstDash val="sysDash"/>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solidFill>
                  <a:schemeClr val="lt1"/>
                </a:solidFill>
              </a:endParaRPr>
            </a:p>
          </p:txBody>
        </p:sp>
        <p:sp>
          <p:nvSpPr>
            <p:cNvPr id="38" name="타원 37"/>
            <p:cNvSpPr/>
            <p:nvPr/>
          </p:nvSpPr>
          <p:spPr>
            <a:xfrm>
              <a:off x="7805313" y="1661133"/>
              <a:ext cx="1338687" cy="1074214"/>
            </a:xfrm>
            <a:custGeom>
              <a:gdLst>
                <a:gd fmla="*/ 0 w 1338687" name="connsiteX0"/>
                <a:gd fmla="*/ 1074214 h 1074214" name="connsiteY0"/>
                <a:gd fmla="*/ 1077507 w 1338687" name="connsiteX1"/>
                <a:gd fmla="*/ 0 h 1074214" name="connsiteY1"/>
                <a:gd fmla="*/ 1338687 w 1338687" name="connsiteX2"/>
                <a:gd fmla="*/ 33206 h 1074214" name="connsiteY2"/>
                <a:gd fmla="*/ 1338687 w 1338687" name="connsiteX3"/>
                <a:gd fmla="*/ 1074214 h 1074214" name="connsiteY3"/>
                <a:gd fmla="*/ 91440 w 1338687" name="connsiteX4"/>
                <a:gd fmla="*/ 1165654 h 1165654" name="connsiteY4"/>
              </a:gdLst>
              <a:cxnLst>
                <a:cxn ang="0">
                  <a:pos x="connsiteX0" y="connsiteY0"/>
                </a:cxn>
                <a:cxn ang="0">
                  <a:pos x="connsiteX1" y="connsiteY1"/>
                </a:cxn>
                <a:cxn ang="0">
                  <a:pos x="connsiteX2" y="connsiteY2"/>
                </a:cxn>
              </a:cxnLst>
              <a:rect b="b" l="l" r="r" t="t"/>
              <a:pathLst>
                <a:path h="1074214" w="1338687">
                  <a:moveTo>
                    <a:pt x="0" y="1074214"/>
                  </a:moveTo>
                  <a:cubicBezTo>
                    <a:pt x="1701" y="480622"/>
                    <a:pt x="483477" y="0"/>
                    <a:pt x="1077507" y="0"/>
                  </a:cubicBezTo>
                  <a:cubicBezTo>
                    <a:pt x="1167688" y="0"/>
                    <a:pt x="1255281" y="11077"/>
                    <a:pt x="1338687" y="33206"/>
                  </a:cubicBezTo>
                </a:path>
              </a:pathLst>
            </a:custGeom>
            <a:noFill/>
            <a:ln cap="rnd" w="19050">
              <a:solidFill>
                <a:srgbClr val="402D1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sp>
          <p:nvSpPr>
            <p:cNvPr id="41" name="타원 37"/>
            <p:cNvSpPr/>
            <p:nvPr/>
          </p:nvSpPr>
          <p:spPr>
            <a:xfrm flipH="1">
              <a:off x="359" y="1661133"/>
              <a:ext cx="1338687" cy="1074214"/>
            </a:xfrm>
            <a:custGeom>
              <a:gdLst>
                <a:gd fmla="*/ 0 w 1338687" name="connsiteX0"/>
                <a:gd fmla="*/ 1074214 h 1074214" name="connsiteY0"/>
                <a:gd fmla="*/ 1077507 w 1338687" name="connsiteX1"/>
                <a:gd fmla="*/ 0 h 1074214" name="connsiteY1"/>
                <a:gd fmla="*/ 1338687 w 1338687" name="connsiteX2"/>
                <a:gd fmla="*/ 33206 h 1074214" name="connsiteY2"/>
                <a:gd fmla="*/ 1338687 w 1338687" name="connsiteX3"/>
                <a:gd fmla="*/ 1074214 h 1074214" name="connsiteY3"/>
                <a:gd fmla="*/ 91440 w 1338687" name="connsiteX4"/>
                <a:gd fmla="*/ 1165654 h 1165654" name="connsiteY4"/>
              </a:gdLst>
              <a:cxnLst>
                <a:cxn ang="0">
                  <a:pos x="connsiteX0" y="connsiteY0"/>
                </a:cxn>
                <a:cxn ang="0">
                  <a:pos x="connsiteX1" y="connsiteY1"/>
                </a:cxn>
                <a:cxn ang="0">
                  <a:pos x="connsiteX2" y="connsiteY2"/>
                </a:cxn>
              </a:cxnLst>
              <a:rect b="b" l="l" r="r" t="t"/>
              <a:pathLst>
                <a:path h="1074214" w="1338687">
                  <a:moveTo>
                    <a:pt x="0" y="1074214"/>
                  </a:moveTo>
                  <a:cubicBezTo>
                    <a:pt x="1701" y="480622"/>
                    <a:pt x="483477" y="0"/>
                    <a:pt x="1077507" y="0"/>
                  </a:cubicBezTo>
                  <a:cubicBezTo>
                    <a:pt x="1167688" y="0"/>
                    <a:pt x="1255281" y="11077"/>
                    <a:pt x="1338687" y="33206"/>
                  </a:cubicBezTo>
                </a:path>
              </a:pathLst>
            </a:custGeom>
            <a:noFill/>
            <a:ln cap="rnd" w="19050">
              <a:solidFill>
                <a:srgbClr val="402D1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sp>
        <p:nvSpPr>
          <p:cNvPr id="2" name="텍스트 개체 틀 1"/>
          <p:cNvSpPr>
            <a:spLocks noGrp="1"/>
          </p:cNvSpPr>
          <p:nvPr>
            <p:ph idx="14" sz="quarter" type="body"/>
          </p:nvPr>
        </p:nvSpPr>
        <p:spPr/>
        <p:txBody>
          <a:bodyPr/>
          <a:lstStyle/>
          <a:p>
            <a:r>
              <a:rPr altLang="ko-KR" lang="en-US"/>
              <a:t>Infographic elements</a:t>
            </a:r>
          </a:p>
        </p:txBody>
      </p:sp>
      <p:sp>
        <p:nvSpPr>
          <p:cNvPr id="3" name="텍스트 개체 틀 2"/>
          <p:cNvSpPr>
            <a:spLocks noGrp="1"/>
          </p:cNvSpPr>
          <p:nvPr>
            <p:ph idx="15" sz="quarter" type="body"/>
          </p:nvPr>
        </p:nvSpPr>
        <p:spPr/>
        <p:txBody>
          <a:bodyPr/>
          <a:lstStyle/>
          <a:p>
            <a:r>
              <a:rPr altLang="ko-KR" lang="en-US" smtClean="0"/>
              <a:t>Slide sub title</a:t>
            </a:r>
          </a:p>
        </p:txBody>
      </p:sp>
      <p:grpSp>
        <p:nvGrpSpPr>
          <p:cNvPr id="4" name="그룹 3"/>
          <p:cNvGrpSpPr/>
          <p:nvPr/>
        </p:nvGrpSpPr>
        <p:grpSpPr>
          <a:xfrm>
            <a:off x="183243" y="954103"/>
            <a:ext cx="373348" cy="309352"/>
            <a:chOff x="97179" y="1248898"/>
            <a:chExt cx="469218" cy="388789"/>
          </a:xfrm>
        </p:grpSpPr>
        <p:pic>
          <p:nvPicPr>
            <p:cNvPr id="5" name="그림 4"/>
            <p:cNvPicPr>
              <a:picLocks noChangeAspect="1"/>
            </p:cNvPicPr>
            <p:nvPr/>
          </p:nvPicPr>
          <p:blipFill>
            <a:blip r:embed="rId2">
              <a:extLst>
                <a:ext uri="{28A0092B-C50C-407E-A947-70E740481C1C}">
                  <a14:useLocalDpi/>
                </a:ext>
              </a:extLst>
            </a:blip>
            <a:stretch>
              <a:fillRect/>
            </a:stretch>
          </p:blipFill>
          <p:spPr>
            <a:xfrm rot="4712254">
              <a:off x="59591" y="1302829"/>
              <a:ext cx="372446" cy="297269"/>
            </a:xfrm>
            <a:prstGeom prst="rect">
              <a:avLst/>
            </a:prstGeom>
          </p:spPr>
        </p:pic>
        <p:pic>
          <p:nvPicPr>
            <p:cNvPr id="6" name="그림 5"/>
            <p:cNvPicPr>
              <a:picLocks noChangeAspect="1"/>
            </p:cNvPicPr>
            <p:nvPr/>
          </p:nvPicPr>
          <p:blipFill>
            <a:blip r:embed="rId3">
              <a:extLst>
                <a:ext uri="{28A0092B-C50C-407E-A947-70E740481C1C}">
                  <a14:useLocalDpi/>
                </a:ext>
              </a:extLst>
            </a:blip>
            <a:stretch>
              <a:fillRect/>
            </a:stretch>
          </p:blipFill>
          <p:spPr>
            <a:xfrm rot="3584685">
              <a:off x="333679" y="1310312"/>
              <a:ext cx="294131" cy="171304"/>
            </a:xfrm>
            <a:prstGeom prst="rect">
              <a:avLst/>
            </a:prstGeom>
          </p:spPr>
        </p:pic>
      </p:grpSp>
      <p:sp>
        <p:nvSpPr>
          <p:cNvPr id="7" name="텍스트 개체 틀 3"/>
          <p:cNvSpPr txBox="1"/>
          <p:nvPr/>
        </p:nvSpPr>
        <p:spPr>
          <a:xfrm>
            <a:off x="625384" y="988655"/>
            <a:ext cx="8388424" cy="18288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sz="1200">
                <a:solidFill>
                  <a:srgbClr val="402D1F"/>
                </a:solidFill>
                <a:latin charset="0" panose="020f0502020204030204" pitchFamily="34" typeface="Calibri"/>
              </a:rPr>
              <a:t>Our user-friendly and functional search engine helps you locate the right templates, effectively saving your time.</a:t>
            </a:r>
          </a:p>
        </p:txBody>
      </p:sp>
      <p:sp>
        <p:nvSpPr>
          <p:cNvPr id="17" name="Line 12"/>
          <p:cNvSpPr>
            <a:spLocks noChangeShapeType="1"/>
          </p:cNvSpPr>
          <p:nvPr/>
        </p:nvSpPr>
        <p:spPr bwMode="auto">
          <a:xfrm flipH="1" flipV="1">
            <a:off x="1339046" y="2776488"/>
            <a:ext cx="0" cy="784815"/>
          </a:xfrm>
          <a:prstGeom prst="line">
            <a:avLst/>
          </a:prstGeom>
          <a:noFill/>
          <a:ln cap="rnd" w="19050">
            <a:solidFill>
              <a:srgbClr val="402D1F"/>
            </a:solidFill>
            <a:prstDash val="sysDash"/>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solidFill>
                <a:schemeClr val="lt1"/>
              </a:solidFill>
            </a:endParaRPr>
          </a:p>
        </p:txBody>
      </p:sp>
      <p:pic>
        <p:nvPicPr>
          <p:cNvPr id="19" name="그림 18"/>
          <p:cNvPicPr>
            <a:picLocks noChangeAspect="1"/>
          </p:cNvPicPr>
          <p:nvPr/>
        </p:nvPicPr>
        <p:blipFill>
          <a:blip r:embed="rId4">
            <a:extLst>
              <a:ext uri="{28A0092B-C50C-407E-A947-70E740481C1C}">
                <a14:useLocalDpi/>
              </a:ext>
            </a:extLst>
          </a:blip>
          <a:stretch>
            <a:fillRect/>
          </a:stretch>
        </p:blipFill>
        <p:spPr>
          <a:xfrm>
            <a:off x="1319391" y="2694964"/>
            <a:ext cx="2014034" cy="1776730"/>
          </a:xfrm>
          <a:prstGeom prst="rect">
            <a:avLst/>
          </a:prstGeom>
        </p:spPr>
      </p:pic>
      <p:pic>
        <p:nvPicPr>
          <p:cNvPr id="20" name="그림 19"/>
          <p:cNvPicPr>
            <a:picLocks noChangeAspect="1"/>
          </p:cNvPicPr>
          <p:nvPr/>
        </p:nvPicPr>
        <p:blipFill>
          <a:blip r:embed="rId5">
            <a:extLst>
              <a:ext uri="{28A0092B-C50C-407E-A947-70E740481C1C}">
                <a14:useLocalDpi/>
              </a:ext>
            </a:extLst>
          </a:blip>
          <a:stretch>
            <a:fillRect/>
          </a:stretch>
        </p:blipFill>
        <p:spPr>
          <a:xfrm>
            <a:off x="3426027" y="1853955"/>
            <a:ext cx="1994589" cy="1781101"/>
          </a:xfrm>
          <a:prstGeom prst="rect">
            <a:avLst/>
          </a:prstGeom>
        </p:spPr>
      </p:pic>
      <p:pic>
        <p:nvPicPr>
          <p:cNvPr id="21" name="그림 20"/>
          <p:cNvPicPr>
            <a:picLocks noChangeAspect="1"/>
          </p:cNvPicPr>
          <p:nvPr/>
        </p:nvPicPr>
        <p:blipFill>
          <a:blip r:embed="rId6">
            <a:extLst>
              <a:ext uri="{28A0092B-C50C-407E-A947-70E740481C1C}">
                <a14:useLocalDpi/>
              </a:ext>
            </a:extLst>
          </a:blip>
          <a:stretch>
            <a:fillRect/>
          </a:stretch>
        </p:blipFill>
        <p:spPr>
          <a:xfrm>
            <a:off x="5636845" y="2692272"/>
            <a:ext cx="2014034" cy="1782114"/>
          </a:xfrm>
          <a:prstGeom prst="rect">
            <a:avLst/>
          </a:prstGeom>
        </p:spPr>
      </p:pic>
      <p:grpSp>
        <p:nvGrpSpPr>
          <p:cNvPr id="22" name="그룹 21"/>
          <p:cNvGrpSpPr/>
          <p:nvPr/>
        </p:nvGrpSpPr>
        <p:grpSpPr>
          <a:xfrm>
            <a:off x="3725049" y="3728483"/>
            <a:ext cx="1694087" cy="747051"/>
            <a:chOff x="3639109" y="4985338"/>
            <a:chExt cx="2069960" cy="912801"/>
          </a:xfrm>
        </p:grpSpPr>
        <p:sp>
          <p:nvSpPr>
            <p:cNvPr id="23" name="Rectangle 3"/>
            <p:cNvSpPr txBox="1">
              <a:spLocks noChangeArrowheads="1"/>
            </p:cNvSpPr>
            <p:nvPr/>
          </p:nvSpPr>
          <p:spPr bwMode="auto">
            <a:xfrm>
              <a:off x="3657030" y="4962711"/>
              <a:ext cx="2034120" cy="260699"/>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400">
                  <a:solidFill>
                    <a:srgbClr val="402D1F"/>
                  </a:solidFill>
                  <a:latin charset="0" panose="020f0502020204030204" pitchFamily="34" typeface="Calibri"/>
                  <a:ea charset="0" panose="020b0604030504040204" pitchFamily="34" typeface="Tahoma"/>
                  <a:cs charset="0" panose="020b0604030504040204" pitchFamily="34" typeface="Tahoma"/>
                </a:rPr>
                <a:t>Eye-Catching Visual</a:t>
              </a:r>
            </a:p>
          </p:txBody>
        </p:sp>
        <p:sp>
          <p:nvSpPr>
            <p:cNvPr id="24" name="Rectangle 3"/>
            <p:cNvSpPr txBox="1">
              <a:spLocks noChangeArrowheads="1"/>
            </p:cNvSpPr>
            <p:nvPr/>
          </p:nvSpPr>
          <p:spPr bwMode="auto">
            <a:xfrm>
              <a:off x="3639109" y="5217936"/>
              <a:ext cx="2069960" cy="744853"/>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00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grpSp>
      <p:grpSp>
        <p:nvGrpSpPr>
          <p:cNvPr id="25" name="그룹 24"/>
          <p:cNvGrpSpPr/>
          <p:nvPr/>
        </p:nvGrpSpPr>
        <p:grpSpPr>
          <a:xfrm>
            <a:off x="5913307" y="1762640"/>
            <a:ext cx="1694087" cy="762855"/>
            <a:chOff x="3639109" y="5293603"/>
            <a:chExt cx="2069960" cy="932112"/>
          </a:xfrm>
        </p:grpSpPr>
        <p:sp>
          <p:nvSpPr>
            <p:cNvPr id="26" name="Rectangle 3"/>
            <p:cNvSpPr txBox="1">
              <a:spLocks noChangeArrowheads="1"/>
            </p:cNvSpPr>
            <p:nvPr/>
          </p:nvSpPr>
          <p:spPr bwMode="auto">
            <a:xfrm>
              <a:off x="3657030" y="5987644"/>
              <a:ext cx="2034120" cy="260699"/>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mtClean="0" sz="1400">
                  <a:solidFill>
                    <a:srgbClr val="402D1F"/>
                  </a:solidFill>
                  <a:latin charset="0" panose="020f0502020204030204" pitchFamily="34" typeface="Calibri"/>
                  <a:ea charset="0" panose="020b0604030504040204" pitchFamily="34" typeface="Tahoma"/>
                  <a:cs charset="0" panose="020b0604030504040204" pitchFamily="34" typeface="Tahoma"/>
                </a:rPr>
                <a:t>Eye-Catching Visual</a:t>
              </a:r>
            </a:p>
          </p:txBody>
        </p:sp>
        <p:sp>
          <p:nvSpPr>
            <p:cNvPr id="27" name="Rectangle 3"/>
            <p:cNvSpPr txBox="1">
              <a:spLocks noChangeArrowheads="1"/>
            </p:cNvSpPr>
            <p:nvPr/>
          </p:nvSpPr>
          <p:spPr bwMode="auto">
            <a:xfrm>
              <a:off x="3639110" y="5228953"/>
              <a:ext cx="2069960" cy="744854"/>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00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grpSp>
      <p:grpSp>
        <p:nvGrpSpPr>
          <p:cNvPr id="28" name="그룹 27"/>
          <p:cNvGrpSpPr/>
          <p:nvPr/>
        </p:nvGrpSpPr>
        <p:grpSpPr>
          <a:xfrm>
            <a:off x="1631115" y="1762640"/>
            <a:ext cx="1694087" cy="762855"/>
            <a:chOff x="3639109" y="5293603"/>
            <a:chExt cx="2069960" cy="932112"/>
          </a:xfrm>
        </p:grpSpPr>
        <p:sp>
          <p:nvSpPr>
            <p:cNvPr id="29" name="Rectangle 3"/>
            <p:cNvSpPr txBox="1">
              <a:spLocks noChangeArrowheads="1"/>
            </p:cNvSpPr>
            <p:nvPr/>
          </p:nvSpPr>
          <p:spPr bwMode="auto">
            <a:xfrm>
              <a:off x="3657030" y="5987644"/>
              <a:ext cx="2034120" cy="260699"/>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mtClean="0" sz="1400">
                  <a:solidFill>
                    <a:srgbClr val="402D1F"/>
                  </a:solidFill>
                  <a:latin charset="0" panose="020f0502020204030204" pitchFamily="34" typeface="Calibri"/>
                  <a:ea charset="0" panose="020b0604030504040204" pitchFamily="34" typeface="Tahoma"/>
                  <a:cs charset="0" panose="020b0604030504040204" pitchFamily="34" typeface="Tahoma"/>
                </a:rPr>
                <a:t>Stylish design</a:t>
              </a:r>
            </a:p>
          </p:txBody>
        </p:sp>
        <p:sp>
          <p:nvSpPr>
            <p:cNvPr id="30" name="Rectangle 3"/>
            <p:cNvSpPr txBox="1">
              <a:spLocks noChangeArrowheads="1"/>
            </p:cNvSpPr>
            <p:nvPr/>
          </p:nvSpPr>
          <p:spPr bwMode="auto">
            <a:xfrm>
              <a:off x="3639109" y="5228953"/>
              <a:ext cx="2069960" cy="744854"/>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00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grpSp>
      <p:sp>
        <p:nvSpPr>
          <p:cNvPr id="31" name="Freeform 7"/>
          <p:cNvSpPr>
            <a:spLocks noEditPoints="1"/>
          </p:cNvSpPr>
          <p:nvPr/>
        </p:nvSpPr>
        <p:spPr bwMode="auto">
          <a:xfrm>
            <a:off x="2137122" y="3281343"/>
            <a:ext cx="641451" cy="565381"/>
          </a:xfrm>
          <a:custGeom>
            <a:gdLst>
              <a:gd fmla="*/ 294 w 624" name="T0"/>
              <a:gd fmla="*/ 160 h 550" name="T1"/>
              <a:gd fmla="*/ 306 w 624" name="T2"/>
              <a:gd fmla="*/ 142 h 550" name="T3"/>
              <a:gd fmla="*/ 326 w 624" name="T4"/>
              <a:gd fmla="*/ 146 h 550" name="T5"/>
              <a:gd fmla="*/ 330 w 624" name="T6"/>
              <a:gd fmla="*/ 220 h 550" name="T7"/>
              <a:gd fmla="*/ 390 w 624" name="T8"/>
              <a:gd fmla="*/ 178 h 550" name="T9"/>
              <a:gd fmla="*/ 450 w 624" name="T10"/>
              <a:gd fmla="*/ 164 h 550" name="T11"/>
              <a:gd fmla="*/ 452 w 624" name="T12"/>
              <a:gd fmla="*/ 118 h 550" name="T13"/>
              <a:gd fmla="*/ 210 w 624" name="T14"/>
              <a:gd fmla="*/ 80 h 550" name="T15"/>
              <a:gd fmla="*/ 162 w 624" name="T16"/>
              <a:gd fmla="*/ 138 h 550" name="T17"/>
              <a:gd fmla="*/ 192 w 624" name="T18"/>
              <a:gd fmla="*/ 166 h 550" name="T19"/>
              <a:gd fmla="*/ 256 w 624" name="T20"/>
              <a:gd fmla="*/ 190 h 550" name="T21"/>
              <a:gd fmla="*/ 506 w 624" name="T22"/>
              <a:gd fmla="*/ 202 h 550" name="T23"/>
              <a:gd fmla="*/ 454 w 624" name="T24"/>
              <a:gd fmla="*/ 198 h 550" name="T25"/>
              <a:gd fmla="*/ 388 w 624" name="T26"/>
              <a:gd fmla="*/ 220 h 550" name="T27"/>
              <a:gd fmla="*/ 348 w 624" name="T28"/>
              <a:gd fmla="*/ 254 h 550" name="T29"/>
              <a:gd fmla="*/ 318 w 624" name="T30"/>
              <a:gd fmla="*/ 314 h 550" name="T31"/>
              <a:gd fmla="*/ 312 w 624" name="T32"/>
              <a:gd fmla="*/ 330 h 550" name="T33"/>
              <a:gd fmla="*/ 288 w 624" name="T34"/>
              <a:gd fmla="*/ 268 h 550" name="T35"/>
              <a:gd fmla="*/ 254 w 624" name="T36"/>
              <a:gd fmla="*/ 232 h 550" name="T37"/>
              <a:gd fmla="*/ 188 w 624" name="T38"/>
              <a:gd fmla="*/ 202 h 550" name="T39"/>
              <a:gd fmla="*/ 120 w 624" name="T40"/>
              <a:gd fmla="*/ 202 h 550" name="T41"/>
              <a:gd fmla="*/ 0 w 624" name="T42"/>
              <a:gd fmla="*/ 232 h 550" name="T43"/>
              <a:gd fmla="*/ 2 w 624" name="T44"/>
              <a:gd fmla="*/ 372 h 550" name="T45"/>
              <a:gd fmla="*/ 24 w 624" name="T46"/>
              <a:gd fmla="*/ 436 h 550" name="T47"/>
              <a:gd fmla="*/ 62 w 624" name="T48"/>
              <a:gd fmla="*/ 476 h 550" name="T49"/>
              <a:gd fmla="*/ 144 w 624" name="T50"/>
              <a:gd fmla="*/ 510 h 550" name="T51"/>
              <a:gd fmla="*/ 228 w 624" name="T52"/>
              <a:gd fmla="*/ 492 h 550" name="T53"/>
              <a:gd fmla="*/ 208 w 624" name="T54"/>
              <a:gd fmla="*/ 440 h 550" name="T55"/>
              <a:gd fmla="*/ 160 w 624" name="T56"/>
              <a:gd fmla="*/ 380 h 550" name="T57"/>
              <a:gd fmla="*/ 140 w 624" name="T58"/>
              <a:gd fmla="*/ 356 h 550" name="T59"/>
              <a:gd fmla="*/ 148 w 624" name="T60"/>
              <a:gd fmla="*/ 338 h 550" name="T61"/>
              <a:gd fmla="*/ 168 w 624" name="T62"/>
              <a:gd fmla="*/ 340 h 550" name="T63"/>
              <a:gd fmla="*/ 236 w 624" name="T64"/>
              <a:gd fmla="*/ 418 h 550" name="T65"/>
              <a:gd fmla="*/ 270 w 624" name="T66"/>
              <a:gd fmla="*/ 516 h 550" name="T67"/>
              <a:gd fmla="*/ 272 w 624" name="T68"/>
              <a:gd fmla="*/ 534 h 550" name="T69"/>
              <a:gd fmla="*/ 282 w 624" name="T70"/>
              <a:gd fmla="*/ 548 h 550" name="T71"/>
              <a:gd fmla="*/ 290 w 624" name="T72"/>
              <a:gd fmla="*/ 550 h 550" name="T73"/>
              <a:gd fmla="*/ 308 w 624" name="T74"/>
              <a:gd fmla="*/ 530 h 550" name="T75"/>
              <a:gd fmla="*/ 294 w 624" name="T76"/>
              <a:gd fmla="*/ 462 h 550" name="T77"/>
              <a:gd fmla="*/ 304 w 624" name="T78"/>
              <a:gd fmla="*/ 404 h 550" name="T79"/>
              <a:gd fmla="*/ 316 w 624" name="T80"/>
              <a:gd fmla="*/ 384 h 550" name="T81"/>
              <a:gd fmla="*/ 338 w 624" name="T82"/>
              <a:gd fmla="*/ 440 h 550" name="T83"/>
              <a:gd fmla="*/ 318 w 624" name="T84"/>
              <a:gd fmla="*/ 530 h 550" name="T85"/>
              <a:gd fmla="*/ 328 w 624" name="T86"/>
              <a:gd fmla="*/ 548 h 550" name="T87"/>
              <a:gd fmla="*/ 336 w 624" name="T88"/>
              <a:gd fmla="*/ 550 h 550" name="T89"/>
              <a:gd fmla="*/ 354 w 624" name="T90"/>
              <a:gd fmla="*/ 534 h 550" name="T91"/>
              <a:gd fmla="*/ 356 w 624" name="T92"/>
              <a:gd fmla="*/ 516 h 550" name="T93"/>
              <a:gd fmla="*/ 378 w 624" name="T94"/>
              <a:gd fmla="*/ 442 h 550" name="T95"/>
              <a:gd fmla="*/ 438 w 624" name="T96"/>
              <a:gd fmla="*/ 358 h 550" name="T97"/>
              <a:gd fmla="*/ 470 w 624" name="T98"/>
              <a:gd fmla="*/ 336 h 550" name="T99"/>
              <a:gd fmla="*/ 486 w 624" name="T100"/>
              <a:gd fmla="*/ 350 h 550" name="T101"/>
              <a:gd fmla="*/ 480 w 624" name="T102"/>
              <a:gd fmla="*/ 368 h 550" name="T103"/>
              <a:gd fmla="*/ 428 w 624" name="T104"/>
              <a:gd fmla="*/ 424 h 550" name="T105"/>
              <a:gd fmla="*/ 398 w 624" name="T106"/>
              <a:gd fmla="*/ 492 h 550" name="T107"/>
              <a:gd fmla="*/ 460 w 624" name="T108"/>
              <a:gd fmla="*/ 510 h 550" name="T109"/>
              <a:gd fmla="*/ 546 w 624" name="T110"/>
              <a:gd fmla="*/ 490 h 550" name="T111"/>
              <a:gd fmla="*/ 590 w 624" name="T112"/>
              <a:gd fmla="*/ 452 h 550" name="T113"/>
              <a:gd fmla="*/ 620 w 624" name="T114"/>
              <a:gd fmla="*/ 388 h 550" name="T115"/>
              <a:gd fmla="*/ 624 w 624" name="T116"/>
              <a:gd fmla="*/ 354 h 550" name="T117"/>
              <a:gd fmla="*/ 506 w 624" name="T118"/>
              <a:gd fmla="*/ 202 h 55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0" w="624">
                <a:moveTo>
                  <a:pt x="276" y="202"/>
                </a:moveTo>
                <a:lnTo>
                  <a:pt x="276" y="202"/>
                </a:lnTo>
                <a:lnTo>
                  <a:pt x="294" y="220"/>
                </a:lnTo>
                <a:lnTo>
                  <a:pt x="294" y="160"/>
                </a:lnTo>
                <a:lnTo>
                  <a:pt x="294" y="160"/>
                </a:lnTo>
                <a:lnTo>
                  <a:pt x="296" y="152"/>
                </a:lnTo>
                <a:lnTo>
                  <a:pt x="300" y="146"/>
                </a:lnTo>
                <a:lnTo>
                  <a:pt x="306" y="142"/>
                </a:lnTo>
                <a:lnTo>
                  <a:pt x="312" y="142"/>
                </a:lnTo>
                <a:lnTo>
                  <a:pt x="312" y="142"/>
                </a:lnTo>
                <a:lnTo>
                  <a:pt x="320" y="142"/>
                </a:lnTo>
                <a:lnTo>
                  <a:pt x="326" y="146"/>
                </a:lnTo>
                <a:lnTo>
                  <a:pt x="330" y="152"/>
                </a:lnTo>
                <a:lnTo>
                  <a:pt x="330" y="160"/>
                </a:lnTo>
                <a:lnTo>
                  <a:pt x="330" y="220"/>
                </a:lnTo>
                <a:lnTo>
                  <a:pt x="330" y="220"/>
                </a:lnTo>
                <a:lnTo>
                  <a:pt x="350" y="202"/>
                </a:lnTo>
                <a:lnTo>
                  <a:pt x="350" y="202"/>
                </a:lnTo>
                <a:lnTo>
                  <a:pt x="370" y="190"/>
                </a:lnTo>
                <a:lnTo>
                  <a:pt x="390" y="178"/>
                </a:lnTo>
                <a:lnTo>
                  <a:pt x="410" y="170"/>
                </a:lnTo>
                <a:lnTo>
                  <a:pt x="432" y="166"/>
                </a:lnTo>
                <a:lnTo>
                  <a:pt x="432" y="166"/>
                </a:lnTo>
                <a:lnTo>
                  <a:pt x="450" y="164"/>
                </a:lnTo>
                <a:lnTo>
                  <a:pt x="474" y="164"/>
                </a:lnTo>
                <a:lnTo>
                  <a:pt x="474" y="164"/>
                </a:lnTo>
                <a:lnTo>
                  <a:pt x="464" y="140"/>
                </a:lnTo>
                <a:lnTo>
                  <a:pt x="452" y="118"/>
                </a:lnTo>
                <a:lnTo>
                  <a:pt x="436" y="98"/>
                </a:lnTo>
                <a:lnTo>
                  <a:pt x="416" y="80"/>
                </a:lnTo>
                <a:lnTo>
                  <a:pt x="314" y="0"/>
                </a:lnTo>
                <a:lnTo>
                  <a:pt x="210" y="80"/>
                </a:lnTo>
                <a:lnTo>
                  <a:pt x="210" y="80"/>
                </a:lnTo>
                <a:lnTo>
                  <a:pt x="192" y="98"/>
                </a:lnTo>
                <a:lnTo>
                  <a:pt x="176" y="118"/>
                </a:lnTo>
                <a:lnTo>
                  <a:pt x="162" y="138"/>
                </a:lnTo>
                <a:lnTo>
                  <a:pt x="152" y="162"/>
                </a:lnTo>
                <a:lnTo>
                  <a:pt x="152" y="162"/>
                </a:lnTo>
                <a:lnTo>
                  <a:pt x="172" y="164"/>
                </a:lnTo>
                <a:lnTo>
                  <a:pt x="192" y="166"/>
                </a:lnTo>
                <a:lnTo>
                  <a:pt x="192" y="166"/>
                </a:lnTo>
                <a:lnTo>
                  <a:pt x="214" y="170"/>
                </a:lnTo>
                <a:lnTo>
                  <a:pt x="236" y="178"/>
                </a:lnTo>
                <a:lnTo>
                  <a:pt x="256" y="190"/>
                </a:lnTo>
                <a:lnTo>
                  <a:pt x="276" y="202"/>
                </a:lnTo>
                <a:lnTo>
                  <a:pt x="276" y="202"/>
                </a:lnTo>
                <a:close/>
                <a:moveTo>
                  <a:pt x="506" y="202"/>
                </a:moveTo>
                <a:lnTo>
                  <a:pt x="506" y="202"/>
                </a:lnTo>
                <a:lnTo>
                  <a:pt x="506" y="202"/>
                </a:lnTo>
                <a:lnTo>
                  <a:pt x="488" y="200"/>
                </a:lnTo>
                <a:lnTo>
                  <a:pt x="472" y="198"/>
                </a:lnTo>
                <a:lnTo>
                  <a:pt x="454" y="198"/>
                </a:lnTo>
                <a:lnTo>
                  <a:pt x="436" y="202"/>
                </a:lnTo>
                <a:lnTo>
                  <a:pt x="420" y="206"/>
                </a:lnTo>
                <a:lnTo>
                  <a:pt x="404" y="212"/>
                </a:lnTo>
                <a:lnTo>
                  <a:pt x="388" y="220"/>
                </a:lnTo>
                <a:lnTo>
                  <a:pt x="372" y="232"/>
                </a:lnTo>
                <a:lnTo>
                  <a:pt x="372" y="232"/>
                </a:lnTo>
                <a:lnTo>
                  <a:pt x="360" y="242"/>
                </a:lnTo>
                <a:lnTo>
                  <a:pt x="348" y="254"/>
                </a:lnTo>
                <a:lnTo>
                  <a:pt x="338" y="268"/>
                </a:lnTo>
                <a:lnTo>
                  <a:pt x="330" y="282"/>
                </a:lnTo>
                <a:lnTo>
                  <a:pt x="322" y="298"/>
                </a:lnTo>
                <a:lnTo>
                  <a:pt x="318" y="314"/>
                </a:lnTo>
                <a:lnTo>
                  <a:pt x="314" y="330"/>
                </a:lnTo>
                <a:lnTo>
                  <a:pt x="312" y="346"/>
                </a:lnTo>
                <a:lnTo>
                  <a:pt x="312" y="346"/>
                </a:lnTo>
                <a:lnTo>
                  <a:pt x="312" y="330"/>
                </a:lnTo>
                <a:lnTo>
                  <a:pt x="308" y="314"/>
                </a:lnTo>
                <a:lnTo>
                  <a:pt x="302" y="298"/>
                </a:lnTo>
                <a:lnTo>
                  <a:pt x="296" y="282"/>
                </a:lnTo>
                <a:lnTo>
                  <a:pt x="288" y="268"/>
                </a:lnTo>
                <a:lnTo>
                  <a:pt x="278" y="254"/>
                </a:lnTo>
                <a:lnTo>
                  <a:pt x="266" y="242"/>
                </a:lnTo>
                <a:lnTo>
                  <a:pt x="254" y="232"/>
                </a:lnTo>
                <a:lnTo>
                  <a:pt x="254" y="232"/>
                </a:lnTo>
                <a:lnTo>
                  <a:pt x="238" y="220"/>
                </a:lnTo>
                <a:lnTo>
                  <a:pt x="222" y="212"/>
                </a:lnTo>
                <a:lnTo>
                  <a:pt x="206" y="206"/>
                </a:lnTo>
                <a:lnTo>
                  <a:pt x="188" y="202"/>
                </a:lnTo>
                <a:lnTo>
                  <a:pt x="172" y="198"/>
                </a:lnTo>
                <a:lnTo>
                  <a:pt x="154" y="198"/>
                </a:lnTo>
                <a:lnTo>
                  <a:pt x="136" y="200"/>
                </a:lnTo>
                <a:lnTo>
                  <a:pt x="120" y="202"/>
                </a:lnTo>
                <a:lnTo>
                  <a:pt x="120" y="202"/>
                </a:lnTo>
                <a:lnTo>
                  <a:pt x="120" y="202"/>
                </a:lnTo>
                <a:lnTo>
                  <a:pt x="0" y="232"/>
                </a:lnTo>
                <a:lnTo>
                  <a:pt x="0" y="232"/>
                </a:lnTo>
                <a:lnTo>
                  <a:pt x="2" y="354"/>
                </a:lnTo>
                <a:lnTo>
                  <a:pt x="2" y="354"/>
                </a:lnTo>
                <a:lnTo>
                  <a:pt x="2" y="354"/>
                </a:lnTo>
                <a:lnTo>
                  <a:pt x="2" y="372"/>
                </a:lnTo>
                <a:lnTo>
                  <a:pt x="6" y="388"/>
                </a:lnTo>
                <a:lnTo>
                  <a:pt x="10" y="406"/>
                </a:lnTo>
                <a:lnTo>
                  <a:pt x="16" y="422"/>
                </a:lnTo>
                <a:lnTo>
                  <a:pt x="24" y="436"/>
                </a:lnTo>
                <a:lnTo>
                  <a:pt x="36" y="452"/>
                </a:lnTo>
                <a:lnTo>
                  <a:pt x="48" y="464"/>
                </a:lnTo>
                <a:lnTo>
                  <a:pt x="62" y="476"/>
                </a:lnTo>
                <a:lnTo>
                  <a:pt x="62" y="476"/>
                </a:lnTo>
                <a:lnTo>
                  <a:pt x="80" y="490"/>
                </a:lnTo>
                <a:lnTo>
                  <a:pt x="100" y="500"/>
                </a:lnTo>
                <a:lnTo>
                  <a:pt x="122" y="506"/>
                </a:lnTo>
                <a:lnTo>
                  <a:pt x="144" y="510"/>
                </a:lnTo>
                <a:lnTo>
                  <a:pt x="166" y="510"/>
                </a:lnTo>
                <a:lnTo>
                  <a:pt x="186" y="506"/>
                </a:lnTo>
                <a:lnTo>
                  <a:pt x="208" y="502"/>
                </a:lnTo>
                <a:lnTo>
                  <a:pt x="228" y="492"/>
                </a:lnTo>
                <a:lnTo>
                  <a:pt x="228" y="492"/>
                </a:lnTo>
                <a:lnTo>
                  <a:pt x="222" y="474"/>
                </a:lnTo>
                <a:lnTo>
                  <a:pt x="216" y="456"/>
                </a:lnTo>
                <a:lnTo>
                  <a:pt x="208" y="440"/>
                </a:lnTo>
                <a:lnTo>
                  <a:pt x="198" y="424"/>
                </a:lnTo>
                <a:lnTo>
                  <a:pt x="186" y="408"/>
                </a:lnTo>
                <a:lnTo>
                  <a:pt x="174" y="394"/>
                </a:lnTo>
                <a:lnTo>
                  <a:pt x="160" y="380"/>
                </a:lnTo>
                <a:lnTo>
                  <a:pt x="146" y="368"/>
                </a:lnTo>
                <a:lnTo>
                  <a:pt x="146" y="368"/>
                </a:lnTo>
                <a:lnTo>
                  <a:pt x="142" y="362"/>
                </a:lnTo>
                <a:lnTo>
                  <a:pt x="140" y="356"/>
                </a:lnTo>
                <a:lnTo>
                  <a:pt x="140" y="350"/>
                </a:lnTo>
                <a:lnTo>
                  <a:pt x="142" y="342"/>
                </a:lnTo>
                <a:lnTo>
                  <a:pt x="142" y="342"/>
                </a:lnTo>
                <a:lnTo>
                  <a:pt x="148" y="338"/>
                </a:lnTo>
                <a:lnTo>
                  <a:pt x="154" y="336"/>
                </a:lnTo>
                <a:lnTo>
                  <a:pt x="162" y="336"/>
                </a:lnTo>
                <a:lnTo>
                  <a:pt x="168" y="340"/>
                </a:lnTo>
                <a:lnTo>
                  <a:pt x="168" y="340"/>
                </a:lnTo>
                <a:lnTo>
                  <a:pt x="188" y="358"/>
                </a:lnTo>
                <a:lnTo>
                  <a:pt x="206" y="376"/>
                </a:lnTo>
                <a:lnTo>
                  <a:pt x="222" y="396"/>
                </a:lnTo>
                <a:lnTo>
                  <a:pt x="236" y="418"/>
                </a:lnTo>
                <a:lnTo>
                  <a:pt x="248" y="442"/>
                </a:lnTo>
                <a:lnTo>
                  <a:pt x="258" y="466"/>
                </a:lnTo>
                <a:lnTo>
                  <a:pt x="264" y="490"/>
                </a:lnTo>
                <a:lnTo>
                  <a:pt x="270" y="516"/>
                </a:lnTo>
                <a:lnTo>
                  <a:pt x="270" y="516"/>
                </a:lnTo>
                <a:lnTo>
                  <a:pt x="270" y="516"/>
                </a:lnTo>
                <a:lnTo>
                  <a:pt x="270" y="516"/>
                </a:lnTo>
                <a:lnTo>
                  <a:pt x="272" y="534"/>
                </a:lnTo>
                <a:lnTo>
                  <a:pt x="272" y="534"/>
                </a:lnTo>
                <a:lnTo>
                  <a:pt x="274" y="540"/>
                </a:lnTo>
                <a:lnTo>
                  <a:pt x="278" y="546"/>
                </a:lnTo>
                <a:lnTo>
                  <a:pt x="282" y="548"/>
                </a:lnTo>
                <a:lnTo>
                  <a:pt x="290" y="550"/>
                </a:lnTo>
                <a:lnTo>
                  <a:pt x="290" y="550"/>
                </a:lnTo>
                <a:lnTo>
                  <a:pt x="290" y="550"/>
                </a:lnTo>
                <a:lnTo>
                  <a:pt x="290" y="550"/>
                </a:lnTo>
                <a:lnTo>
                  <a:pt x="298" y="548"/>
                </a:lnTo>
                <a:lnTo>
                  <a:pt x="302" y="544"/>
                </a:lnTo>
                <a:lnTo>
                  <a:pt x="306" y="538"/>
                </a:lnTo>
                <a:lnTo>
                  <a:pt x="308" y="530"/>
                </a:lnTo>
                <a:lnTo>
                  <a:pt x="308" y="530"/>
                </a:lnTo>
                <a:lnTo>
                  <a:pt x="304" y="508"/>
                </a:lnTo>
                <a:lnTo>
                  <a:pt x="300" y="484"/>
                </a:lnTo>
                <a:lnTo>
                  <a:pt x="294" y="462"/>
                </a:lnTo>
                <a:lnTo>
                  <a:pt x="286" y="440"/>
                </a:lnTo>
                <a:lnTo>
                  <a:pt x="286" y="440"/>
                </a:lnTo>
                <a:lnTo>
                  <a:pt x="298" y="422"/>
                </a:lnTo>
                <a:lnTo>
                  <a:pt x="304" y="404"/>
                </a:lnTo>
                <a:lnTo>
                  <a:pt x="310" y="384"/>
                </a:lnTo>
                <a:lnTo>
                  <a:pt x="312" y="366"/>
                </a:lnTo>
                <a:lnTo>
                  <a:pt x="312" y="366"/>
                </a:lnTo>
                <a:lnTo>
                  <a:pt x="316" y="384"/>
                </a:lnTo>
                <a:lnTo>
                  <a:pt x="320" y="404"/>
                </a:lnTo>
                <a:lnTo>
                  <a:pt x="328" y="422"/>
                </a:lnTo>
                <a:lnTo>
                  <a:pt x="338" y="440"/>
                </a:lnTo>
                <a:lnTo>
                  <a:pt x="338" y="440"/>
                </a:lnTo>
                <a:lnTo>
                  <a:pt x="332" y="462"/>
                </a:lnTo>
                <a:lnTo>
                  <a:pt x="326" y="484"/>
                </a:lnTo>
                <a:lnTo>
                  <a:pt x="320" y="508"/>
                </a:lnTo>
                <a:lnTo>
                  <a:pt x="318" y="530"/>
                </a:lnTo>
                <a:lnTo>
                  <a:pt x="318" y="530"/>
                </a:lnTo>
                <a:lnTo>
                  <a:pt x="320" y="538"/>
                </a:lnTo>
                <a:lnTo>
                  <a:pt x="322" y="544"/>
                </a:lnTo>
                <a:lnTo>
                  <a:pt x="328" y="548"/>
                </a:lnTo>
                <a:lnTo>
                  <a:pt x="334" y="550"/>
                </a:lnTo>
                <a:lnTo>
                  <a:pt x="334" y="550"/>
                </a:lnTo>
                <a:lnTo>
                  <a:pt x="336" y="550"/>
                </a:lnTo>
                <a:lnTo>
                  <a:pt x="336" y="550"/>
                </a:lnTo>
                <a:lnTo>
                  <a:pt x="342" y="548"/>
                </a:lnTo>
                <a:lnTo>
                  <a:pt x="348" y="546"/>
                </a:lnTo>
                <a:lnTo>
                  <a:pt x="352" y="540"/>
                </a:lnTo>
                <a:lnTo>
                  <a:pt x="354" y="534"/>
                </a:lnTo>
                <a:lnTo>
                  <a:pt x="354" y="534"/>
                </a:lnTo>
                <a:lnTo>
                  <a:pt x="356" y="518"/>
                </a:lnTo>
                <a:lnTo>
                  <a:pt x="356" y="518"/>
                </a:lnTo>
                <a:lnTo>
                  <a:pt x="356" y="516"/>
                </a:lnTo>
                <a:lnTo>
                  <a:pt x="356" y="516"/>
                </a:lnTo>
                <a:lnTo>
                  <a:pt x="360" y="490"/>
                </a:lnTo>
                <a:lnTo>
                  <a:pt x="368" y="466"/>
                </a:lnTo>
                <a:lnTo>
                  <a:pt x="378" y="442"/>
                </a:lnTo>
                <a:lnTo>
                  <a:pt x="390" y="418"/>
                </a:lnTo>
                <a:lnTo>
                  <a:pt x="404" y="396"/>
                </a:lnTo>
                <a:lnTo>
                  <a:pt x="420" y="376"/>
                </a:lnTo>
                <a:lnTo>
                  <a:pt x="438" y="358"/>
                </a:lnTo>
                <a:lnTo>
                  <a:pt x="458" y="340"/>
                </a:lnTo>
                <a:lnTo>
                  <a:pt x="458" y="340"/>
                </a:lnTo>
                <a:lnTo>
                  <a:pt x="464" y="336"/>
                </a:lnTo>
                <a:lnTo>
                  <a:pt x="470" y="336"/>
                </a:lnTo>
                <a:lnTo>
                  <a:pt x="478" y="338"/>
                </a:lnTo>
                <a:lnTo>
                  <a:pt x="482" y="342"/>
                </a:lnTo>
                <a:lnTo>
                  <a:pt x="482" y="342"/>
                </a:lnTo>
                <a:lnTo>
                  <a:pt x="486" y="350"/>
                </a:lnTo>
                <a:lnTo>
                  <a:pt x="486" y="356"/>
                </a:lnTo>
                <a:lnTo>
                  <a:pt x="484" y="362"/>
                </a:lnTo>
                <a:lnTo>
                  <a:pt x="480" y="368"/>
                </a:lnTo>
                <a:lnTo>
                  <a:pt x="480" y="368"/>
                </a:lnTo>
                <a:lnTo>
                  <a:pt x="464" y="380"/>
                </a:lnTo>
                <a:lnTo>
                  <a:pt x="452" y="394"/>
                </a:lnTo>
                <a:lnTo>
                  <a:pt x="438" y="408"/>
                </a:lnTo>
                <a:lnTo>
                  <a:pt x="428" y="424"/>
                </a:lnTo>
                <a:lnTo>
                  <a:pt x="418" y="440"/>
                </a:lnTo>
                <a:lnTo>
                  <a:pt x="410" y="456"/>
                </a:lnTo>
                <a:lnTo>
                  <a:pt x="402" y="474"/>
                </a:lnTo>
                <a:lnTo>
                  <a:pt x="398" y="492"/>
                </a:lnTo>
                <a:lnTo>
                  <a:pt x="398" y="492"/>
                </a:lnTo>
                <a:lnTo>
                  <a:pt x="418" y="502"/>
                </a:lnTo>
                <a:lnTo>
                  <a:pt x="438" y="506"/>
                </a:lnTo>
                <a:lnTo>
                  <a:pt x="460" y="510"/>
                </a:lnTo>
                <a:lnTo>
                  <a:pt x="482" y="510"/>
                </a:lnTo>
                <a:lnTo>
                  <a:pt x="504" y="506"/>
                </a:lnTo>
                <a:lnTo>
                  <a:pt x="524" y="500"/>
                </a:lnTo>
                <a:lnTo>
                  <a:pt x="546" y="490"/>
                </a:lnTo>
                <a:lnTo>
                  <a:pt x="564" y="476"/>
                </a:lnTo>
                <a:lnTo>
                  <a:pt x="564" y="476"/>
                </a:lnTo>
                <a:lnTo>
                  <a:pt x="578" y="464"/>
                </a:lnTo>
                <a:lnTo>
                  <a:pt x="590" y="452"/>
                </a:lnTo>
                <a:lnTo>
                  <a:pt x="600" y="436"/>
                </a:lnTo>
                <a:lnTo>
                  <a:pt x="610" y="422"/>
                </a:lnTo>
                <a:lnTo>
                  <a:pt x="616" y="406"/>
                </a:lnTo>
                <a:lnTo>
                  <a:pt x="620" y="388"/>
                </a:lnTo>
                <a:lnTo>
                  <a:pt x="624" y="372"/>
                </a:lnTo>
                <a:lnTo>
                  <a:pt x="624" y="354"/>
                </a:lnTo>
                <a:lnTo>
                  <a:pt x="624" y="354"/>
                </a:lnTo>
                <a:lnTo>
                  <a:pt x="624" y="354"/>
                </a:lnTo>
                <a:lnTo>
                  <a:pt x="624" y="232"/>
                </a:lnTo>
                <a:lnTo>
                  <a:pt x="624" y="232"/>
                </a:lnTo>
                <a:lnTo>
                  <a:pt x="506" y="202"/>
                </a:lnTo>
                <a:lnTo>
                  <a:pt x="506" y="202"/>
                </a:lnTo>
                <a:close/>
              </a:path>
            </a:pathLst>
          </a:custGeom>
          <a:solidFill>
            <a:srgbClr val="402D1F"/>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ko-KR" sz="1400"/>
          </a:p>
        </p:txBody>
      </p:sp>
      <p:sp>
        <p:nvSpPr>
          <p:cNvPr id="32" name="Freeform 21"/>
          <p:cNvSpPr>
            <a:spLocks noEditPoints="1"/>
          </p:cNvSpPr>
          <p:nvPr/>
        </p:nvSpPr>
        <p:spPr bwMode="auto">
          <a:xfrm>
            <a:off x="4251367" y="2425246"/>
            <a:ext cx="641451" cy="511927"/>
          </a:xfrm>
          <a:custGeom>
            <a:gdLst>
              <a:gd fmla="*/ 620 w 624" name="T0"/>
              <a:gd fmla="*/ 266 h 498" name="T1"/>
              <a:gd fmla="*/ 596 w 624" name="T2"/>
              <a:gd fmla="*/ 218 h 498" name="T3"/>
              <a:gd fmla="*/ 604 w 624" name="T4"/>
              <a:gd fmla="*/ 186 h 498" name="T5"/>
              <a:gd fmla="*/ 582 w 624" name="T6"/>
              <a:gd fmla="*/ 160 h 498" name="T7"/>
              <a:gd fmla="*/ 548 w 624" name="T8"/>
              <a:gd fmla="*/ 164 h 498" name="T9"/>
              <a:gd fmla="*/ 524 w 624" name="T10"/>
              <a:gd fmla="*/ 142 h 498" name="T11"/>
              <a:gd fmla="*/ 472 w 624" name="T12"/>
              <a:gd fmla="*/ 64 h 498" name="T13"/>
              <a:gd fmla="*/ 390 w 624" name="T14"/>
              <a:gd fmla="*/ 14 h 498" name="T15"/>
              <a:gd fmla="*/ 312 w 624" name="T16"/>
              <a:gd fmla="*/ 0 h 498" name="T17"/>
              <a:gd fmla="*/ 216 w 624" name="T18"/>
              <a:gd fmla="*/ 20 h 498" name="T19"/>
              <a:gd fmla="*/ 140 w 624" name="T20"/>
              <a:gd fmla="*/ 78 h 498" name="T21"/>
              <a:gd fmla="*/ 94 w 624" name="T22"/>
              <a:gd fmla="*/ 162 h 498" name="T23"/>
              <a:gd fmla="*/ 68 w 624" name="T24"/>
              <a:gd fmla="*/ 160 h 498" name="T25"/>
              <a:gd fmla="*/ 36 w 624" name="T26"/>
              <a:gd fmla="*/ 164 h 498" name="T27"/>
              <a:gd fmla="*/ 20 w 624" name="T28"/>
              <a:gd fmla="*/ 194 h 498" name="T29"/>
              <a:gd fmla="*/ 36 w 624" name="T30"/>
              <a:gd fmla="*/ 224 h 498" name="T31"/>
              <a:gd fmla="*/ 8 w 624" name="T32"/>
              <a:gd fmla="*/ 260 h 498" name="T33"/>
              <a:gd fmla="*/ 0 w 624" name="T34"/>
              <a:gd fmla="*/ 298 h 498" name="T35"/>
              <a:gd fmla="*/ 14 w 624" name="T36"/>
              <a:gd fmla="*/ 348 h 498" name="T37"/>
              <a:gd fmla="*/ 32 w 624" name="T38"/>
              <a:gd fmla="*/ 490 h 498" name="T39"/>
              <a:gd fmla="*/ 154 w 624" name="T40"/>
              <a:gd fmla="*/ 496 h 498" name="T41"/>
              <a:gd fmla="*/ 168 w 624" name="T42"/>
              <a:gd fmla="*/ 444 h 498" name="T43"/>
              <a:gd fmla="*/ 124 w 624" name="T44"/>
              <a:gd fmla="*/ 428 h 498" name="T45"/>
              <a:gd fmla="*/ 134 w 624" name="T46"/>
              <a:gd fmla="*/ 414 h 498" name="T47"/>
              <a:gd fmla="*/ 170 w 624" name="T48"/>
              <a:gd fmla="*/ 420 h 498" name="T49"/>
              <a:gd fmla="*/ 312 w 624" name="T50"/>
              <a:gd fmla="*/ 434 h 498" name="T51"/>
              <a:gd fmla="*/ 456 w 624" name="T52"/>
              <a:gd fmla="*/ 420 h 498" name="T53"/>
              <a:gd fmla="*/ 496 w 624" name="T54"/>
              <a:gd fmla="*/ 414 h 498" name="T55"/>
              <a:gd fmla="*/ 502 w 624" name="T56"/>
              <a:gd fmla="*/ 432 h 498" name="T57"/>
              <a:gd fmla="*/ 456 w 624" name="T58"/>
              <a:gd fmla="*/ 474 h 498" name="T59"/>
              <a:gd fmla="*/ 480 w 624" name="T60"/>
              <a:gd fmla="*/ 498 h 498" name="T61"/>
              <a:gd fmla="*/ 598 w 624" name="T62"/>
              <a:gd fmla="*/ 484 h 498" name="T63"/>
              <a:gd fmla="*/ 618 w 624" name="T64"/>
              <a:gd fmla="*/ 334 h 498" name="T65"/>
              <a:gd fmla="*/ 624 w 624" name="T66"/>
              <a:gd fmla="*/ 298 h 498" name="T67"/>
              <a:gd fmla="*/ 86 w 624" name="T68"/>
              <a:gd fmla="*/ 350 h 498" name="T69"/>
              <a:gd fmla="*/ 48 w 624" name="T70"/>
              <a:gd fmla="*/ 320 h 498" name="T71"/>
              <a:gd fmla="*/ 48 w 624" name="T72"/>
              <a:gd fmla="*/ 276 h 498" name="T73"/>
              <a:gd fmla="*/ 86 w 624" name="T74"/>
              <a:gd fmla="*/ 246 h 498" name="T75"/>
              <a:gd fmla="*/ 128 w 624" name="T76"/>
              <a:gd fmla="*/ 254 h 498" name="T77"/>
              <a:gd fmla="*/ 150 w 624" name="T78"/>
              <a:gd fmla="*/ 298 h 498" name="T79"/>
              <a:gd fmla="*/ 136 w 624" name="T80"/>
              <a:gd fmla="*/ 336 h 498" name="T81"/>
              <a:gd fmla="*/ 96 w 624" name="T82"/>
              <a:gd fmla="*/ 352 h 498" name="T83"/>
              <a:gd fmla="*/ 332 w 624" name="T84"/>
              <a:gd fmla="*/ 298 h 498" name="T85"/>
              <a:gd fmla="*/ 270 w 624" name="T86"/>
              <a:gd fmla="*/ 164 h 498" name="T87"/>
              <a:gd fmla="*/ 162 w 624" name="T88"/>
              <a:gd fmla="*/ 156 h 498" name="T89"/>
              <a:gd fmla="*/ 258 w 624" name="T90"/>
              <a:gd fmla="*/ 68 h 498" name="T91"/>
              <a:gd fmla="*/ 368 w 624" name="T92"/>
              <a:gd fmla="*/ 68 h 498" name="T93"/>
              <a:gd fmla="*/ 464 w 624" name="T94"/>
              <a:gd fmla="*/ 156 h 498" name="T95"/>
              <a:gd fmla="*/ 356 w 624" name="T96"/>
              <a:gd fmla="*/ 164 h 498" name="T97"/>
              <a:gd fmla="*/ 518 w 624" name="T98"/>
              <a:gd fmla="*/ 350 h 498" name="T99"/>
              <a:gd fmla="*/ 478 w 624" name="T100"/>
              <a:gd fmla="*/ 320 h 498" name="T101"/>
              <a:gd fmla="*/ 478 w 624" name="T102"/>
              <a:gd fmla="*/ 276 h 498" name="T103"/>
              <a:gd fmla="*/ 518 w 624" name="T104"/>
              <a:gd fmla="*/ 246 h 498" name="T105"/>
              <a:gd fmla="*/ 558 w 624" name="T106"/>
              <a:gd fmla="*/ 254 h 498" name="T107"/>
              <a:gd fmla="*/ 582 w 624" name="T108"/>
              <a:gd fmla="*/ 298 h 498" name="T109"/>
              <a:gd fmla="*/ 566 w 624" name="T110"/>
              <a:gd fmla="*/ 336 h 498" name="T111"/>
              <a:gd fmla="*/ 528 w 624" name="T112"/>
              <a:gd fmla="*/ 352 h 49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98" w="624">
                <a:moveTo>
                  <a:pt x="624" y="298"/>
                </a:moveTo>
                <a:lnTo>
                  <a:pt x="624" y="298"/>
                </a:lnTo>
                <a:lnTo>
                  <a:pt x="624" y="286"/>
                </a:lnTo>
                <a:lnTo>
                  <a:pt x="622" y="276"/>
                </a:lnTo>
                <a:lnTo>
                  <a:pt x="620" y="266"/>
                </a:lnTo>
                <a:lnTo>
                  <a:pt x="614" y="256"/>
                </a:lnTo>
                <a:lnTo>
                  <a:pt x="604" y="238"/>
                </a:lnTo>
                <a:lnTo>
                  <a:pt x="588" y="224"/>
                </a:lnTo>
                <a:lnTo>
                  <a:pt x="588" y="224"/>
                </a:lnTo>
                <a:lnTo>
                  <a:pt x="596" y="218"/>
                </a:lnTo>
                <a:lnTo>
                  <a:pt x="600" y="210"/>
                </a:lnTo>
                <a:lnTo>
                  <a:pt x="604" y="202"/>
                </a:lnTo>
                <a:lnTo>
                  <a:pt x="604" y="194"/>
                </a:lnTo>
                <a:lnTo>
                  <a:pt x="604" y="194"/>
                </a:lnTo>
                <a:lnTo>
                  <a:pt x="604" y="186"/>
                </a:lnTo>
                <a:lnTo>
                  <a:pt x="602" y="180"/>
                </a:lnTo>
                <a:lnTo>
                  <a:pt x="598" y="174"/>
                </a:lnTo>
                <a:lnTo>
                  <a:pt x="594" y="168"/>
                </a:lnTo>
                <a:lnTo>
                  <a:pt x="588" y="164"/>
                </a:lnTo>
                <a:lnTo>
                  <a:pt x="582" y="160"/>
                </a:lnTo>
                <a:lnTo>
                  <a:pt x="576" y="158"/>
                </a:lnTo>
                <a:lnTo>
                  <a:pt x="568" y="158"/>
                </a:lnTo>
                <a:lnTo>
                  <a:pt x="568" y="158"/>
                </a:lnTo>
                <a:lnTo>
                  <a:pt x="558" y="160"/>
                </a:lnTo>
                <a:lnTo>
                  <a:pt x="548" y="164"/>
                </a:lnTo>
                <a:lnTo>
                  <a:pt x="540" y="170"/>
                </a:lnTo>
                <a:lnTo>
                  <a:pt x="536" y="180"/>
                </a:lnTo>
                <a:lnTo>
                  <a:pt x="536" y="180"/>
                </a:lnTo>
                <a:lnTo>
                  <a:pt x="530" y="160"/>
                </a:lnTo>
                <a:lnTo>
                  <a:pt x="524" y="142"/>
                </a:lnTo>
                <a:lnTo>
                  <a:pt x="516" y="124"/>
                </a:lnTo>
                <a:lnTo>
                  <a:pt x="506" y="108"/>
                </a:lnTo>
                <a:lnTo>
                  <a:pt x="496" y="92"/>
                </a:lnTo>
                <a:lnTo>
                  <a:pt x="484" y="78"/>
                </a:lnTo>
                <a:lnTo>
                  <a:pt x="472" y="64"/>
                </a:lnTo>
                <a:lnTo>
                  <a:pt x="456" y="50"/>
                </a:lnTo>
                <a:lnTo>
                  <a:pt x="442" y="40"/>
                </a:lnTo>
                <a:lnTo>
                  <a:pt x="426" y="30"/>
                </a:lnTo>
                <a:lnTo>
                  <a:pt x="408" y="20"/>
                </a:lnTo>
                <a:lnTo>
                  <a:pt x="390" y="14"/>
                </a:lnTo>
                <a:lnTo>
                  <a:pt x="372" y="8"/>
                </a:lnTo>
                <a:lnTo>
                  <a:pt x="352" y="4"/>
                </a:lnTo>
                <a:lnTo>
                  <a:pt x="334" y="0"/>
                </a:lnTo>
                <a:lnTo>
                  <a:pt x="312" y="0"/>
                </a:lnTo>
                <a:lnTo>
                  <a:pt x="312" y="0"/>
                </a:lnTo>
                <a:lnTo>
                  <a:pt x="292" y="0"/>
                </a:lnTo>
                <a:lnTo>
                  <a:pt x="272" y="4"/>
                </a:lnTo>
                <a:lnTo>
                  <a:pt x="254" y="8"/>
                </a:lnTo>
                <a:lnTo>
                  <a:pt x="234" y="14"/>
                </a:lnTo>
                <a:lnTo>
                  <a:pt x="216" y="20"/>
                </a:lnTo>
                <a:lnTo>
                  <a:pt x="200" y="30"/>
                </a:lnTo>
                <a:lnTo>
                  <a:pt x="184" y="40"/>
                </a:lnTo>
                <a:lnTo>
                  <a:pt x="168" y="52"/>
                </a:lnTo>
                <a:lnTo>
                  <a:pt x="154" y="64"/>
                </a:lnTo>
                <a:lnTo>
                  <a:pt x="140" y="78"/>
                </a:lnTo>
                <a:lnTo>
                  <a:pt x="130" y="92"/>
                </a:lnTo>
                <a:lnTo>
                  <a:pt x="118" y="108"/>
                </a:lnTo>
                <a:lnTo>
                  <a:pt x="108" y="126"/>
                </a:lnTo>
                <a:lnTo>
                  <a:pt x="102" y="142"/>
                </a:lnTo>
                <a:lnTo>
                  <a:pt x="94" y="162"/>
                </a:lnTo>
                <a:lnTo>
                  <a:pt x="90" y="180"/>
                </a:lnTo>
                <a:lnTo>
                  <a:pt x="90" y="180"/>
                </a:lnTo>
                <a:lnTo>
                  <a:pt x="84" y="172"/>
                </a:lnTo>
                <a:lnTo>
                  <a:pt x="76" y="164"/>
                </a:lnTo>
                <a:lnTo>
                  <a:pt x="68" y="160"/>
                </a:lnTo>
                <a:lnTo>
                  <a:pt x="56" y="158"/>
                </a:lnTo>
                <a:lnTo>
                  <a:pt x="56" y="158"/>
                </a:lnTo>
                <a:lnTo>
                  <a:pt x="50" y="160"/>
                </a:lnTo>
                <a:lnTo>
                  <a:pt x="42" y="162"/>
                </a:lnTo>
                <a:lnTo>
                  <a:pt x="36" y="164"/>
                </a:lnTo>
                <a:lnTo>
                  <a:pt x="32" y="170"/>
                </a:lnTo>
                <a:lnTo>
                  <a:pt x="26" y="174"/>
                </a:lnTo>
                <a:lnTo>
                  <a:pt x="24" y="180"/>
                </a:lnTo>
                <a:lnTo>
                  <a:pt x="22" y="188"/>
                </a:lnTo>
                <a:lnTo>
                  <a:pt x="20" y="194"/>
                </a:lnTo>
                <a:lnTo>
                  <a:pt x="20" y="194"/>
                </a:lnTo>
                <a:lnTo>
                  <a:pt x="22" y="204"/>
                </a:lnTo>
                <a:lnTo>
                  <a:pt x="24" y="212"/>
                </a:lnTo>
                <a:lnTo>
                  <a:pt x="30" y="218"/>
                </a:lnTo>
                <a:lnTo>
                  <a:pt x="36" y="224"/>
                </a:lnTo>
                <a:lnTo>
                  <a:pt x="36" y="224"/>
                </a:lnTo>
                <a:lnTo>
                  <a:pt x="28" y="230"/>
                </a:lnTo>
                <a:lnTo>
                  <a:pt x="28" y="230"/>
                </a:lnTo>
                <a:lnTo>
                  <a:pt x="18" y="244"/>
                </a:lnTo>
                <a:lnTo>
                  <a:pt x="8" y="260"/>
                </a:lnTo>
                <a:lnTo>
                  <a:pt x="2" y="278"/>
                </a:lnTo>
                <a:lnTo>
                  <a:pt x="0" y="298"/>
                </a:lnTo>
                <a:lnTo>
                  <a:pt x="0" y="298"/>
                </a:lnTo>
                <a:lnTo>
                  <a:pt x="0" y="298"/>
                </a:lnTo>
                <a:lnTo>
                  <a:pt x="0" y="298"/>
                </a:lnTo>
                <a:lnTo>
                  <a:pt x="0" y="298"/>
                </a:lnTo>
                <a:lnTo>
                  <a:pt x="0" y="298"/>
                </a:lnTo>
                <a:lnTo>
                  <a:pt x="2" y="316"/>
                </a:lnTo>
                <a:lnTo>
                  <a:pt x="8" y="334"/>
                </a:lnTo>
                <a:lnTo>
                  <a:pt x="14" y="348"/>
                </a:lnTo>
                <a:lnTo>
                  <a:pt x="24" y="362"/>
                </a:lnTo>
                <a:lnTo>
                  <a:pt x="24" y="474"/>
                </a:lnTo>
                <a:lnTo>
                  <a:pt x="24" y="474"/>
                </a:lnTo>
                <a:lnTo>
                  <a:pt x="26" y="484"/>
                </a:lnTo>
                <a:lnTo>
                  <a:pt x="32" y="490"/>
                </a:lnTo>
                <a:lnTo>
                  <a:pt x="40" y="496"/>
                </a:lnTo>
                <a:lnTo>
                  <a:pt x="48" y="498"/>
                </a:lnTo>
                <a:lnTo>
                  <a:pt x="144" y="498"/>
                </a:lnTo>
                <a:lnTo>
                  <a:pt x="144" y="498"/>
                </a:lnTo>
                <a:lnTo>
                  <a:pt x="154" y="496"/>
                </a:lnTo>
                <a:lnTo>
                  <a:pt x="162" y="490"/>
                </a:lnTo>
                <a:lnTo>
                  <a:pt x="166" y="484"/>
                </a:lnTo>
                <a:lnTo>
                  <a:pt x="168" y="474"/>
                </a:lnTo>
                <a:lnTo>
                  <a:pt x="168" y="444"/>
                </a:lnTo>
                <a:lnTo>
                  <a:pt x="168" y="444"/>
                </a:lnTo>
                <a:lnTo>
                  <a:pt x="134" y="438"/>
                </a:lnTo>
                <a:lnTo>
                  <a:pt x="134" y="438"/>
                </a:lnTo>
                <a:lnTo>
                  <a:pt x="128" y="436"/>
                </a:lnTo>
                <a:lnTo>
                  <a:pt x="126" y="432"/>
                </a:lnTo>
                <a:lnTo>
                  <a:pt x="124" y="428"/>
                </a:lnTo>
                <a:lnTo>
                  <a:pt x="124" y="422"/>
                </a:lnTo>
                <a:lnTo>
                  <a:pt x="124" y="422"/>
                </a:lnTo>
                <a:lnTo>
                  <a:pt x="126" y="418"/>
                </a:lnTo>
                <a:lnTo>
                  <a:pt x="130" y="416"/>
                </a:lnTo>
                <a:lnTo>
                  <a:pt x="134" y="414"/>
                </a:lnTo>
                <a:lnTo>
                  <a:pt x="138" y="414"/>
                </a:lnTo>
                <a:lnTo>
                  <a:pt x="138" y="414"/>
                </a:lnTo>
                <a:lnTo>
                  <a:pt x="170" y="420"/>
                </a:lnTo>
                <a:lnTo>
                  <a:pt x="170" y="420"/>
                </a:lnTo>
                <a:lnTo>
                  <a:pt x="170" y="420"/>
                </a:lnTo>
                <a:lnTo>
                  <a:pt x="204" y="426"/>
                </a:lnTo>
                <a:lnTo>
                  <a:pt x="238" y="430"/>
                </a:lnTo>
                <a:lnTo>
                  <a:pt x="276" y="434"/>
                </a:lnTo>
                <a:lnTo>
                  <a:pt x="312" y="434"/>
                </a:lnTo>
                <a:lnTo>
                  <a:pt x="312" y="434"/>
                </a:lnTo>
                <a:lnTo>
                  <a:pt x="350" y="434"/>
                </a:lnTo>
                <a:lnTo>
                  <a:pt x="386" y="430"/>
                </a:lnTo>
                <a:lnTo>
                  <a:pt x="422" y="426"/>
                </a:lnTo>
                <a:lnTo>
                  <a:pt x="456" y="420"/>
                </a:lnTo>
                <a:lnTo>
                  <a:pt x="456" y="420"/>
                </a:lnTo>
                <a:lnTo>
                  <a:pt x="456" y="420"/>
                </a:lnTo>
                <a:lnTo>
                  <a:pt x="488" y="414"/>
                </a:lnTo>
                <a:lnTo>
                  <a:pt x="488" y="414"/>
                </a:lnTo>
                <a:lnTo>
                  <a:pt x="492" y="414"/>
                </a:lnTo>
                <a:lnTo>
                  <a:pt x="496" y="414"/>
                </a:lnTo>
                <a:lnTo>
                  <a:pt x="500" y="418"/>
                </a:lnTo>
                <a:lnTo>
                  <a:pt x="502" y="422"/>
                </a:lnTo>
                <a:lnTo>
                  <a:pt x="502" y="422"/>
                </a:lnTo>
                <a:lnTo>
                  <a:pt x="502" y="428"/>
                </a:lnTo>
                <a:lnTo>
                  <a:pt x="502" y="432"/>
                </a:lnTo>
                <a:lnTo>
                  <a:pt x="498" y="434"/>
                </a:lnTo>
                <a:lnTo>
                  <a:pt x="494" y="436"/>
                </a:lnTo>
                <a:lnTo>
                  <a:pt x="494" y="436"/>
                </a:lnTo>
                <a:lnTo>
                  <a:pt x="456" y="444"/>
                </a:lnTo>
                <a:lnTo>
                  <a:pt x="456" y="474"/>
                </a:lnTo>
                <a:lnTo>
                  <a:pt x="456" y="474"/>
                </a:lnTo>
                <a:lnTo>
                  <a:pt x="458" y="484"/>
                </a:lnTo>
                <a:lnTo>
                  <a:pt x="464" y="490"/>
                </a:lnTo>
                <a:lnTo>
                  <a:pt x="472" y="496"/>
                </a:lnTo>
                <a:lnTo>
                  <a:pt x="480" y="498"/>
                </a:lnTo>
                <a:lnTo>
                  <a:pt x="576" y="498"/>
                </a:lnTo>
                <a:lnTo>
                  <a:pt x="576" y="498"/>
                </a:lnTo>
                <a:lnTo>
                  <a:pt x="586" y="496"/>
                </a:lnTo>
                <a:lnTo>
                  <a:pt x="594" y="490"/>
                </a:lnTo>
                <a:lnTo>
                  <a:pt x="598" y="484"/>
                </a:lnTo>
                <a:lnTo>
                  <a:pt x="600" y="474"/>
                </a:lnTo>
                <a:lnTo>
                  <a:pt x="600" y="362"/>
                </a:lnTo>
                <a:lnTo>
                  <a:pt x="600" y="362"/>
                </a:lnTo>
                <a:lnTo>
                  <a:pt x="610" y="348"/>
                </a:lnTo>
                <a:lnTo>
                  <a:pt x="618" y="334"/>
                </a:lnTo>
                <a:lnTo>
                  <a:pt x="624" y="316"/>
                </a:lnTo>
                <a:lnTo>
                  <a:pt x="624" y="298"/>
                </a:lnTo>
                <a:lnTo>
                  <a:pt x="624" y="298"/>
                </a:lnTo>
                <a:lnTo>
                  <a:pt x="624" y="298"/>
                </a:lnTo>
                <a:lnTo>
                  <a:pt x="624" y="298"/>
                </a:lnTo>
                <a:lnTo>
                  <a:pt x="624" y="298"/>
                </a:lnTo>
                <a:lnTo>
                  <a:pt x="624" y="298"/>
                </a:lnTo>
                <a:close/>
                <a:moveTo>
                  <a:pt x="96" y="352"/>
                </a:moveTo>
                <a:lnTo>
                  <a:pt x="96" y="352"/>
                </a:lnTo>
                <a:lnTo>
                  <a:pt x="86" y="350"/>
                </a:lnTo>
                <a:lnTo>
                  <a:pt x="76" y="348"/>
                </a:lnTo>
                <a:lnTo>
                  <a:pt x="66" y="342"/>
                </a:lnTo>
                <a:lnTo>
                  <a:pt x="58" y="336"/>
                </a:lnTo>
                <a:lnTo>
                  <a:pt x="52" y="328"/>
                </a:lnTo>
                <a:lnTo>
                  <a:pt x="48" y="320"/>
                </a:lnTo>
                <a:lnTo>
                  <a:pt x="44" y="308"/>
                </a:lnTo>
                <a:lnTo>
                  <a:pt x="42" y="298"/>
                </a:lnTo>
                <a:lnTo>
                  <a:pt x="42" y="298"/>
                </a:lnTo>
                <a:lnTo>
                  <a:pt x="44" y="288"/>
                </a:lnTo>
                <a:lnTo>
                  <a:pt x="48" y="276"/>
                </a:lnTo>
                <a:lnTo>
                  <a:pt x="52" y="268"/>
                </a:lnTo>
                <a:lnTo>
                  <a:pt x="58" y="260"/>
                </a:lnTo>
                <a:lnTo>
                  <a:pt x="66" y="254"/>
                </a:lnTo>
                <a:lnTo>
                  <a:pt x="76" y="248"/>
                </a:lnTo>
                <a:lnTo>
                  <a:pt x="86" y="246"/>
                </a:lnTo>
                <a:lnTo>
                  <a:pt x="96" y="244"/>
                </a:lnTo>
                <a:lnTo>
                  <a:pt x="96" y="244"/>
                </a:lnTo>
                <a:lnTo>
                  <a:pt x="108" y="246"/>
                </a:lnTo>
                <a:lnTo>
                  <a:pt x="118" y="248"/>
                </a:lnTo>
                <a:lnTo>
                  <a:pt x="128" y="254"/>
                </a:lnTo>
                <a:lnTo>
                  <a:pt x="136" y="260"/>
                </a:lnTo>
                <a:lnTo>
                  <a:pt x="142" y="268"/>
                </a:lnTo>
                <a:lnTo>
                  <a:pt x="146" y="276"/>
                </a:lnTo>
                <a:lnTo>
                  <a:pt x="150" y="288"/>
                </a:lnTo>
                <a:lnTo>
                  <a:pt x="150" y="298"/>
                </a:lnTo>
                <a:lnTo>
                  <a:pt x="150" y="298"/>
                </a:lnTo>
                <a:lnTo>
                  <a:pt x="150" y="308"/>
                </a:lnTo>
                <a:lnTo>
                  <a:pt x="146" y="320"/>
                </a:lnTo>
                <a:lnTo>
                  <a:pt x="142" y="328"/>
                </a:lnTo>
                <a:lnTo>
                  <a:pt x="136" y="336"/>
                </a:lnTo>
                <a:lnTo>
                  <a:pt x="128" y="342"/>
                </a:lnTo>
                <a:lnTo>
                  <a:pt x="118" y="348"/>
                </a:lnTo>
                <a:lnTo>
                  <a:pt x="108" y="350"/>
                </a:lnTo>
                <a:lnTo>
                  <a:pt x="96" y="352"/>
                </a:lnTo>
                <a:lnTo>
                  <a:pt x="96" y="352"/>
                </a:lnTo>
                <a:close/>
                <a:moveTo>
                  <a:pt x="292" y="392"/>
                </a:moveTo>
                <a:lnTo>
                  <a:pt x="292" y="298"/>
                </a:lnTo>
                <a:lnTo>
                  <a:pt x="252" y="298"/>
                </a:lnTo>
                <a:lnTo>
                  <a:pt x="332" y="206"/>
                </a:lnTo>
                <a:lnTo>
                  <a:pt x="332" y="298"/>
                </a:lnTo>
                <a:lnTo>
                  <a:pt x="372" y="298"/>
                </a:lnTo>
                <a:lnTo>
                  <a:pt x="292" y="392"/>
                </a:lnTo>
                <a:close/>
                <a:moveTo>
                  <a:pt x="312" y="164"/>
                </a:moveTo>
                <a:lnTo>
                  <a:pt x="312" y="164"/>
                </a:lnTo>
                <a:lnTo>
                  <a:pt x="270" y="164"/>
                </a:lnTo>
                <a:lnTo>
                  <a:pt x="228" y="168"/>
                </a:lnTo>
                <a:lnTo>
                  <a:pt x="190" y="174"/>
                </a:lnTo>
                <a:lnTo>
                  <a:pt x="152" y="180"/>
                </a:lnTo>
                <a:lnTo>
                  <a:pt x="152" y="180"/>
                </a:lnTo>
                <a:lnTo>
                  <a:pt x="162" y="156"/>
                </a:lnTo>
                <a:lnTo>
                  <a:pt x="174" y="132"/>
                </a:lnTo>
                <a:lnTo>
                  <a:pt x="192" y="112"/>
                </a:lnTo>
                <a:lnTo>
                  <a:pt x="212" y="94"/>
                </a:lnTo>
                <a:lnTo>
                  <a:pt x="234" y="80"/>
                </a:lnTo>
                <a:lnTo>
                  <a:pt x="258" y="68"/>
                </a:lnTo>
                <a:lnTo>
                  <a:pt x="284" y="62"/>
                </a:lnTo>
                <a:lnTo>
                  <a:pt x="312" y="60"/>
                </a:lnTo>
                <a:lnTo>
                  <a:pt x="312" y="60"/>
                </a:lnTo>
                <a:lnTo>
                  <a:pt x="340" y="62"/>
                </a:lnTo>
                <a:lnTo>
                  <a:pt x="368" y="68"/>
                </a:lnTo>
                <a:lnTo>
                  <a:pt x="392" y="80"/>
                </a:lnTo>
                <a:lnTo>
                  <a:pt x="414" y="94"/>
                </a:lnTo>
                <a:lnTo>
                  <a:pt x="434" y="112"/>
                </a:lnTo>
                <a:lnTo>
                  <a:pt x="450" y="132"/>
                </a:lnTo>
                <a:lnTo>
                  <a:pt x="464" y="156"/>
                </a:lnTo>
                <a:lnTo>
                  <a:pt x="474" y="180"/>
                </a:lnTo>
                <a:lnTo>
                  <a:pt x="474" y="180"/>
                </a:lnTo>
                <a:lnTo>
                  <a:pt x="436" y="174"/>
                </a:lnTo>
                <a:lnTo>
                  <a:pt x="396" y="168"/>
                </a:lnTo>
                <a:lnTo>
                  <a:pt x="356" y="164"/>
                </a:lnTo>
                <a:lnTo>
                  <a:pt x="312" y="164"/>
                </a:lnTo>
                <a:lnTo>
                  <a:pt x="312" y="164"/>
                </a:lnTo>
                <a:close/>
                <a:moveTo>
                  <a:pt x="528" y="352"/>
                </a:moveTo>
                <a:lnTo>
                  <a:pt x="528" y="352"/>
                </a:lnTo>
                <a:lnTo>
                  <a:pt x="518" y="350"/>
                </a:lnTo>
                <a:lnTo>
                  <a:pt x="508" y="348"/>
                </a:lnTo>
                <a:lnTo>
                  <a:pt x="498" y="342"/>
                </a:lnTo>
                <a:lnTo>
                  <a:pt x="490" y="336"/>
                </a:lnTo>
                <a:lnTo>
                  <a:pt x="484" y="328"/>
                </a:lnTo>
                <a:lnTo>
                  <a:pt x="478" y="320"/>
                </a:lnTo>
                <a:lnTo>
                  <a:pt x="476" y="308"/>
                </a:lnTo>
                <a:lnTo>
                  <a:pt x="474" y="298"/>
                </a:lnTo>
                <a:lnTo>
                  <a:pt x="474" y="298"/>
                </a:lnTo>
                <a:lnTo>
                  <a:pt x="476" y="288"/>
                </a:lnTo>
                <a:lnTo>
                  <a:pt x="478" y="276"/>
                </a:lnTo>
                <a:lnTo>
                  <a:pt x="484" y="268"/>
                </a:lnTo>
                <a:lnTo>
                  <a:pt x="490" y="260"/>
                </a:lnTo>
                <a:lnTo>
                  <a:pt x="498" y="254"/>
                </a:lnTo>
                <a:lnTo>
                  <a:pt x="508" y="248"/>
                </a:lnTo>
                <a:lnTo>
                  <a:pt x="518" y="246"/>
                </a:lnTo>
                <a:lnTo>
                  <a:pt x="528" y="244"/>
                </a:lnTo>
                <a:lnTo>
                  <a:pt x="528" y="244"/>
                </a:lnTo>
                <a:lnTo>
                  <a:pt x="540" y="246"/>
                </a:lnTo>
                <a:lnTo>
                  <a:pt x="550" y="248"/>
                </a:lnTo>
                <a:lnTo>
                  <a:pt x="558" y="254"/>
                </a:lnTo>
                <a:lnTo>
                  <a:pt x="566" y="260"/>
                </a:lnTo>
                <a:lnTo>
                  <a:pt x="574" y="268"/>
                </a:lnTo>
                <a:lnTo>
                  <a:pt x="578" y="276"/>
                </a:lnTo>
                <a:lnTo>
                  <a:pt x="582" y="288"/>
                </a:lnTo>
                <a:lnTo>
                  <a:pt x="582" y="298"/>
                </a:lnTo>
                <a:lnTo>
                  <a:pt x="582" y="298"/>
                </a:lnTo>
                <a:lnTo>
                  <a:pt x="582" y="308"/>
                </a:lnTo>
                <a:lnTo>
                  <a:pt x="578" y="320"/>
                </a:lnTo>
                <a:lnTo>
                  <a:pt x="574" y="328"/>
                </a:lnTo>
                <a:lnTo>
                  <a:pt x="566" y="336"/>
                </a:lnTo>
                <a:lnTo>
                  <a:pt x="558" y="342"/>
                </a:lnTo>
                <a:lnTo>
                  <a:pt x="550" y="348"/>
                </a:lnTo>
                <a:lnTo>
                  <a:pt x="540" y="350"/>
                </a:lnTo>
                <a:lnTo>
                  <a:pt x="528" y="352"/>
                </a:lnTo>
                <a:lnTo>
                  <a:pt x="528" y="352"/>
                </a:lnTo>
                <a:close/>
              </a:path>
            </a:pathLst>
          </a:custGeom>
          <a:solidFill>
            <a:srgbClr val="402D1F"/>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ko-KR" sz="1400"/>
          </a:p>
        </p:txBody>
      </p:sp>
      <p:sp>
        <p:nvSpPr>
          <p:cNvPr id="33" name="Freeform 23"/>
          <p:cNvSpPr>
            <a:spLocks noEditPoints="1"/>
          </p:cNvSpPr>
          <p:nvPr/>
        </p:nvSpPr>
        <p:spPr bwMode="auto">
          <a:xfrm>
            <a:off x="6488968" y="3242281"/>
            <a:ext cx="542766" cy="643507"/>
          </a:xfrm>
          <a:custGeom>
            <a:gdLst>
              <a:gd fmla="*/ 450 w 528" name="T0"/>
              <a:gd fmla="*/ 110 h 626" name="T1"/>
              <a:gd fmla="*/ 346 w 528" name="T2"/>
              <a:gd fmla="*/ 16 h 626" name="T3"/>
              <a:gd fmla="*/ 222 w 528" name="T4"/>
              <a:gd fmla="*/ 4 h 626" name="T5"/>
              <a:gd fmla="*/ 102 w 528" name="T6"/>
              <a:gd fmla="*/ 76 h 626" name="T7"/>
              <a:gd fmla="*/ 54 w 528" name="T8"/>
              <a:gd fmla="*/ 210 h 626" name="T9"/>
              <a:gd fmla="*/ 90 w 528" name="T10"/>
              <a:gd fmla="*/ 328 h 626" name="T11"/>
              <a:gd fmla="*/ 202 w 528" name="T12"/>
              <a:gd fmla="*/ 410 h 626" name="T13"/>
              <a:gd fmla="*/ 326 w 528" name="T14"/>
              <a:gd fmla="*/ 410 h 626" name="T15"/>
              <a:gd fmla="*/ 438 w 528" name="T16"/>
              <a:gd fmla="*/ 328 h 626" name="T17"/>
              <a:gd fmla="*/ 474 w 528" name="T18"/>
              <a:gd fmla="*/ 210 h 626" name="T19"/>
              <a:gd fmla="*/ 438 w 528" name="T20"/>
              <a:gd fmla="*/ 210 h 626" name="T21"/>
              <a:gd fmla="*/ 376 w 528" name="T22"/>
              <a:gd fmla="*/ 258 h 626" name="T23"/>
              <a:gd fmla="*/ 376 w 528" name="T24"/>
              <a:gd fmla="*/ 162 h 626" name="T25"/>
              <a:gd fmla="*/ 368 w 528" name="T26"/>
              <a:gd fmla="*/ 128 h 626" name="T27"/>
              <a:gd fmla="*/ 354 w 528" name="T28"/>
              <a:gd fmla="*/ 60 h 626" name="T29"/>
              <a:gd fmla="*/ 342 w 528" name="T30"/>
              <a:gd fmla="*/ 230 h 626" name="T31"/>
              <a:gd fmla="*/ 188 w 528" name="T32"/>
              <a:gd fmla="*/ 248 h 626" name="T33"/>
              <a:gd fmla="*/ 226 w 528" name="T34"/>
              <a:gd fmla="*/ 176 h 626" name="T35"/>
              <a:gd fmla="*/ 342 w 528" name="T36"/>
              <a:gd fmla="*/ 210 h 626" name="T37"/>
              <a:gd fmla="*/ 304 w 528" name="T38"/>
              <a:gd fmla="*/ 72 h 626" name="T39"/>
              <a:gd fmla="*/ 264 w 528" name="T40"/>
              <a:gd fmla="*/ 142 h 626" name="T41"/>
              <a:gd fmla="*/ 226 w 528" name="T42"/>
              <a:gd fmla="*/ 72 h 626" name="T43"/>
              <a:gd fmla="*/ 198 w 528" name="T44"/>
              <a:gd fmla="*/ 50 h 626" name="T45"/>
              <a:gd fmla="*/ 120 w 528" name="T46"/>
              <a:gd fmla="*/ 112 h 626" name="T47"/>
              <a:gd fmla="*/ 104 w 528" name="T48"/>
              <a:gd fmla="*/ 276 h 626" name="T49"/>
              <a:gd fmla="*/ 92 w 528" name="T50"/>
              <a:gd fmla="*/ 192 h 626" name="T51"/>
              <a:gd fmla="*/ 154 w 528" name="T52"/>
              <a:gd fmla="*/ 162 h 626" name="T53"/>
              <a:gd fmla="*/ 128 w 528" name="T54"/>
              <a:gd fmla="*/ 266 h 626" name="T55"/>
              <a:gd fmla="*/ 160 w 528" name="T56"/>
              <a:gd fmla="*/ 292 h 626" name="T57"/>
              <a:gd fmla="*/ 154 w 528" name="T58"/>
              <a:gd fmla="*/ 344 h 626" name="T59"/>
              <a:gd fmla="*/ 244 w 528" name="T60"/>
              <a:gd fmla="*/ 364 h 626" name="T61"/>
              <a:gd fmla="*/ 196 w 528" name="T62"/>
              <a:gd fmla="*/ 284 h 626" name="T63"/>
              <a:gd fmla="*/ 320 w 528" name="T64"/>
              <a:gd fmla="*/ 320 h 626" name="T65"/>
              <a:gd fmla="*/ 264 w 528" name="T66"/>
              <a:gd fmla="*/ 370 h 626" name="T67"/>
              <a:gd fmla="*/ 368 w 528" name="T68"/>
              <a:gd fmla="*/ 292 h 626" name="T69"/>
              <a:gd fmla="*/ 330 w 528" name="T70"/>
              <a:gd fmla="*/ 370 h 626" name="T71"/>
              <a:gd fmla="*/ 206 w 528" name="T72"/>
              <a:gd fmla="*/ 494 h 626" name="T73"/>
              <a:gd fmla="*/ 116 w 528" name="T74"/>
              <a:gd fmla="*/ 428 h 626" name="T75"/>
              <a:gd fmla="*/ 110 w 528" name="T76"/>
              <a:gd fmla="*/ 460 h 626" name="T77"/>
              <a:gd fmla="*/ 38 w 528" name="T78"/>
              <a:gd fmla="*/ 366 h 626" name="T79"/>
              <a:gd fmla="*/ 12 w 528" name="T80"/>
              <a:gd fmla="*/ 356 h 626" name="T81"/>
              <a:gd fmla="*/ 2 w 528" name="T82"/>
              <a:gd fmla="*/ 380 h 626" name="T83"/>
              <a:gd fmla="*/ 42 w 528" name="T84"/>
              <a:gd fmla="*/ 508 h 626" name="T85"/>
              <a:gd fmla="*/ 184 w 528" name="T86"/>
              <a:gd fmla="*/ 624 h 626" name="T87"/>
              <a:gd fmla="*/ 226 w 528" name="T88"/>
              <a:gd fmla="*/ 608 h 626" name="T89"/>
              <a:gd fmla="*/ 218 w 528" name="T90"/>
              <a:gd fmla="*/ 516 h 626" name="T91"/>
              <a:gd fmla="*/ 510 w 528" name="T92"/>
              <a:gd fmla="*/ 356 h 626" name="T93"/>
              <a:gd fmla="*/ 492 w 528" name="T94"/>
              <a:gd fmla="*/ 366 h 626" name="T95"/>
              <a:gd fmla="*/ 420 w 528" name="T96"/>
              <a:gd fmla="*/ 460 h 626" name="T97"/>
              <a:gd fmla="*/ 406 w 528" name="T98"/>
              <a:gd fmla="*/ 426 h 626" name="T99"/>
              <a:gd fmla="*/ 322 w 528" name="T100"/>
              <a:gd fmla="*/ 494 h 626" name="T101"/>
              <a:gd fmla="*/ 296 w 528" name="T102"/>
              <a:gd fmla="*/ 588 h 626" name="T103"/>
              <a:gd fmla="*/ 320 w 528" name="T104"/>
              <a:gd fmla="*/ 622 h 626" name="T105"/>
              <a:gd fmla="*/ 370 w 528" name="T106"/>
              <a:gd fmla="*/ 606 h 626" name="T107"/>
              <a:gd fmla="*/ 494 w 528" name="T108"/>
              <a:gd fmla="*/ 500 h 626" name="T109"/>
              <a:gd fmla="*/ 528 w 528" name="T110"/>
              <a:gd fmla="*/ 374 h 62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26" w="528">
                <a:moveTo>
                  <a:pt x="474" y="210"/>
                </a:moveTo>
                <a:lnTo>
                  <a:pt x="474" y="210"/>
                </a:lnTo>
                <a:lnTo>
                  <a:pt x="474" y="188"/>
                </a:lnTo>
                <a:lnTo>
                  <a:pt x="470" y="168"/>
                </a:lnTo>
                <a:lnTo>
                  <a:pt x="464" y="148"/>
                </a:lnTo>
                <a:lnTo>
                  <a:pt x="458" y="128"/>
                </a:lnTo>
                <a:lnTo>
                  <a:pt x="450" y="110"/>
                </a:lnTo>
                <a:lnTo>
                  <a:pt x="438" y="92"/>
                </a:lnTo>
                <a:lnTo>
                  <a:pt x="426" y="76"/>
                </a:lnTo>
                <a:lnTo>
                  <a:pt x="412" y="62"/>
                </a:lnTo>
                <a:lnTo>
                  <a:pt x="398" y="48"/>
                </a:lnTo>
                <a:lnTo>
                  <a:pt x="382" y="36"/>
                </a:lnTo>
                <a:lnTo>
                  <a:pt x="364" y="26"/>
                </a:lnTo>
                <a:lnTo>
                  <a:pt x="346" y="16"/>
                </a:lnTo>
                <a:lnTo>
                  <a:pt x="326" y="10"/>
                </a:lnTo>
                <a:lnTo>
                  <a:pt x="306" y="4"/>
                </a:lnTo>
                <a:lnTo>
                  <a:pt x="286" y="2"/>
                </a:lnTo>
                <a:lnTo>
                  <a:pt x="264" y="0"/>
                </a:lnTo>
                <a:lnTo>
                  <a:pt x="264" y="0"/>
                </a:lnTo>
                <a:lnTo>
                  <a:pt x="242" y="2"/>
                </a:lnTo>
                <a:lnTo>
                  <a:pt x="222" y="4"/>
                </a:lnTo>
                <a:lnTo>
                  <a:pt x="202" y="10"/>
                </a:lnTo>
                <a:lnTo>
                  <a:pt x="182" y="16"/>
                </a:lnTo>
                <a:lnTo>
                  <a:pt x="164" y="26"/>
                </a:lnTo>
                <a:lnTo>
                  <a:pt x="148" y="36"/>
                </a:lnTo>
                <a:lnTo>
                  <a:pt x="130" y="48"/>
                </a:lnTo>
                <a:lnTo>
                  <a:pt x="116" y="62"/>
                </a:lnTo>
                <a:lnTo>
                  <a:pt x="102" y="76"/>
                </a:lnTo>
                <a:lnTo>
                  <a:pt x="90" y="92"/>
                </a:lnTo>
                <a:lnTo>
                  <a:pt x="80" y="110"/>
                </a:lnTo>
                <a:lnTo>
                  <a:pt x="70" y="128"/>
                </a:lnTo>
                <a:lnTo>
                  <a:pt x="64" y="148"/>
                </a:lnTo>
                <a:lnTo>
                  <a:pt x="58" y="168"/>
                </a:lnTo>
                <a:lnTo>
                  <a:pt x="56" y="188"/>
                </a:lnTo>
                <a:lnTo>
                  <a:pt x="54" y="210"/>
                </a:lnTo>
                <a:lnTo>
                  <a:pt x="54" y="210"/>
                </a:lnTo>
                <a:lnTo>
                  <a:pt x="56" y="232"/>
                </a:lnTo>
                <a:lnTo>
                  <a:pt x="58" y="252"/>
                </a:lnTo>
                <a:lnTo>
                  <a:pt x="64" y="272"/>
                </a:lnTo>
                <a:lnTo>
                  <a:pt x="70" y="292"/>
                </a:lnTo>
                <a:lnTo>
                  <a:pt x="80" y="310"/>
                </a:lnTo>
                <a:lnTo>
                  <a:pt x="90" y="328"/>
                </a:lnTo>
                <a:lnTo>
                  <a:pt x="102" y="344"/>
                </a:lnTo>
                <a:lnTo>
                  <a:pt x="116" y="358"/>
                </a:lnTo>
                <a:lnTo>
                  <a:pt x="130" y="372"/>
                </a:lnTo>
                <a:lnTo>
                  <a:pt x="148" y="384"/>
                </a:lnTo>
                <a:lnTo>
                  <a:pt x="164" y="394"/>
                </a:lnTo>
                <a:lnTo>
                  <a:pt x="182" y="404"/>
                </a:lnTo>
                <a:lnTo>
                  <a:pt x="202" y="410"/>
                </a:lnTo>
                <a:lnTo>
                  <a:pt x="222" y="416"/>
                </a:lnTo>
                <a:lnTo>
                  <a:pt x="242" y="418"/>
                </a:lnTo>
                <a:lnTo>
                  <a:pt x="264" y="420"/>
                </a:lnTo>
                <a:lnTo>
                  <a:pt x="264" y="420"/>
                </a:lnTo>
                <a:lnTo>
                  <a:pt x="286" y="418"/>
                </a:lnTo>
                <a:lnTo>
                  <a:pt x="306" y="416"/>
                </a:lnTo>
                <a:lnTo>
                  <a:pt x="326" y="410"/>
                </a:lnTo>
                <a:lnTo>
                  <a:pt x="346" y="404"/>
                </a:lnTo>
                <a:lnTo>
                  <a:pt x="364" y="394"/>
                </a:lnTo>
                <a:lnTo>
                  <a:pt x="382" y="384"/>
                </a:lnTo>
                <a:lnTo>
                  <a:pt x="398" y="372"/>
                </a:lnTo>
                <a:lnTo>
                  <a:pt x="412" y="358"/>
                </a:lnTo>
                <a:lnTo>
                  <a:pt x="426" y="344"/>
                </a:lnTo>
                <a:lnTo>
                  <a:pt x="438" y="328"/>
                </a:lnTo>
                <a:lnTo>
                  <a:pt x="450" y="310"/>
                </a:lnTo>
                <a:lnTo>
                  <a:pt x="458" y="292"/>
                </a:lnTo>
                <a:lnTo>
                  <a:pt x="464" y="272"/>
                </a:lnTo>
                <a:lnTo>
                  <a:pt x="470" y="252"/>
                </a:lnTo>
                <a:lnTo>
                  <a:pt x="474" y="232"/>
                </a:lnTo>
                <a:lnTo>
                  <a:pt x="474" y="210"/>
                </a:lnTo>
                <a:lnTo>
                  <a:pt x="474" y="210"/>
                </a:lnTo>
                <a:close/>
                <a:moveTo>
                  <a:pt x="426" y="144"/>
                </a:moveTo>
                <a:lnTo>
                  <a:pt x="426" y="144"/>
                </a:lnTo>
                <a:lnTo>
                  <a:pt x="432" y="160"/>
                </a:lnTo>
                <a:lnTo>
                  <a:pt x="436" y="176"/>
                </a:lnTo>
                <a:lnTo>
                  <a:pt x="438" y="192"/>
                </a:lnTo>
                <a:lnTo>
                  <a:pt x="438" y="210"/>
                </a:lnTo>
                <a:lnTo>
                  <a:pt x="438" y="210"/>
                </a:lnTo>
                <a:lnTo>
                  <a:pt x="438" y="228"/>
                </a:lnTo>
                <a:lnTo>
                  <a:pt x="436" y="244"/>
                </a:lnTo>
                <a:lnTo>
                  <a:pt x="432" y="260"/>
                </a:lnTo>
                <a:lnTo>
                  <a:pt x="426" y="276"/>
                </a:lnTo>
                <a:lnTo>
                  <a:pt x="426" y="276"/>
                </a:lnTo>
                <a:lnTo>
                  <a:pt x="400" y="266"/>
                </a:lnTo>
                <a:lnTo>
                  <a:pt x="376" y="258"/>
                </a:lnTo>
                <a:lnTo>
                  <a:pt x="376" y="258"/>
                </a:lnTo>
                <a:lnTo>
                  <a:pt x="378" y="234"/>
                </a:lnTo>
                <a:lnTo>
                  <a:pt x="378" y="210"/>
                </a:lnTo>
                <a:lnTo>
                  <a:pt x="378" y="210"/>
                </a:lnTo>
                <a:lnTo>
                  <a:pt x="378" y="186"/>
                </a:lnTo>
                <a:lnTo>
                  <a:pt x="376" y="162"/>
                </a:lnTo>
                <a:lnTo>
                  <a:pt x="376" y="162"/>
                </a:lnTo>
                <a:lnTo>
                  <a:pt x="400" y="154"/>
                </a:lnTo>
                <a:lnTo>
                  <a:pt x="426" y="144"/>
                </a:lnTo>
                <a:lnTo>
                  <a:pt x="426" y="144"/>
                </a:lnTo>
                <a:close/>
                <a:moveTo>
                  <a:pt x="408" y="112"/>
                </a:moveTo>
                <a:lnTo>
                  <a:pt x="408" y="112"/>
                </a:lnTo>
                <a:lnTo>
                  <a:pt x="388" y="120"/>
                </a:lnTo>
                <a:lnTo>
                  <a:pt x="368" y="128"/>
                </a:lnTo>
                <a:lnTo>
                  <a:pt x="368" y="128"/>
                </a:lnTo>
                <a:lnTo>
                  <a:pt x="362" y="104"/>
                </a:lnTo>
                <a:lnTo>
                  <a:pt x="352" y="84"/>
                </a:lnTo>
                <a:lnTo>
                  <a:pt x="342" y="66"/>
                </a:lnTo>
                <a:lnTo>
                  <a:pt x="330" y="50"/>
                </a:lnTo>
                <a:lnTo>
                  <a:pt x="330" y="50"/>
                </a:lnTo>
                <a:lnTo>
                  <a:pt x="354" y="60"/>
                </a:lnTo>
                <a:lnTo>
                  <a:pt x="374" y="76"/>
                </a:lnTo>
                <a:lnTo>
                  <a:pt x="392" y="92"/>
                </a:lnTo>
                <a:lnTo>
                  <a:pt x="408" y="112"/>
                </a:lnTo>
                <a:lnTo>
                  <a:pt x="408" y="112"/>
                </a:lnTo>
                <a:close/>
                <a:moveTo>
                  <a:pt x="342" y="210"/>
                </a:moveTo>
                <a:lnTo>
                  <a:pt x="342" y="210"/>
                </a:lnTo>
                <a:lnTo>
                  <a:pt x="342" y="230"/>
                </a:lnTo>
                <a:lnTo>
                  <a:pt x="340" y="248"/>
                </a:lnTo>
                <a:lnTo>
                  <a:pt x="340" y="248"/>
                </a:lnTo>
                <a:lnTo>
                  <a:pt x="302" y="244"/>
                </a:lnTo>
                <a:lnTo>
                  <a:pt x="264" y="242"/>
                </a:lnTo>
                <a:lnTo>
                  <a:pt x="226" y="244"/>
                </a:lnTo>
                <a:lnTo>
                  <a:pt x="188" y="248"/>
                </a:lnTo>
                <a:lnTo>
                  <a:pt x="188" y="248"/>
                </a:lnTo>
                <a:lnTo>
                  <a:pt x="188" y="230"/>
                </a:lnTo>
                <a:lnTo>
                  <a:pt x="186" y="210"/>
                </a:lnTo>
                <a:lnTo>
                  <a:pt x="186" y="210"/>
                </a:lnTo>
                <a:lnTo>
                  <a:pt x="188" y="190"/>
                </a:lnTo>
                <a:lnTo>
                  <a:pt x="188" y="172"/>
                </a:lnTo>
                <a:lnTo>
                  <a:pt x="188" y="172"/>
                </a:lnTo>
                <a:lnTo>
                  <a:pt x="226" y="176"/>
                </a:lnTo>
                <a:lnTo>
                  <a:pt x="264" y="178"/>
                </a:lnTo>
                <a:lnTo>
                  <a:pt x="264" y="178"/>
                </a:lnTo>
                <a:lnTo>
                  <a:pt x="302" y="176"/>
                </a:lnTo>
                <a:lnTo>
                  <a:pt x="340" y="172"/>
                </a:lnTo>
                <a:lnTo>
                  <a:pt x="340" y="172"/>
                </a:lnTo>
                <a:lnTo>
                  <a:pt x="342" y="190"/>
                </a:lnTo>
                <a:lnTo>
                  <a:pt x="342" y="210"/>
                </a:lnTo>
                <a:lnTo>
                  <a:pt x="342" y="210"/>
                </a:lnTo>
                <a:close/>
                <a:moveTo>
                  <a:pt x="264" y="50"/>
                </a:moveTo>
                <a:lnTo>
                  <a:pt x="264" y="50"/>
                </a:lnTo>
                <a:lnTo>
                  <a:pt x="274" y="52"/>
                </a:lnTo>
                <a:lnTo>
                  <a:pt x="284" y="56"/>
                </a:lnTo>
                <a:lnTo>
                  <a:pt x="294" y="64"/>
                </a:lnTo>
                <a:lnTo>
                  <a:pt x="304" y="72"/>
                </a:lnTo>
                <a:lnTo>
                  <a:pt x="312" y="86"/>
                </a:lnTo>
                <a:lnTo>
                  <a:pt x="320" y="100"/>
                </a:lnTo>
                <a:lnTo>
                  <a:pt x="328" y="118"/>
                </a:lnTo>
                <a:lnTo>
                  <a:pt x="334" y="136"/>
                </a:lnTo>
                <a:lnTo>
                  <a:pt x="334" y="136"/>
                </a:lnTo>
                <a:lnTo>
                  <a:pt x="298" y="142"/>
                </a:lnTo>
                <a:lnTo>
                  <a:pt x="264" y="142"/>
                </a:lnTo>
                <a:lnTo>
                  <a:pt x="230" y="142"/>
                </a:lnTo>
                <a:lnTo>
                  <a:pt x="196" y="136"/>
                </a:lnTo>
                <a:lnTo>
                  <a:pt x="196" y="136"/>
                </a:lnTo>
                <a:lnTo>
                  <a:pt x="202" y="118"/>
                </a:lnTo>
                <a:lnTo>
                  <a:pt x="208" y="100"/>
                </a:lnTo>
                <a:lnTo>
                  <a:pt x="216" y="86"/>
                </a:lnTo>
                <a:lnTo>
                  <a:pt x="226" y="72"/>
                </a:lnTo>
                <a:lnTo>
                  <a:pt x="234" y="64"/>
                </a:lnTo>
                <a:lnTo>
                  <a:pt x="244" y="56"/>
                </a:lnTo>
                <a:lnTo>
                  <a:pt x="254" y="52"/>
                </a:lnTo>
                <a:lnTo>
                  <a:pt x="264" y="50"/>
                </a:lnTo>
                <a:lnTo>
                  <a:pt x="264" y="50"/>
                </a:lnTo>
                <a:close/>
                <a:moveTo>
                  <a:pt x="198" y="50"/>
                </a:moveTo>
                <a:lnTo>
                  <a:pt x="198" y="50"/>
                </a:lnTo>
                <a:lnTo>
                  <a:pt x="186" y="66"/>
                </a:lnTo>
                <a:lnTo>
                  <a:pt x="176" y="84"/>
                </a:lnTo>
                <a:lnTo>
                  <a:pt x="168" y="104"/>
                </a:lnTo>
                <a:lnTo>
                  <a:pt x="160" y="128"/>
                </a:lnTo>
                <a:lnTo>
                  <a:pt x="160" y="128"/>
                </a:lnTo>
                <a:lnTo>
                  <a:pt x="140" y="120"/>
                </a:lnTo>
                <a:lnTo>
                  <a:pt x="120" y="112"/>
                </a:lnTo>
                <a:lnTo>
                  <a:pt x="120" y="112"/>
                </a:lnTo>
                <a:lnTo>
                  <a:pt x="136" y="92"/>
                </a:lnTo>
                <a:lnTo>
                  <a:pt x="154" y="76"/>
                </a:lnTo>
                <a:lnTo>
                  <a:pt x="176" y="60"/>
                </a:lnTo>
                <a:lnTo>
                  <a:pt x="198" y="50"/>
                </a:lnTo>
                <a:lnTo>
                  <a:pt x="198" y="50"/>
                </a:lnTo>
                <a:close/>
                <a:moveTo>
                  <a:pt x="104" y="276"/>
                </a:moveTo>
                <a:lnTo>
                  <a:pt x="104" y="276"/>
                </a:lnTo>
                <a:lnTo>
                  <a:pt x="98" y="260"/>
                </a:lnTo>
                <a:lnTo>
                  <a:pt x="94" y="244"/>
                </a:lnTo>
                <a:lnTo>
                  <a:pt x="92" y="228"/>
                </a:lnTo>
                <a:lnTo>
                  <a:pt x="90" y="210"/>
                </a:lnTo>
                <a:lnTo>
                  <a:pt x="90" y="210"/>
                </a:lnTo>
                <a:lnTo>
                  <a:pt x="92" y="192"/>
                </a:lnTo>
                <a:lnTo>
                  <a:pt x="94" y="176"/>
                </a:lnTo>
                <a:lnTo>
                  <a:pt x="98" y="160"/>
                </a:lnTo>
                <a:lnTo>
                  <a:pt x="104" y="144"/>
                </a:lnTo>
                <a:lnTo>
                  <a:pt x="104" y="144"/>
                </a:lnTo>
                <a:lnTo>
                  <a:pt x="128" y="154"/>
                </a:lnTo>
                <a:lnTo>
                  <a:pt x="154" y="162"/>
                </a:lnTo>
                <a:lnTo>
                  <a:pt x="154" y="162"/>
                </a:lnTo>
                <a:lnTo>
                  <a:pt x="152" y="186"/>
                </a:lnTo>
                <a:lnTo>
                  <a:pt x="150" y="210"/>
                </a:lnTo>
                <a:lnTo>
                  <a:pt x="150" y="210"/>
                </a:lnTo>
                <a:lnTo>
                  <a:pt x="152" y="234"/>
                </a:lnTo>
                <a:lnTo>
                  <a:pt x="154" y="258"/>
                </a:lnTo>
                <a:lnTo>
                  <a:pt x="154" y="258"/>
                </a:lnTo>
                <a:lnTo>
                  <a:pt x="128" y="266"/>
                </a:lnTo>
                <a:lnTo>
                  <a:pt x="104" y="276"/>
                </a:lnTo>
                <a:lnTo>
                  <a:pt x="104" y="276"/>
                </a:lnTo>
                <a:close/>
                <a:moveTo>
                  <a:pt x="120" y="308"/>
                </a:moveTo>
                <a:lnTo>
                  <a:pt x="120" y="308"/>
                </a:lnTo>
                <a:lnTo>
                  <a:pt x="140" y="300"/>
                </a:lnTo>
                <a:lnTo>
                  <a:pt x="160" y="292"/>
                </a:lnTo>
                <a:lnTo>
                  <a:pt x="160" y="292"/>
                </a:lnTo>
                <a:lnTo>
                  <a:pt x="168" y="316"/>
                </a:lnTo>
                <a:lnTo>
                  <a:pt x="176" y="336"/>
                </a:lnTo>
                <a:lnTo>
                  <a:pt x="186" y="354"/>
                </a:lnTo>
                <a:lnTo>
                  <a:pt x="198" y="370"/>
                </a:lnTo>
                <a:lnTo>
                  <a:pt x="198" y="370"/>
                </a:lnTo>
                <a:lnTo>
                  <a:pt x="176" y="360"/>
                </a:lnTo>
                <a:lnTo>
                  <a:pt x="154" y="344"/>
                </a:lnTo>
                <a:lnTo>
                  <a:pt x="136" y="328"/>
                </a:lnTo>
                <a:lnTo>
                  <a:pt x="120" y="308"/>
                </a:lnTo>
                <a:lnTo>
                  <a:pt x="120" y="308"/>
                </a:lnTo>
                <a:close/>
                <a:moveTo>
                  <a:pt x="264" y="370"/>
                </a:moveTo>
                <a:lnTo>
                  <a:pt x="264" y="370"/>
                </a:lnTo>
                <a:lnTo>
                  <a:pt x="254" y="368"/>
                </a:lnTo>
                <a:lnTo>
                  <a:pt x="244" y="364"/>
                </a:lnTo>
                <a:lnTo>
                  <a:pt x="234" y="356"/>
                </a:lnTo>
                <a:lnTo>
                  <a:pt x="226" y="348"/>
                </a:lnTo>
                <a:lnTo>
                  <a:pt x="216" y="334"/>
                </a:lnTo>
                <a:lnTo>
                  <a:pt x="208" y="320"/>
                </a:lnTo>
                <a:lnTo>
                  <a:pt x="202" y="302"/>
                </a:lnTo>
                <a:lnTo>
                  <a:pt x="196" y="284"/>
                </a:lnTo>
                <a:lnTo>
                  <a:pt x="196" y="284"/>
                </a:lnTo>
                <a:lnTo>
                  <a:pt x="230" y="278"/>
                </a:lnTo>
                <a:lnTo>
                  <a:pt x="264" y="278"/>
                </a:lnTo>
                <a:lnTo>
                  <a:pt x="298" y="278"/>
                </a:lnTo>
                <a:lnTo>
                  <a:pt x="334" y="284"/>
                </a:lnTo>
                <a:lnTo>
                  <a:pt x="334" y="284"/>
                </a:lnTo>
                <a:lnTo>
                  <a:pt x="328" y="302"/>
                </a:lnTo>
                <a:lnTo>
                  <a:pt x="320" y="320"/>
                </a:lnTo>
                <a:lnTo>
                  <a:pt x="312" y="334"/>
                </a:lnTo>
                <a:lnTo>
                  <a:pt x="304" y="348"/>
                </a:lnTo>
                <a:lnTo>
                  <a:pt x="294" y="356"/>
                </a:lnTo>
                <a:lnTo>
                  <a:pt x="284" y="364"/>
                </a:lnTo>
                <a:lnTo>
                  <a:pt x="274" y="368"/>
                </a:lnTo>
                <a:lnTo>
                  <a:pt x="264" y="370"/>
                </a:lnTo>
                <a:lnTo>
                  <a:pt x="264" y="370"/>
                </a:lnTo>
                <a:close/>
                <a:moveTo>
                  <a:pt x="330" y="370"/>
                </a:moveTo>
                <a:lnTo>
                  <a:pt x="330" y="370"/>
                </a:lnTo>
                <a:lnTo>
                  <a:pt x="342" y="354"/>
                </a:lnTo>
                <a:lnTo>
                  <a:pt x="352" y="336"/>
                </a:lnTo>
                <a:lnTo>
                  <a:pt x="362" y="316"/>
                </a:lnTo>
                <a:lnTo>
                  <a:pt x="368" y="292"/>
                </a:lnTo>
                <a:lnTo>
                  <a:pt x="368" y="292"/>
                </a:lnTo>
                <a:lnTo>
                  <a:pt x="388" y="300"/>
                </a:lnTo>
                <a:lnTo>
                  <a:pt x="408" y="308"/>
                </a:lnTo>
                <a:lnTo>
                  <a:pt x="408" y="308"/>
                </a:lnTo>
                <a:lnTo>
                  <a:pt x="392" y="328"/>
                </a:lnTo>
                <a:lnTo>
                  <a:pt x="374" y="344"/>
                </a:lnTo>
                <a:lnTo>
                  <a:pt x="354" y="360"/>
                </a:lnTo>
                <a:lnTo>
                  <a:pt x="330" y="370"/>
                </a:lnTo>
                <a:lnTo>
                  <a:pt x="330" y="370"/>
                </a:lnTo>
                <a:close/>
                <a:moveTo>
                  <a:pt x="218" y="516"/>
                </a:moveTo>
                <a:lnTo>
                  <a:pt x="218" y="516"/>
                </a:lnTo>
                <a:lnTo>
                  <a:pt x="214" y="504"/>
                </a:lnTo>
                <a:lnTo>
                  <a:pt x="206" y="494"/>
                </a:lnTo>
                <a:lnTo>
                  <a:pt x="206" y="494"/>
                </a:lnTo>
                <a:lnTo>
                  <a:pt x="206" y="494"/>
                </a:lnTo>
                <a:lnTo>
                  <a:pt x="136" y="432"/>
                </a:lnTo>
                <a:lnTo>
                  <a:pt x="136" y="432"/>
                </a:lnTo>
                <a:lnTo>
                  <a:pt x="136" y="432"/>
                </a:lnTo>
                <a:lnTo>
                  <a:pt x="130" y="428"/>
                </a:lnTo>
                <a:lnTo>
                  <a:pt x="122" y="426"/>
                </a:lnTo>
                <a:lnTo>
                  <a:pt x="122" y="426"/>
                </a:lnTo>
                <a:lnTo>
                  <a:pt x="116" y="428"/>
                </a:lnTo>
                <a:lnTo>
                  <a:pt x="110" y="432"/>
                </a:lnTo>
                <a:lnTo>
                  <a:pt x="106" y="438"/>
                </a:lnTo>
                <a:lnTo>
                  <a:pt x="104" y="446"/>
                </a:lnTo>
                <a:lnTo>
                  <a:pt x="104" y="446"/>
                </a:lnTo>
                <a:lnTo>
                  <a:pt x="106" y="454"/>
                </a:lnTo>
                <a:lnTo>
                  <a:pt x="110" y="460"/>
                </a:lnTo>
                <a:lnTo>
                  <a:pt x="110" y="460"/>
                </a:lnTo>
                <a:lnTo>
                  <a:pt x="110" y="460"/>
                </a:lnTo>
                <a:lnTo>
                  <a:pt x="148" y="500"/>
                </a:lnTo>
                <a:lnTo>
                  <a:pt x="148" y="500"/>
                </a:lnTo>
                <a:lnTo>
                  <a:pt x="80" y="464"/>
                </a:lnTo>
                <a:lnTo>
                  <a:pt x="80" y="464"/>
                </a:lnTo>
                <a:lnTo>
                  <a:pt x="38" y="366"/>
                </a:lnTo>
                <a:lnTo>
                  <a:pt x="38" y="366"/>
                </a:lnTo>
                <a:lnTo>
                  <a:pt x="38" y="366"/>
                </a:lnTo>
                <a:lnTo>
                  <a:pt x="34" y="362"/>
                </a:lnTo>
                <a:lnTo>
                  <a:pt x="30" y="358"/>
                </a:lnTo>
                <a:lnTo>
                  <a:pt x="26" y="356"/>
                </a:lnTo>
                <a:lnTo>
                  <a:pt x="20" y="356"/>
                </a:lnTo>
                <a:lnTo>
                  <a:pt x="20" y="356"/>
                </a:lnTo>
                <a:lnTo>
                  <a:pt x="12" y="356"/>
                </a:lnTo>
                <a:lnTo>
                  <a:pt x="6" y="360"/>
                </a:lnTo>
                <a:lnTo>
                  <a:pt x="2" y="368"/>
                </a:lnTo>
                <a:lnTo>
                  <a:pt x="0" y="374"/>
                </a:lnTo>
                <a:lnTo>
                  <a:pt x="0" y="374"/>
                </a:lnTo>
                <a:lnTo>
                  <a:pt x="2" y="380"/>
                </a:lnTo>
                <a:lnTo>
                  <a:pt x="2" y="380"/>
                </a:lnTo>
                <a:lnTo>
                  <a:pt x="2" y="380"/>
                </a:lnTo>
                <a:lnTo>
                  <a:pt x="30" y="492"/>
                </a:lnTo>
                <a:lnTo>
                  <a:pt x="30" y="492"/>
                </a:lnTo>
                <a:lnTo>
                  <a:pt x="30" y="492"/>
                </a:lnTo>
                <a:lnTo>
                  <a:pt x="34" y="500"/>
                </a:lnTo>
                <a:lnTo>
                  <a:pt x="42" y="508"/>
                </a:lnTo>
                <a:lnTo>
                  <a:pt x="42" y="508"/>
                </a:lnTo>
                <a:lnTo>
                  <a:pt x="42" y="508"/>
                </a:lnTo>
                <a:lnTo>
                  <a:pt x="148" y="584"/>
                </a:lnTo>
                <a:lnTo>
                  <a:pt x="160" y="606"/>
                </a:lnTo>
                <a:lnTo>
                  <a:pt x="160" y="606"/>
                </a:lnTo>
                <a:lnTo>
                  <a:pt x="160" y="606"/>
                </a:lnTo>
                <a:lnTo>
                  <a:pt x="166" y="614"/>
                </a:lnTo>
                <a:lnTo>
                  <a:pt x="174" y="620"/>
                </a:lnTo>
                <a:lnTo>
                  <a:pt x="184" y="624"/>
                </a:lnTo>
                <a:lnTo>
                  <a:pt x="194" y="626"/>
                </a:lnTo>
                <a:lnTo>
                  <a:pt x="194" y="626"/>
                </a:lnTo>
                <a:lnTo>
                  <a:pt x="202" y="626"/>
                </a:lnTo>
                <a:lnTo>
                  <a:pt x="208" y="622"/>
                </a:lnTo>
                <a:lnTo>
                  <a:pt x="216" y="620"/>
                </a:lnTo>
                <a:lnTo>
                  <a:pt x="222" y="614"/>
                </a:lnTo>
                <a:lnTo>
                  <a:pt x="226" y="608"/>
                </a:lnTo>
                <a:lnTo>
                  <a:pt x="230" y="602"/>
                </a:lnTo>
                <a:lnTo>
                  <a:pt x="232" y="596"/>
                </a:lnTo>
                <a:lnTo>
                  <a:pt x="232" y="588"/>
                </a:lnTo>
                <a:lnTo>
                  <a:pt x="232" y="588"/>
                </a:lnTo>
                <a:lnTo>
                  <a:pt x="232" y="580"/>
                </a:lnTo>
                <a:lnTo>
                  <a:pt x="232" y="580"/>
                </a:lnTo>
                <a:lnTo>
                  <a:pt x="218" y="516"/>
                </a:lnTo>
                <a:lnTo>
                  <a:pt x="218" y="516"/>
                </a:lnTo>
                <a:close/>
                <a:moveTo>
                  <a:pt x="528" y="374"/>
                </a:moveTo>
                <a:lnTo>
                  <a:pt x="528" y="374"/>
                </a:lnTo>
                <a:lnTo>
                  <a:pt x="526" y="368"/>
                </a:lnTo>
                <a:lnTo>
                  <a:pt x="522" y="360"/>
                </a:lnTo>
                <a:lnTo>
                  <a:pt x="516" y="356"/>
                </a:lnTo>
                <a:lnTo>
                  <a:pt x="510" y="356"/>
                </a:lnTo>
                <a:lnTo>
                  <a:pt x="510" y="356"/>
                </a:lnTo>
                <a:lnTo>
                  <a:pt x="504" y="356"/>
                </a:lnTo>
                <a:lnTo>
                  <a:pt x="498" y="358"/>
                </a:lnTo>
                <a:lnTo>
                  <a:pt x="494" y="362"/>
                </a:lnTo>
                <a:lnTo>
                  <a:pt x="492" y="366"/>
                </a:lnTo>
                <a:lnTo>
                  <a:pt x="492" y="366"/>
                </a:lnTo>
                <a:lnTo>
                  <a:pt x="492" y="366"/>
                </a:lnTo>
                <a:lnTo>
                  <a:pt x="448" y="464"/>
                </a:lnTo>
                <a:lnTo>
                  <a:pt x="448" y="464"/>
                </a:lnTo>
                <a:lnTo>
                  <a:pt x="380" y="500"/>
                </a:lnTo>
                <a:lnTo>
                  <a:pt x="380" y="500"/>
                </a:lnTo>
                <a:lnTo>
                  <a:pt x="420" y="460"/>
                </a:lnTo>
                <a:lnTo>
                  <a:pt x="420" y="460"/>
                </a:lnTo>
                <a:lnTo>
                  <a:pt x="420" y="460"/>
                </a:lnTo>
                <a:lnTo>
                  <a:pt x="424" y="454"/>
                </a:lnTo>
                <a:lnTo>
                  <a:pt x="426" y="446"/>
                </a:lnTo>
                <a:lnTo>
                  <a:pt x="426" y="446"/>
                </a:lnTo>
                <a:lnTo>
                  <a:pt x="424" y="438"/>
                </a:lnTo>
                <a:lnTo>
                  <a:pt x="420" y="432"/>
                </a:lnTo>
                <a:lnTo>
                  <a:pt x="414" y="428"/>
                </a:lnTo>
                <a:lnTo>
                  <a:pt x="406" y="426"/>
                </a:lnTo>
                <a:lnTo>
                  <a:pt x="406" y="426"/>
                </a:lnTo>
                <a:lnTo>
                  <a:pt x="398" y="428"/>
                </a:lnTo>
                <a:lnTo>
                  <a:pt x="394" y="432"/>
                </a:lnTo>
                <a:lnTo>
                  <a:pt x="394" y="432"/>
                </a:lnTo>
                <a:lnTo>
                  <a:pt x="394" y="432"/>
                </a:lnTo>
                <a:lnTo>
                  <a:pt x="322" y="494"/>
                </a:lnTo>
                <a:lnTo>
                  <a:pt x="322" y="494"/>
                </a:lnTo>
                <a:lnTo>
                  <a:pt x="322" y="494"/>
                </a:lnTo>
                <a:lnTo>
                  <a:pt x="314" y="504"/>
                </a:lnTo>
                <a:lnTo>
                  <a:pt x="310" y="516"/>
                </a:lnTo>
                <a:lnTo>
                  <a:pt x="310" y="516"/>
                </a:lnTo>
                <a:lnTo>
                  <a:pt x="298" y="580"/>
                </a:lnTo>
                <a:lnTo>
                  <a:pt x="298" y="580"/>
                </a:lnTo>
                <a:lnTo>
                  <a:pt x="296" y="588"/>
                </a:lnTo>
                <a:lnTo>
                  <a:pt x="296" y="588"/>
                </a:lnTo>
                <a:lnTo>
                  <a:pt x="298" y="596"/>
                </a:lnTo>
                <a:lnTo>
                  <a:pt x="300" y="602"/>
                </a:lnTo>
                <a:lnTo>
                  <a:pt x="302" y="608"/>
                </a:lnTo>
                <a:lnTo>
                  <a:pt x="308" y="614"/>
                </a:lnTo>
                <a:lnTo>
                  <a:pt x="314" y="620"/>
                </a:lnTo>
                <a:lnTo>
                  <a:pt x="320" y="622"/>
                </a:lnTo>
                <a:lnTo>
                  <a:pt x="328" y="626"/>
                </a:lnTo>
                <a:lnTo>
                  <a:pt x="336" y="626"/>
                </a:lnTo>
                <a:lnTo>
                  <a:pt x="336" y="626"/>
                </a:lnTo>
                <a:lnTo>
                  <a:pt x="346" y="624"/>
                </a:lnTo>
                <a:lnTo>
                  <a:pt x="356" y="620"/>
                </a:lnTo>
                <a:lnTo>
                  <a:pt x="364" y="614"/>
                </a:lnTo>
                <a:lnTo>
                  <a:pt x="370" y="606"/>
                </a:lnTo>
                <a:lnTo>
                  <a:pt x="370" y="606"/>
                </a:lnTo>
                <a:lnTo>
                  <a:pt x="380" y="584"/>
                </a:lnTo>
                <a:lnTo>
                  <a:pt x="380" y="584"/>
                </a:lnTo>
                <a:lnTo>
                  <a:pt x="488" y="508"/>
                </a:lnTo>
                <a:lnTo>
                  <a:pt x="488" y="508"/>
                </a:lnTo>
                <a:lnTo>
                  <a:pt x="488" y="508"/>
                </a:lnTo>
                <a:lnTo>
                  <a:pt x="494" y="500"/>
                </a:lnTo>
                <a:lnTo>
                  <a:pt x="498" y="492"/>
                </a:lnTo>
                <a:lnTo>
                  <a:pt x="498" y="492"/>
                </a:lnTo>
                <a:lnTo>
                  <a:pt x="498" y="492"/>
                </a:lnTo>
                <a:lnTo>
                  <a:pt x="528" y="380"/>
                </a:lnTo>
                <a:lnTo>
                  <a:pt x="528" y="380"/>
                </a:lnTo>
                <a:lnTo>
                  <a:pt x="528" y="380"/>
                </a:lnTo>
                <a:lnTo>
                  <a:pt x="528" y="374"/>
                </a:lnTo>
                <a:lnTo>
                  <a:pt x="528" y="374"/>
                </a:lnTo>
                <a:close/>
              </a:path>
            </a:pathLst>
          </a:custGeom>
          <a:solidFill>
            <a:srgbClr val="402D1F"/>
          </a:solidFill>
          <a:ln>
            <a:noFill/>
          </a:ln>
          <a:effectLst>
            <a:innerShdw blurRad="63500" dir="18900000" dist="50800">
              <a:prstClr val="black">
                <a:alpha val="50000"/>
              </a:prstClr>
            </a:innerShdw>
          </a:effectLst>
          <a:extLst/>
        </p:spPr>
        <p:txBody>
          <a:bodyPr anchor="t" anchorCtr="0" bIns="45720" compatLnSpc="1" lIns="91440" numCol="1" rIns="91440" tIns="45720" vert="horz" wrap="square">
            <a:prstTxWarp prst="textNoShape">
              <a:avLst/>
            </a:prstTxWarp>
          </a:bodyPr>
          <a:lstStyle/>
          <a:p>
            <a:endParaRPr altLang="en-US" lang="ko-KR" sz="1400"/>
          </a:p>
        </p:txBody>
      </p:sp>
      <p:pic>
        <p:nvPicPr>
          <p:cNvPr id="34" name="그림 33"/>
          <p:cNvPicPr>
            <a:picLocks noChangeAspect="1"/>
          </p:cNvPicPr>
          <p:nvPr/>
        </p:nvPicPr>
        <p:blipFill>
          <a:blip r:embed="rId7">
            <a:extLst>
              <a:ext uri="{28A0092B-C50C-407E-A947-70E740481C1C}">
                <a14:useLocalDpi/>
              </a:ext>
            </a:extLst>
          </a:blip>
          <a:stretch>
            <a:fillRect/>
          </a:stretch>
        </p:blipFill>
        <p:spPr>
          <a:xfrm>
            <a:off x="7011557" y="4023356"/>
            <a:ext cx="891638" cy="405844"/>
          </a:xfrm>
          <a:prstGeom prst="rect">
            <a:avLst/>
          </a:prstGeom>
        </p:spPr>
      </p:pic>
      <p:pic>
        <p:nvPicPr>
          <p:cNvPr id="35" name="그림 34"/>
          <p:cNvPicPr>
            <a:picLocks noChangeAspect="1"/>
          </p:cNvPicPr>
          <p:nvPr/>
        </p:nvPicPr>
        <p:blipFill>
          <a:blip r:embed="rId8">
            <a:extLst>
              <a:ext uri="{BEBA8EAE-BF5A-486C-A8C5-ECC9F3942E4B}">
                <a14:imgProps>
                  <a14:imgLayer xmlns:d3p1="http://schemas.openxmlformats.org/officeDocument/2006/relationships" d3p1:embed="">
                    <a14:imgEffect>
                      <a14:colorTemperature colorTemp="8800"/>
                    </a14:imgEffect>
                    <a14:imgEffect>
                      <a14:brightnessContrast bright="-20000"/>
                    </a14:imgEffect>
                  </a14:imgLayer>
                </a14:imgProps>
              </a:ext>
              <a:ext uri="{28A0092B-C50C-407E-A947-70E740481C1C}">
                <a14:useLocalDpi/>
              </a:ext>
            </a:extLst>
          </a:blip>
          <a:stretch>
            <a:fillRect/>
          </a:stretch>
        </p:blipFill>
        <p:spPr>
          <a:xfrm rot="13237866">
            <a:off x="1549725" y="2967655"/>
            <a:ext cx="601070" cy="333843"/>
          </a:xfrm>
          <a:prstGeom prst="rect">
            <a:avLst/>
          </a:prstGeom>
        </p:spPr>
      </p:pic>
    </p:spTree>
    <p:extLst>
      <p:ext uri="{BB962C8B-B14F-4D97-AF65-F5344CB8AC3E}">
        <p14:creationId val="2266879089"/>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4" sz="quarter" type="body"/>
          </p:nvPr>
        </p:nvSpPr>
        <p:spPr/>
        <p:txBody>
          <a:bodyPr/>
          <a:lstStyle/>
          <a:p>
            <a:r>
              <a:rPr altLang="ko-KR" lang="en-US"/>
              <a:t>Infographic elements</a:t>
            </a:r>
          </a:p>
        </p:txBody>
      </p:sp>
      <p:sp>
        <p:nvSpPr>
          <p:cNvPr id="3" name="텍스트 개체 틀 2"/>
          <p:cNvSpPr>
            <a:spLocks noGrp="1"/>
          </p:cNvSpPr>
          <p:nvPr>
            <p:ph idx="15" sz="quarter" type="body"/>
          </p:nvPr>
        </p:nvSpPr>
        <p:spPr/>
        <p:txBody>
          <a:bodyPr/>
          <a:lstStyle/>
          <a:p>
            <a:r>
              <a:rPr altLang="ko-KR" lang="en-US" smtClean="0"/>
              <a:t>Slide sub title</a:t>
            </a:r>
          </a:p>
        </p:txBody>
      </p:sp>
      <p:grpSp>
        <p:nvGrpSpPr>
          <p:cNvPr id="4" name="그룹 3"/>
          <p:cNvGrpSpPr/>
          <p:nvPr/>
        </p:nvGrpSpPr>
        <p:grpSpPr>
          <a:xfrm>
            <a:off x="183243" y="954103"/>
            <a:ext cx="373348" cy="309352"/>
            <a:chOff x="97179" y="1248898"/>
            <a:chExt cx="469218" cy="388789"/>
          </a:xfrm>
        </p:grpSpPr>
        <p:pic>
          <p:nvPicPr>
            <p:cNvPr id="5" name="그림 4"/>
            <p:cNvPicPr>
              <a:picLocks noChangeAspect="1"/>
            </p:cNvPicPr>
            <p:nvPr/>
          </p:nvPicPr>
          <p:blipFill>
            <a:blip r:embed="rId2">
              <a:extLst>
                <a:ext uri="{28A0092B-C50C-407E-A947-70E740481C1C}">
                  <a14:useLocalDpi/>
                </a:ext>
              </a:extLst>
            </a:blip>
            <a:stretch>
              <a:fillRect/>
            </a:stretch>
          </p:blipFill>
          <p:spPr>
            <a:xfrm rot="4712254">
              <a:off x="59591" y="1302829"/>
              <a:ext cx="372446" cy="297269"/>
            </a:xfrm>
            <a:prstGeom prst="rect">
              <a:avLst/>
            </a:prstGeom>
          </p:spPr>
        </p:pic>
        <p:pic>
          <p:nvPicPr>
            <p:cNvPr id="6" name="그림 5"/>
            <p:cNvPicPr>
              <a:picLocks noChangeAspect="1"/>
            </p:cNvPicPr>
            <p:nvPr/>
          </p:nvPicPr>
          <p:blipFill>
            <a:blip r:embed="rId3">
              <a:extLst>
                <a:ext uri="{28A0092B-C50C-407E-A947-70E740481C1C}">
                  <a14:useLocalDpi/>
                </a:ext>
              </a:extLst>
            </a:blip>
            <a:stretch>
              <a:fillRect/>
            </a:stretch>
          </p:blipFill>
          <p:spPr>
            <a:xfrm rot="3584685">
              <a:off x="333679" y="1310312"/>
              <a:ext cx="294131" cy="171304"/>
            </a:xfrm>
            <a:prstGeom prst="rect">
              <a:avLst/>
            </a:prstGeom>
          </p:spPr>
        </p:pic>
      </p:grpSp>
      <p:sp>
        <p:nvSpPr>
          <p:cNvPr id="7" name="텍스트 개체 틀 3"/>
          <p:cNvSpPr txBox="1"/>
          <p:nvPr/>
        </p:nvSpPr>
        <p:spPr>
          <a:xfrm>
            <a:off x="625384" y="988655"/>
            <a:ext cx="8388424" cy="18288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sz="1200">
                <a:solidFill>
                  <a:srgbClr val="402D1F"/>
                </a:solidFill>
                <a:latin charset="0" panose="020f0502020204030204" pitchFamily="34" typeface="Calibri"/>
              </a:rPr>
              <a:t>Our user-friendly and functional search engine helps you locate the right templates, effectively saving your time.</a:t>
            </a:r>
          </a:p>
        </p:txBody>
      </p:sp>
      <p:sp>
        <p:nvSpPr>
          <p:cNvPr id="8" name="모서리가 둥근 직사각형 7"/>
          <p:cNvSpPr/>
          <p:nvPr/>
        </p:nvSpPr>
        <p:spPr>
          <a:xfrm>
            <a:off x="1307139" y="1431353"/>
            <a:ext cx="3204706" cy="3339429"/>
          </a:xfrm>
          <a:prstGeom prst="roundRect">
            <a:avLst>
              <a:gd fmla="val 4869" name="adj"/>
            </a:avLst>
          </a:prstGeom>
          <a:gradFill>
            <a:gsLst>
              <a:gs pos="19000">
                <a:srgbClr val="4A3424">
                  <a:lumMod val="95000"/>
                  <a:lumOff val="5000"/>
                </a:srgbClr>
              </a:gs>
              <a:gs pos="0">
                <a:srgbClr val="79563B"/>
              </a:gs>
              <a:gs pos="100000">
                <a:srgbClr val="402D1F"/>
              </a:gs>
            </a:gsLst>
            <a:lin ang="5400000" scaled="1"/>
          </a:gradFill>
          <a:ln w="6350">
            <a:gradFill>
              <a:gsLst>
                <a:gs pos="0">
                  <a:schemeClr val="bg1"/>
                </a:gs>
                <a:gs pos="100000">
                  <a:srgbClr val="001A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9" name="모서리가 둥근 직사각형 8"/>
          <p:cNvSpPr/>
          <p:nvPr/>
        </p:nvSpPr>
        <p:spPr>
          <a:xfrm>
            <a:off x="4586409" y="1431353"/>
            <a:ext cx="3204706" cy="3339429"/>
          </a:xfrm>
          <a:prstGeom prst="roundRect">
            <a:avLst>
              <a:gd fmla="val 4869" name="adj"/>
            </a:avLst>
          </a:prstGeom>
          <a:gradFill>
            <a:gsLst>
              <a:gs pos="19000">
                <a:srgbClr val="4A3424">
                  <a:lumMod val="95000"/>
                  <a:lumOff val="5000"/>
                </a:srgbClr>
              </a:gs>
              <a:gs pos="0">
                <a:srgbClr val="79563B"/>
              </a:gs>
              <a:gs pos="100000">
                <a:srgbClr val="402D1F"/>
              </a:gs>
            </a:gsLst>
            <a:lin ang="5400000" scaled="1"/>
          </a:gradFill>
          <a:ln w="6350">
            <a:gradFill>
              <a:gsLst>
                <a:gs pos="0">
                  <a:schemeClr val="bg1"/>
                </a:gs>
                <a:gs pos="100000">
                  <a:srgbClr val="001A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grpSp>
        <p:nvGrpSpPr>
          <p:cNvPr id="10" name="그룹 9"/>
          <p:cNvGrpSpPr/>
          <p:nvPr/>
        </p:nvGrpSpPr>
        <p:grpSpPr>
          <a:xfrm>
            <a:off x="1386911" y="1516509"/>
            <a:ext cx="3045161" cy="398045"/>
            <a:chOff x="1105472" y="2226207"/>
            <a:chExt cx="3338209" cy="436351"/>
          </a:xfrm>
        </p:grpSpPr>
        <p:grpSp>
          <p:nvGrpSpPr>
            <p:cNvPr id="11" name="그룹 10"/>
            <p:cNvGrpSpPr/>
            <p:nvPr/>
          </p:nvGrpSpPr>
          <p:grpSpPr>
            <a:xfrm>
              <a:off x="1105472" y="2226207"/>
              <a:ext cx="3338209" cy="436351"/>
              <a:chOff x="4631415" y="2226207"/>
              <a:chExt cx="3453045" cy="436351"/>
            </a:xfrm>
          </p:grpSpPr>
          <p:sp>
            <p:nvSpPr>
              <p:cNvPr id="15" name="모서리가 둥근 직사각형 14"/>
              <p:cNvSpPr/>
              <p:nvPr/>
            </p:nvSpPr>
            <p:spPr>
              <a:xfrm>
                <a:off x="4631415" y="2226207"/>
                <a:ext cx="3453045" cy="436351"/>
              </a:xfrm>
              <a:prstGeom prst="roundRect">
                <a:avLst>
                  <a:gd fmla="val 23752"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16" name="모서리가 둥근 직사각형 15"/>
              <p:cNvSpPr/>
              <p:nvPr/>
            </p:nvSpPr>
            <p:spPr>
              <a:xfrm>
                <a:off x="4631415" y="2226207"/>
                <a:ext cx="3453045" cy="436351"/>
              </a:xfrm>
              <a:prstGeom prst="roundRect">
                <a:avLst>
                  <a:gd fmla="val 24233" name="adj"/>
                </a:avLst>
              </a:prstGeom>
              <a:gradFill>
                <a:gsLst>
                  <a:gs pos="0">
                    <a:schemeClr val="bg1">
                      <a:alpha val="3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grpSp>
        <p:grpSp>
          <p:nvGrpSpPr>
            <p:cNvPr id="12" name="그룹 11"/>
            <p:cNvGrpSpPr/>
            <p:nvPr/>
          </p:nvGrpSpPr>
          <p:grpSpPr>
            <a:xfrm>
              <a:off x="1168127" y="2397940"/>
              <a:ext cx="3212899" cy="92884"/>
              <a:chOff x="1145990" y="2397940"/>
              <a:chExt cx="3212899" cy="92884"/>
            </a:xfrm>
          </p:grpSpPr>
          <p:sp>
            <p:nvSpPr>
              <p:cNvPr id="13" name="타원 12"/>
              <p:cNvSpPr/>
              <p:nvPr/>
            </p:nvSpPr>
            <p:spPr>
              <a:xfrm>
                <a:off x="1145990" y="2397940"/>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14" name="타원 13"/>
              <p:cNvSpPr/>
              <p:nvPr/>
            </p:nvSpPr>
            <p:spPr>
              <a:xfrm>
                <a:off x="4266003" y="2397940"/>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grpSp>
      </p:grpSp>
      <p:grpSp>
        <p:nvGrpSpPr>
          <p:cNvPr id="17" name="그룹 16"/>
          <p:cNvGrpSpPr/>
          <p:nvPr/>
        </p:nvGrpSpPr>
        <p:grpSpPr>
          <a:xfrm>
            <a:off x="4666181" y="1516509"/>
            <a:ext cx="3045161" cy="398045"/>
            <a:chOff x="4700319" y="2226207"/>
            <a:chExt cx="3338209" cy="436351"/>
          </a:xfrm>
        </p:grpSpPr>
        <p:grpSp>
          <p:nvGrpSpPr>
            <p:cNvPr id="18" name="그룹 17"/>
            <p:cNvGrpSpPr/>
            <p:nvPr/>
          </p:nvGrpSpPr>
          <p:grpSpPr>
            <a:xfrm>
              <a:off x="4700319" y="2226207"/>
              <a:ext cx="3338209" cy="436351"/>
              <a:chOff x="4631415" y="2226207"/>
              <a:chExt cx="3453045" cy="436351"/>
            </a:xfrm>
          </p:grpSpPr>
          <p:sp>
            <p:nvSpPr>
              <p:cNvPr id="22" name="모서리가 둥근 직사각형 21"/>
              <p:cNvSpPr/>
              <p:nvPr/>
            </p:nvSpPr>
            <p:spPr>
              <a:xfrm>
                <a:off x="4631415" y="2226207"/>
                <a:ext cx="3453045" cy="436351"/>
              </a:xfrm>
              <a:prstGeom prst="roundRect">
                <a:avLst>
                  <a:gd fmla="val 23752"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23" name="모서리가 둥근 직사각형 22"/>
              <p:cNvSpPr/>
              <p:nvPr/>
            </p:nvSpPr>
            <p:spPr>
              <a:xfrm>
                <a:off x="4631415" y="2226207"/>
                <a:ext cx="3453045" cy="436351"/>
              </a:xfrm>
              <a:prstGeom prst="roundRect">
                <a:avLst>
                  <a:gd fmla="val 24233" name="adj"/>
                </a:avLst>
              </a:prstGeom>
              <a:gradFill>
                <a:gsLst>
                  <a:gs pos="0">
                    <a:schemeClr val="bg1">
                      <a:alpha val="3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grpSp>
        <p:grpSp>
          <p:nvGrpSpPr>
            <p:cNvPr id="19" name="그룹 18"/>
            <p:cNvGrpSpPr/>
            <p:nvPr/>
          </p:nvGrpSpPr>
          <p:grpSpPr>
            <a:xfrm>
              <a:off x="4762974" y="2397940"/>
              <a:ext cx="3212899" cy="92884"/>
              <a:chOff x="1145990" y="2397940"/>
              <a:chExt cx="3212899" cy="92884"/>
            </a:xfrm>
          </p:grpSpPr>
          <p:sp>
            <p:nvSpPr>
              <p:cNvPr id="20" name="타원 19"/>
              <p:cNvSpPr/>
              <p:nvPr/>
            </p:nvSpPr>
            <p:spPr>
              <a:xfrm>
                <a:off x="1145990" y="2397940"/>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21" name="타원 20"/>
              <p:cNvSpPr/>
              <p:nvPr/>
            </p:nvSpPr>
            <p:spPr>
              <a:xfrm>
                <a:off x="4266003" y="2397940"/>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grpSp>
      </p:grpSp>
      <p:grpSp>
        <p:nvGrpSpPr>
          <p:cNvPr id="24" name="그룹 23"/>
          <p:cNvGrpSpPr/>
          <p:nvPr/>
        </p:nvGrpSpPr>
        <p:grpSpPr>
          <a:xfrm>
            <a:off x="1386911" y="4304525"/>
            <a:ext cx="3045161" cy="398045"/>
            <a:chOff x="1105472" y="5607612"/>
            <a:chExt cx="3338209" cy="436351"/>
          </a:xfrm>
        </p:grpSpPr>
        <p:grpSp>
          <p:nvGrpSpPr>
            <p:cNvPr id="25" name="그룹 24"/>
            <p:cNvGrpSpPr/>
            <p:nvPr/>
          </p:nvGrpSpPr>
          <p:grpSpPr>
            <a:xfrm>
              <a:off x="1105472" y="5607612"/>
              <a:ext cx="3338209" cy="436351"/>
              <a:chOff x="4631415" y="2226207"/>
              <a:chExt cx="3453045" cy="436351"/>
            </a:xfrm>
          </p:grpSpPr>
          <p:sp>
            <p:nvSpPr>
              <p:cNvPr id="29" name="모서리가 둥근 직사각형 28"/>
              <p:cNvSpPr/>
              <p:nvPr/>
            </p:nvSpPr>
            <p:spPr>
              <a:xfrm>
                <a:off x="4631415" y="2226207"/>
                <a:ext cx="3453045" cy="436351"/>
              </a:xfrm>
              <a:prstGeom prst="roundRect">
                <a:avLst>
                  <a:gd fmla="val 23752"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30" name="모서리가 둥근 직사각형 29"/>
              <p:cNvSpPr/>
              <p:nvPr/>
            </p:nvSpPr>
            <p:spPr>
              <a:xfrm>
                <a:off x="4631415" y="2226207"/>
                <a:ext cx="3453045" cy="436351"/>
              </a:xfrm>
              <a:prstGeom prst="roundRect">
                <a:avLst>
                  <a:gd fmla="val 24233" name="adj"/>
                </a:avLst>
              </a:prstGeom>
              <a:gradFill>
                <a:gsLst>
                  <a:gs pos="0">
                    <a:schemeClr val="bg1">
                      <a:alpha val="3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grpSp>
        <p:grpSp>
          <p:nvGrpSpPr>
            <p:cNvPr id="26" name="그룹 25"/>
            <p:cNvGrpSpPr/>
            <p:nvPr/>
          </p:nvGrpSpPr>
          <p:grpSpPr>
            <a:xfrm>
              <a:off x="1168127" y="5779345"/>
              <a:ext cx="3212899" cy="92884"/>
              <a:chOff x="1145990" y="2397940"/>
              <a:chExt cx="3212899" cy="92884"/>
            </a:xfrm>
          </p:grpSpPr>
          <p:sp>
            <p:nvSpPr>
              <p:cNvPr id="27" name="타원 26"/>
              <p:cNvSpPr/>
              <p:nvPr/>
            </p:nvSpPr>
            <p:spPr>
              <a:xfrm>
                <a:off x="1145990" y="2397940"/>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28" name="타원 27"/>
              <p:cNvSpPr/>
              <p:nvPr/>
            </p:nvSpPr>
            <p:spPr>
              <a:xfrm>
                <a:off x="4266003" y="2397940"/>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grpSp>
      </p:grpSp>
      <p:grpSp>
        <p:nvGrpSpPr>
          <p:cNvPr id="31" name="그룹 30"/>
          <p:cNvGrpSpPr/>
          <p:nvPr/>
        </p:nvGrpSpPr>
        <p:grpSpPr>
          <a:xfrm>
            <a:off x="4666181" y="4304525"/>
            <a:ext cx="3045161" cy="398045"/>
            <a:chOff x="4700319" y="5607612"/>
            <a:chExt cx="3338209" cy="436351"/>
          </a:xfrm>
        </p:grpSpPr>
        <p:grpSp>
          <p:nvGrpSpPr>
            <p:cNvPr id="32" name="그룹 31"/>
            <p:cNvGrpSpPr/>
            <p:nvPr/>
          </p:nvGrpSpPr>
          <p:grpSpPr>
            <a:xfrm>
              <a:off x="4700319" y="5607612"/>
              <a:ext cx="3338209" cy="436351"/>
              <a:chOff x="4631415" y="2226207"/>
              <a:chExt cx="3453045" cy="436351"/>
            </a:xfrm>
          </p:grpSpPr>
          <p:sp>
            <p:nvSpPr>
              <p:cNvPr id="36" name="모서리가 둥근 직사각형 35"/>
              <p:cNvSpPr/>
              <p:nvPr/>
            </p:nvSpPr>
            <p:spPr>
              <a:xfrm>
                <a:off x="4631415" y="2226207"/>
                <a:ext cx="3453045" cy="436351"/>
              </a:xfrm>
              <a:prstGeom prst="roundRect">
                <a:avLst>
                  <a:gd fmla="val 23752" name="adj"/>
                </a:avLst>
              </a:prstGeom>
              <a:blipFill>
                <a:blip r:embed="rId4">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a:ext>
                  </a:extLst>
                </a:blip>
                <a:stretch>
                  <a:fillRect/>
                </a:stretch>
              </a:blipFill>
              <a:ln w="1270">
                <a:gradFill flip="none" rotWithShape="1">
                  <a:gsLst>
                    <a:gs pos="0">
                      <a:schemeClr val="bg1"/>
                    </a:gs>
                    <a:gs pos="100000">
                      <a:srgbClr val="402D1F">
                        <a:lumMod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37" name="모서리가 둥근 직사각형 36"/>
              <p:cNvSpPr/>
              <p:nvPr/>
            </p:nvSpPr>
            <p:spPr>
              <a:xfrm>
                <a:off x="4631415" y="2226207"/>
                <a:ext cx="3453045" cy="436351"/>
              </a:xfrm>
              <a:prstGeom prst="roundRect">
                <a:avLst>
                  <a:gd fmla="val 24233" name="adj"/>
                </a:avLst>
              </a:prstGeom>
              <a:gradFill>
                <a:gsLst>
                  <a:gs pos="0">
                    <a:schemeClr val="bg1">
                      <a:alpha val="35000"/>
                    </a:schemeClr>
                  </a:gs>
                  <a:gs pos="100000">
                    <a:schemeClr val="bg1">
                      <a:alpha val="0"/>
                    </a:schemeClr>
                  </a:gs>
                </a:gsLst>
                <a:lin ang="5400000" scaled="1"/>
              </a:grad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grpSp>
        <p:grpSp>
          <p:nvGrpSpPr>
            <p:cNvPr id="33" name="그룹 32"/>
            <p:cNvGrpSpPr/>
            <p:nvPr/>
          </p:nvGrpSpPr>
          <p:grpSpPr>
            <a:xfrm>
              <a:off x="4762974" y="5779345"/>
              <a:ext cx="3212899" cy="92884"/>
              <a:chOff x="1145990" y="2397940"/>
              <a:chExt cx="3212899" cy="92884"/>
            </a:xfrm>
          </p:grpSpPr>
          <p:sp>
            <p:nvSpPr>
              <p:cNvPr id="34" name="타원 33"/>
              <p:cNvSpPr/>
              <p:nvPr/>
            </p:nvSpPr>
            <p:spPr>
              <a:xfrm>
                <a:off x="1145990" y="2397940"/>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35" name="타원 34"/>
              <p:cNvSpPr/>
              <p:nvPr/>
            </p:nvSpPr>
            <p:spPr>
              <a:xfrm>
                <a:off x="4266003" y="2397940"/>
                <a:ext cx="92886" cy="92884"/>
              </a:xfrm>
              <a:prstGeom prst="ellipse">
                <a:avLst/>
              </a:prstGeom>
              <a:solidFill>
                <a:srgbClr val="402D1F"/>
              </a:solidFill>
              <a:ln w="1270">
                <a:gradFill>
                  <a:gsLst>
                    <a:gs pos="0">
                      <a:schemeClr val="bg1"/>
                    </a:gs>
                    <a:gs pos="100000">
                      <a:srgbClr val="402D1F"/>
                    </a:gs>
                  </a:gsLst>
                  <a:lin ang="5400000" scaled="0"/>
                </a:grad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grpSp>
      </p:grpSp>
      <p:cxnSp>
        <p:nvCxnSpPr>
          <p:cNvPr id="38" name="직선 연결선 37"/>
          <p:cNvCxnSpPr/>
          <p:nvPr/>
        </p:nvCxnSpPr>
        <p:spPr>
          <a:xfrm>
            <a:off x="1423872" y="3260903"/>
            <a:ext cx="625051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
          <p:cNvSpPr txBox="1">
            <a:spLocks noChangeArrowheads="1"/>
          </p:cNvSpPr>
          <p:nvPr/>
        </p:nvSpPr>
        <p:spPr bwMode="auto">
          <a:xfrm>
            <a:off x="5260985" y="1593611"/>
            <a:ext cx="1855553" cy="24384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600">
                <a:solidFill>
                  <a:srgbClr val="402D1F"/>
                </a:solidFill>
                <a:latin charset="0" panose="020f0502020204030204" pitchFamily="34" typeface="Calibri"/>
                <a:ea charset="0" panose="020b0604030504040204" pitchFamily="34" typeface="Tahoma"/>
                <a:cs charset="0" panose="020b0604030504040204" pitchFamily="34" typeface="Tahoma"/>
              </a:rPr>
              <a:t>Eye-Catching Visual</a:t>
            </a:r>
          </a:p>
        </p:txBody>
      </p:sp>
      <p:sp>
        <p:nvSpPr>
          <p:cNvPr id="40" name="Rectangle 3"/>
          <p:cNvSpPr txBox="1">
            <a:spLocks noChangeArrowheads="1"/>
          </p:cNvSpPr>
          <p:nvPr/>
        </p:nvSpPr>
        <p:spPr bwMode="auto">
          <a:xfrm>
            <a:off x="5260985" y="4389528"/>
            <a:ext cx="1855553" cy="24384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600">
                <a:solidFill>
                  <a:srgbClr val="402D1F"/>
                </a:solidFill>
                <a:latin charset="0" panose="020f0502020204030204" pitchFamily="34" typeface="Calibri"/>
                <a:ea charset="0" panose="020b0604030504040204" pitchFamily="34" typeface="Tahoma"/>
                <a:cs charset="0" panose="020b0604030504040204" pitchFamily="34" typeface="Tahoma"/>
              </a:rPr>
              <a:t>Contemporary colors</a:t>
            </a:r>
          </a:p>
        </p:txBody>
      </p:sp>
      <p:pic>
        <p:nvPicPr>
          <p:cNvPr id="41" name="그림 40"/>
          <p:cNvPicPr>
            <a:picLocks noChangeAspect="1"/>
          </p:cNvPicPr>
          <p:nvPr/>
        </p:nvPicPr>
        <p:blipFill>
          <a:blip r:embed="rId5">
            <a:extLst>
              <a:ext uri="{28A0092B-C50C-407E-A947-70E740481C1C}">
                <a14:useLocalDpi/>
              </a:ext>
            </a:extLst>
          </a:blip>
          <a:stretch>
            <a:fillRect/>
          </a:stretch>
        </p:blipFill>
        <p:spPr>
          <a:xfrm rot="1398953">
            <a:off x="7352833" y="2917735"/>
            <a:ext cx="1140053" cy="602141"/>
          </a:xfrm>
          <a:prstGeom prst="rect">
            <a:avLst/>
          </a:prstGeom>
        </p:spPr>
      </p:pic>
      <p:grpSp>
        <p:nvGrpSpPr>
          <p:cNvPr id="42" name="그룹 41"/>
          <p:cNvGrpSpPr/>
          <p:nvPr/>
        </p:nvGrpSpPr>
        <p:grpSpPr>
          <a:xfrm>
            <a:off x="3801818" y="2353758"/>
            <a:ext cx="1494619" cy="1494619"/>
            <a:chOff x="3752774" y="3302060"/>
            <a:chExt cx="1638452" cy="1638452"/>
          </a:xfrm>
        </p:grpSpPr>
        <p:grpSp>
          <p:nvGrpSpPr>
            <p:cNvPr id="43" name="그룹 42"/>
            <p:cNvGrpSpPr/>
            <p:nvPr/>
          </p:nvGrpSpPr>
          <p:grpSpPr>
            <a:xfrm>
              <a:off x="3752774" y="3302060"/>
              <a:ext cx="1638452" cy="1638452"/>
              <a:chOff x="3752774" y="3390900"/>
              <a:chExt cx="1638452" cy="1638452"/>
            </a:xfrm>
          </p:grpSpPr>
          <p:sp>
            <p:nvSpPr>
              <p:cNvPr id="45" name="타원 44"/>
              <p:cNvSpPr/>
              <p:nvPr/>
            </p:nvSpPr>
            <p:spPr>
              <a:xfrm>
                <a:off x="3752774" y="3390900"/>
                <a:ext cx="1638452" cy="1638452"/>
              </a:xfrm>
              <a:prstGeom prst="ellipse">
                <a:avLst/>
              </a:prstGeom>
              <a:solidFill>
                <a:schemeClr val="bg1">
                  <a:lumMod val="95000"/>
                </a:schemeClr>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sp>
            <p:nvSpPr>
              <p:cNvPr id="46" name="도넛 45"/>
              <p:cNvSpPr/>
              <p:nvPr/>
            </p:nvSpPr>
            <p:spPr>
              <a:xfrm>
                <a:off x="3800399" y="3438525"/>
                <a:ext cx="1543202" cy="1543202"/>
              </a:xfrm>
              <a:prstGeom prst="donut">
                <a:avLst>
                  <a:gd fmla="val 6798" name="adj"/>
                </a:avLst>
              </a:prstGeom>
              <a:blipFill>
                <a:blip r:embed="rId6">
                  <a:extLst>
                    <a:ext uri="{BEBA8EAE-BF5A-486C-A8C5-ECC9F3942E4B}">
                      <a14:imgProps>
                        <a14:imgLayer xmlns:d3p1="http://schemas.openxmlformats.org/officeDocument/2006/relationships" d3p1:embed="">
                          <a14:imgEffect>
                            <a14:brightnessContrast bright="-40000"/>
                          </a14:imgEffect>
                        </a14:imgLayer>
                      </a14:imgProps>
                    </a:ext>
                    <a:ext uri="{28A0092B-C50C-407E-A947-70E740481C1C}">
                      <a14:useLocalDpi/>
                    </a:ext>
                  </a:extLst>
                </a:blip>
                <a:stretch>
                  <a:fillRect/>
                </a:stretch>
              </a:blipFill>
              <a:ln w="1270">
                <a:solidFill>
                  <a:srgbClr val="402D1F">
                    <a:alpha val="37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p>
            </p:txBody>
          </p:sp>
        </p:grpSp>
        <p:sp>
          <p:nvSpPr>
            <p:cNvPr id="44" name="speed"/>
            <p:cNvSpPr txBox="1">
              <a:spLocks noChangeArrowheads="1"/>
            </p:cNvSpPr>
            <p:nvPr/>
          </p:nvSpPr>
          <p:spPr bwMode="auto">
            <a:xfrm>
              <a:off x="4023937" y="3876323"/>
              <a:ext cx="1096126" cy="481150"/>
            </a:xfrm>
            <a:prstGeom prst="rect">
              <a:avLst/>
            </a:prstGeom>
            <a:noFill/>
            <a:scene3d>
              <a:camera prst="orthographicFront">
                <a:rot lat="0" lon="0" rev="0"/>
              </a:camera>
              <a:lightRig dir="t" rig="threePt"/>
            </a:scene3d>
            <a:sp3d prstMaterial="matte">
              <a:bevelT h="1270" w="1270"/>
            </a:sp3d>
          </p:spPr>
          <p:txBody>
            <a:bodyPr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vl="1" marL="0">
                <a:lnSpc>
                  <a:spcPct val="80000"/>
                </a:lnSpc>
                <a:spcBef>
                  <a:spcPct val="20000"/>
                </a:spcBef>
                <a:buClr>
                  <a:prstClr val="white"/>
                </a:buClr>
                <a:defRPr/>
              </a:pPr>
              <a:r>
                <a:rPr altLang="ko-KR" b="1" lang="en-US" sz="1200">
                  <a:solidFill>
                    <a:srgbClr val="402D1F"/>
                  </a:solidFill>
                  <a:effectLst>
                    <a:innerShdw blurRad="63500" dir="18900000" dist="50800">
                      <a:prstClr val="black">
                        <a:alpha val="50000"/>
                      </a:prstClr>
                    </a:innerShdw>
                  </a:effectLst>
                  <a:latin charset="0" panose="020f0502020204030204" pitchFamily="34" typeface="Calibri"/>
                  <a:ea typeface="+mn-ea"/>
                  <a:cs charset="0" panose="020b0604030504040204" pitchFamily="34" typeface="Tahoma"/>
                </a:rPr>
                <a:t>Design inspiration for presentation</a:t>
              </a:r>
            </a:p>
          </p:txBody>
        </p:sp>
      </p:grpSp>
      <p:pic>
        <p:nvPicPr>
          <p:cNvPr id="47" name="그림 46"/>
          <p:cNvPicPr>
            <a:picLocks noChangeAspect="1"/>
          </p:cNvPicPr>
          <p:nvPr/>
        </p:nvPicPr>
        <p:blipFill>
          <a:blip r:embed="rId7">
            <a:extLst>
              <a:ext uri="{28A0092B-C50C-407E-A947-70E740481C1C}">
                <a14:useLocalDpi/>
              </a:ext>
            </a:extLst>
          </a:blip>
          <a:stretch>
            <a:fillRect/>
          </a:stretch>
        </p:blipFill>
        <p:spPr>
          <a:xfrm>
            <a:off x="0" y="2055298"/>
            <a:ext cx="1424969" cy="1686822"/>
          </a:xfrm>
          <a:prstGeom prst="rect">
            <a:avLst/>
          </a:prstGeom>
        </p:spPr>
      </p:pic>
      <p:grpSp>
        <p:nvGrpSpPr>
          <p:cNvPr id="48" name="그룹 47"/>
          <p:cNvGrpSpPr/>
          <p:nvPr/>
        </p:nvGrpSpPr>
        <p:grpSpPr>
          <a:xfrm>
            <a:off x="6939941" y="2073320"/>
            <a:ext cx="403804" cy="524946"/>
            <a:chOff x="5158087" y="2803023"/>
            <a:chExt cx="533402" cy="693424"/>
          </a:xfrm>
          <a:solidFill>
            <a:schemeClr val="bg1"/>
          </a:solidFill>
        </p:grpSpPr>
        <p:sp>
          <p:nvSpPr>
            <p:cNvPr id="49" name="Freeform 11"/>
            <p:cNvSpPr/>
            <p:nvPr/>
          </p:nvSpPr>
          <p:spPr bwMode="auto">
            <a:xfrm>
              <a:off x="5238097" y="3309756"/>
              <a:ext cx="186691" cy="186691"/>
            </a:xfrm>
            <a:custGeom>
              <a:gdLst>
                <a:gd fmla="*/ 168 w 168" name="T0"/>
                <a:gd fmla="*/ 168 h 168" name="T1"/>
                <a:gd fmla="*/ 168 w 168" name="T2"/>
                <a:gd fmla="*/ 168 h 168" name="T3"/>
                <a:gd fmla="*/ 152 w 168" name="T4"/>
                <a:gd fmla="*/ 168 h 168" name="T5"/>
                <a:gd fmla="*/ 134 w 168" name="T6"/>
                <a:gd fmla="*/ 164 h 168" name="T7"/>
                <a:gd fmla="*/ 118 w 168" name="T8"/>
                <a:gd fmla="*/ 160 h 168" name="T9"/>
                <a:gd fmla="*/ 104 w 168" name="T10"/>
                <a:gd fmla="*/ 154 h 168" name="T11"/>
                <a:gd fmla="*/ 88 w 168" name="T12"/>
                <a:gd fmla="*/ 148 h 168" name="T13"/>
                <a:gd fmla="*/ 74 w 168" name="T14"/>
                <a:gd fmla="*/ 140 h 168" name="T15"/>
                <a:gd fmla="*/ 62 w 168" name="T16"/>
                <a:gd fmla="*/ 130 h 168" name="T17"/>
                <a:gd fmla="*/ 50 w 168" name="T18"/>
                <a:gd fmla="*/ 118 h 168" name="T19"/>
                <a:gd fmla="*/ 38 w 168" name="T20"/>
                <a:gd fmla="*/ 106 h 168" name="T21"/>
                <a:gd fmla="*/ 30 w 168" name="T22"/>
                <a:gd fmla="*/ 94 h 168" name="T23"/>
                <a:gd fmla="*/ 20 w 168" name="T24"/>
                <a:gd fmla="*/ 80 h 168" name="T25"/>
                <a:gd fmla="*/ 14 w 168" name="T26"/>
                <a:gd fmla="*/ 66 h 168" name="T27"/>
                <a:gd fmla="*/ 8 w 168" name="T28"/>
                <a:gd fmla="*/ 50 h 168" name="T29"/>
                <a:gd fmla="*/ 4 w 168" name="T30"/>
                <a:gd fmla="*/ 34 h 168" name="T31"/>
                <a:gd fmla="*/ 2 w 168" name="T32"/>
                <a:gd fmla="*/ 18 h 168" name="T33"/>
                <a:gd fmla="*/ 0 w 168" name="T34"/>
                <a:gd fmla="*/ 0 h 168" name="T35"/>
                <a:gd fmla="*/ 0 w 168" name="T36"/>
                <a:gd fmla="*/ 0 h 168" name="T37"/>
                <a:gd fmla="*/ 18 w 168" name="T38"/>
                <a:gd fmla="*/ 0 h 168" name="T39"/>
                <a:gd fmla="*/ 34 w 168" name="T40"/>
                <a:gd fmla="*/ 4 h 168" name="T41"/>
                <a:gd fmla="*/ 50 w 168" name="T42"/>
                <a:gd fmla="*/ 8 h 168" name="T43"/>
                <a:gd fmla="*/ 66 w 168" name="T44"/>
                <a:gd fmla="*/ 14 h 168" name="T45"/>
                <a:gd fmla="*/ 80 w 168" name="T46"/>
                <a:gd fmla="*/ 20 h 168" name="T47"/>
                <a:gd fmla="*/ 94 w 168" name="T48"/>
                <a:gd fmla="*/ 28 h 168" name="T49"/>
                <a:gd fmla="*/ 108 w 168" name="T50"/>
                <a:gd fmla="*/ 38 h 168" name="T51"/>
                <a:gd fmla="*/ 120 w 168" name="T52"/>
                <a:gd fmla="*/ 50 h 168" name="T53"/>
                <a:gd fmla="*/ 130 w 168" name="T54"/>
                <a:gd fmla="*/ 62 h 168" name="T55"/>
                <a:gd fmla="*/ 140 w 168" name="T56"/>
                <a:gd fmla="*/ 74 h 168" name="T57"/>
                <a:gd fmla="*/ 148 w 168" name="T58"/>
                <a:gd fmla="*/ 88 h 168" name="T59"/>
                <a:gd fmla="*/ 156 w 168" name="T60"/>
                <a:gd fmla="*/ 102 h 168" name="T61"/>
                <a:gd fmla="*/ 160 w 168" name="T62"/>
                <a:gd fmla="*/ 118 h 168" name="T63"/>
                <a:gd fmla="*/ 166 w 168" name="T64"/>
                <a:gd fmla="*/ 134 h 168" name="T65"/>
                <a:gd fmla="*/ 168 w 168" name="T66"/>
                <a:gd fmla="*/ 150 h 168" name="T67"/>
                <a:gd fmla="*/ 168 w 168" name="T68"/>
                <a:gd fmla="*/ 168 h 168" name="T69"/>
                <a:gd fmla="*/ 168 w 168" name="T70"/>
                <a:gd fmla="*/ 168 h 16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8" w="168">
                  <a:moveTo>
                    <a:pt x="168" y="168"/>
                  </a:moveTo>
                  <a:lnTo>
                    <a:pt x="168" y="168"/>
                  </a:lnTo>
                  <a:lnTo>
                    <a:pt x="152" y="168"/>
                  </a:lnTo>
                  <a:lnTo>
                    <a:pt x="134" y="164"/>
                  </a:lnTo>
                  <a:lnTo>
                    <a:pt x="118" y="160"/>
                  </a:lnTo>
                  <a:lnTo>
                    <a:pt x="104" y="154"/>
                  </a:lnTo>
                  <a:lnTo>
                    <a:pt x="88" y="148"/>
                  </a:lnTo>
                  <a:lnTo>
                    <a:pt x="74" y="140"/>
                  </a:lnTo>
                  <a:lnTo>
                    <a:pt x="62" y="130"/>
                  </a:lnTo>
                  <a:lnTo>
                    <a:pt x="50" y="118"/>
                  </a:lnTo>
                  <a:lnTo>
                    <a:pt x="38" y="106"/>
                  </a:lnTo>
                  <a:lnTo>
                    <a:pt x="30" y="94"/>
                  </a:lnTo>
                  <a:lnTo>
                    <a:pt x="20" y="80"/>
                  </a:lnTo>
                  <a:lnTo>
                    <a:pt x="14" y="66"/>
                  </a:lnTo>
                  <a:lnTo>
                    <a:pt x="8" y="50"/>
                  </a:lnTo>
                  <a:lnTo>
                    <a:pt x="4" y="34"/>
                  </a:lnTo>
                  <a:lnTo>
                    <a:pt x="2" y="18"/>
                  </a:lnTo>
                  <a:lnTo>
                    <a:pt x="0" y="0"/>
                  </a:lnTo>
                  <a:lnTo>
                    <a:pt x="0" y="0"/>
                  </a:lnTo>
                  <a:lnTo>
                    <a:pt x="18" y="0"/>
                  </a:lnTo>
                  <a:lnTo>
                    <a:pt x="34" y="4"/>
                  </a:lnTo>
                  <a:lnTo>
                    <a:pt x="50" y="8"/>
                  </a:lnTo>
                  <a:lnTo>
                    <a:pt x="66" y="14"/>
                  </a:lnTo>
                  <a:lnTo>
                    <a:pt x="80" y="20"/>
                  </a:lnTo>
                  <a:lnTo>
                    <a:pt x="94" y="28"/>
                  </a:lnTo>
                  <a:lnTo>
                    <a:pt x="108" y="38"/>
                  </a:lnTo>
                  <a:lnTo>
                    <a:pt x="120" y="50"/>
                  </a:lnTo>
                  <a:lnTo>
                    <a:pt x="130" y="62"/>
                  </a:lnTo>
                  <a:lnTo>
                    <a:pt x="140" y="74"/>
                  </a:lnTo>
                  <a:lnTo>
                    <a:pt x="148" y="88"/>
                  </a:lnTo>
                  <a:lnTo>
                    <a:pt x="156" y="102"/>
                  </a:lnTo>
                  <a:lnTo>
                    <a:pt x="160" y="118"/>
                  </a:lnTo>
                  <a:lnTo>
                    <a:pt x="166" y="134"/>
                  </a:lnTo>
                  <a:lnTo>
                    <a:pt x="168" y="150"/>
                  </a:lnTo>
                  <a:lnTo>
                    <a:pt x="168" y="168"/>
                  </a:lnTo>
                  <a:lnTo>
                    <a:pt x="168" y="168"/>
                  </a:lnTo>
                  <a:close/>
                </a:path>
              </a:pathLst>
            </a:custGeom>
            <a:grpFill/>
            <a:ln>
              <a:noFill/>
            </a:ln>
            <a:effectLst/>
            <a:extLst/>
          </p:spPr>
          <p:txBody>
            <a:bodyPr anchor="t" anchorCtr="0" bIns="45720" compatLnSpc="1" lIns="91440" numCol="1" rIns="91440" tIns="45720" vert="horz" wrap="square">
              <a:prstTxWarp prst="textNoShape">
                <a:avLst/>
              </a:prstTxWarp>
            </a:bodyPr>
            <a:lstStyle/>
            <a:p>
              <a:endParaRPr altLang="en-US" lang="ko-KR" sz="1600"/>
            </a:p>
          </p:txBody>
        </p:sp>
        <p:sp>
          <p:nvSpPr>
            <p:cNvPr id="50" name="Freeform 12"/>
            <p:cNvSpPr/>
            <p:nvPr/>
          </p:nvSpPr>
          <p:spPr bwMode="auto">
            <a:xfrm>
              <a:off x="5424788" y="3309756"/>
              <a:ext cx="186691" cy="186691"/>
            </a:xfrm>
            <a:custGeom>
              <a:gdLst>
                <a:gd fmla="*/ 168 w 168" name="T0"/>
                <a:gd fmla="*/ 0 h 168" name="T1"/>
                <a:gd fmla="*/ 168 w 168" name="T2"/>
                <a:gd fmla="*/ 0 h 168" name="T3"/>
                <a:gd fmla="*/ 168 w 168" name="T4"/>
                <a:gd fmla="*/ 18 h 168" name="T5"/>
                <a:gd fmla="*/ 166 w 168" name="T6"/>
                <a:gd fmla="*/ 34 h 168" name="T7"/>
                <a:gd fmla="*/ 160 w 168" name="T8"/>
                <a:gd fmla="*/ 50 h 168" name="T9"/>
                <a:gd fmla="*/ 156 w 168" name="T10"/>
                <a:gd fmla="*/ 66 h 168" name="T11"/>
                <a:gd fmla="*/ 148 w 168" name="T12"/>
                <a:gd fmla="*/ 80 h 168" name="T13"/>
                <a:gd fmla="*/ 140 w 168" name="T14"/>
                <a:gd fmla="*/ 94 h 168" name="T15"/>
                <a:gd fmla="*/ 130 w 168" name="T16"/>
                <a:gd fmla="*/ 106 h 168" name="T17"/>
                <a:gd fmla="*/ 120 w 168" name="T18"/>
                <a:gd fmla="*/ 118 h 168" name="T19"/>
                <a:gd fmla="*/ 108 w 168" name="T20"/>
                <a:gd fmla="*/ 130 h 168" name="T21"/>
                <a:gd fmla="*/ 94 w 168" name="T22"/>
                <a:gd fmla="*/ 140 h 168" name="T23"/>
                <a:gd fmla="*/ 80 w 168" name="T24"/>
                <a:gd fmla="*/ 148 h 168" name="T25"/>
                <a:gd fmla="*/ 66 w 168" name="T26"/>
                <a:gd fmla="*/ 154 h 168" name="T27"/>
                <a:gd fmla="*/ 50 w 168" name="T28"/>
                <a:gd fmla="*/ 160 h 168" name="T29"/>
                <a:gd fmla="*/ 34 w 168" name="T30"/>
                <a:gd fmla="*/ 164 h 168" name="T31"/>
                <a:gd fmla="*/ 18 w 168" name="T32"/>
                <a:gd fmla="*/ 168 h 168" name="T33"/>
                <a:gd fmla="*/ 0 w 168" name="T34"/>
                <a:gd fmla="*/ 168 h 168" name="T35"/>
                <a:gd fmla="*/ 0 w 168" name="T36"/>
                <a:gd fmla="*/ 168 h 168" name="T37"/>
                <a:gd fmla="*/ 2 w 168" name="T38"/>
                <a:gd fmla="*/ 150 h 168" name="T39"/>
                <a:gd fmla="*/ 4 w 168" name="T40"/>
                <a:gd fmla="*/ 134 h 168" name="T41"/>
                <a:gd fmla="*/ 8 w 168" name="T42"/>
                <a:gd fmla="*/ 118 h 168" name="T43"/>
                <a:gd fmla="*/ 14 w 168" name="T44"/>
                <a:gd fmla="*/ 102 h 168" name="T45"/>
                <a:gd fmla="*/ 20 w 168" name="T46"/>
                <a:gd fmla="*/ 88 h 168" name="T47"/>
                <a:gd fmla="*/ 30 w 168" name="T48"/>
                <a:gd fmla="*/ 74 h 168" name="T49"/>
                <a:gd fmla="*/ 38 w 168" name="T50"/>
                <a:gd fmla="*/ 62 h 168" name="T51"/>
                <a:gd fmla="*/ 50 w 168" name="T52"/>
                <a:gd fmla="*/ 50 h 168" name="T53"/>
                <a:gd fmla="*/ 62 w 168" name="T54"/>
                <a:gd fmla="*/ 38 h 168" name="T55"/>
                <a:gd fmla="*/ 74 w 168" name="T56"/>
                <a:gd fmla="*/ 28 h 168" name="T57"/>
                <a:gd fmla="*/ 88 w 168" name="T58"/>
                <a:gd fmla="*/ 20 h 168" name="T59"/>
                <a:gd fmla="*/ 104 w 168" name="T60"/>
                <a:gd fmla="*/ 14 h 168" name="T61"/>
                <a:gd fmla="*/ 118 w 168" name="T62"/>
                <a:gd fmla="*/ 8 h 168" name="T63"/>
                <a:gd fmla="*/ 134 w 168" name="T64"/>
                <a:gd fmla="*/ 4 h 168" name="T65"/>
                <a:gd fmla="*/ 152 w 168" name="T66"/>
                <a:gd fmla="*/ 0 h 168" name="T67"/>
                <a:gd fmla="*/ 168 w 168" name="T68"/>
                <a:gd fmla="*/ 0 h 168" name="T69"/>
                <a:gd fmla="*/ 168 w 168" name="T70"/>
                <a:gd fmla="*/ 0 h 16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8" w="168">
                  <a:moveTo>
                    <a:pt x="168" y="0"/>
                  </a:moveTo>
                  <a:lnTo>
                    <a:pt x="168" y="0"/>
                  </a:lnTo>
                  <a:lnTo>
                    <a:pt x="168" y="18"/>
                  </a:lnTo>
                  <a:lnTo>
                    <a:pt x="166" y="34"/>
                  </a:lnTo>
                  <a:lnTo>
                    <a:pt x="160" y="50"/>
                  </a:lnTo>
                  <a:lnTo>
                    <a:pt x="156" y="66"/>
                  </a:lnTo>
                  <a:lnTo>
                    <a:pt x="148" y="80"/>
                  </a:lnTo>
                  <a:lnTo>
                    <a:pt x="140" y="94"/>
                  </a:lnTo>
                  <a:lnTo>
                    <a:pt x="130" y="106"/>
                  </a:lnTo>
                  <a:lnTo>
                    <a:pt x="120" y="118"/>
                  </a:lnTo>
                  <a:lnTo>
                    <a:pt x="108" y="130"/>
                  </a:lnTo>
                  <a:lnTo>
                    <a:pt x="94" y="140"/>
                  </a:lnTo>
                  <a:lnTo>
                    <a:pt x="80" y="148"/>
                  </a:lnTo>
                  <a:lnTo>
                    <a:pt x="66" y="154"/>
                  </a:lnTo>
                  <a:lnTo>
                    <a:pt x="50" y="160"/>
                  </a:lnTo>
                  <a:lnTo>
                    <a:pt x="34" y="164"/>
                  </a:lnTo>
                  <a:lnTo>
                    <a:pt x="18" y="168"/>
                  </a:lnTo>
                  <a:lnTo>
                    <a:pt x="0" y="168"/>
                  </a:lnTo>
                  <a:lnTo>
                    <a:pt x="0" y="168"/>
                  </a:lnTo>
                  <a:lnTo>
                    <a:pt x="2" y="150"/>
                  </a:lnTo>
                  <a:lnTo>
                    <a:pt x="4" y="134"/>
                  </a:lnTo>
                  <a:lnTo>
                    <a:pt x="8" y="118"/>
                  </a:lnTo>
                  <a:lnTo>
                    <a:pt x="14" y="102"/>
                  </a:lnTo>
                  <a:lnTo>
                    <a:pt x="20" y="88"/>
                  </a:lnTo>
                  <a:lnTo>
                    <a:pt x="30" y="74"/>
                  </a:lnTo>
                  <a:lnTo>
                    <a:pt x="38" y="62"/>
                  </a:lnTo>
                  <a:lnTo>
                    <a:pt x="50" y="50"/>
                  </a:lnTo>
                  <a:lnTo>
                    <a:pt x="62" y="38"/>
                  </a:lnTo>
                  <a:lnTo>
                    <a:pt x="74" y="28"/>
                  </a:lnTo>
                  <a:lnTo>
                    <a:pt x="88" y="20"/>
                  </a:lnTo>
                  <a:lnTo>
                    <a:pt x="104" y="14"/>
                  </a:lnTo>
                  <a:lnTo>
                    <a:pt x="118" y="8"/>
                  </a:lnTo>
                  <a:lnTo>
                    <a:pt x="134" y="4"/>
                  </a:lnTo>
                  <a:lnTo>
                    <a:pt x="152" y="0"/>
                  </a:lnTo>
                  <a:lnTo>
                    <a:pt x="168" y="0"/>
                  </a:lnTo>
                  <a:lnTo>
                    <a:pt x="168" y="0"/>
                  </a:lnTo>
                  <a:close/>
                </a:path>
              </a:pathLst>
            </a:custGeom>
            <a:grpFill/>
            <a:ln>
              <a:noFill/>
            </a:ln>
            <a:effectLst/>
            <a:extLst/>
          </p:spPr>
          <p:txBody>
            <a:bodyPr anchor="t" anchorCtr="0" bIns="45720" compatLnSpc="1" lIns="91440" numCol="1" rIns="91440" tIns="45720" vert="horz" wrap="square">
              <a:prstTxWarp prst="textNoShape">
                <a:avLst/>
              </a:prstTxWarp>
            </a:bodyPr>
            <a:lstStyle/>
            <a:p>
              <a:endParaRPr altLang="en-US" lang="ko-KR" sz="1600"/>
            </a:p>
          </p:txBody>
        </p:sp>
        <p:sp>
          <p:nvSpPr>
            <p:cNvPr id="51" name="Freeform 13"/>
            <p:cNvSpPr>
              <a:spLocks noEditPoints="1"/>
            </p:cNvSpPr>
            <p:nvPr/>
          </p:nvSpPr>
          <p:spPr bwMode="auto">
            <a:xfrm>
              <a:off x="5158087" y="2803023"/>
              <a:ext cx="533402" cy="533402"/>
            </a:xfrm>
            <a:custGeom>
              <a:gdLst>
                <a:gd fmla="*/ 474 w 480" name="T0"/>
                <a:gd fmla="*/ 204 h 480" name="T1"/>
                <a:gd fmla="*/ 438 w 480" name="T2"/>
                <a:gd fmla="*/ 158 h 480" name="T3"/>
                <a:gd fmla="*/ 434 w 480" name="T4"/>
                <a:gd fmla="*/ 112 h 480" name="T5"/>
                <a:gd fmla="*/ 410 w 480" name="T6"/>
                <a:gd fmla="*/ 70 h 480" name="T7"/>
                <a:gd fmla="*/ 340 w 480" name="T8"/>
                <a:gd fmla="*/ 42 h 480" name="T9"/>
                <a:gd fmla="*/ 298 w 480" name="T10"/>
                <a:gd fmla="*/ 18 h 480" name="T11"/>
                <a:gd fmla="*/ 240 w 480" name="T12"/>
                <a:gd fmla="*/ 0 h 480" name="T13"/>
                <a:gd fmla="*/ 194 w 480" name="T14"/>
                <a:gd fmla="*/ 12 h 480" name="T15"/>
                <a:gd fmla="*/ 158 w 480" name="T16"/>
                <a:gd fmla="*/ 44 h 480" name="T17"/>
                <a:gd fmla="*/ 86 w 480" name="T18"/>
                <a:gd fmla="*/ 58 h 480" name="T19"/>
                <a:gd fmla="*/ 50 w 480" name="T20"/>
                <a:gd fmla="*/ 100 h 480" name="T21"/>
                <a:gd fmla="*/ 44 w 480" name="T22"/>
                <a:gd fmla="*/ 158 h 480" name="T23"/>
                <a:gd fmla="*/ 12 w 480" name="T24"/>
                <a:gd fmla="*/ 194 h 480" name="T25"/>
                <a:gd fmla="*/ 0 w 480" name="T26"/>
                <a:gd fmla="*/ 240 h 480" name="T27"/>
                <a:gd fmla="*/ 18 w 480" name="T28"/>
                <a:gd fmla="*/ 296 h 480" name="T29"/>
                <a:gd fmla="*/ 42 w 480" name="T30"/>
                <a:gd fmla="*/ 334 h 480" name="T31"/>
                <a:gd fmla="*/ 56 w 480" name="T32"/>
                <a:gd fmla="*/ 390 h 480" name="T33"/>
                <a:gd fmla="*/ 70 w 480" name="T34"/>
                <a:gd fmla="*/ 410 h 480" name="T35"/>
                <a:gd fmla="*/ 140 w 480" name="T36"/>
                <a:gd fmla="*/ 438 h 480" name="T37"/>
                <a:gd fmla="*/ 184 w 480" name="T38"/>
                <a:gd fmla="*/ 462 h 480" name="T39"/>
                <a:gd fmla="*/ 240 w 480" name="T40"/>
                <a:gd fmla="*/ 480 h 480" name="T41"/>
                <a:gd fmla="*/ 288 w 480" name="T42"/>
                <a:gd fmla="*/ 468 h 480" name="T43"/>
                <a:gd fmla="*/ 322 w 480" name="T44"/>
                <a:gd fmla="*/ 438 h 480" name="T45"/>
                <a:gd fmla="*/ 396 w 480" name="T46"/>
                <a:gd fmla="*/ 422 h 480" name="T47"/>
                <a:gd fmla="*/ 424 w 480" name="T48"/>
                <a:gd fmla="*/ 394 h 480" name="T49"/>
                <a:gd fmla="*/ 438 w 480" name="T50"/>
                <a:gd fmla="*/ 322 h 480" name="T51"/>
                <a:gd fmla="*/ 468 w 480" name="T52"/>
                <a:gd fmla="*/ 286 h 480" name="T53"/>
                <a:gd fmla="*/ 480 w 480" name="T54"/>
                <a:gd fmla="*/ 240 h 480" name="T55"/>
                <a:gd fmla="*/ 382 w 480" name="T56"/>
                <a:gd fmla="*/ 310 h 480" name="T57"/>
                <a:gd fmla="*/ 388 w 480" name="T58"/>
                <a:gd fmla="*/ 358 h 480" name="T59"/>
                <a:gd fmla="*/ 368 w 480" name="T60"/>
                <a:gd fmla="*/ 382 h 480" name="T61"/>
                <a:gd fmla="*/ 330 w 480" name="T62"/>
                <a:gd fmla="*/ 390 h 480" name="T63"/>
                <a:gd fmla="*/ 288 w 480" name="T64"/>
                <a:gd fmla="*/ 380 h 480" name="T65"/>
                <a:gd fmla="*/ 274 w 480" name="T66"/>
                <a:gd fmla="*/ 418 h 480" name="T67"/>
                <a:gd fmla="*/ 240 w 480" name="T68"/>
                <a:gd fmla="*/ 432 h 480" name="T69"/>
                <a:gd fmla="*/ 200 w 480" name="T70"/>
                <a:gd fmla="*/ 410 h 480" name="T71"/>
                <a:gd fmla="*/ 178 w 480" name="T72"/>
                <a:gd fmla="*/ 376 h 480" name="T73"/>
                <a:gd fmla="*/ 142 w 480" name="T74"/>
                <a:gd fmla="*/ 390 h 480" name="T75"/>
                <a:gd fmla="*/ 104 w 480" name="T76"/>
                <a:gd fmla="*/ 376 h 480" name="T77"/>
                <a:gd fmla="*/ 92 w 480" name="T78"/>
                <a:gd fmla="*/ 348 h 480" name="T79"/>
                <a:gd fmla="*/ 104 w 480" name="T80"/>
                <a:gd fmla="*/ 302 h 480" name="T81"/>
                <a:gd fmla="*/ 80 w 480" name="T82"/>
                <a:gd fmla="*/ 284 h 480" name="T83"/>
                <a:gd fmla="*/ 50 w 480" name="T84"/>
                <a:gd fmla="*/ 250 h 480" name="T85"/>
                <a:gd fmla="*/ 52 w 480" name="T86"/>
                <a:gd fmla="*/ 220 h 480" name="T87"/>
                <a:gd fmla="*/ 90 w 480" name="T88"/>
                <a:gd fmla="*/ 192 h 480" name="T89"/>
                <a:gd fmla="*/ 98 w 480" name="T90"/>
                <a:gd fmla="*/ 170 h 480" name="T91"/>
                <a:gd fmla="*/ 94 w 480" name="T92"/>
                <a:gd fmla="*/ 122 h 480" name="T93"/>
                <a:gd fmla="*/ 122 w 480" name="T94"/>
                <a:gd fmla="*/ 94 h 480" name="T95"/>
                <a:gd fmla="*/ 160 w 480" name="T96"/>
                <a:gd fmla="*/ 94 h 480" name="T97"/>
                <a:gd fmla="*/ 192 w 480" name="T98"/>
                <a:gd fmla="*/ 100 h 480" name="T99"/>
                <a:gd fmla="*/ 212 w 480" name="T100"/>
                <a:gd fmla="*/ 56 h 480" name="T101"/>
                <a:gd fmla="*/ 250 w 480" name="T102"/>
                <a:gd fmla="*/ 50 h 480" name="T103"/>
                <a:gd fmla="*/ 284 w 480" name="T104"/>
                <a:gd fmla="*/ 80 h 480" name="T105"/>
                <a:gd fmla="*/ 302 w 480" name="T106"/>
                <a:gd fmla="*/ 104 h 480" name="T107"/>
                <a:gd fmla="*/ 340 w 480" name="T108"/>
                <a:gd fmla="*/ 90 h 480" name="T109"/>
                <a:gd fmla="*/ 376 w 480" name="T110"/>
                <a:gd fmla="*/ 104 h 480" name="T111"/>
                <a:gd fmla="*/ 390 w 480" name="T112"/>
                <a:gd fmla="*/ 142 h 480" name="T113"/>
                <a:gd fmla="*/ 364 w 480" name="T114"/>
                <a:gd fmla="*/ 192 h 480" name="T115"/>
                <a:gd fmla="*/ 410 w 480" name="T116"/>
                <a:gd fmla="*/ 200 h 480" name="T117"/>
                <a:gd fmla="*/ 432 w 480" name="T118"/>
                <a:gd fmla="*/ 240 h 480" name="T119"/>
                <a:gd fmla="*/ 418 w 480" name="T120"/>
                <a:gd fmla="*/ 274 h 480" name="T121"/>
                <a:gd fmla="*/ 382 w 480" name="T122"/>
                <a:gd fmla="*/ 288 h 48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80" w="480">
                  <a:moveTo>
                    <a:pt x="480" y="240"/>
                  </a:moveTo>
                  <a:lnTo>
                    <a:pt x="480" y="240"/>
                  </a:lnTo>
                  <a:lnTo>
                    <a:pt x="480" y="228"/>
                  </a:lnTo>
                  <a:lnTo>
                    <a:pt x="478" y="216"/>
                  </a:lnTo>
                  <a:lnTo>
                    <a:pt x="474" y="204"/>
                  </a:lnTo>
                  <a:lnTo>
                    <a:pt x="468" y="194"/>
                  </a:lnTo>
                  <a:lnTo>
                    <a:pt x="462" y="184"/>
                  </a:lnTo>
                  <a:lnTo>
                    <a:pt x="456" y="174"/>
                  </a:lnTo>
                  <a:lnTo>
                    <a:pt x="446" y="166"/>
                  </a:lnTo>
                  <a:lnTo>
                    <a:pt x="438" y="158"/>
                  </a:lnTo>
                  <a:lnTo>
                    <a:pt x="438" y="158"/>
                  </a:lnTo>
                  <a:lnTo>
                    <a:pt x="438" y="146"/>
                  </a:lnTo>
                  <a:lnTo>
                    <a:pt x="438" y="136"/>
                  </a:lnTo>
                  <a:lnTo>
                    <a:pt x="438" y="124"/>
                  </a:lnTo>
                  <a:lnTo>
                    <a:pt x="434" y="112"/>
                  </a:lnTo>
                  <a:lnTo>
                    <a:pt x="430" y="100"/>
                  </a:lnTo>
                  <a:lnTo>
                    <a:pt x="426" y="90"/>
                  </a:lnTo>
                  <a:lnTo>
                    <a:pt x="418" y="80"/>
                  </a:lnTo>
                  <a:lnTo>
                    <a:pt x="410" y="70"/>
                  </a:lnTo>
                  <a:lnTo>
                    <a:pt x="410" y="70"/>
                  </a:lnTo>
                  <a:lnTo>
                    <a:pt x="396" y="58"/>
                  </a:lnTo>
                  <a:lnTo>
                    <a:pt x="378" y="48"/>
                  </a:lnTo>
                  <a:lnTo>
                    <a:pt x="360" y="44"/>
                  </a:lnTo>
                  <a:lnTo>
                    <a:pt x="340" y="42"/>
                  </a:lnTo>
                  <a:lnTo>
                    <a:pt x="340" y="42"/>
                  </a:lnTo>
                  <a:lnTo>
                    <a:pt x="322" y="44"/>
                  </a:lnTo>
                  <a:lnTo>
                    <a:pt x="322" y="44"/>
                  </a:lnTo>
                  <a:lnTo>
                    <a:pt x="314" y="34"/>
                  </a:lnTo>
                  <a:lnTo>
                    <a:pt x="306" y="26"/>
                  </a:lnTo>
                  <a:lnTo>
                    <a:pt x="298" y="18"/>
                  </a:lnTo>
                  <a:lnTo>
                    <a:pt x="288" y="12"/>
                  </a:lnTo>
                  <a:lnTo>
                    <a:pt x="276" y="6"/>
                  </a:lnTo>
                  <a:lnTo>
                    <a:pt x="264" y="4"/>
                  </a:lnTo>
                  <a:lnTo>
                    <a:pt x="252" y="0"/>
                  </a:lnTo>
                  <a:lnTo>
                    <a:pt x="240" y="0"/>
                  </a:lnTo>
                  <a:lnTo>
                    <a:pt x="240" y="0"/>
                  </a:lnTo>
                  <a:lnTo>
                    <a:pt x="228" y="0"/>
                  </a:lnTo>
                  <a:lnTo>
                    <a:pt x="216" y="4"/>
                  </a:lnTo>
                  <a:lnTo>
                    <a:pt x="204" y="6"/>
                  </a:lnTo>
                  <a:lnTo>
                    <a:pt x="194" y="12"/>
                  </a:lnTo>
                  <a:lnTo>
                    <a:pt x="184" y="18"/>
                  </a:lnTo>
                  <a:lnTo>
                    <a:pt x="174" y="26"/>
                  </a:lnTo>
                  <a:lnTo>
                    <a:pt x="166" y="34"/>
                  </a:lnTo>
                  <a:lnTo>
                    <a:pt x="158" y="44"/>
                  </a:lnTo>
                  <a:lnTo>
                    <a:pt x="158" y="44"/>
                  </a:lnTo>
                  <a:lnTo>
                    <a:pt x="140" y="42"/>
                  </a:lnTo>
                  <a:lnTo>
                    <a:pt x="140" y="42"/>
                  </a:lnTo>
                  <a:lnTo>
                    <a:pt x="122" y="44"/>
                  </a:lnTo>
                  <a:lnTo>
                    <a:pt x="102" y="48"/>
                  </a:lnTo>
                  <a:lnTo>
                    <a:pt x="86" y="58"/>
                  </a:lnTo>
                  <a:lnTo>
                    <a:pt x="70" y="70"/>
                  </a:lnTo>
                  <a:lnTo>
                    <a:pt x="70" y="70"/>
                  </a:lnTo>
                  <a:lnTo>
                    <a:pt x="62" y="80"/>
                  </a:lnTo>
                  <a:lnTo>
                    <a:pt x="56" y="90"/>
                  </a:lnTo>
                  <a:lnTo>
                    <a:pt x="50" y="100"/>
                  </a:lnTo>
                  <a:lnTo>
                    <a:pt x="46" y="112"/>
                  </a:lnTo>
                  <a:lnTo>
                    <a:pt x="44" y="124"/>
                  </a:lnTo>
                  <a:lnTo>
                    <a:pt x="42" y="136"/>
                  </a:lnTo>
                  <a:lnTo>
                    <a:pt x="42" y="146"/>
                  </a:lnTo>
                  <a:lnTo>
                    <a:pt x="44" y="158"/>
                  </a:lnTo>
                  <a:lnTo>
                    <a:pt x="44" y="158"/>
                  </a:lnTo>
                  <a:lnTo>
                    <a:pt x="34" y="166"/>
                  </a:lnTo>
                  <a:lnTo>
                    <a:pt x="26" y="174"/>
                  </a:lnTo>
                  <a:lnTo>
                    <a:pt x="18" y="184"/>
                  </a:lnTo>
                  <a:lnTo>
                    <a:pt x="12" y="194"/>
                  </a:lnTo>
                  <a:lnTo>
                    <a:pt x="8" y="204"/>
                  </a:lnTo>
                  <a:lnTo>
                    <a:pt x="4" y="216"/>
                  </a:lnTo>
                  <a:lnTo>
                    <a:pt x="2" y="228"/>
                  </a:lnTo>
                  <a:lnTo>
                    <a:pt x="0" y="240"/>
                  </a:lnTo>
                  <a:lnTo>
                    <a:pt x="0" y="240"/>
                  </a:lnTo>
                  <a:lnTo>
                    <a:pt x="2" y="252"/>
                  </a:lnTo>
                  <a:lnTo>
                    <a:pt x="4" y="264"/>
                  </a:lnTo>
                  <a:lnTo>
                    <a:pt x="8" y="276"/>
                  </a:lnTo>
                  <a:lnTo>
                    <a:pt x="12" y="286"/>
                  </a:lnTo>
                  <a:lnTo>
                    <a:pt x="18" y="296"/>
                  </a:lnTo>
                  <a:lnTo>
                    <a:pt x="26" y="306"/>
                  </a:lnTo>
                  <a:lnTo>
                    <a:pt x="34" y="314"/>
                  </a:lnTo>
                  <a:lnTo>
                    <a:pt x="44" y="322"/>
                  </a:lnTo>
                  <a:lnTo>
                    <a:pt x="44" y="322"/>
                  </a:lnTo>
                  <a:lnTo>
                    <a:pt x="42" y="334"/>
                  </a:lnTo>
                  <a:lnTo>
                    <a:pt x="42" y="344"/>
                  </a:lnTo>
                  <a:lnTo>
                    <a:pt x="44" y="356"/>
                  </a:lnTo>
                  <a:lnTo>
                    <a:pt x="46" y="368"/>
                  </a:lnTo>
                  <a:lnTo>
                    <a:pt x="50" y="378"/>
                  </a:lnTo>
                  <a:lnTo>
                    <a:pt x="56" y="390"/>
                  </a:lnTo>
                  <a:lnTo>
                    <a:pt x="62" y="400"/>
                  </a:lnTo>
                  <a:lnTo>
                    <a:pt x="70" y="408"/>
                  </a:lnTo>
                  <a:lnTo>
                    <a:pt x="70" y="408"/>
                  </a:lnTo>
                  <a:lnTo>
                    <a:pt x="70" y="410"/>
                  </a:lnTo>
                  <a:lnTo>
                    <a:pt x="70" y="410"/>
                  </a:lnTo>
                  <a:lnTo>
                    <a:pt x="86" y="422"/>
                  </a:lnTo>
                  <a:lnTo>
                    <a:pt x="102" y="432"/>
                  </a:lnTo>
                  <a:lnTo>
                    <a:pt x="122" y="436"/>
                  </a:lnTo>
                  <a:lnTo>
                    <a:pt x="140" y="438"/>
                  </a:lnTo>
                  <a:lnTo>
                    <a:pt x="140" y="438"/>
                  </a:lnTo>
                  <a:lnTo>
                    <a:pt x="158" y="438"/>
                  </a:lnTo>
                  <a:lnTo>
                    <a:pt x="158" y="438"/>
                  </a:lnTo>
                  <a:lnTo>
                    <a:pt x="166" y="446"/>
                  </a:lnTo>
                  <a:lnTo>
                    <a:pt x="174" y="454"/>
                  </a:lnTo>
                  <a:lnTo>
                    <a:pt x="184" y="462"/>
                  </a:lnTo>
                  <a:lnTo>
                    <a:pt x="194" y="468"/>
                  </a:lnTo>
                  <a:lnTo>
                    <a:pt x="204" y="474"/>
                  </a:lnTo>
                  <a:lnTo>
                    <a:pt x="216" y="478"/>
                  </a:lnTo>
                  <a:lnTo>
                    <a:pt x="228" y="480"/>
                  </a:lnTo>
                  <a:lnTo>
                    <a:pt x="240" y="480"/>
                  </a:lnTo>
                  <a:lnTo>
                    <a:pt x="240" y="480"/>
                  </a:lnTo>
                  <a:lnTo>
                    <a:pt x="252" y="480"/>
                  </a:lnTo>
                  <a:lnTo>
                    <a:pt x="264" y="478"/>
                  </a:lnTo>
                  <a:lnTo>
                    <a:pt x="276" y="474"/>
                  </a:lnTo>
                  <a:lnTo>
                    <a:pt x="288" y="468"/>
                  </a:lnTo>
                  <a:lnTo>
                    <a:pt x="298" y="462"/>
                  </a:lnTo>
                  <a:lnTo>
                    <a:pt x="306" y="454"/>
                  </a:lnTo>
                  <a:lnTo>
                    <a:pt x="314" y="446"/>
                  </a:lnTo>
                  <a:lnTo>
                    <a:pt x="322" y="438"/>
                  </a:lnTo>
                  <a:lnTo>
                    <a:pt x="322" y="438"/>
                  </a:lnTo>
                  <a:lnTo>
                    <a:pt x="340" y="438"/>
                  </a:lnTo>
                  <a:lnTo>
                    <a:pt x="340" y="438"/>
                  </a:lnTo>
                  <a:lnTo>
                    <a:pt x="360" y="436"/>
                  </a:lnTo>
                  <a:lnTo>
                    <a:pt x="378" y="432"/>
                  </a:lnTo>
                  <a:lnTo>
                    <a:pt x="396" y="422"/>
                  </a:lnTo>
                  <a:lnTo>
                    <a:pt x="410" y="410"/>
                  </a:lnTo>
                  <a:lnTo>
                    <a:pt x="410" y="410"/>
                  </a:lnTo>
                  <a:lnTo>
                    <a:pt x="412" y="408"/>
                  </a:lnTo>
                  <a:lnTo>
                    <a:pt x="412" y="408"/>
                  </a:lnTo>
                  <a:lnTo>
                    <a:pt x="424" y="394"/>
                  </a:lnTo>
                  <a:lnTo>
                    <a:pt x="432" y="378"/>
                  </a:lnTo>
                  <a:lnTo>
                    <a:pt x="438" y="358"/>
                  </a:lnTo>
                  <a:lnTo>
                    <a:pt x="440" y="340"/>
                  </a:lnTo>
                  <a:lnTo>
                    <a:pt x="440" y="340"/>
                  </a:lnTo>
                  <a:lnTo>
                    <a:pt x="438" y="322"/>
                  </a:lnTo>
                  <a:lnTo>
                    <a:pt x="438" y="322"/>
                  </a:lnTo>
                  <a:lnTo>
                    <a:pt x="446" y="314"/>
                  </a:lnTo>
                  <a:lnTo>
                    <a:pt x="456" y="306"/>
                  </a:lnTo>
                  <a:lnTo>
                    <a:pt x="462" y="296"/>
                  </a:lnTo>
                  <a:lnTo>
                    <a:pt x="468" y="286"/>
                  </a:lnTo>
                  <a:lnTo>
                    <a:pt x="474" y="276"/>
                  </a:lnTo>
                  <a:lnTo>
                    <a:pt x="478" y="264"/>
                  </a:lnTo>
                  <a:lnTo>
                    <a:pt x="480" y="252"/>
                  </a:lnTo>
                  <a:lnTo>
                    <a:pt x="480" y="240"/>
                  </a:lnTo>
                  <a:lnTo>
                    <a:pt x="480" y="240"/>
                  </a:lnTo>
                  <a:close/>
                  <a:moveTo>
                    <a:pt x="382" y="288"/>
                  </a:moveTo>
                  <a:lnTo>
                    <a:pt x="364" y="288"/>
                  </a:lnTo>
                  <a:lnTo>
                    <a:pt x="376" y="302"/>
                  </a:lnTo>
                  <a:lnTo>
                    <a:pt x="376" y="302"/>
                  </a:lnTo>
                  <a:lnTo>
                    <a:pt x="382" y="310"/>
                  </a:lnTo>
                  <a:lnTo>
                    <a:pt x="388" y="320"/>
                  </a:lnTo>
                  <a:lnTo>
                    <a:pt x="392" y="328"/>
                  </a:lnTo>
                  <a:lnTo>
                    <a:pt x="392" y="338"/>
                  </a:lnTo>
                  <a:lnTo>
                    <a:pt x="392" y="348"/>
                  </a:lnTo>
                  <a:lnTo>
                    <a:pt x="388" y="358"/>
                  </a:lnTo>
                  <a:lnTo>
                    <a:pt x="384" y="368"/>
                  </a:lnTo>
                  <a:lnTo>
                    <a:pt x="376" y="376"/>
                  </a:lnTo>
                  <a:lnTo>
                    <a:pt x="376" y="376"/>
                  </a:lnTo>
                  <a:lnTo>
                    <a:pt x="376" y="376"/>
                  </a:lnTo>
                  <a:lnTo>
                    <a:pt x="368" y="382"/>
                  </a:lnTo>
                  <a:lnTo>
                    <a:pt x="360" y="388"/>
                  </a:lnTo>
                  <a:lnTo>
                    <a:pt x="350" y="390"/>
                  </a:lnTo>
                  <a:lnTo>
                    <a:pt x="340" y="390"/>
                  </a:lnTo>
                  <a:lnTo>
                    <a:pt x="340" y="390"/>
                  </a:lnTo>
                  <a:lnTo>
                    <a:pt x="330" y="390"/>
                  </a:lnTo>
                  <a:lnTo>
                    <a:pt x="320" y="388"/>
                  </a:lnTo>
                  <a:lnTo>
                    <a:pt x="310" y="382"/>
                  </a:lnTo>
                  <a:lnTo>
                    <a:pt x="302" y="376"/>
                  </a:lnTo>
                  <a:lnTo>
                    <a:pt x="288" y="364"/>
                  </a:lnTo>
                  <a:lnTo>
                    <a:pt x="288" y="380"/>
                  </a:lnTo>
                  <a:lnTo>
                    <a:pt x="288" y="380"/>
                  </a:lnTo>
                  <a:lnTo>
                    <a:pt x="288" y="392"/>
                  </a:lnTo>
                  <a:lnTo>
                    <a:pt x="284" y="400"/>
                  </a:lnTo>
                  <a:lnTo>
                    <a:pt x="280" y="410"/>
                  </a:lnTo>
                  <a:lnTo>
                    <a:pt x="274" y="418"/>
                  </a:lnTo>
                  <a:lnTo>
                    <a:pt x="268" y="424"/>
                  </a:lnTo>
                  <a:lnTo>
                    <a:pt x="260" y="428"/>
                  </a:lnTo>
                  <a:lnTo>
                    <a:pt x="250" y="432"/>
                  </a:lnTo>
                  <a:lnTo>
                    <a:pt x="240" y="432"/>
                  </a:lnTo>
                  <a:lnTo>
                    <a:pt x="240" y="432"/>
                  </a:lnTo>
                  <a:lnTo>
                    <a:pt x="230" y="432"/>
                  </a:lnTo>
                  <a:lnTo>
                    <a:pt x="220" y="428"/>
                  </a:lnTo>
                  <a:lnTo>
                    <a:pt x="212" y="424"/>
                  </a:lnTo>
                  <a:lnTo>
                    <a:pt x="206" y="418"/>
                  </a:lnTo>
                  <a:lnTo>
                    <a:pt x="200" y="410"/>
                  </a:lnTo>
                  <a:lnTo>
                    <a:pt x="196" y="400"/>
                  </a:lnTo>
                  <a:lnTo>
                    <a:pt x="192" y="392"/>
                  </a:lnTo>
                  <a:lnTo>
                    <a:pt x="192" y="380"/>
                  </a:lnTo>
                  <a:lnTo>
                    <a:pt x="192" y="364"/>
                  </a:lnTo>
                  <a:lnTo>
                    <a:pt x="178" y="376"/>
                  </a:lnTo>
                  <a:lnTo>
                    <a:pt x="178" y="376"/>
                  </a:lnTo>
                  <a:lnTo>
                    <a:pt x="170" y="382"/>
                  </a:lnTo>
                  <a:lnTo>
                    <a:pt x="162" y="388"/>
                  </a:lnTo>
                  <a:lnTo>
                    <a:pt x="152" y="390"/>
                  </a:lnTo>
                  <a:lnTo>
                    <a:pt x="142" y="390"/>
                  </a:lnTo>
                  <a:lnTo>
                    <a:pt x="142" y="390"/>
                  </a:lnTo>
                  <a:lnTo>
                    <a:pt x="130" y="390"/>
                  </a:lnTo>
                  <a:lnTo>
                    <a:pt x="120" y="388"/>
                  </a:lnTo>
                  <a:lnTo>
                    <a:pt x="112" y="382"/>
                  </a:lnTo>
                  <a:lnTo>
                    <a:pt x="104" y="376"/>
                  </a:lnTo>
                  <a:lnTo>
                    <a:pt x="104" y="376"/>
                  </a:lnTo>
                  <a:lnTo>
                    <a:pt x="104" y="376"/>
                  </a:lnTo>
                  <a:lnTo>
                    <a:pt x="98" y="368"/>
                  </a:lnTo>
                  <a:lnTo>
                    <a:pt x="94" y="358"/>
                  </a:lnTo>
                  <a:lnTo>
                    <a:pt x="92" y="348"/>
                  </a:lnTo>
                  <a:lnTo>
                    <a:pt x="90" y="338"/>
                  </a:lnTo>
                  <a:lnTo>
                    <a:pt x="92" y="328"/>
                  </a:lnTo>
                  <a:lnTo>
                    <a:pt x="94" y="320"/>
                  </a:lnTo>
                  <a:lnTo>
                    <a:pt x="98" y="310"/>
                  </a:lnTo>
                  <a:lnTo>
                    <a:pt x="104" y="302"/>
                  </a:lnTo>
                  <a:lnTo>
                    <a:pt x="116" y="288"/>
                  </a:lnTo>
                  <a:lnTo>
                    <a:pt x="100" y="288"/>
                  </a:lnTo>
                  <a:lnTo>
                    <a:pt x="100" y="288"/>
                  </a:lnTo>
                  <a:lnTo>
                    <a:pt x="90" y="288"/>
                  </a:lnTo>
                  <a:lnTo>
                    <a:pt x="80" y="284"/>
                  </a:lnTo>
                  <a:lnTo>
                    <a:pt x="70" y="280"/>
                  </a:lnTo>
                  <a:lnTo>
                    <a:pt x="64" y="274"/>
                  </a:lnTo>
                  <a:lnTo>
                    <a:pt x="56" y="268"/>
                  </a:lnTo>
                  <a:lnTo>
                    <a:pt x="52" y="260"/>
                  </a:lnTo>
                  <a:lnTo>
                    <a:pt x="50" y="250"/>
                  </a:lnTo>
                  <a:lnTo>
                    <a:pt x="48" y="240"/>
                  </a:lnTo>
                  <a:lnTo>
                    <a:pt x="48" y="240"/>
                  </a:lnTo>
                  <a:lnTo>
                    <a:pt x="48" y="240"/>
                  </a:lnTo>
                  <a:lnTo>
                    <a:pt x="50" y="230"/>
                  </a:lnTo>
                  <a:lnTo>
                    <a:pt x="52" y="220"/>
                  </a:lnTo>
                  <a:lnTo>
                    <a:pt x="56" y="212"/>
                  </a:lnTo>
                  <a:lnTo>
                    <a:pt x="64" y="206"/>
                  </a:lnTo>
                  <a:lnTo>
                    <a:pt x="70" y="200"/>
                  </a:lnTo>
                  <a:lnTo>
                    <a:pt x="80" y="196"/>
                  </a:lnTo>
                  <a:lnTo>
                    <a:pt x="90" y="192"/>
                  </a:lnTo>
                  <a:lnTo>
                    <a:pt x="100" y="192"/>
                  </a:lnTo>
                  <a:lnTo>
                    <a:pt x="116" y="192"/>
                  </a:lnTo>
                  <a:lnTo>
                    <a:pt x="104" y="178"/>
                  </a:lnTo>
                  <a:lnTo>
                    <a:pt x="104" y="178"/>
                  </a:lnTo>
                  <a:lnTo>
                    <a:pt x="98" y="170"/>
                  </a:lnTo>
                  <a:lnTo>
                    <a:pt x="94" y="162"/>
                  </a:lnTo>
                  <a:lnTo>
                    <a:pt x="90" y="152"/>
                  </a:lnTo>
                  <a:lnTo>
                    <a:pt x="90" y="142"/>
                  </a:lnTo>
                  <a:lnTo>
                    <a:pt x="90" y="132"/>
                  </a:lnTo>
                  <a:lnTo>
                    <a:pt x="94" y="122"/>
                  </a:lnTo>
                  <a:lnTo>
                    <a:pt x="98" y="114"/>
                  </a:lnTo>
                  <a:lnTo>
                    <a:pt x="104" y="106"/>
                  </a:lnTo>
                  <a:lnTo>
                    <a:pt x="104" y="106"/>
                  </a:lnTo>
                  <a:lnTo>
                    <a:pt x="112" y="98"/>
                  </a:lnTo>
                  <a:lnTo>
                    <a:pt x="122" y="94"/>
                  </a:lnTo>
                  <a:lnTo>
                    <a:pt x="132" y="90"/>
                  </a:lnTo>
                  <a:lnTo>
                    <a:pt x="140" y="90"/>
                  </a:lnTo>
                  <a:lnTo>
                    <a:pt x="140" y="90"/>
                  </a:lnTo>
                  <a:lnTo>
                    <a:pt x="150" y="90"/>
                  </a:lnTo>
                  <a:lnTo>
                    <a:pt x="160" y="94"/>
                  </a:lnTo>
                  <a:lnTo>
                    <a:pt x="170" y="98"/>
                  </a:lnTo>
                  <a:lnTo>
                    <a:pt x="178" y="104"/>
                  </a:lnTo>
                  <a:lnTo>
                    <a:pt x="192" y="116"/>
                  </a:lnTo>
                  <a:lnTo>
                    <a:pt x="192" y="100"/>
                  </a:lnTo>
                  <a:lnTo>
                    <a:pt x="192" y="100"/>
                  </a:lnTo>
                  <a:lnTo>
                    <a:pt x="192" y="90"/>
                  </a:lnTo>
                  <a:lnTo>
                    <a:pt x="196" y="80"/>
                  </a:lnTo>
                  <a:lnTo>
                    <a:pt x="200" y="70"/>
                  </a:lnTo>
                  <a:lnTo>
                    <a:pt x="206" y="64"/>
                  </a:lnTo>
                  <a:lnTo>
                    <a:pt x="212" y="56"/>
                  </a:lnTo>
                  <a:lnTo>
                    <a:pt x="220" y="52"/>
                  </a:lnTo>
                  <a:lnTo>
                    <a:pt x="230" y="50"/>
                  </a:lnTo>
                  <a:lnTo>
                    <a:pt x="240" y="48"/>
                  </a:lnTo>
                  <a:lnTo>
                    <a:pt x="240" y="48"/>
                  </a:lnTo>
                  <a:lnTo>
                    <a:pt x="250" y="50"/>
                  </a:lnTo>
                  <a:lnTo>
                    <a:pt x="260" y="52"/>
                  </a:lnTo>
                  <a:lnTo>
                    <a:pt x="268" y="56"/>
                  </a:lnTo>
                  <a:lnTo>
                    <a:pt x="274" y="64"/>
                  </a:lnTo>
                  <a:lnTo>
                    <a:pt x="280" y="70"/>
                  </a:lnTo>
                  <a:lnTo>
                    <a:pt x="284" y="80"/>
                  </a:lnTo>
                  <a:lnTo>
                    <a:pt x="288" y="90"/>
                  </a:lnTo>
                  <a:lnTo>
                    <a:pt x="288" y="100"/>
                  </a:lnTo>
                  <a:lnTo>
                    <a:pt x="288" y="116"/>
                  </a:lnTo>
                  <a:lnTo>
                    <a:pt x="302" y="104"/>
                  </a:lnTo>
                  <a:lnTo>
                    <a:pt x="302" y="104"/>
                  </a:lnTo>
                  <a:lnTo>
                    <a:pt x="310" y="98"/>
                  </a:lnTo>
                  <a:lnTo>
                    <a:pt x="320" y="94"/>
                  </a:lnTo>
                  <a:lnTo>
                    <a:pt x="330" y="90"/>
                  </a:lnTo>
                  <a:lnTo>
                    <a:pt x="340" y="90"/>
                  </a:lnTo>
                  <a:lnTo>
                    <a:pt x="340" y="90"/>
                  </a:lnTo>
                  <a:lnTo>
                    <a:pt x="348" y="90"/>
                  </a:lnTo>
                  <a:lnTo>
                    <a:pt x="358" y="94"/>
                  </a:lnTo>
                  <a:lnTo>
                    <a:pt x="368" y="98"/>
                  </a:lnTo>
                  <a:lnTo>
                    <a:pt x="376" y="104"/>
                  </a:lnTo>
                  <a:lnTo>
                    <a:pt x="376" y="104"/>
                  </a:lnTo>
                  <a:lnTo>
                    <a:pt x="376" y="104"/>
                  </a:lnTo>
                  <a:lnTo>
                    <a:pt x="382" y="112"/>
                  </a:lnTo>
                  <a:lnTo>
                    <a:pt x="388" y="122"/>
                  </a:lnTo>
                  <a:lnTo>
                    <a:pt x="390" y="132"/>
                  </a:lnTo>
                  <a:lnTo>
                    <a:pt x="390" y="142"/>
                  </a:lnTo>
                  <a:lnTo>
                    <a:pt x="390" y="152"/>
                  </a:lnTo>
                  <a:lnTo>
                    <a:pt x="388" y="162"/>
                  </a:lnTo>
                  <a:lnTo>
                    <a:pt x="382" y="170"/>
                  </a:lnTo>
                  <a:lnTo>
                    <a:pt x="376" y="178"/>
                  </a:lnTo>
                  <a:lnTo>
                    <a:pt x="364" y="192"/>
                  </a:lnTo>
                  <a:lnTo>
                    <a:pt x="382" y="192"/>
                  </a:lnTo>
                  <a:lnTo>
                    <a:pt x="382" y="192"/>
                  </a:lnTo>
                  <a:lnTo>
                    <a:pt x="392" y="192"/>
                  </a:lnTo>
                  <a:lnTo>
                    <a:pt x="402" y="196"/>
                  </a:lnTo>
                  <a:lnTo>
                    <a:pt x="410" y="200"/>
                  </a:lnTo>
                  <a:lnTo>
                    <a:pt x="418" y="206"/>
                  </a:lnTo>
                  <a:lnTo>
                    <a:pt x="424" y="212"/>
                  </a:lnTo>
                  <a:lnTo>
                    <a:pt x="428" y="220"/>
                  </a:lnTo>
                  <a:lnTo>
                    <a:pt x="432" y="230"/>
                  </a:lnTo>
                  <a:lnTo>
                    <a:pt x="432" y="240"/>
                  </a:lnTo>
                  <a:lnTo>
                    <a:pt x="432" y="240"/>
                  </a:lnTo>
                  <a:lnTo>
                    <a:pt x="432" y="250"/>
                  </a:lnTo>
                  <a:lnTo>
                    <a:pt x="428" y="260"/>
                  </a:lnTo>
                  <a:lnTo>
                    <a:pt x="424" y="268"/>
                  </a:lnTo>
                  <a:lnTo>
                    <a:pt x="418" y="274"/>
                  </a:lnTo>
                  <a:lnTo>
                    <a:pt x="410" y="280"/>
                  </a:lnTo>
                  <a:lnTo>
                    <a:pt x="402" y="284"/>
                  </a:lnTo>
                  <a:lnTo>
                    <a:pt x="392" y="288"/>
                  </a:lnTo>
                  <a:lnTo>
                    <a:pt x="382" y="288"/>
                  </a:lnTo>
                  <a:lnTo>
                    <a:pt x="382" y="288"/>
                  </a:lnTo>
                  <a:close/>
                </a:path>
              </a:pathLst>
            </a:custGeom>
            <a:grpFill/>
            <a:ln>
              <a:noFill/>
            </a:ln>
            <a:effectLst/>
            <a:extLst/>
          </p:spPr>
          <p:txBody>
            <a:bodyPr anchor="t" anchorCtr="0" bIns="45720" compatLnSpc="1" lIns="91440" numCol="1" rIns="91440" tIns="45720" vert="horz" wrap="square">
              <a:prstTxWarp prst="textNoShape">
                <a:avLst/>
              </a:prstTxWarp>
            </a:bodyPr>
            <a:lstStyle/>
            <a:p>
              <a:endParaRPr altLang="en-US" lang="ko-KR" sz="1600"/>
            </a:p>
          </p:txBody>
        </p:sp>
        <p:sp>
          <p:nvSpPr>
            <p:cNvPr id="52" name="Freeform 14"/>
            <p:cNvSpPr/>
            <p:nvPr/>
          </p:nvSpPr>
          <p:spPr bwMode="auto">
            <a:xfrm>
              <a:off x="5344776" y="2989718"/>
              <a:ext cx="160021" cy="160020"/>
            </a:xfrm>
            <a:custGeom>
              <a:gdLst>
                <a:gd fmla="*/ 144 w 144" name="T0"/>
                <a:gd fmla="*/ 72 h 144" name="T1"/>
                <a:gd fmla="*/ 144 w 144" name="T2"/>
                <a:gd fmla="*/ 72 h 144" name="T3"/>
                <a:gd fmla="*/ 142 w 144" name="T4"/>
                <a:gd fmla="*/ 58 h 144" name="T5"/>
                <a:gd fmla="*/ 138 w 144" name="T6"/>
                <a:gd fmla="*/ 44 h 144" name="T7"/>
                <a:gd fmla="*/ 132 w 144" name="T8"/>
                <a:gd fmla="*/ 32 h 144" name="T9"/>
                <a:gd fmla="*/ 124 w 144" name="T10"/>
                <a:gd fmla="*/ 22 h 144" name="T11"/>
                <a:gd fmla="*/ 112 w 144" name="T12"/>
                <a:gd fmla="*/ 12 h 144" name="T13"/>
                <a:gd fmla="*/ 100 w 144" name="T14"/>
                <a:gd fmla="*/ 6 h 144" name="T15"/>
                <a:gd fmla="*/ 86 w 144" name="T16"/>
                <a:gd fmla="*/ 2 h 144" name="T17"/>
                <a:gd fmla="*/ 72 w 144" name="T18"/>
                <a:gd fmla="*/ 0 h 144" name="T19"/>
                <a:gd fmla="*/ 72 w 144" name="T20"/>
                <a:gd fmla="*/ 0 h 144" name="T21"/>
                <a:gd fmla="*/ 58 w 144" name="T22"/>
                <a:gd fmla="*/ 2 h 144" name="T23"/>
                <a:gd fmla="*/ 44 w 144" name="T24"/>
                <a:gd fmla="*/ 6 h 144" name="T25"/>
                <a:gd fmla="*/ 32 w 144" name="T26"/>
                <a:gd fmla="*/ 12 h 144" name="T27"/>
                <a:gd fmla="*/ 22 w 144" name="T28"/>
                <a:gd fmla="*/ 22 h 144" name="T29"/>
                <a:gd fmla="*/ 12 w 144" name="T30"/>
                <a:gd fmla="*/ 32 h 144" name="T31"/>
                <a:gd fmla="*/ 6 w 144" name="T32"/>
                <a:gd fmla="*/ 44 h 144" name="T33"/>
                <a:gd fmla="*/ 2 w 144" name="T34"/>
                <a:gd fmla="*/ 58 h 144" name="T35"/>
                <a:gd fmla="*/ 0 w 144" name="T36"/>
                <a:gd fmla="*/ 72 h 144" name="T37"/>
                <a:gd fmla="*/ 0 w 144" name="T38"/>
                <a:gd fmla="*/ 72 h 144" name="T39"/>
                <a:gd fmla="*/ 2 w 144" name="T40"/>
                <a:gd fmla="*/ 86 h 144" name="T41"/>
                <a:gd fmla="*/ 6 w 144" name="T42"/>
                <a:gd fmla="*/ 100 h 144" name="T43"/>
                <a:gd fmla="*/ 12 w 144" name="T44"/>
                <a:gd fmla="*/ 112 h 144" name="T45"/>
                <a:gd fmla="*/ 22 w 144" name="T46"/>
                <a:gd fmla="*/ 124 h 144" name="T47"/>
                <a:gd fmla="*/ 32 w 144" name="T48"/>
                <a:gd fmla="*/ 132 h 144" name="T49"/>
                <a:gd fmla="*/ 44 w 144" name="T50"/>
                <a:gd fmla="*/ 138 h 144" name="T51"/>
                <a:gd fmla="*/ 58 w 144" name="T52"/>
                <a:gd fmla="*/ 142 h 144" name="T53"/>
                <a:gd fmla="*/ 72 w 144" name="T54"/>
                <a:gd fmla="*/ 144 h 144" name="T55"/>
                <a:gd fmla="*/ 72 w 144" name="T56"/>
                <a:gd fmla="*/ 144 h 144" name="T57"/>
                <a:gd fmla="*/ 86 w 144" name="T58"/>
                <a:gd fmla="*/ 142 h 144" name="T59"/>
                <a:gd fmla="*/ 100 w 144" name="T60"/>
                <a:gd fmla="*/ 138 h 144" name="T61"/>
                <a:gd fmla="*/ 112 w 144" name="T62"/>
                <a:gd fmla="*/ 132 h 144" name="T63"/>
                <a:gd fmla="*/ 124 w 144" name="T64"/>
                <a:gd fmla="*/ 124 h 144" name="T65"/>
                <a:gd fmla="*/ 132 w 144" name="T66"/>
                <a:gd fmla="*/ 112 h 144" name="T67"/>
                <a:gd fmla="*/ 138 w 144" name="T68"/>
                <a:gd fmla="*/ 100 h 144" name="T69"/>
                <a:gd fmla="*/ 142 w 144" name="T70"/>
                <a:gd fmla="*/ 86 h 144" name="T71"/>
                <a:gd fmla="*/ 144 w 144" name="T72"/>
                <a:gd fmla="*/ 72 h 144" name="T73"/>
                <a:gd fmla="*/ 144 w 144" name="T74"/>
                <a:gd fmla="*/ 72 h 14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44" w="144">
                  <a:moveTo>
                    <a:pt x="144" y="72"/>
                  </a:moveTo>
                  <a:lnTo>
                    <a:pt x="144" y="72"/>
                  </a:lnTo>
                  <a:lnTo>
                    <a:pt x="142" y="58"/>
                  </a:lnTo>
                  <a:lnTo>
                    <a:pt x="138" y="44"/>
                  </a:lnTo>
                  <a:lnTo>
                    <a:pt x="132" y="32"/>
                  </a:lnTo>
                  <a:lnTo>
                    <a:pt x="124" y="22"/>
                  </a:lnTo>
                  <a:lnTo>
                    <a:pt x="112" y="12"/>
                  </a:lnTo>
                  <a:lnTo>
                    <a:pt x="100" y="6"/>
                  </a:lnTo>
                  <a:lnTo>
                    <a:pt x="86" y="2"/>
                  </a:lnTo>
                  <a:lnTo>
                    <a:pt x="72" y="0"/>
                  </a:lnTo>
                  <a:lnTo>
                    <a:pt x="72" y="0"/>
                  </a:lnTo>
                  <a:lnTo>
                    <a:pt x="58" y="2"/>
                  </a:lnTo>
                  <a:lnTo>
                    <a:pt x="44" y="6"/>
                  </a:lnTo>
                  <a:lnTo>
                    <a:pt x="32" y="12"/>
                  </a:lnTo>
                  <a:lnTo>
                    <a:pt x="22" y="22"/>
                  </a:lnTo>
                  <a:lnTo>
                    <a:pt x="12" y="32"/>
                  </a:lnTo>
                  <a:lnTo>
                    <a:pt x="6" y="44"/>
                  </a:lnTo>
                  <a:lnTo>
                    <a:pt x="2" y="58"/>
                  </a:lnTo>
                  <a:lnTo>
                    <a:pt x="0" y="72"/>
                  </a:lnTo>
                  <a:lnTo>
                    <a:pt x="0" y="72"/>
                  </a:lnTo>
                  <a:lnTo>
                    <a:pt x="2" y="86"/>
                  </a:lnTo>
                  <a:lnTo>
                    <a:pt x="6" y="100"/>
                  </a:lnTo>
                  <a:lnTo>
                    <a:pt x="12" y="112"/>
                  </a:lnTo>
                  <a:lnTo>
                    <a:pt x="22" y="124"/>
                  </a:lnTo>
                  <a:lnTo>
                    <a:pt x="32" y="132"/>
                  </a:lnTo>
                  <a:lnTo>
                    <a:pt x="44" y="138"/>
                  </a:lnTo>
                  <a:lnTo>
                    <a:pt x="58" y="142"/>
                  </a:lnTo>
                  <a:lnTo>
                    <a:pt x="72" y="144"/>
                  </a:lnTo>
                  <a:lnTo>
                    <a:pt x="72" y="144"/>
                  </a:lnTo>
                  <a:lnTo>
                    <a:pt x="86" y="142"/>
                  </a:lnTo>
                  <a:lnTo>
                    <a:pt x="100" y="138"/>
                  </a:lnTo>
                  <a:lnTo>
                    <a:pt x="112" y="132"/>
                  </a:lnTo>
                  <a:lnTo>
                    <a:pt x="124" y="124"/>
                  </a:lnTo>
                  <a:lnTo>
                    <a:pt x="132" y="112"/>
                  </a:lnTo>
                  <a:lnTo>
                    <a:pt x="138" y="100"/>
                  </a:lnTo>
                  <a:lnTo>
                    <a:pt x="142" y="86"/>
                  </a:lnTo>
                  <a:lnTo>
                    <a:pt x="144" y="72"/>
                  </a:lnTo>
                  <a:lnTo>
                    <a:pt x="144" y="72"/>
                  </a:lnTo>
                  <a:close/>
                </a:path>
              </a:pathLst>
            </a:custGeom>
            <a:grpFill/>
            <a:ln>
              <a:noFill/>
            </a:ln>
            <a:effectLst/>
            <a:extLst/>
          </p:spPr>
          <p:txBody>
            <a:bodyPr anchor="t" anchorCtr="0" bIns="45720" compatLnSpc="1" lIns="91440" numCol="1" rIns="91440" tIns="45720" vert="horz" wrap="square">
              <a:prstTxWarp prst="textNoShape">
                <a:avLst/>
              </a:prstTxWarp>
            </a:bodyPr>
            <a:lstStyle/>
            <a:p>
              <a:endParaRPr altLang="en-US" lang="ko-KR" sz="1600"/>
            </a:p>
          </p:txBody>
        </p:sp>
      </p:grpSp>
      <p:sp>
        <p:nvSpPr>
          <p:cNvPr id="53" name="Rectangle 3"/>
          <p:cNvSpPr txBox="1">
            <a:spLocks noChangeArrowheads="1"/>
          </p:cNvSpPr>
          <p:nvPr/>
        </p:nvSpPr>
        <p:spPr bwMode="auto">
          <a:xfrm>
            <a:off x="5247629" y="2074171"/>
            <a:ext cx="1570613" cy="54864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900">
                <a:solidFill>
                  <a:schemeClr val="bg1"/>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sp>
        <p:nvSpPr>
          <p:cNvPr id="54" name="Freeform 22"/>
          <p:cNvSpPr>
            <a:spLocks noEditPoints="1"/>
          </p:cNvSpPr>
          <p:nvPr/>
        </p:nvSpPr>
        <p:spPr bwMode="auto">
          <a:xfrm>
            <a:off x="6930263" y="3595695"/>
            <a:ext cx="423160" cy="428918"/>
          </a:xfrm>
          <a:custGeom>
            <a:gdLst>
              <a:gd fmla="*/ 288 w 588" name="T0"/>
              <a:gd fmla="*/ 206 h 596" name="T1"/>
              <a:gd fmla="*/ 288 w 588" name="T2"/>
              <a:gd fmla="*/ 214 h 596" name="T3"/>
              <a:gd fmla="*/ 292 w 588" name="T4"/>
              <a:gd fmla="*/ 218 h 596" name="T5"/>
              <a:gd fmla="*/ 294 w 588" name="T6"/>
              <a:gd fmla="*/ 218 h 596" name="T7"/>
              <a:gd fmla="*/ 446 w 588" name="T8"/>
              <a:gd fmla="*/ 248 h 596" name="T9"/>
              <a:gd fmla="*/ 504 w 588" name="T10"/>
              <a:gd fmla="*/ 98 h 596" name="T11"/>
              <a:gd fmla="*/ 504 w 588" name="T12"/>
              <a:gd fmla="*/ 96 h 596" name="T13"/>
              <a:gd fmla="*/ 500 w 588" name="T14"/>
              <a:gd fmla="*/ 88 h 596" name="T15"/>
              <a:gd fmla="*/ 492 w 588" name="T16"/>
              <a:gd fmla="*/ 88 h 596" name="T17"/>
              <a:gd fmla="*/ 404 w 588" name="T18"/>
              <a:gd fmla="*/ 48 h 596" name="T19"/>
              <a:gd fmla="*/ 396 w 588" name="T20"/>
              <a:gd fmla="*/ 36 h 596" name="T21"/>
              <a:gd fmla="*/ 368 w 588" name="T22"/>
              <a:gd fmla="*/ 12 h 596" name="T23"/>
              <a:gd fmla="*/ 334 w 588" name="T24"/>
              <a:gd fmla="*/ 0 h 596" name="T25"/>
              <a:gd fmla="*/ 252 w 588" name="T26"/>
              <a:gd fmla="*/ 0 h 596" name="T27"/>
              <a:gd fmla="*/ 290 w 588" name="T28"/>
              <a:gd fmla="*/ 204 h 596" name="T29"/>
              <a:gd fmla="*/ 208 w 588" name="T30"/>
              <a:gd fmla="*/ 14 h 596" name="T31"/>
              <a:gd fmla="*/ 190 w 588" name="T32"/>
              <a:gd fmla="*/ 36 h 596" name="T33"/>
              <a:gd fmla="*/ 280 w 588" name="T34"/>
              <a:gd fmla="*/ 120 h 596" name="T35"/>
              <a:gd fmla="*/ 588 w 588" name="T36"/>
              <a:gd fmla="*/ 388 h 596" name="T37"/>
              <a:gd fmla="*/ 586 w 588" name="T38"/>
              <a:gd fmla="*/ 370 h 596" name="T39"/>
              <a:gd fmla="*/ 520 w 588" name="T40"/>
              <a:gd fmla="*/ 248 h 596" name="T41"/>
              <a:gd fmla="*/ 384 w 588" name="T42"/>
              <a:gd fmla="*/ 356 h 596" name="T43"/>
              <a:gd fmla="*/ 382 w 588" name="T44"/>
              <a:gd fmla="*/ 350 h 596" name="T45"/>
              <a:gd fmla="*/ 376 w 588" name="T46"/>
              <a:gd fmla="*/ 348 h 596" name="T47"/>
              <a:gd fmla="*/ 370 w 588" name="T48"/>
              <a:gd fmla="*/ 350 h 596" name="T49"/>
              <a:gd fmla="*/ 268 w 588" name="T50"/>
              <a:gd fmla="*/ 466 h 596" name="T51"/>
              <a:gd fmla="*/ 266 w 588" name="T52"/>
              <a:gd fmla="*/ 472 h 596" name="T53"/>
              <a:gd fmla="*/ 370 w 588" name="T54"/>
              <a:gd fmla="*/ 594 h 596" name="T55"/>
              <a:gd fmla="*/ 374 w 588" name="T56"/>
              <a:gd fmla="*/ 596 h 596" name="T57"/>
              <a:gd fmla="*/ 382 w 588" name="T58"/>
              <a:gd fmla="*/ 594 h 596" name="T59"/>
              <a:gd fmla="*/ 384 w 588" name="T60"/>
              <a:gd fmla="*/ 532 h 596" name="T61"/>
              <a:gd fmla="*/ 462 w 588" name="T62"/>
              <a:gd fmla="*/ 532 h 596" name="T63"/>
              <a:gd fmla="*/ 488 w 588" name="T64"/>
              <a:gd fmla="*/ 528 h 596" name="T65"/>
              <a:gd fmla="*/ 520 w 588" name="T66"/>
              <a:gd fmla="*/ 512 h 596" name="T67"/>
              <a:gd fmla="*/ 544 w 588" name="T68"/>
              <a:gd fmla="*/ 484 h 596" name="T69"/>
              <a:gd fmla="*/ 584 w 588" name="T70"/>
              <a:gd fmla="*/ 412 h 596" name="T71"/>
              <a:gd fmla="*/ 76 w 588" name="T72"/>
              <a:gd fmla="*/ 522 h 596" name="T73"/>
              <a:gd fmla="*/ 92 w 588" name="T74"/>
              <a:gd fmla="*/ 530 h 596" name="T75"/>
              <a:gd fmla="*/ 232 w 588" name="T76"/>
              <a:gd fmla="*/ 532 h 596" name="T77"/>
              <a:gd fmla="*/ 76 w 588" name="T78"/>
              <a:gd fmla="*/ 522 h 596" name="T79"/>
              <a:gd fmla="*/ 208 w 588" name="T80"/>
              <a:gd fmla="*/ 360 h 596" name="T81"/>
              <a:gd fmla="*/ 216 w 588" name="T82"/>
              <a:gd fmla="*/ 358 h 596" name="T83"/>
              <a:gd fmla="*/ 218 w 588" name="T84"/>
              <a:gd fmla="*/ 350 h 596" name="T85"/>
              <a:gd fmla="*/ 218 w 588" name="T86"/>
              <a:gd fmla="*/ 350 h 596" name="T87"/>
              <a:gd fmla="*/ 168 w 588" name="T88"/>
              <a:gd fmla="*/ 204 h 596" name="T89"/>
              <a:gd fmla="*/ 8 w 588" name="T90"/>
              <a:gd fmla="*/ 230 h 596" name="T91"/>
              <a:gd fmla="*/ 6 w 588" name="T92"/>
              <a:gd fmla="*/ 230 h 596" name="T93"/>
              <a:gd fmla="*/ 0 w 588" name="T94"/>
              <a:gd fmla="*/ 236 h 596" name="T95"/>
              <a:gd fmla="*/ 4 w 588" name="T96"/>
              <a:gd fmla="*/ 244 h 596" name="T97"/>
              <a:gd fmla="*/ 16 w 588" name="T98"/>
              <a:gd fmla="*/ 338 h 596" name="T99"/>
              <a:gd fmla="*/ 8 w 588" name="T100"/>
              <a:gd fmla="*/ 352 h 596" name="T101"/>
              <a:gd fmla="*/ 2 w 588" name="T102"/>
              <a:gd fmla="*/ 388 h 596" name="T103"/>
              <a:gd fmla="*/ 10 w 588" name="T104"/>
              <a:gd fmla="*/ 424 h 596" name="T105"/>
              <a:gd fmla="*/ 50 w 588" name="T106"/>
              <a:gd fmla="*/ 496 h 596" name="T107"/>
              <a:gd fmla="*/ 206 w 588" name="T108"/>
              <a:gd fmla="*/ 360 h 59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96" w="588">
                <a:moveTo>
                  <a:pt x="290" y="204"/>
                </a:moveTo>
                <a:lnTo>
                  <a:pt x="290" y="204"/>
                </a:lnTo>
                <a:lnTo>
                  <a:pt x="288" y="206"/>
                </a:lnTo>
                <a:lnTo>
                  <a:pt x="286" y="208"/>
                </a:lnTo>
                <a:lnTo>
                  <a:pt x="286" y="212"/>
                </a:lnTo>
                <a:lnTo>
                  <a:pt x="288" y="214"/>
                </a:lnTo>
                <a:lnTo>
                  <a:pt x="288" y="214"/>
                </a:lnTo>
                <a:lnTo>
                  <a:pt x="290" y="216"/>
                </a:lnTo>
                <a:lnTo>
                  <a:pt x="292" y="218"/>
                </a:lnTo>
                <a:lnTo>
                  <a:pt x="292" y="218"/>
                </a:lnTo>
                <a:lnTo>
                  <a:pt x="294" y="218"/>
                </a:lnTo>
                <a:lnTo>
                  <a:pt x="294" y="218"/>
                </a:lnTo>
                <a:lnTo>
                  <a:pt x="444" y="248"/>
                </a:lnTo>
                <a:lnTo>
                  <a:pt x="446" y="248"/>
                </a:lnTo>
                <a:lnTo>
                  <a:pt x="446" y="248"/>
                </a:lnTo>
                <a:lnTo>
                  <a:pt x="450" y="246"/>
                </a:lnTo>
                <a:lnTo>
                  <a:pt x="454" y="242"/>
                </a:lnTo>
                <a:lnTo>
                  <a:pt x="504" y="98"/>
                </a:lnTo>
                <a:lnTo>
                  <a:pt x="504" y="98"/>
                </a:lnTo>
                <a:lnTo>
                  <a:pt x="504" y="96"/>
                </a:lnTo>
                <a:lnTo>
                  <a:pt x="504" y="96"/>
                </a:lnTo>
                <a:lnTo>
                  <a:pt x="504" y="92"/>
                </a:lnTo>
                <a:lnTo>
                  <a:pt x="502" y="90"/>
                </a:lnTo>
                <a:lnTo>
                  <a:pt x="500" y="88"/>
                </a:lnTo>
                <a:lnTo>
                  <a:pt x="498" y="86"/>
                </a:lnTo>
                <a:lnTo>
                  <a:pt x="498" y="86"/>
                </a:lnTo>
                <a:lnTo>
                  <a:pt x="492" y="88"/>
                </a:lnTo>
                <a:lnTo>
                  <a:pt x="442" y="116"/>
                </a:lnTo>
                <a:lnTo>
                  <a:pt x="404" y="48"/>
                </a:lnTo>
                <a:lnTo>
                  <a:pt x="404" y="48"/>
                </a:lnTo>
                <a:lnTo>
                  <a:pt x="404" y="46"/>
                </a:lnTo>
                <a:lnTo>
                  <a:pt x="404" y="46"/>
                </a:lnTo>
                <a:lnTo>
                  <a:pt x="396" y="36"/>
                </a:lnTo>
                <a:lnTo>
                  <a:pt x="388" y="28"/>
                </a:lnTo>
                <a:lnTo>
                  <a:pt x="378" y="20"/>
                </a:lnTo>
                <a:lnTo>
                  <a:pt x="368" y="12"/>
                </a:lnTo>
                <a:lnTo>
                  <a:pt x="358" y="6"/>
                </a:lnTo>
                <a:lnTo>
                  <a:pt x="346" y="4"/>
                </a:lnTo>
                <a:lnTo>
                  <a:pt x="334" y="0"/>
                </a:lnTo>
                <a:lnTo>
                  <a:pt x="320" y="0"/>
                </a:lnTo>
                <a:lnTo>
                  <a:pt x="252" y="0"/>
                </a:lnTo>
                <a:lnTo>
                  <a:pt x="252" y="0"/>
                </a:lnTo>
                <a:lnTo>
                  <a:pt x="238" y="2"/>
                </a:lnTo>
                <a:lnTo>
                  <a:pt x="338" y="176"/>
                </a:lnTo>
                <a:lnTo>
                  <a:pt x="290" y="204"/>
                </a:lnTo>
                <a:close/>
                <a:moveTo>
                  <a:pt x="216" y="10"/>
                </a:moveTo>
                <a:lnTo>
                  <a:pt x="216" y="10"/>
                </a:lnTo>
                <a:lnTo>
                  <a:pt x="208" y="14"/>
                </a:lnTo>
                <a:lnTo>
                  <a:pt x="200" y="20"/>
                </a:lnTo>
                <a:lnTo>
                  <a:pt x="194" y="28"/>
                </a:lnTo>
                <a:lnTo>
                  <a:pt x="190" y="36"/>
                </a:lnTo>
                <a:lnTo>
                  <a:pt x="130" y="140"/>
                </a:lnTo>
                <a:lnTo>
                  <a:pt x="234" y="200"/>
                </a:lnTo>
                <a:lnTo>
                  <a:pt x="280" y="120"/>
                </a:lnTo>
                <a:lnTo>
                  <a:pt x="216" y="10"/>
                </a:lnTo>
                <a:close/>
                <a:moveTo>
                  <a:pt x="462" y="388"/>
                </a:moveTo>
                <a:lnTo>
                  <a:pt x="588" y="388"/>
                </a:lnTo>
                <a:lnTo>
                  <a:pt x="588" y="388"/>
                </a:lnTo>
                <a:lnTo>
                  <a:pt x="588" y="378"/>
                </a:lnTo>
                <a:lnTo>
                  <a:pt x="586" y="370"/>
                </a:lnTo>
                <a:lnTo>
                  <a:pt x="584" y="360"/>
                </a:lnTo>
                <a:lnTo>
                  <a:pt x="580" y="352"/>
                </a:lnTo>
                <a:lnTo>
                  <a:pt x="520" y="248"/>
                </a:lnTo>
                <a:lnTo>
                  <a:pt x="416" y="308"/>
                </a:lnTo>
                <a:lnTo>
                  <a:pt x="462" y="388"/>
                </a:lnTo>
                <a:close/>
                <a:moveTo>
                  <a:pt x="384" y="356"/>
                </a:moveTo>
                <a:lnTo>
                  <a:pt x="384" y="356"/>
                </a:lnTo>
                <a:lnTo>
                  <a:pt x="384" y="354"/>
                </a:lnTo>
                <a:lnTo>
                  <a:pt x="382" y="350"/>
                </a:lnTo>
                <a:lnTo>
                  <a:pt x="378" y="348"/>
                </a:lnTo>
                <a:lnTo>
                  <a:pt x="376" y="348"/>
                </a:lnTo>
                <a:lnTo>
                  <a:pt x="376" y="348"/>
                </a:lnTo>
                <a:lnTo>
                  <a:pt x="372" y="348"/>
                </a:lnTo>
                <a:lnTo>
                  <a:pt x="370" y="350"/>
                </a:lnTo>
                <a:lnTo>
                  <a:pt x="370" y="350"/>
                </a:lnTo>
                <a:lnTo>
                  <a:pt x="370" y="350"/>
                </a:lnTo>
                <a:lnTo>
                  <a:pt x="370" y="352"/>
                </a:lnTo>
                <a:lnTo>
                  <a:pt x="268" y="466"/>
                </a:lnTo>
                <a:lnTo>
                  <a:pt x="268" y="468"/>
                </a:lnTo>
                <a:lnTo>
                  <a:pt x="268" y="468"/>
                </a:lnTo>
                <a:lnTo>
                  <a:pt x="266" y="472"/>
                </a:lnTo>
                <a:lnTo>
                  <a:pt x="268" y="478"/>
                </a:lnTo>
                <a:lnTo>
                  <a:pt x="370" y="594"/>
                </a:lnTo>
                <a:lnTo>
                  <a:pt x="370" y="594"/>
                </a:lnTo>
                <a:lnTo>
                  <a:pt x="370" y="594"/>
                </a:lnTo>
                <a:lnTo>
                  <a:pt x="370" y="594"/>
                </a:lnTo>
                <a:lnTo>
                  <a:pt x="374" y="596"/>
                </a:lnTo>
                <a:lnTo>
                  <a:pt x="376" y="596"/>
                </a:lnTo>
                <a:lnTo>
                  <a:pt x="380" y="596"/>
                </a:lnTo>
                <a:lnTo>
                  <a:pt x="382" y="594"/>
                </a:lnTo>
                <a:lnTo>
                  <a:pt x="382" y="594"/>
                </a:lnTo>
                <a:lnTo>
                  <a:pt x="384" y="588"/>
                </a:lnTo>
                <a:lnTo>
                  <a:pt x="384" y="532"/>
                </a:lnTo>
                <a:lnTo>
                  <a:pt x="460" y="532"/>
                </a:lnTo>
                <a:lnTo>
                  <a:pt x="460" y="532"/>
                </a:lnTo>
                <a:lnTo>
                  <a:pt x="462" y="532"/>
                </a:lnTo>
                <a:lnTo>
                  <a:pt x="462" y="532"/>
                </a:lnTo>
                <a:lnTo>
                  <a:pt x="476" y="530"/>
                </a:lnTo>
                <a:lnTo>
                  <a:pt x="488" y="528"/>
                </a:lnTo>
                <a:lnTo>
                  <a:pt x="500" y="524"/>
                </a:lnTo>
                <a:lnTo>
                  <a:pt x="510" y="518"/>
                </a:lnTo>
                <a:lnTo>
                  <a:pt x="520" y="512"/>
                </a:lnTo>
                <a:lnTo>
                  <a:pt x="530" y="504"/>
                </a:lnTo>
                <a:lnTo>
                  <a:pt x="538" y="494"/>
                </a:lnTo>
                <a:lnTo>
                  <a:pt x="544" y="484"/>
                </a:lnTo>
                <a:lnTo>
                  <a:pt x="580" y="424"/>
                </a:lnTo>
                <a:lnTo>
                  <a:pt x="580" y="424"/>
                </a:lnTo>
                <a:lnTo>
                  <a:pt x="584" y="412"/>
                </a:lnTo>
                <a:lnTo>
                  <a:pt x="384" y="412"/>
                </a:lnTo>
                <a:lnTo>
                  <a:pt x="384" y="356"/>
                </a:lnTo>
                <a:close/>
                <a:moveTo>
                  <a:pt x="76" y="522"/>
                </a:moveTo>
                <a:lnTo>
                  <a:pt x="76" y="522"/>
                </a:lnTo>
                <a:lnTo>
                  <a:pt x="84" y="526"/>
                </a:lnTo>
                <a:lnTo>
                  <a:pt x="92" y="530"/>
                </a:lnTo>
                <a:lnTo>
                  <a:pt x="102" y="530"/>
                </a:lnTo>
                <a:lnTo>
                  <a:pt x="112" y="532"/>
                </a:lnTo>
                <a:lnTo>
                  <a:pt x="232" y="532"/>
                </a:lnTo>
                <a:lnTo>
                  <a:pt x="232" y="412"/>
                </a:lnTo>
                <a:lnTo>
                  <a:pt x="140" y="412"/>
                </a:lnTo>
                <a:lnTo>
                  <a:pt x="76" y="522"/>
                </a:lnTo>
                <a:close/>
                <a:moveTo>
                  <a:pt x="206" y="360"/>
                </a:moveTo>
                <a:lnTo>
                  <a:pt x="206" y="360"/>
                </a:lnTo>
                <a:lnTo>
                  <a:pt x="208" y="360"/>
                </a:lnTo>
                <a:lnTo>
                  <a:pt x="212" y="360"/>
                </a:lnTo>
                <a:lnTo>
                  <a:pt x="214" y="360"/>
                </a:lnTo>
                <a:lnTo>
                  <a:pt x="216" y="358"/>
                </a:lnTo>
                <a:lnTo>
                  <a:pt x="216" y="358"/>
                </a:lnTo>
                <a:lnTo>
                  <a:pt x="218" y="354"/>
                </a:lnTo>
                <a:lnTo>
                  <a:pt x="218" y="350"/>
                </a:lnTo>
                <a:lnTo>
                  <a:pt x="218" y="350"/>
                </a:lnTo>
                <a:lnTo>
                  <a:pt x="218" y="350"/>
                </a:lnTo>
                <a:lnTo>
                  <a:pt x="218" y="350"/>
                </a:lnTo>
                <a:lnTo>
                  <a:pt x="168" y="206"/>
                </a:lnTo>
                <a:lnTo>
                  <a:pt x="168" y="204"/>
                </a:lnTo>
                <a:lnTo>
                  <a:pt x="168" y="204"/>
                </a:lnTo>
                <a:lnTo>
                  <a:pt x="164" y="200"/>
                </a:lnTo>
                <a:lnTo>
                  <a:pt x="158" y="200"/>
                </a:lnTo>
                <a:lnTo>
                  <a:pt x="8" y="230"/>
                </a:lnTo>
                <a:lnTo>
                  <a:pt x="8" y="230"/>
                </a:lnTo>
                <a:lnTo>
                  <a:pt x="6" y="230"/>
                </a:lnTo>
                <a:lnTo>
                  <a:pt x="6" y="230"/>
                </a:lnTo>
                <a:lnTo>
                  <a:pt x="4" y="232"/>
                </a:lnTo>
                <a:lnTo>
                  <a:pt x="2" y="234"/>
                </a:lnTo>
                <a:lnTo>
                  <a:pt x="0" y="236"/>
                </a:lnTo>
                <a:lnTo>
                  <a:pt x="2" y="240"/>
                </a:lnTo>
                <a:lnTo>
                  <a:pt x="2" y="240"/>
                </a:lnTo>
                <a:lnTo>
                  <a:pt x="4" y="244"/>
                </a:lnTo>
                <a:lnTo>
                  <a:pt x="54" y="272"/>
                </a:lnTo>
                <a:lnTo>
                  <a:pt x="16" y="338"/>
                </a:lnTo>
                <a:lnTo>
                  <a:pt x="16" y="338"/>
                </a:lnTo>
                <a:lnTo>
                  <a:pt x="14" y="340"/>
                </a:lnTo>
                <a:lnTo>
                  <a:pt x="14" y="340"/>
                </a:lnTo>
                <a:lnTo>
                  <a:pt x="8" y="352"/>
                </a:lnTo>
                <a:lnTo>
                  <a:pt x="4" y="364"/>
                </a:lnTo>
                <a:lnTo>
                  <a:pt x="2" y="376"/>
                </a:lnTo>
                <a:lnTo>
                  <a:pt x="2" y="388"/>
                </a:lnTo>
                <a:lnTo>
                  <a:pt x="2" y="400"/>
                </a:lnTo>
                <a:lnTo>
                  <a:pt x="6" y="412"/>
                </a:lnTo>
                <a:lnTo>
                  <a:pt x="10" y="424"/>
                </a:lnTo>
                <a:lnTo>
                  <a:pt x="14" y="436"/>
                </a:lnTo>
                <a:lnTo>
                  <a:pt x="50" y="496"/>
                </a:lnTo>
                <a:lnTo>
                  <a:pt x="50" y="496"/>
                </a:lnTo>
                <a:lnTo>
                  <a:pt x="56" y="506"/>
                </a:lnTo>
                <a:lnTo>
                  <a:pt x="158" y="332"/>
                </a:lnTo>
                <a:lnTo>
                  <a:pt x="206" y="360"/>
                </a:lnTo>
                <a:close/>
              </a:path>
            </a:pathLst>
          </a:custGeom>
          <a:solidFill>
            <a:schemeClr val="bg1"/>
          </a:solidFill>
          <a:ln>
            <a:noFill/>
          </a:ln>
          <a:effectLst/>
          <a:extLst/>
        </p:spPr>
        <p:txBody>
          <a:bodyPr anchor="t" anchorCtr="0" bIns="45720" compatLnSpc="1" lIns="91440" numCol="1" rIns="91440" tIns="45720" vert="horz" wrap="square">
            <a:prstTxWarp prst="textNoShape">
              <a:avLst/>
            </a:prstTxWarp>
          </a:bodyPr>
          <a:lstStyle/>
          <a:p>
            <a:endParaRPr altLang="en-US" lang="ko-KR" sz="1600"/>
          </a:p>
        </p:txBody>
      </p:sp>
      <p:sp>
        <p:nvSpPr>
          <p:cNvPr id="55" name="Rectangle 3"/>
          <p:cNvSpPr txBox="1">
            <a:spLocks noChangeArrowheads="1"/>
          </p:cNvSpPr>
          <p:nvPr/>
        </p:nvSpPr>
        <p:spPr bwMode="auto">
          <a:xfrm>
            <a:off x="5247629" y="3535833"/>
            <a:ext cx="1570613" cy="54864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900">
                <a:solidFill>
                  <a:schemeClr val="bg1"/>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sp>
        <p:nvSpPr>
          <p:cNvPr id="56" name="Rectangle 3"/>
          <p:cNvSpPr txBox="1">
            <a:spLocks noChangeArrowheads="1"/>
          </p:cNvSpPr>
          <p:nvPr/>
        </p:nvSpPr>
        <p:spPr bwMode="auto">
          <a:xfrm>
            <a:off x="1981715" y="4389528"/>
            <a:ext cx="1855553" cy="24384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600">
                <a:solidFill>
                  <a:srgbClr val="402D1F"/>
                </a:solidFill>
                <a:latin charset="0" panose="020f0502020204030204" pitchFamily="34" typeface="Calibri"/>
                <a:ea charset="0" panose="020b0604030504040204" pitchFamily="34" typeface="Tahoma"/>
                <a:cs charset="0" panose="020b0604030504040204" pitchFamily="34" typeface="Tahoma"/>
              </a:rPr>
              <a:t>Top quality design</a:t>
            </a:r>
          </a:p>
        </p:txBody>
      </p:sp>
      <p:sp>
        <p:nvSpPr>
          <p:cNvPr id="58" name="Freeform 10"/>
          <p:cNvSpPr>
            <a:spLocks noEditPoints="1"/>
          </p:cNvSpPr>
          <p:nvPr/>
        </p:nvSpPr>
        <p:spPr bwMode="auto">
          <a:xfrm>
            <a:off x="1674933" y="2132254"/>
            <a:ext cx="453421" cy="453421"/>
          </a:xfrm>
          <a:custGeom>
            <a:gdLst>
              <a:gd fmla="*/ 442 w 624" name="T0"/>
              <a:gd fmla="*/ 292 h 624" name="T1"/>
              <a:gd fmla="*/ 362 w 624" name="T2"/>
              <a:gd fmla="*/ 236 h 624" name="T3"/>
              <a:gd fmla="*/ 346 w 624" name="T4"/>
              <a:gd fmla="*/ 206 h 624" name="T5"/>
              <a:gd fmla="*/ 312 w 624" name="T6"/>
              <a:gd fmla="*/ 202 h 624" name="T7"/>
              <a:gd fmla="*/ 290 w 624" name="T8"/>
              <a:gd fmla="*/ 236 h 624" name="T9"/>
              <a:gd fmla="*/ 234 w 624" name="T10"/>
              <a:gd fmla="*/ 336 h 624" name="T11"/>
              <a:gd fmla="*/ 160 w 624" name="T12"/>
              <a:gd fmla="*/ 326 h 624" name="T13"/>
              <a:gd fmla="*/ 152 w 624" name="T14"/>
              <a:gd fmla="*/ 364 h 624" name="T15"/>
              <a:gd fmla="*/ 226 w 624" name="T16"/>
              <a:gd fmla="*/ 384 h 624" name="T17"/>
              <a:gd fmla="*/ 290 w 624" name="T18"/>
              <a:gd fmla="*/ 588 h 624" name="T19"/>
              <a:gd fmla="*/ 306 w 624" name="T20"/>
              <a:gd fmla="*/ 618 h 624" name="T21"/>
              <a:gd fmla="*/ 340 w 624" name="T22"/>
              <a:gd fmla="*/ 622 h 624" name="T23"/>
              <a:gd fmla="*/ 362 w 624" name="T24"/>
              <a:gd fmla="*/ 588 h 624" name="T25"/>
              <a:gd fmla="*/ 394 w 624" name="T26"/>
              <a:gd fmla="*/ 352 h 624" name="T27"/>
              <a:gd fmla="*/ 450 w 624" name="T28"/>
              <a:gd fmla="*/ 338 h 624" name="T29"/>
              <a:gd fmla="*/ 538 w 624" name="T30"/>
              <a:gd fmla="*/ 244 h 624" name="T31"/>
              <a:gd fmla="*/ 524 w 624" name="T32"/>
              <a:gd fmla="*/ 130 h 624" name="T33"/>
              <a:gd fmla="*/ 446 w 624" name="T34"/>
              <a:gd fmla="*/ 36 h 624" name="T35"/>
              <a:gd fmla="*/ 326 w 624" name="T36"/>
              <a:gd fmla="*/ 0 h 624" name="T37"/>
              <a:gd fmla="*/ 226 w 624" name="T38"/>
              <a:gd fmla="*/ 24 h 624" name="T39"/>
              <a:gd fmla="*/ 140 w 624" name="T40"/>
              <a:gd fmla="*/ 108 h 624" name="T41"/>
              <a:gd fmla="*/ 112 w 624" name="T42"/>
              <a:gd fmla="*/ 206 h 624" name="T43"/>
              <a:gd fmla="*/ 8 w 624" name="T44"/>
              <a:gd fmla="*/ 316 h 624" name="T45"/>
              <a:gd fmla="*/ 8 w 624" name="T46"/>
              <a:gd fmla="*/ 420 h 624" name="T47"/>
              <a:gd fmla="*/ 64 w 624" name="T48"/>
              <a:gd fmla="*/ 500 h 624" name="T49"/>
              <a:gd fmla="*/ 156 w 624" name="T50"/>
              <a:gd fmla="*/ 540 h 624" name="T51"/>
              <a:gd fmla="*/ 240 w 624" name="T52"/>
              <a:gd fmla="*/ 526 h 624" name="T53"/>
              <a:gd fmla="*/ 252 w 624" name="T54"/>
              <a:gd fmla="*/ 496 h 624" name="T55"/>
              <a:gd fmla="*/ 210 w 624" name="T56"/>
              <a:gd fmla="*/ 486 h 624" name="T57"/>
              <a:gd fmla="*/ 148 w 624" name="T58"/>
              <a:gd fmla="*/ 490 h 624" name="T59"/>
              <a:gd fmla="*/ 58 w 624" name="T60"/>
              <a:gd fmla="*/ 416 h 624" name="T61"/>
              <a:gd fmla="*/ 50 w 624" name="T62"/>
              <a:gd fmla="*/ 346 h 624" name="T63"/>
              <a:gd fmla="*/ 122 w 624" name="T64"/>
              <a:gd fmla="*/ 254 h 624" name="T65"/>
              <a:gd fmla="*/ 144 w 624" name="T66"/>
              <a:gd fmla="*/ 248 h 624" name="T67"/>
              <a:gd fmla="*/ 162 w 624" name="T68"/>
              <a:gd fmla="*/ 222 h 624" name="T69"/>
              <a:gd fmla="*/ 168 w 624" name="T70"/>
              <a:gd fmla="*/ 164 h 624" name="T71"/>
              <a:gd fmla="*/ 222 w 624" name="T72"/>
              <a:gd fmla="*/ 86 h 624" name="T73"/>
              <a:gd fmla="*/ 310 w 624" name="T74"/>
              <a:gd fmla="*/ 48 h 624" name="T75"/>
              <a:gd fmla="*/ 392 w 624" name="T76"/>
              <a:gd fmla="*/ 62 h 624" name="T77"/>
              <a:gd fmla="*/ 464 w 624" name="T78"/>
              <a:gd fmla="*/ 122 h 624" name="T79"/>
              <a:gd fmla="*/ 492 w 624" name="T80"/>
              <a:gd fmla="*/ 214 h 624" name="T81"/>
              <a:gd fmla="*/ 490 w 624" name="T82"/>
              <a:gd fmla="*/ 270 h 624" name="T83"/>
              <a:gd fmla="*/ 504 w 624" name="T84"/>
              <a:gd fmla="*/ 282 h 624" name="T85"/>
              <a:gd fmla="*/ 566 w 624" name="T86"/>
              <a:gd fmla="*/ 336 h 624" name="T87"/>
              <a:gd fmla="*/ 568 w 624" name="T88"/>
              <a:gd fmla="*/ 426 h 624" name="T89"/>
              <a:gd fmla="*/ 468 w 624" name="T90"/>
              <a:gd fmla="*/ 492 h 624" name="T91"/>
              <a:gd fmla="*/ 410 w 624" name="T92"/>
              <a:gd fmla="*/ 484 h 624" name="T93"/>
              <a:gd fmla="*/ 402 w 624" name="T94"/>
              <a:gd fmla="*/ 524 h 624" name="T95"/>
              <a:gd fmla="*/ 468 w 624" name="T96"/>
              <a:gd fmla="*/ 540 h 624" name="T97"/>
              <a:gd fmla="*/ 544 w 624" name="T98"/>
              <a:gd fmla="*/ 522 h 624" name="T99"/>
              <a:gd fmla="*/ 606 w 624" name="T100"/>
              <a:gd fmla="*/ 458 h 624" name="T101"/>
              <a:gd fmla="*/ 624 w 624" name="T102"/>
              <a:gd fmla="*/ 384 h 624" name="T103"/>
              <a:gd fmla="*/ 574 w 624" name="T104"/>
              <a:gd fmla="*/ 268 h 62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24" w="624">
                <a:moveTo>
                  <a:pt x="466" y="316"/>
                </a:moveTo>
                <a:lnTo>
                  <a:pt x="466" y="316"/>
                </a:lnTo>
                <a:lnTo>
                  <a:pt x="464" y="306"/>
                </a:lnTo>
                <a:lnTo>
                  <a:pt x="458" y="298"/>
                </a:lnTo>
                <a:lnTo>
                  <a:pt x="450" y="294"/>
                </a:lnTo>
                <a:lnTo>
                  <a:pt x="442" y="292"/>
                </a:lnTo>
                <a:lnTo>
                  <a:pt x="442" y="292"/>
                </a:lnTo>
                <a:lnTo>
                  <a:pt x="420" y="294"/>
                </a:lnTo>
                <a:lnTo>
                  <a:pt x="398" y="298"/>
                </a:lnTo>
                <a:lnTo>
                  <a:pt x="380" y="306"/>
                </a:lnTo>
                <a:lnTo>
                  <a:pt x="362" y="316"/>
                </a:lnTo>
                <a:lnTo>
                  <a:pt x="362" y="236"/>
                </a:lnTo>
                <a:lnTo>
                  <a:pt x="362" y="236"/>
                </a:lnTo>
                <a:lnTo>
                  <a:pt x="360" y="228"/>
                </a:lnTo>
                <a:lnTo>
                  <a:pt x="358" y="222"/>
                </a:lnTo>
                <a:lnTo>
                  <a:pt x="356" y="216"/>
                </a:lnTo>
                <a:lnTo>
                  <a:pt x="350" y="210"/>
                </a:lnTo>
                <a:lnTo>
                  <a:pt x="346" y="206"/>
                </a:lnTo>
                <a:lnTo>
                  <a:pt x="340" y="202"/>
                </a:lnTo>
                <a:lnTo>
                  <a:pt x="332" y="200"/>
                </a:lnTo>
                <a:lnTo>
                  <a:pt x="326" y="200"/>
                </a:lnTo>
                <a:lnTo>
                  <a:pt x="326" y="200"/>
                </a:lnTo>
                <a:lnTo>
                  <a:pt x="318" y="200"/>
                </a:lnTo>
                <a:lnTo>
                  <a:pt x="312" y="202"/>
                </a:lnTo>
                <a:lnTo>
                  <a:pt x="306" y="206"/>
                </a:lnTo>
                <a:lnTo>
                  <a:pt x="300" y="210"/>
                </a:lnTo>
                <a:lnTo>
                  <a:pt x="296" y="216"/>
                </a:lnTo>
                <a:lnTo>
                  <a:pt x="292" y="222"/>
                </a:lnTo>
                <a:lnTo>
                  <a:pt x="290" y="228"/>
                </a:lnTo>
                <a:lnTo>
                  <a:pt x="290" y="236"/>
                </a:lnTo>
                <a:lnTo>
                  <a:pt x="290" y="370"/>
                </a:lnTo>
                <a:lnTo>
                  <a:pt x="290" y="370"/>
                </a:lnTo>
                <a:lnTo>
                  <a:pt x="276" y="360"/>
                </a:lnTo>
                <a:lnTo>
                  <a:pt x="264" y="350"/>
                </a:lnTo>
                <a:lnTo>
                  <a:pt x="250" y="342"/>
                </a:lnTo>
                <a:lnTo>
                  <a:pt x="234" y="336"/>
                </a:lnTo>
                <a:lnTo>
                  <a:pt x="218" y="330"/>
                </a:lnTo>
                <a:lnTo>
                  <a:pt x="202" y="326"/>
                </a:lnTo>
                <a:lnTo>
                  <a:pt x="186" y="324"/>
                </a:lnTo>
                <a:lnTo>
                  <a:pt x="170" y="324"/>
                </a:lnTo>
                <a:lnTo>
                  <a:pt x="170" y="324"/>
                </a:lnTo>
                <a:lnTo>
                  <a:pt x="160" y="326"/>
                </a:lnTo>
                <a:lnTo>
                  <a:pt x="152" y="330"/>
                </a:lnTo>
                <a:lnTo>
                  <a:pt x="148" y="338"/>
                </a:lnTo>
                <a:lnTo>
                  <a:pt x="146" y="348"/>
                </a:lnTo>
                <a:lnTo>
                  <a:pt x="146" y="348"/>
                </a:lnTo>
                <a:lnTo>
                  <a:pt x="148" y="356"/>
                </a:lnTo>
                <a:lnTo>
                  <a:pt x="152" y="364"/>
                </a:lnTo>
                <a:lnTo>
                  <a:pt x="160" y="370"/>
                </a:lnTo>
                <a:lnTo>
                  <a:pt x="170" y="372"/>
                </a:lnTo>
                <a:lnTo>
                  <a:pt x="170" y="372"/>
                </a:lnTo>
                <a:lnTo>
                  <a:pt x="188" y="372"/>
                </a:lnTo>
                <a:lnTo>
                  <a:pt x="208" y="378"/>
                </a:lnTo>
                <a:lnTo>
                  <a:pt x="226" y="384"/>
                </a:lnTo>
                <a:lnTo>
                  <a:pt x="242" y="392"/>
                </a:lnTo>
                <a:lnTo>
                  <a:pt x="256" y="404"/>
                </a:lnTo>
                <a:lnTo>
                  <a:pt x="270" y="418"/>
                </a:lnTo>
                <a:lnTo>
                  <a:pt x="280" y="432"/>
                </a:lnTo>
                <a:lnTo>
                  <a:pt x="290" y="448"/>
                </a:lnTo>
                <a:lnTo>
                  <a:pt x="290" y="588"/>
                </a:lnTo>
                <a:lnTo>
                  <a:pt x="290" y="588"/>
                </a:lnTo>
                <a:lnTo>
                  <a:pt x="290" y="596"/>
                </a:lnTo>
                <a:lnTo>
                  <a:pt x="292" y="602"/>
                </a:lnTo>
                <a:lnTo>
                  <a:pt x="296" y="608"/>
                </a:lnTo>
                <a:lnTo>
                  <a:pt x="300" y="614"/>
                </a:lnTo>
                <a:lnTo>
                  <a:pt x="306" y="618"/>
                </a:lnTo>
                <a:lnTo>
                  <a:pt x="312" y="622"/>
                </a:lnTo>
                <a:lnTo>
                  <a:pt x="318" y="624"/>
                </a:lnTo>
                <a:lnTo>
                  <a:pt x="326" y="624"/>
                </a:lnTo>
                <a:lnTo>
                  <a:pt x="326" y="624"/>
                </a:lnTo>
                <a:lnTo>
                  <a:pt x="332" y="624"/>
                </a:lnTo>
                <a:lnTo>
                  <a:pt x="340" y="622"/>
                </a:lnTo>
                <a:lnTo>
                  <a:pt x="346" y="618"/>
                </a:lnTo>
                <a:lnTo>
                  <a:pt x="350" y="614"/>
                </a:lnTo>
                <a:lnTo>
                  <a:pt x="356" y="608"/>
                </a:lnTo>
                <a:lnTo>
                  <a:pt x="358" y="602"/>
                </a:lnTo>
                <a:lnTo>
                  <a:pt x="360" y="596"/>
                </a:lnTo>
                <a:lnTo>
                  <a:pt x="362" y="588"/>
                </a:lnTo>
                <a:lnTo>
                  <a:pt x="362" y="386"/>
                </a:lnTo>
                <a:lnTo>
                  <a:pt x="362" y="386"/>
                </a:lnTo>
                <a:lnTo>
                  <a:pt x="368" y="376"/>
                </a:lnTo>
                <a:lnTo>
                  <a:pt x="376" y="368"/>
                </a:lnTo>
                <a:lnTo>
                  <a:pt x="384" y="360"/>
                </a:lnTo>
                <a:lnTo>
                  <a:pt x="394" y="352"/>
                </a:lnTo>
                <a:lnTo>
                  <a:pt x="404" y="346"/>
                </a:lnTo>
                <a:lnTo>
                  <a:pt x="416" y="342"/>
                </a:lnTo>
                <a:lnTo>
                  <a:pt x="428" y="340"/>
                </a:lnTo>
                <a:lnTo>
                  <a:pt x="442" y="340"/>
                </a:lnTo>
                <a:lnTo>
                  <a:pt x="442" y="340"/>
                </a:lnTo>
                <a:lnTo>
                  <a:pt x="450" y="338"/>
                </a:lnTo>
                <a:lnTo>
                  <a:pt x="458" y="332"/>
                </a:lnTo>
                <a:lnTo>
                  <a:pt x="464" y="324"/>
                </a:lnTo>
                <a:lnTo>
                  <a:pt x="466" y="316"/>
                </a:lnTo>
                <a:lnTo>
                  <a:pt x="466" y="316"/>
                </a:lnTo>
                <a:close/>
                <a:moveTo>
                  <a:pt x="538" y="244"/>
                </a:moveTo>
                <a:lnTo>
                  <a:pt x="538" y="244"/>
                </a:lnTo>
                <a:lnTo>
                  <a:pt x="540" y="214"/>
                </a:lnTo>
                <a:lnTo>
                  <a:pt x="540" y="214"/>
                </a:lnTo>
                <a:lnTo>
                  <a:pt x="540" y="192"/>
                </a:lnTo>
                <a:lnTo>
                  <a:pt x="536" y="170"/>
                </a:lnTo>
                <a:lnTo>
                  <a:pt x="532" y="150"/>
                </a:lnTo>
                <a:lnTo>
                  <a:pt x="524" y="130"/>
                </a:lnTo>
                <a:lnTo>
                  <a:pt x="514" y="112"/>
                </a:lnTo>
                <a:lnTo>
                  <a:pt x="504" y="94"/>
                </a:lnTo>
                <a:lnTo>
                  <a:pt x="492" y="78"/>
                </a:lnTo>
                <a:lnTo>
                  <a:pt x="478" y="62"/>
                </a:lnTo>
                <a:lnTo>
                  <a:pt x="462" y="48"/>
                </a:lnTo>
                <a:lnTo>
                  <a:pt x="446" y="36"/>
                </a:lnTo>
                <a:lnTo>
                  <a:pt x="428" y="26"/>
                </a:lnTo>
                <a:lnTo>
                  <a:pt x="410" y="16"/>
                </a:lnTo>
                <a:lnTo>
                  <a:pt x="390" y="10"/>
                </a:lnTo>
                <a:lnTo>
                  <a:pt x="370" y="4"/>
                </a:lnTo>
                <a:lnTo>
                  <a:pt x="348" y="2"/>
                </a:lnTo>
                <a:lnTo>
                  <a:pt x="326" y="0"/>
                </a:lnTo>
                <a:lnTo>
                  <a:pt x="326" y="0"/>
                </a:lnTo>
                <a:lnTo>
                  <a:pt x="306" y="2"/>
                </a:lnTo>
                <a:lnTo>
                  <a:pt x="284" y="4"/>
                </a:lnTo>
                <a:lnTo>
                  <a:pt x="264" y="10"/>
                </a:lnTo>
                <a:lnTo>
                  <a:pt x="246" y="16"/>
                </a:lnTo>
                <a:lnTo>
                  <a:pt x="226" y="24"/>
                </a:lnTo>
                <a:lnTo>
                  <a:pt x="210" y="36"/>
                </a:lnTo>
                <a:lnTo>
                  <a:pt x="194" y="48"/>
                </a:lnTo>
                <a:lnTo>
                  <a:pt x="178" y="60"/>
                </a:lnTo>
                <a:lnTo>
                  <a:pt x="164" y="76"/>
                </a:lnTo>
                <a:lnTo>
                  <a:pt x="152" y="90"/>
                </a:lnTo>
                <a:lnTo>
                  <a:pt x="140" y="108"/>
                </a:lnTo>
                <a:lnTo>
                  <a:pt x="132" y="126"/>
                </a:lnTo>
                <a:lnTo>
                  <a:pt x="124" y="146"/>
                </a:lnTo>
                <a:lnTo>
                  <a:pt x="118" y="164"/>
                </a:lnTo>
                <a:lnTo>
                  <a:pt x="114" y="186"/>
                </a:lnTo>
                <a:lnTo>
                  <a:pt x="112" y="206"/>
                </a:lnTo>
                <a:lnTo>
                  <a:pt x="112" y="206"/>
                </a:lnTo>
                <a:lnTo>
                  <a:pt x="88" y="218"/>
                </a:lnTo>
                <a:lnTo>
                  <a:pt x="68" y="232"/>
                </a:lnTo>
                <a:lnTo>
                  <a:pt x="48" y="250"/>
                </a:lnTo>
                <a:lnTo>
                  <a:pt x="32" y="270"/>
                </a:lnTo>
                <a:lnTo>
                  <a:pt x="18" y="292"/>
                </a:lnTo>
                <a:lnTo>
                  <a:pt x="8" y="316"/>
                </a:lnTo>
                <a:lnTo>
                  <a:pt x="2" y="342"/>
                </a:lnTo>
                <a:lnTo>
                  <a:pt x="0" y="368"/>
                </a:lnTo>
                <a:lnTo>
                  <a:pt x="0" y="368"/>
                </a:lnTo>
                <a:lnTo>
                  <a:pt x="2" y="386"/>
                </a:lnTo>
                <a:lnTo>
                  <a:pt x="4" y="402"/>
                </a:lnTo>
                <a:lnTo>
                  <a:pt x="8" y="420"/>
                </a:lnTo>
                <a:lnTo>
                  <a:pt x="14" y="434"/>
                </a:lnTo>
                <a:lnTo>
                  <a:pt x="22" y="450"/>
                </a:lnTo>
                <a:lnTo>
                  <a:pt x="30" y="464"/>
                </a:lnTo>
                <a:lnTo>
                  <a:pt x="40" y="478"/>
                </a:lnTo>
                <a:lnTo>
                  <a:pt x="52" y="490"/>
                </a:lnTo>
                <a:lnTo>
                  <a:pt x="64" y="500"/>
                </a:lnTo>
                <a:lnTo>
                  <a:pt x="76" y="510"/>
                </a:lnTo>
                <a:lnTo>
                  <a:pt x="90" y="520"/>
                </a:lnTo>
                <a:lnTo>
                  <a:pt x="106" y="526"/>
                </a:lnTo>
                <a:lnTo>
                  <a:pt x="122" y="532"/>
                </a:lnTo>
                <a:lnTo>
                  <a:pt x="138" y="536"/>
                </a:lnTo>
                <a:lnTo>
                  <a:pt x="156" y="540"/>
                </a:lnTo>
                <a:lnTo>
                  <a:pt x="172" y="540"/>
                </a:lnTo>
                <a:lnTo>
                  <a:pt x="172" y="540"/>
                </a:lnTo>
                <a:lnTo>
                  <a:pt x="190" y="540"/>
                </a:lnTo>
                <a:lnTo>
                  <a:pt x="206" y="536"/>
                </a:lnTo>
                <a:lnTo>
                  <a:pt x="224" y="532"/>
                </a:lnTo>
                <a:lnTo>
                  <a:pt x="240" y="526"/>
                </a:lnTo>
                <a:lnTo>
                  <a:pt x="240" y="526"/>
                </a:lnTo>
                <a:lnTo>
                  <a:pt x="246" y="522"/>
                </a:lnTo>
                <a:lnTo>
                  <a:pt x="252" y="514"/>
                </a:lnTo>
                <a:lnTo>
                  <a:pt x="254" y="504"/>
                </a:lnTo>
                <a:lnTo>
                  <a:pt x="252" y="496"/>
                </a:lnTo>
                <a:lnTo>
                  <a:pt x="252" y="496"/>
                </a:lnTo>
                <a:lnTo>
                  <a:pt x="246" y="488"/>
                </a:lnTo>
                <a:lnTo>
                  <a:pt x="238" y="482"/>
                </a:lnTo>
                <a:lnTo>
                  <a:pt x="230" y="480"/>
                </a:lnTo>
                <a:lnTo>
                  <a:pt x="220" y="482"/>
                </a:lnTo>
                <a:lnTo>
                  <a:pt x="220" y="482"/>
                </a:lnTo>
                <a:lnTo>
                  <a:pt x="210" y="486"/>
                </a:lnTo>
                <a:lnTo>
                  <a:pt x="198" y="490"/>
                </a:lnTo>
                <a:lnTo>
                  <a:pt x="186" y="492"/>
                </a:lnTo>
                <a:lnTo>
                  <a:pt x="172" y="492"/>
                </a:lnTo>
                <a:lnTo>
                  <a:pt x="172" y="492"/>
                </a:lnTo>
                <a:lnTo>
                  <a:pt x="160" y="492"/>
                </a:lnTo>
                <a:lnTo>
                  <a:pt x="148" y="490"/>
                </a:lnTo>
                <a:lnTo>
                  <a:pt x="136" y="486"/>
                </a:lnTo>
                <a:lnTo>
                  <a:pt x="124" y="482"/>
                </a:lnTo>
                <a:lnTo>
                  <a:pt x="104" y="470"/>
                </a:lnTo>
                <a:lnTo>
                  <a:pt x="86" y="456"/>
                </a:lnTo>
                <a:lnTo>
                  <a:pt x="70" y="438"/>
                </a:lnTo>
                <a:lnTo>
                  <a:pt x="58" y="416"/>
                </a:lnTo>
                <a:lnTo>
                  <a:pt x="54" y="404"/>
                </a:lnTo>
                <a:lnTo>
                  <a:pt x="52" y="392"/>
                </a:lnTo>
                <a:lnTo>
                  <a:pt x="50" y="380"/>
                </a:lnTo>
                <a:lnTo>
                  <a:pt x="48" y="368"/>
                </a:lnTo>
                <a:lnTo>
                  <a:pt x="48" y="368"/>
                </a:lnTo>
                <a:lnTo>
                  <a:pt x="50" y="346"/>
                </a:lnTo>
                <a:lnTo>
                  <a:pt x="56" y="326"/>
                </a:lnTo>
                <a:lnTo>
                  <a:pt x="64" y="308"/>
                </a:lnTo>
                <a:lnTo>
                  <a:pt x="76" y="292"/>
                </a:lnTo>
                <a:lnTo>
                  <a:pt x="88" y="276"/>
                </a:lnTo>
                <a:lnTo>
                  <a:pt x="104" y="264"/>
                </a:lnTo>
                <a:lnTo>
                  <a:pt x="122" y="254"/>
                </a:lnTo>
                <a:lnTo>
                  <a:pt x="142" y="248"/>
                </a:lnTo>
                <a:lnTo>
                  <a:pt x="142" y="248"/>
                </a:lnTo>
                <a:lnTo>
                  <a:pt x="144" y="248"/>
                </a:lnTo>
                <a:lnTo>
                  <a:pt x="144" y="248"/>
                </a:lnTo>
                <a:lnTo>
                  <a:pt x="144" y="248"/>
                </a:lnTo>
                <a:lnTo>
                  <a:pt x="144" y="248"/>
                </a:lnTo>
                <a:lnTo>
                  <a:pt x="146" y="246"/>
                </a:lnTo>
                <a:lnTo>
                  <a:pt x="146" y="246"/>
                </a:lnTo>
                <a:lnTo>
                  <a:pt x="152" y="242"/>
                </a:lnTo>
                <a:lnTo>
                  <a:pt x="158" y="238"/>
                </a:lnTo>
                <a:lnTo>
                  <a:pt x="160" y="230"/>
                </a:lnTo>
                <a:lnTo>
                  <a:pt x="162" y="222"/>
                </a:lnTo>
                <a:lnTo>
                  <a:pt x="162" y="222"/>
                </a:lnTo>
                <a:lnTo>
                  <a:pt x="160" y="214"/>
                </a:lnTo>
                <a:lnTo>
                  <a:pt x="160" y="214"/>
                </a:lnTo>
                <a:lnTo>
                  <a:pt x="162" y="198"/>
                </a:lnTo>
                <a:lnTo>
                  <a:pt x="164" y="180"/>
                </a:lnTo>
                <a:lnTo>
                  <a:pt x="168" y="164"/>
                </a:lnTo>
                <a:lnTo>
                  <a:pt x="174" y="150"/>
                </a:lnTo>
                <a:lnTo>
                  <a:pt x="180" y="134"/>
                </a:lnTo>
                <a:lnTo>
                  <a:pt x="190" y="122"/>
                </a:lnTo>
                <a:lnTo>
                  <a:pt x="198" y="108"/>
                </a:lnTo>
                <a:lnTo>
                  <a:pt x="210" y="96"/>
                </a:lnTo>
                <a:lnTo>
                  <a:pt x="222" y="86"/>
                </a:lnTo>
                <a:lnTo>
                  <a:pt x="234" y="76"/>
                </a:lnTo>
                <a:lnTo>
                  <a:pt x="248" y="68"/>
                </a:lnTo>
                <a:lnTo>
                  <a:pt x="262" y="62"/>
                </a:lnTo>
                <a:lnTo>
                  <a:pt x="278" y="56"/>
                </a:lnTo>
                <a:lnTo>
                  <a:pt x="294" y="52"/>
                </a:lnTo>
                <a:lnTo>
                  <a:pt x="310" y="48"/>
                </a:lnTo>
                <a:lnTo>
                  <a:pt x="326" y="48"/>
                </a:lnTo>
                <a:lnTo>
                  <a:pt x="326" y="48"/>
                </a:lnTo>
                <a:lnTo>
                  <a:pt x="344" y="48"/>
                </a:lnTo>
                <a:lnTo>
                  <a:pt x="360" y="52"/>
                </a:lnTo>
                <a:lnTo>
                  <a:pt x="376" y="56"/>
                </a:lnTo>
                <a:lnTo>
                  <a:pt x="392" y="62"/>
                </a:lnTo>
                <a:lnTo>
                  <a:pt x="406" y="68"/>
                </a:lnTo>
                <a:lnTo>
                  <a:pt x="420" y="76"/>
                </a:lnTo>
                <a:lnTo>
                  <a:pt x="432" y="86"/>
                </a:lnTo>
                <a:lnTo>
                  <a:pt x="444" y="96"/>
                </a:lnTo>
                <a:lnTo>
                  <a:pt x="454" y="108"/>
                </a:lnTo>
                <a:lnTo>
                  <a:pt x="464" y="122"/>
                </a:lnTo>
                <a:lnTo>
                  <a:pt x="472" y="134"/>
                </a:lnTo>
                <a:lnTo>
                  <a:pt x="480" y="150"/>
                </a:lnTo>
                <a:lnTo>
                  <a:pt x="486" y="164"/>
                </a:lnTo>
                <a:lnTo>
                  <a:pt x="490" y="180"/>
                </a:lnTo>
                <a:lnTo>
                  <a:pt x="492" y="198"/>
                </a:lnTo>
                <a:lnTo>
                  <a:pt x="492" y="214"/>
                </a:lnTo>
                <a:lnTo>
                  <a:pt x="492" y="214"/>
                </a:lnTo>
                <a:lnTo>
                  <a:pt x="492" y="234"/>
                </a:lnTo>
                <a:lnTo>
                  <a:pt x="488" y="254"/>
                </a:lnTo>
                <a:lnTo>
                  <a:pt x="488" y="254"/>
                </a:lnTo>
                <a:lnTo>
                  <a:pt x="488" y="262"/>
                </a:lnTo>
                <a:lnTo>
                  <a:pt x="490" y="270"/>
                </a:lnTo>
                <a:lnTo>
                  <a:pt x="496" y="278"/>
                </a:lnTo>
                <a:lnTo>
                  <a:pt x="504" y="282"/>
                </a:lnTo>
                <a:lnTo>
                  <a:pt x="504" y="282"/>
                </a:lnTo>
                <a:lnTo>
                  <a:pt x="504" y="282"/>
                </a:lnTo>
                <a:lnTo>
                  <a:pt x="504" y="282"/>
                </a:lnTo>
                <a:lnTo>
                  <a:pt x="504" y="282"/>
                </a:lnTo>
                <a:lnTo>
                  <a:pt x="504" y="282"/>
                </a:lnTo>
                <a:lnTo>
                  <a:pt x="520" y="288"/>
                </a:lnTo>
                <a:lnTo>
                  <a:pt x="534" y="298"/>
                </a:lnTo>
                <a:lnTo>
                  <a:pt x="546" y="308"/>
                </a:lnTo>
                <a:lnTo>
                  <a:pt x="556" y="322"/>
                </a:lnTo>
                <a:lnTo>
                  <a:pt x="566" y="336"/>
                </a:lnTo>
                <a:lnTo>
                  <a:pt x="572" y="350"/>
                </a:lnTo>
                <a:lnTo>
                  <a:pt x="576" y="366"/>
                </a:lnTo>
                <a:lnTo>
                  <a:pt x="576" y="384"/>
                </a:lnTo>
                <a:lnTo>
                  <a:pt x="576" y="384"/>
                </a:lnTo>
                <a:lnTo>
                  <a:pt x="574" y="406"/>
                </a:lnTo>
                <a:lnTo>
                  <a:pt x="568" y="426"/>
                </a:lnTo>
                <a:lnTo>
                  <a:pt x="558" y="444"/>
                </a:lnTo>
                <a:lnTo>
                  <a:pt x="546" y="460"/>
                </a:lnTo>
                <a:lnTo>
                  <a:pt x="530" y="474"/>
                </a:lnTo>
                <a:lnTo>
                  <a:pt x="510" y="484"/>
                </a:lnTo>
                <a:lnTo>
                  <a:pt x="490" y="490"/>
                </a:lnTo>
                <a:lnTo>
                  <a:pt x="468" y="492"/>
                </a:lnTo>
                <a:lnTo>
                  <a:pt x="468" y="492"/>
                </a:lnTo>
                <a:lnTo>
                  <a:pt x="448" y="490"/>
                </a:lnTo>
                <a:lnTo>
                  <a:pt x="428" y="484"/>
                </a:lnTo>
                <a:lnTo>
                  <a:pt x="428" y="484"/>
                </a:lnTo>
                <a:lnTo>
                  <a:pt x="420" y="482"/>
                </a:lnTo>
                <a:lnTo>
                  <a:pt x="410" y="484"/>
                </a:lnTo>
                <a:lnTo>
                  <a:pt x="402" y="490"/>
                </a:lnTo>
                <a:lnTo>
                  <a:pt x="398" y="498"/>
                </a:lnTo>
                <a:lnTo>
                  <a:pt x="398" y="498"/>
                </a:lnTo>
                <a:lnTo>
                  <a:pt x="396" y="506"/>
                </a:lnTo>
                <a:lnTo>
                  <a:pt x="398" y="516"/>
                </a:lnTo>
                <a:lnTo>
                  <a:pt x="402" y="524"/>
                </a:lnTo>
                <a:lnTo>
                  <a:pt x="410" y="528"/>
                </a:lnTo>
                <a:lnTo>
                  <a:pt x="410" y="528"/>
                </a:lnTo>
                <a:lnTo>
                  <a:pt x="424" y="534"/>
                </a:lnTo>
                <a:lnTo>
                  <a:pt x="440" y="538"/>
                </a:lnTo>
                <a:lnTo>
                  <a:pt x="454" y="540"/>
                </a:lnTo>
                <a:lnTo>
                  <a:pt x="468" y="540"/>
                </a:lnTo>
                <a:lnTo>
                  <a:pt x="468" y="540"/>
                </a:lnTo>
                <a:lnTo>
                  <a:pt x="484" y="540"/>
                </a:lnTo>
                <a:lnTo>
                  <a:pt x="500" y="536"/>
                </a:lnTo>
                <a:lnTo>
                  <a:pt x="516" y="532"/>
                </a:lnTo>
                <a:lnTo>
                  <a:pt x="530" y="528"/>
                </a:lnTo>
                <a:lnTo>
                  <a:pt x="544" y="522"/>
                </a:lnTo>
                <a:lnTo>
                  <a:pt x="556" y="514"/>
                </a:lnTo>
                <a:lnTo>
                  <a:pt x="568" y="504"/>
                </a:lnTo>
                <a:lnTo>
                  <a:pt x="580" y="494"/>
                </a:lnTo>
                <a:lnTo>
                  <a:pt x="590" y="484"/>
                </a:lnTo>
                <a:lnTo>
                  <a:pt x="598" y="472"/>
                </a:lnTo>
                <a:lnTo>
                  <a:pt x="606" y="458"/>
                </a:lnTo>
                <a:lnTo>
                  <a:pt x="612" y="444"/>
                </a:lnTo>
                <a:lnTo>
                  <a:pt x="618" y="430"/>
                </a:lnTo>
                <a:lnTo>
                  <a:pt x="622" y="416"/>
                </a:lnTo>
                <a:lnTo>
                  <a:pt x="624" y="400"/>
                </a:lnTo>
                <a:lnTo>
                  <a:pt x="624" y="384"/>
                </a:lnTo>
                <a:lnTo>
                  <a:pt x="624" y="384"/>
                </a:lnTo>
                <a:lnTo>
                  <a:pt x="624" y="362"/>
                </a:lnTo>
                <a:lnTo>
                  <a:pt x="618" y="340"/>
                </a:lnTo>
                <a:lnTo>
                  <a:pt x="612" y="320"/>
                </a:lnTo>
                <a:lnTo>
                  <a:pt x="602" y="302"/>
                </a:lnTo>
                <a:lnTo>
                  <a:pt x="588" y="284"/>
                </a:lnTo>
                <a:lnTo>
                  <a:pt x="574" y="268"/>
                </a:lnTo>
                <a:lnTo>
                  <a:pt x="558" y="256"/>
                </a:lnTo>
                <a:lnTo>
                  <a:pt x="538" y="244"/>
                </a:lnTo>
                <a:lnTo>
                  <a:pt x="538" y="244"/>
                </a:lnTo>
                <a:close/>
              </a:path>
            </a:pathLst>
          </a:custGeom>
          <a:solidFill>
            <a:schemeClr val="bg1"/>
          </a:solidFill>
          <a:ln>
            <a:noFill/>
          </a:ln>
          <a:effectLst/>
          <a:extLst/>
        </p:spPr>
        <p:txBody>
          <a:bodyPr anchor="t" anchorCtr="0" bIns="45720" compatLnSpc="1" lIns="91440" numCol="1" rIns="91440" tIns="45720" vert="horz" wrap="square">
            <a:prstTxWarp prst="textNoShape">
              <a:avLst/>
            </a:prstTxWarp>
          </a:bodyPr>
          <a:lstStyle/>
          <a:p>
            <a:endParaRPr altLang="en-US" lang="ko-KR" sz="1600"/>
          </a:p>
        </p:txBody>
      </p:sp>
      <p:sp>
        <p:nvSpPr>
          <p:cNvPr id="59" name="Freeform 6"/>
          <p:cNvSpPr>
            <a:spLocks noEditPoints="1"/>
          </p:cNvSpPr>
          <p:nvPr/>
        </p:nvSpPr>
        <p:spPr bwMode="auto">
          <a:xfrm>
            <a:off x="1658280" y="3602583"/>
            <a:ext cx="453421" cy="438888"/>
          </a:xfrm>
          <a:custGeom>
            <a:gdLst>
              <a:gd fmla="*/ 540 w 624" name="T0"/>
              <a:gd fmla="*/ 288 h 604" name="T1"/>
              <a:gd fmla="*/ 534 w 624" name="T2"/>
              <a:gd fmla="*/ 178 h 604" name="T3"/>
              <a:gd fmla="*/ 534 w 624" name="T4"/>
              <a:gd fmla="*/ 144 h 604" name="T5"/>
              <a:gd fmla="*/ 464 w 624" name="T6"/>
              <a:gd fmla="*/ 178 h 604" name="T7"/>
              <a:gd fmla="*/ 390 w 624" name="T8"/>
              <a:gd fmla="*/ 94 h 604" name="T9"/>
              <a:gd fmla="*/ 436 w 624" name="T10"/>
              <a:gd fmla="*/ 70 h 604" name="T11"/>
              <a:gd fmla="*/ 458 w 624" name="T12"/>
              <a:gd fmla="*/ 36 h 604" name="T13"/>
              <a:gd fmla="*/ 442 w 624" name="T14"/>
              <a:gd fmla="*/ 6 h 604" name="T15"/>
              <a:gd fmla="*/ 408 w 624" name="T16"/>
              <a:gd fmla="*/ 2 h 604" name="T17"/>
              <a:gd fmla="*/ 386 w 624" name="T18"/>
              <a:gd fmla="*/ 36 h 604" name="T19"/>
              <a:gd fmla="*/ 356 w 624" name="T20"/>
              <a:gd fmla="*/ 76 h 604" name="T21"/>
              <a:gd fmla="*/ 282 w 624" name="T22"/>
              <a:gd fmla="*/ 72 h 604" name="T23"/>
              <a:gd fmla="*/ 240 w 624" name="T24"/>
              <a:gd fmla="*/ 36 h 604" name="T25"/>
              <a:gd fmla="*/ 224 w 624" name="T26"/>
              <a:gd fmla="*/ 6 h 604" name="T27"/>
              <a:gd fmla="*/ 190 w 624" name="T28"/>
              <a:gd fmla="*/ 2 h 604" name="T29"/>
              <a:gd fmla="*/ 168 w 624" name="T30"/>
              <a:gd fmla="*/ 36 h 604" name="T31"/>
              <a:gd fmla="*/ 184 w 624" name="T32"/>
              <a:gd fmla="*/ 66 h 604" name="T33"/>
              <a:gd fmla="*/ 234 w 624" name="T34"/>
              <a:gd fmla="*/ 94 h 604" name="T35"/>
              <a:gd fmla="*/ 188 w 624" name="T36"/>
              <a:gd fmla="*/ 160 h 604" name="T37"/>
              <a:gd fmla="*/ 100 w 624" name="T38"/>
              <a:gd fmla="*/ 138 h 604" name="T39"/>
              <a:gd fmla="*/ 92 w 624" name="T40"/>
              <a:gd fmla="*/ 178 h 604" name="T41"/>
              <a:gd fmla="*/ 92 w 624" name="T42"/>
              <a:gd fmla="*/ 272 h 604" name="T43"/>
              <a:gd fmla="*/ 24 w 624" name="T44"/>
              <a:gd fmla="*/ 340 h 604" name="T45"/>
              <a:gd fmla="*/ 2 w 624" name="T46"/>
              <a:gd fmla="*/ 374 h 604" name="T47"/>
              <a:gd fmla="*/ 76 w 624" name="T48"/>
              <a:gd fmla="*/ 406 h 604" name="T49"/>
              <a:gd fmla="*/ 116 w 624" name="T50"/>
              <a:gd fmla="*/ 502 h 604" name="T51"/>
              <a:gd fmla="*/ 86 w 624" name="T52"/>
              <a:gd fmla="*/ 576 h 604" name="T53"/>
              <a:gd fmla="*/ 118 w 624" name="T54"/>
              <a:gd fmla="*/ 590 h 604" name="T55"/>
              <a:gd fmla="*/ 212 w 624" name="T56"/>
              <a:gd fmla="*/ 582 h 604" name="T57"/>
              <a:gd fmla="*/ 312 w 624" name="T58"/>
              <a:gd fmla="*/ 604 h 604" name="T59"/>
              <a:gd fmla="*/ 432 w 624" name="T60"/>
              <a:gd fmla="*/ 572 h 604" name="T61"/>
              <a:gd fmla="*/ 516 w 624" name="T62"/>
              <a:gd fmla="*/ 592 h 604" name="T63"/>
              <a:gd fmla="*/ 540 w 624" name="T64"/>
              <a:gd fmla="*/ 568 h 604" name="T65"/>
              <a:gd fmla="*/ 518 w 624" name="T66"/>
              <a:gd fmla="*/ 488 h 604" name="T67"/>
              <a:gd fmla="*/ 552 w 624" name="T68"/>
              <a:gd fmla="*/ 388 h 604" name="T69"/>
              <a:gd fmla="*/ 624 w 624" name="T70"/>
              <a:gd fmla="*/ 364 h 604" name="T71"/>
              <a:gd fmla="*/ 600 w 624" name="T72"/>
              <a:gd fmla="*/ 340 h 604" name="T73"/>
              <a:gd fmla="*/ 322 w 624" name="T74"/>
              <a:gd fmla="*/ 310 h 604" name="T75"/>
              <a:gd fmla="*/ 288 w 624" name="T76"/>
              <a:gd fmla="*/ 332 h 604" name="T77"/>
              <a:gd fmla="*/ 218 w 624" name="T78"/>
              <a:gd fmla="*/ 544 h 604" name="T79"/>
              <a:gd fmla="*/ 140 w 624" name="T80"/>
              <a:gd fmla="*/ 470 h 604" name="T81"/>
              <a:gd fmla="*/ 108 w 624" name="T82"/>
              <a:gd fmla="*/ 364 h 604" name="T83"/>
              <a:gd fmla="*/ 492 w 624" name="T84"/>
              <a:gd fmla="*/ 268 h 604" name="T85"/>
              <a:gd fmla="*/ 516 w 624" name="T86"/>
              <a:gd fmla="*/ 364 h 604" name="T87"/>
              <a:gd fmla="*/ 486 w 624" name="T88"/>
              <a:gd fmla="*/ 470 h 604" name="T89"/>
              <a:gd fmla="*/ 408 w 624" name="T90"/>
              <a:gd fmla="*/ 544 h 604" name="T91"/>
              <a:gd fmla="*/ 200 w 624" name="T92"/>
              <a:gd fmla="*/ 372 h 604" name="T93"/>
              <a:gd fmla="*/ 160 w 624" name="T94"/>
              <a:gd fmla="*/ 394 h 604" name="T95"/>
              <a:gd fmla="*/ 156 w 624" name="T96"/>
              <a:gd fmla="*/ 438 h 604" name="T97"/>
              <a:gd fmla="*/ 200 w 624" name="T98"/>
              <a:gd fmla="*/ 468 h 604" name="T99"/>
              <a:gd fmla="*/ 240 w 624" name="T100"/>
              <a:gd fmla="*/ 446 h 604" name="T101"/>
              <a:gd fmla="*/ 244 w 624" name="T102"/>
              <a:gd fmla="*/ 402 h 604" name="T103"/>
              <a:gd fmla="*/ 200 w 624" name="T104"/>
              <a:gd fmla="*/ 372 h 604" name="T105"/>
              <a:gd fmla="*/ 398 w 624" name="T106"/>
              <a:gd fmla="*/ 380 h 604" name="T107"/>
              <a:gd fmla="*/ 376 w 624" name="T108"/>
              <a:gd fmla="*/ 420 h 604" name="T109"/>
              <a:gd fmla="*/ 406 w 624" name="T110"/>
              <a:gd fmla="*/ 464 h 604" name="T111"/>
              <a:gd fmla="*/ 452 w 624" name="T112"/>
              <a:gd fmla="*/ 460 h 604" name="T113"/>
              <a:gd fmla="*/ 472 w 624" name="T114"/>
              <a:gd fmla="*/ 420 h 604" name="T115"/>
              <a:gd fmla="*/ 444 w 624" name="T116"/>
              <a:gd fmla="*/ 376 h 60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4" w="624">
                <a:moveTo>
                  <a:pt x="600" y="340"/>
                </a:moveTo>
                <a:lnTo>
                  <a:pt x="552" y="340"/>
                </a:lnTo>
                <a:lnTo>
                  <a:pt x="552" y="340"/>
                </a:lnTo>
                <a:lnTo>
                  <a:pt x="550" y="322"/>
                </a:lnTo>
                <a:lnTo>
                  <a:pt x="546" y="304"/>
                </a:lnTo>
                <a:lnTo>
                  <a:pt x="540" y="288"/>
                </a:lnTo>
                <a:lnTo>
                  <a:pt x="534" y="272"/>
                </a:lnTo>
                <a:lnTo>
                  <a:pt x="526" y="256"/>
                </a:lnTo>
                <a:lnTo>
                  <a:pt x="518" y="240"/>
                </a:lnTo>
                <a:lnTo>
                  <a:pt x="508" y="226"/>
                </a:lnTo>
                <a:lnTo>
                  <a:pt x="498" y="212"/>
                </a:lnTo>
                <a:lnTo>
                  <a:pt x="534" y="178"/>
                </a:lnTo>
                <a:lnTo>
                  <a:pt x="534" y="178"/>
                </a:lnTo>
                <a:lnTo>
                  <a:pt x="538" y="170"/>
                </a:lnTo>
                <a:lnTo>
                  <a:pt x="540" y="160"/>
                </a:lnTo>
                <a:lnTo>
                  <a:pt x="538" y="152"/>
                </a:lnTo>
                <a:lnTo>
                  <a:pt x="534" y="144"/>
                </a:lnTo>
                <a:lnTo>
                  <a:pt x="534" y="144"/>
                </a:lnTo>
                <a:lnTo>
                  <a:pt x="526" y="138"/>
                </a:lnTo>
                <a:lnTo>
                  <a:pt x="516" y="136"/>
                </a:lnTo>
                <a:lnTo>
                  <a:pt x="508" y="138"/>
                </a:lnTo>
                <a:lnTo>
                  <a:pt x="500" y="144"/>
                </a:lnTo>
                <a:lnTo>
                  <a:pt x="464" y="178"/>
                </a:lnTo>
                <a:lnTo>
                  <a:pt x="464" y="178"/>
                </a:lnTo>
                <a:lnTo>
                  <a:pt x="438" y="160"/>
                </a:lnTo>
                <a:lnTo>
                  <a:pt x="438" y="160"/>
                </a:lnTo>
                <a:lnTo>
                  <a:pt x="430" y="140"/>
                </a:lnTo>
                <a:lnTo>
                  <a:pt x="420" y="122"/>
                </a:lnTo>
                <a:lnTo>
                  <a:pt x="406" y="108"/>
                </a:lnTo>
                <a:lnTo>
                  <a:pt x="390" y="94"/>
                </a:lnTo>
                <a:lnTo>
                  <a:pt x="410" y="70"/>
                </a:lnTo>
                <a:lnTo>
                  <a:pt x="410" y="70"/>
                </a:lnTo>
                <a:lnTo>
                  <a:pt x="422" y="72"/>
                </a:lnTo>
                <a:lnTo>
                  <a:pt x="422" y="72"/>
                </a:lnTo>
                <a:lnTo>
                  <a:pt x="430" y="72"/>
                </a:lnTo>
                <a:lnTo>
                  <a:pt x="436" y="70"/>
                </a:lnTo>
                <a:lnTo>
                  <a:pt x="442" y="66"/>
                </a:lnTo>
                <a:lnTo>
                  <a:pt x="448" y="62"/>
                </a:lnTo>
                <a:lnTo>
                  <a:pt x="452" y="56"/>
                </a:lnTo>
                <a:lnTo>
                  <a:pt x="456" y="50"/>
                </a:lnTo>
                <a:lnTo>
                  <a:pt x="458" y="44"/>
                </a:lnTo>
                <a:lnTo>
                  <a:pt x="458" y="36"/>
                </a:lnTo>
                <a:lnTo>
                  <a:pt x="458" y="36"/>
                </a:lnTo>
                <a:lnTo>
                  <a:pt x="458" y="28"/>
                </a:lnTo>
                <a:lnTo>
                  <a:pt x="456" y="22"/>
                </a:lnTo>
                <a:lnTo>
                  <a:pt x="452" y="16"/>
                </a:lnTo>
                <a:lnTo>
                  <a:pt x="448" y="10"/>
                </a:lnTo>
                <a:lnTo>
                  <a:pt x="442" y="6"/>
                </a:lnTo>
                <a:lnTo>
                  <a:pt x="436" y="2"/>
                </a:lnTo>
                <a:lnTo>
                  <a:pt x="430" y="0"/>
                </a:lnTo>
                <a:lnTo>
                  <a:pt x="422" y="0"/>
                </a:lnTo>
                <a:lnTo>
                  <a:pt x="422" y="0"/>
                </a:lnTo>
                <a:lnTo>
                  <a:pt x="414" y="0"/>
                </a:lnTo>
                <a:lnTo>
                  <a:pt x="408" y="2"/>
                </a:lnTo>
                <a:lnTo>
                  <a:pt x="402" y="6"/>
                </a:lnTo>
                <a:lnTo>
                  <a:pt x="396" y="10"/>
                </a:lnTo>
                <a:lnTo>
                  <a:pt x="392" y="16"/>
                </a:lnTo>
                <a:lnTo>
                  <a:pt x="388" y="22"/>
                </a:lnTo>
                <a:lnTo>
                  <a:pt x="386" y="28"/>
                </a:lnTo>
                <a:lnTo>
                  <a:pt x="386" y="36"/>
                </a:lnTo>
                <a:lnTo>
                  <a:pt x="386" y="36"/>
                </a:lnTo>
                <a:lnTo>
                  <a:pt x="388" y="46"/>
                </a:lnTo>
                <a:lnTo>
                  <a:pt x="392" y="54"/>
                </a:lnTo>
                <a:lnTo>
                  <a:pt x="370" y="82"/>
                </a:lnTo>
                <a:lnTo>
                  <a:pt x="370" y="82"/>
                </a:lnTo>
                <a:lnTo>
                  <a:pt x="356" y="76"/>
                </a:lnTo>
                <a:lnTo>
                  <a:pt x="342" y="72"/>
                </a:lnTo>
                <a:lnTo>
                  <a:pt x="328" y="68"/>
                </a:lnTo>
                <a:lnTo>
                  <a:pt x="312" y="68"/>
                </a:lnTo>
                <a:lnTo>
                  <a:pt x="312" y="68"/>
                </a:lnTo>
                <a:lnTo>
                  <a:pt x="298" y="68"/>
                </a:lnTo>
                <a:lnTo>
                  <a:pt x="282" y="72"/>
                </a:lnTo>
                <a:lnTo>
                  <a:pt x="268" y="76"/>
                </a:lnTo>
                <a:lnTo>
                  <a:pt x="256" y="82"/>
                </a:lnTo>
                <a:lnTo>
                  <a:pt x="234" y="54"/>
                </a:lnTo>
                <a:lnTo>
                  <a:pt x="234" y="54"/>
                </a:lnTo>
                <a:lnTo>
                  <a:pt x="238" y="46"/>
                </a:lnTo>
                <a:lnTo>
                  <a:pt x="240" y="36"/>
                </a:lnTo>
                <a:lnTo>
                  <a:pt x="240" y="36"/>
                </a:lnTo>
                <a:lnTo>
                  <a:pt x="238" y="28"/>
                </a:lnTo>
                <a:lnTo>
                  <a:pt x="236" y="22"/>
                </a:lnTo>
                <a:lnTo>
                  <a:pt x="234" y="16"/>
                </a:lnTo>
                <a:lnTo>
                  <a:pt x="228" y="10"/>
                </a:lnTo>
                <a:lnTo>
                  <a:pt x="224" y="6"/>
                </a:lnTo>
                <a:lnTo>
                  <a:pt x="218" y="2"/>
                </a:lnTo>
                <a:lnTo>
                  <a:pt x="210" y="0"/>
                </a:lnTo>
                <a:lnTo>
                  <a:pt x="204" y="0"/>
                </a:lnTo>
                <a:lnTo>
                  <a:pt x="204" y="0"/>
                </a:lnTo>
                <a:lnTo>
                  <a:pt x="196" y="0"/>
                </a:lnTo>
                <a:lnTo>
                  <a:pt x="190" y="2"/>
                </a:lnTo>
                <a:lnTo>
                  <a:pt x="184" y="6"/>
                </a:lnTo>
                <a:lnTo>
                  <a:pt x="178" y="10"/>
                </a:lnTo>
                <a:lnTo>
                  <a:pt x="174" y="16"/>
                </a:lnTo>
                <a:lnTo>
                  <a:pt x="170" y="22"/>
                </a:lnTo>
                <a:lnTo>
                  <a:pt x="168" y="28"/>
                </a:lnTo>
                <a:lnTo>
                  <a:pt x="168" y="36"/>
                </a:lnTo>
                <a:lnTo>
                  <a:pt x="168" y="36"/>
                </a:lnTo>
                <a:lnTo>
                  <a:pt x="168" y="44"/>
                </a:lnTo>
                <a:lnTo>
                  <a:pt x="170" y="50"/>
                </a:lnTo>
                <a:lnTo>
                  <a:pt x="174" y="56"/>
                </a:lnTo>
                <a:lnTo>
                  <a:pt x="178" y="62"/>
                </a:lnTo>
                <a:lnTo>
                  <a:pt x="184" y="66"/>
                </a:lnTo>
                <a:lnTo>
                  <a:pt x="190" y="70"/>
                </a:lnTo>
                <a:lnTo>
                  <a:pt x="196" y="72"/>
                </a:lnTo>
                <a:lnTo>
                  <a:pt x="204" y="72"/>
                </a:lnTo>
                <a:lnTo>
                  <a:pt x="204" y="72"/>
                </a:lnTo>
                <a:lnTo>
                  <a:pt x="216" y="70"/>
                </a:lnTo>
                <a:lnTo>
                  <a:pt x="234" y="94"/>
                </a:lnTo>
                <a:lnTo>
                  <a:pt x="234" y="94"/>
                </a:lnTo>
                <a:lnTo>
                  <a:pt x="220" y="108"/>
                </a:lnTo>
                <a:lnTo>
                  <a:pt x="206" y="122"/>
                </a:lnTo>
                <a:lnTo>
                  <a:pt x="196" y="140"/>
                </a:lnTo>
                <a:lnTo>
                  <a:pt x="188" y="160"/>
                </a:lnTo>
                <a:lnTo>
                  <a:pt x="188" y="160"/>
                </a:lnTo>
                <a:lnTo>
                  <a:pt x="160" y="178"/>
                </a:lnTo>
                <a:lnTo>
                  <a:pt x="126" y="144"/>
                </a:lnTo>
                <a:lnTo>
                  <a:pt x="126" y="144"/>
                </a:lnTo>
                <a:lnTo>
                  <a:pt x="118" y="138"/>
                </a:lnTo>
                <a:lnTo>
                  <a:pt x="110" y="136"/>
                </a:lnTo>
                <a:lnTo>
                  <a:pt x="100" y="138"/>
                </a:lnTo>
                <a:lnTo>
                  <a:pt x="92" y="144"/>
                </a:lnTo>
                <a:lnTo>
                  <a:pt x="92" y="144"/>
                </a:lnTo>
                <a:lnTo>
                  <a:pt x="86" y="152"/>
                </a:lnTo>
                <a:lnTo>
                  <a:pt x="86" y="160"/>
                </a:lnTo>
                <a:lnTo>
                  <a:pt x="86" y="170"/>
                </a:lnTo>
                <a:lnTo>
                  <a:pt x="92" y="178"/>
                </a:lnTo>
                <a:lnTo>
                  <a:pt x="126" y="212"/>
                </a:lnTo>
                <a:lnTo>
                  <a:pt x="126" y="212"/>
                </a:lnTo>
                <a:lnTo>
                  <a:pt x="116" y="226"/>
                </a:lnTo>
                <a:lnTo>
                  <a:pt x="108" y="240"/>
                </a:lnTo>
                <a:lnTo>
                  <a:pt x="98" y="256"/>
                </a:lnTo>
                <a:lnTo>
                  <a:pt x="92" y="272"/>
                </a:lnTo>
                <a:lnTo>
                  <a:pt x="86" y="288"/>
                </a:lnTo>
                <a:lnTo>
                  <a:pt x="80" y="304"/>
                </a:lnTo>
                <a:lnTo>
                  <a:pt x="76" y="322"/>
                </a:lnTo>
                <a:lnTo>
                  <a:pt x="74" y="340"/>
                </a:lnTo>
                <a:lnTo>
                  <a:pt x="24" y="340"/>
                </a:lnTo>
                <a:lnTo>
                  <a:pt x="24" y="340"/>
                </a:lnTo>
                <a:lnTo>
                  <a:pt x="16" y="342"/>
                </a:lnTo>
                <a:lnTo>
                  <a:pt x="8" y="348"/>
                </a:lnTo>
                <a:lnTo>
                  <a:pt x="2" y="354"/>
                </a:lnTo>
                <a:lnTo>
                  <a:pt x="0" y="364"/>
                </a:lnTo>
                <a:lnTo>
                  <a:pt x="0" y="364"/>
                </a:lnTo>
                <a:lnTo>
                  <a:pt x="2" y="374"/>
                </a:lnTo>
                <a:lnTo>
                  <a:pt x="8" y="380"/>
                </a:lnTo>
                <a:lnTo>
                  <a:pt x="16" y="386"/>
                </a:lnTo>
                <a:lnTo>
                  <a:pt x="24" y="388"/>
                </a:lnTo>
                <a:lnTo>
                  <a:pt x="74" y="388"/>
                </a:lnTo>
                <a:lnTo>
                  <a:pt x="74" y="388"/>
                </a:lnTo>
                <a:lnTo>
                  <a:pt x="76" y="406"/>
                </a:lnTo>
                <a:lnTo>
                  <a:pt x="80" y="424"/>
                </a:lnTo>
                <a:lnTo>
                  <a:pt x="86" y="440"/>
                </a:lnTo>
                <a:lnTo>
                  <a:pt x="92" y="456"/>
                </a:lnTo>
                <a:lnTo>
                  <a:pt x="98" y="472"/>
                </a:lnTo>
                <a:lnTo>
                  <a:pt x="108" y="488"/>
                </a:lnTo>
                <a:lnTo>
                  <a:pt x="116" y="502"/>
                </a:lnTo>
                <a:lnTo>
                  <a:pt x="126" y="516"/>
                </a:lnTo>
                <a:lnTo>
                  <a:pt x="92" y="550"/>
                </a:lnTo>
                <a:lnTo>
                  <a:pt x="92" y="550"/>
                </a:lnTo>
                <a:lnTo>
                  <a:pt x="86" y="558"/>
                </a:lnTo>
                <a:lnTo>
                  <a:pt x="86" y="568"/>
                </a:lnTo>
                <a:lnTo>
                  <a:pt x="86" y="576"/>
                </a:lnTo>
                <a:lnTo>
                  <a:pt x="92" y="584"/>
                </a:lnTo>
                <a:lnTo>
                  <a:pt x="92" y="584"/>
                </a:lnTo>
                <a:lnTo>
                  <a:pt x="100" y="590"/>
                </a:lnTo>
                <a:lnTo>
                  <a:pt x="110" y="592"/>
                </a:lnTo>
                <a:lnTo>
                  <a:pt x="110" y="592"/>
                </a:lnTo>
                <a:lnTo>
                  <a:pt x="118" y="590"/>
                </a:lnTo>
                <a:lnTo>
                  <a:pt x="126" y="584"/>
                </a:lnTo>
                <a:lnTo>
                  <a:pt x="160" y="550"/>
                </a:lnTo>
                <a:lnTo>
                  <a:pt x="160" y="550"/>
                </a:lnTo>
                <a:lnTo>
                  <a:pt x="176" y="562"/>
                </a:lnTo>
                <a:lnTo>
                  <a:pt x="194" y="572"/>
                </a:lnTo>
                <a:lnTo>
                  <a:pt x="212" y="582"/>
                </a:lnTo>
                <a:lnTo>
                  <a:pt x="230" y="590"/>
                </a:lnTo>
                <a:lnTo>
                  <a:pt x="250" y="596"/>
                </a:lnTo>
                <a:lnTo>
                  <a:pt x="270" y="600"/>
                </a:lnTo>
                <a:lnTo>
                  <a:pt x="292" y="604"/>
                </a:lnTo>
                <a:lnTo>
                  <a:pt x="312" y="604"/>
                </a:lnTo>
                <a:lnTo>
                  <a:pt x="312" y="604"/>
                </a:lnTo>
                <a:lnTo>
                  <a:pt x="334" y="604"/>
                </a:lnTo>
                <a:lnTo>
                  <a:pt x="354" y="600"/>
                </a:lnTo>
                <a:lnTo>
                  <a:pt x="376" y="596"/>
                </a:lnTo>
                <a:lnTo>
                  <a:pt x="394" y="590"/>
                </a:lnTo>
                <a:lnTo>
                  <a:pt x="414" y="582"/>
                </a:lnTo>
                <a:lnTo>
                  <a:pt x="432" y="572"/>
                </a:lnTo>
                <a:lnTo>
                  <a:pt x="448" y="562"/>
                </a:lnTo>
                <a:lnTo>
                  <a:pt x="464" y="550"/>
                </a:lnTo>
                <a:lnTo>
                  <a:pt x="500" y="584"/>
                </a:lnTo>
                <a:lnTo>
                  <a:pt x="500" y="584"/>
                </a:lnTo>
                <a:lnTo>
                  <a:pt x="508" y="590"/>
                </a:lnTo>
                <a:lnTo>
                  <a:pt x="516" y="592"/>
                </a:lnTo>
                <a:lnTo>
                  <a:pt x="516" y="592"/>
                </a:lnTo>
                <a:lnTo>
                  <a:pt x="526" y="590"/>
                </a:lnTo>
                <a:lnTo>
                  <a:pt x="534" y="584"/>
                </a:lnTo>
                <a:lnTo>
                  <a:pt x="534" y="584"/>
                </a:lnTo>
                <a:lnTo>
                  <a:pt x="538" y="576"/>
                </a:lnTo>
                <a:lnTo>
                  <a:pt x="540" y="568"/>
                </a:lnTo>
                <a:lnTo>
                  <a:pt x="538" y="558"/>
                </a:lnTo>
                <a:lnTo>
                  <a:pt x="534" y="550"/>
                </a:lnTo>
                <a:lnTo>
                  <a:pt x="498" y="516"/>
                </a:lnTo>
                <a:lnTo>
                  <a:pt x="498" y="516"/>
                </a:lnTo>
                <a:lnTo>
                  <a:pt x="508" y="502"/>
                </a:lnTo>
                <a:lnTo>
                  <a:pt x="518" y="488"/>
                </a:lnTo>
                <a:lnTo>
                  <a:pt x="526" y="472"/>
                </a:lnTo>
                <a:lnTo>
                  <a:pt x="534" y="456"/>
                </a:lnTo>
                <a:lnTo>
                  <a:pt x="540" y="440"/>
                </a:lnTo>
                <a:lnTo>
                  <a:pt x="546" y="424"/>
                </a:lnTo>
                <a:lnTo>
                  <a:pt x="550" y="406"/>
                </a:lnTo>
                <a:lnTo>
                  <a:pt x="552" y="388"/>
                </a:lnTo>
                <a:lnTo>
                  <a:pt x="600" y="388"/>
                </a:lnTo>
                <a:lnTo>
                  <a:pt x="600" y="388"/>
                </a:lnTo>
                <a:lnTo>
                  <a:pt x="610" y="386"/>
                </a:lnTo>
                <a:lnTo>
                  <a:pt x="618" y="380"/>
                </a:lnTo>
                <a:lnTo>
                  <a:pt x="622" y="374"/>
                </a:lnTo>
                <a:lnTo>
                  <a:pt x="624" y="364"/>
                </a:lnTo>
                <a:lnTo>
                  <a:pt x="624" y="364"/>
                </a:lnTo>
                <a:lnTo>
                  <a:pt x="622" y="354"/>
                </a:lnTo>
                <a:lnTo>
                  <a:pt x="618" y="348"/>
                </a:lnTo>
                <a:lnTo>
                  <a:pt x="610" y="342"/>
                </a:lnTo>
                <a:lnTo>
                  <a:pt x="600" y="340"/>
                </a:lnTo>
                <a:lnTo>
                  <a:pt x="600" y="340"/>
                </a:lnTo>
                <a:close/>
                <a:moveTo>
                  <a:pt x="336" y="566"/>
                </a:moveTo>
                <a:lnTo>
                  <a:pt x="336" y="332"/>
                </a:lnTo>
                <a:lnTo>
                  <a:pt x="336" y="332"/>
                </a:lnTo>
                <a:lnTo>
                  <a:pt x="334" y="322"/>
                </a:lnTo>
                <a:lnTo>
                  <a:pt x="330" y="316"/>
                </a:lnTo>
                <a:lnTo>
                  <a:pt x="322" y="310"/>
                </a:lnTo>
                <a:lnTo>
                  <a:pt x="312" y="308"/>
                </a:lnTo>
                <a:lnTo>
                  <a:pt x="312" y="308"/>
                </a:lnTo>
                <a:lnTo>
                  <a:pt x="304" y="310"/>
                </a:lnTo>
                <a:lnTo>
                  <a:pt x="296" y="316"/>
                </a:lnTo>
                <a:lnTo>
                  <a:pt x="290" y="322"/>
                </a:lnTo>
                <a:lnTo>
                  <a:pt x="288" y="332"/>
                </a:lnTo>
                <a:lnTo>
                  <a:pt x="288" y="566"/>
                </a:lnTo>
                <a:lnTo>
                  <a:pt x="288" y="566"/>
                </a:lnTo>
                <a:lnTo>
                  <a:pt x="270" y="564"/>
                </a:lnTo>
                <a:lnTo>
                  <a:pt x="252" y="558"/>
                </a:lnTo>
                <a:lnTo>
                  <a:pt x="234" y="552"/>
                </a:lnTo>
                <a:lnTo>
                  <a:pt x="218" y="544"/>
                </a:lnTo>
                <a:lnTo>
                  <a:pt x="202" y="536"/>
                </a:lnTo>
                <a:lnTo>
                  <a:pt x="188" y="524"/>
                </a:lnTo>
                <a:lnTo>
                  <a:pt x="174" y="512"/>
                </a:lnTo>
                <a:lnTo>
                  <a:pt x="160" y="500"/>
                </a:lnTo>
                <a:lnTo>
                  <a:pt x="150" y="486"/>
                </a:lnTo>
                <a:lnTo>
                  <a:pt x="140" y="470"/>
                </a:lnTo>
                <a:lnTo>
                  <a:pt x="130" y="454"/>
                </a:lnTo>
                <a:lnTo>
                  <a:pt x="122" y="438"/>
                </a:lnTo>
                <a:lnTo>
                  <a:pt x="116" y="420"/>
                </a:lnTo>
                <a:lnTo>
                  <a:pt x="112" y="402"/>
                </a:lnTo>
                <a:lnTo>
                  <a:pt x="110" y="384"/>
                </a:lnTo>
                <a:lnTo>
                  <a:pt x="108" y="364"/>
                </a:lnTo>
                <a:lnTo>
                  <a:pt x="108" y="364"/>
                </a:lnTo>
                <a:lnTo>
                  <a:pt x="110" y="338"/>
                </a:lnTo>
                <a:lnTo>
                  <a:pt x="116" y="314"/>
                </a:lnTo>
                <a:lnTo>
                  <a:pt x="122" y="290"/>
                </a:lnTo>
                <a:lnTo>
                  <a:pt x="132" y="268"/>
                </a:lnTo>
                <a:lnTo>
                  <a:pt x="492" y="268"/>
                </a:lnTo>
                <a:lnTo>
                  <a:pt x="492" y="268"/>
                </a:lnTo>
                <a:lnTo>
                  <a:pt x="502" y="290"/>
                </a:lnTo>
                <a:lnTo>
                  <a:pt x="510" y="314"/>
                </a:lnTo>
                <a:lnTo>
                  <a:pt x="516" y="338"/>
                </a:lnTo>
                <a:lnTo>
                  <a:pt x="516" y="364"/>
                </a:lnTo>
                <a:lnTo>
                  <a:pt x="516" y="364"/>
                </a:lnTo>
                <a:lnTo>
                  <a:pt x="516" y="384"/>
                </a:lnTo>
                <a:lnTo>
                  <a:pt x="514" y="402"/>
                </a:lnTo>
                <a:lnTo>
                  <a:pt x="508" y="420"/>
                </a:lnTo>
                <a:lnTo>
                  <a:pt x="502" y="438"/>
                </a:lnTo>
                <a:lnTo>
                  <a:pt x="496" y="454"/>
                </a:lnTo>
                <a:lnTo>
                  <a:pt x="486" y="470"/>
                </a:lnTo>
                <a:lnTo>
                  <a:pt x="476" y="486"/>
                </a:lnTo>
                <a:lnTo>
                  <a:pt x="464" y="500"/>
                </a:lnTo>
                <a:lnTo>
                  <a:pt x="452" y="512"/>
                </a:lnTo>
                <a:lnTo>
                  <a:pt x="438" y="524"/>
                </a:lnTo>
                <a:lnTo>
                  <a:pt x="424" y="536"/>
                </a:lnTo>
                <a:lnTo>
                  <a:pt x="408" y="544"/>
                </a:lnTo>
                <a:lnTo>
                  <a:pt x="390" y="552"/>
                </a:lnTo>
                <a:lnTo>
                  <a:pt x="374" y="558"/>
                </a:lnTo>
                <a:lnTo>
                  <a:pt x="356" y="564"/>
                </a:lnTo>
                <a:lnTo>
                  <a:pt x="336" y="566"/>
                </a:lnTo>
                <a:lnTo>
                  <a:pt x="336" y="566"/>
                </a:lnTo>
                <a:close/>
                <a:moveTo>
                  <a:pt x="200" y="372"/>
                </a:moveTo>
                <a:lnTo>
                  <a:pt x="200" y="372"/>
                </a:lnTo>
                <a:lnTo>
                  <a:pt x="192" y="372"/>
                </a:lnTo>
                <a:lnTo>
                  <a:pt x="182" y="376"/>
                </a:lnTo>
                <a:lnTo>
                  <a:pt x="174" y="380"/>
                </a:lnTo>
                <a:lnTo>
                  <a:pt x="166" y="386"/>
                </a:lnTo>
                <a:lnTo>
                  <a:pt x="160" y="394"/>
                </a:lnTo>
                <a:lnTo>
                  <a:pt x="156" y="402"/>
                </a:lnTo>
                <a:lnTo>
                  <a:pt x="154" y="410"/>
                </a:lnTo>
                <a:lnTo>
                  <a:pt x="152" y="420"/>
                </a:lnTo>
                <a:lnTo>
                  <a:pt x="152" y="420"/>
                </a:lnTo>
                <a:lnTo>
                  <a:pt x="154" y="430"/>
                </a:lnTo>
                <a:lnTo>
                  <a:pt x="156" y="438"/>
                </a:lnTo>
                <a:lnTo>
                  <a:pt x="160" y="446"/>
                </a:lnTo>
                <a:lnTo>
                  <a:pt x="166" y="454"/>
                </a:lnTo>
                <a:lnTo>
                  <a:pt x="174" y="460"/>
                </a:lnTo>
                <a:lnTo>
                  <a:pt x="182" y="464"/>
                </a:lnTo>
                <a:lnTo>
                  <a:pt x="192" y="468"/>
                </a:lnTo>
                <a:lnTo>
                  <a:pt x="200" y="468"/>
                </a:lnTo>
                <a:lnTo>
                  <a:pt x="200" y="468"/>
                </a:lnTo>
                <a:lnTo>
                  <a:pt x="210" y="468"/>
                </a:lnTo>
                <a:lnTo>
                  <a:pt x="220" y="464"/>
                </a:lnTo>
                <a:lnTo>
                  <a:pt x="228" y="460"/>
                </a:lnTo>
                <a:lnTo>
                  <a:pt x="234" y="454"/>
                </a:lnTo>
                <a:lnTo>
                  <a:pt x="240" y="446"/>
                </a:lnTo>
                <a:lnTo>
                  <a:pt x="244" y="438"/>
                </a:lnTo>
                <a:lnTo>
                  <a:pt x="248" y="430"/>
                </a:lnTo>
                <a:lnTo>
                  <a:pt x="248" y="420"/>
                </a:lnTo>
                <a:lnTo>
                  <a:pt x="248" y="420"/>
                </a:lnTo>
                <a:lnTo>
                  <a:pt x="248" y="410"/>
                </a:lnTo>
                <a:lnTo>
                  <a:pt x="244" y="402"/>
                </a:lnTo>
                <a:lnTo>
                  <a:pt x="240" y="394"/>
                </a:lnTo>
                <a:lnTo>
                  <a:pt x="234" y="386"/>
                </a:lnTo>
                <a:lnTo>
                  <a:pt x="228" y="380"/>
                </a:lnTo>
                <a:lnTo>
                  <a:pt x="220" y="376"/>
                </a:lnTo>
                <a:lnTo>
                  <a:pt x="210" y="372"/>
                </a:lnTo>
                <a:lnTo>
                  <a:pt x="200" y="372"/>
                </a:lnTo>
                <a:lnTo>
                  <a:pt x="200" y="372"/>
                </a:lnTo>
                <a:close/>
                <a:moveTo>
                  <a:pt x="424" y="372"/>
                </a:moveTo>
                <a:lnTo>
                  <a:pt x="424" y="372"/>
                </a:lnTo>
                <a:lnTo>
                  <a:pt x="416" y="372"/>
                </a:lnTo>
                <a:lnTo>
                  <a:pt x="406" y="376"/>
                </a:lnTo>
                <a:lnTo>
                  <a:pt x="398" y="380"/>
                </a:lnTo>
                <a:lnTo>
                  <a:pt x="390" y="386"/>
                </a:lnTo>
                <a:lnTo>
                  <a:pt x="384" y="394"/>
                </a:lnTo>
                <a:lnTo>
                  <a:pt x="380" y="402"/>
                </a:lnTo>
                <a:lnTo>
                  <a:pt x="378" y="410"/>
                </a:lnTo>
                <a:lnTo>
                  <a:pt x="376" y="420"/>
                </a:lnTo>
                <a:lnTo>
                  <a:pt x="376" y="420"/>
                </a:lnTo>
                <a:lnTo>
                  <a:pt x="378" y="430"/>
                </a:lnTo>
                <a:lnTo>
                  <a:pt x="380" y="438"/>
                </a:lnTo>
                <a:lnTo>
                  <a:pt x="384" y="446"/>
                </a:lnTo>
                <a:lnTo>
                  <a:pt x="390" y="454"/>
                </a:lnTo>
                <a:lnTo>
                  <a:pt x="398" y="460"/>
                </a:lnTo>
                <a:lnTo>
                  <a:pt x="406" y="464"/>
                </a:lnTo>
                <a:lnTo>
                  <a:pt x="416" y="468"/>
                </a:lnTo>
                <a:lnTo>
                  <a:pt x="424" y="468"/>
                </a:lnTo>
                <a:lnTo>
                  <a:pt x="424" y="468"/>
                </a:lnTo>
                <a:lnTo>
                  <a:pt x="434" y="468"/>
                </a:lnTo>
                <a:lnTo>
                  <a:pt x="444" y="464"/>
                </a:lnTo>
                <a:lnTo>
                  <a:pt x="452" y="460"/>
                </a:lnTo>
                <a:lnTo>
                  <a:pt x="458" y="454"/>
                </a:lnTo>
                <a:lnTo>
                  <a:pt x="464" y="446"/>
                </a:lnTo>
                <a:lnTo>
                  <a:pt x="468" y="438"/>
                </a:lnTo>
                <a:lnTo>
                  <a:pt x="472" y="430"/>
                </a:lnTo>
                <a:lnTo>
                  <a:pt x="472" y="420"/>
                </a:lnTo>
                <a:lnTo>
                  <a:pt x="472" y="420"/>
                </a:lnTo>
                <a:lnTo>
                  <a:pt x="472" y="410"/>
                </a:lnTo>
                <a:lnTo>
                  <a:pt x="468" y="402"/>
                </a:lnTo>
                <a:lnTo>
                  <a:pt x="464" y="394"/>
                </a:lnTo>
                <a:lnTo>
                  <a:pt x="458" y="386"/>
                </a:lnTo>
                <a:lnTo>
                  <a:pt x="452" y="380"/>
                </a:lnTo>
                <a:lnTo>
                  <a:pt x="444" y="376"/>
                </a:lnTo>
                <a:lnTo>
                  <a:pt x="434" y="372"/>
                </a:lnTo>
                <a:lnTo>
                  <a:pt x="424" y="372"/>
                </a:lnTo>
                <a:lnTo>
                  <a:pt x="424" y="372"/>
                </a:lnTo>
                <a:close/>
              </a:path>
            </a:pathLst>
          </a:custGeom>
          <a:solidFill>
            <a:schemeClr val="bg1"/>
          </a:solidFill>
          <a:ln>
            <a:noFill/>
          </a:ln>
          <a:effectLst/>
          <a:extLst/>
        </p:spPr>
        <p:txBody>
          <a:bodyPr anchor="t" anchorCtr="0" bIns="45720" compatLnSpc="1" lIns="91440" numCol="1" rIns="91440" tIns="45720" vert="horz" wrap="square">
            <a:prstTxWarp prst="textNoShape">
              <a:avLst/>
            </a:prstTxWarp>
          </a:bodyPr>
          <a:lstStyle/>
          <a:p>
            <a:endParaRPr altLang="en-US" lang="ko-KR" sz="1600"/>
          </a:p>
        </p:txBody>
      </p:sp>
      <p:sp>
        <p:nvSpPr>
          <p:cNvPr id="60" name="Rectangle 3"/>
          <p:cNvSpPr txBox="1">
            <a:spLocks noChangeArrowheads="1"/>
          </p:cNvSpPr>
          <p:nvPr/>
        </p:nvSpPr>
        <p:spPr bwMode="auto">
          <a:xfrm>
            <a:off x="2272456" y="2074171"/>
            <a:ext cx="1570613" cy="54864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900">
                <a:solidFill>
                  <a:schemeClr val="bg1"/>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sp>
        <p:nvSpPr>
          <p:cNvPr id="61" name="Rectangle 3"/>
          <p:cNvSpPr txBox="1">
            <a:spLocks noChangeArrowheads="1"/>
          </p:cNvSpPr>
          <p:nvPr/>
        </p:nvSpPr>
        <p:spPr bwMode="auto">
          <a:xfrm>
            <a:off x="2272456" y="3547707"/>
            <a:ext cx="1570613" cy="54864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900">
                <a:solidFill>
                  <a:schemeClr val="bg1"/>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sp>
        <p:nvSpPr>
          <p:cNvPr id="62" name="Rectangle 3"/>
          <p:cNvSpPr txBox="1">
            <a:spLocks noChangeArrowheads="1"/>
          </p:cNvSpPr>
          <p:nvPr/>
        </p:nvSpPr>
        <p:spPr bwMode="auto">
          <a:xfrm>
            <a:off x="1981715" y="1593611"/>
            <a:ext cx="1855553" cy="24384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600">
                <a:solidFill>
                  <a:srgbClr val="402D1F"/>
                </a:solidFill>
                <a:latin charset="0" panose="020f0502020204030204" pitchFamily="34" typeface="Calibri"/>
                <a:ea charset="0" panose="020b0604030504040204" pitchFamily="34" typeface="Tahoma"/>
                <a:cs charset="0" panose="020b0604030504040204" pitchFamily="34" typeface="Tahoma"/>
              </a:rPr>
              <a:t>Eye-Catching Visual</a:t>
            </a:r>
          </a:p>
        </p:txBody>
      </p:sp>
    </p:spTree>
    <p:extLst>
      <p:ext uri="{BB962C8B-B14F-4D97-AF65-F5344CB8AC3E}">
        <p14:creationId val="2266879089"/>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4" sz="quarter" type="body"/>
          </p:nvPr>
        </p:nvSpPr>
        <p:spPr/>
        <p:txBody>
          <a:bodyPr/>
          <a:lstStyle/>
          <a:p>
            <a:r>
              <a:rPr altLang="ko-KR" lang="en-US"/>
              <a:t>Circle diagram</a:t>
            </a:r>
          </a:p>
        </p:txBody>
      </p:sp>
      <p:sp>
        <p:nvSpPr>
          <p:cNvPr id="3" name="텍스트 개체 틀 2"/>
          <p:cNvSpPr>
            <a:spLocks noGrp="1"/>
          </p:cNvSpPr>
          <p:nvPr>
            <p:ph idx="15" sz="quarter" type="body"/>
          </p:nvPr>
        </p:nvSpPr>
        <p:spPr/>
        <p:txBody>
          <a:bodyPr/>
          <a:lstStyle/>
          <a:p>
            <a:r>
              <a:rPr altLang="ko-KR" lang="en-US" smtClean="0"/>
              <a:t>Slide sub title</a:t>
            </a:r>
          </a:p>
        </p:txBody>
      </p:sp>
      <p:grpSp>
        <p:nvGrpSpPr>
          <p:cNvPr id="4" name="그룹 3"/>
          <p:cNvGrpSpPr/>
          <p:nvPr/>
        </p:nvGrpSpPr>
        <p:grpSpPr>
          <a:xfrm>
            <a:off x="183243" y="954103"/>
            <a:ext cx="373348" cy="309352"/>
            <a:chOff x="97179" y="1248898"/>
            <a:chExt cx="469218" cy="388789"/>
          </a:xfrm>
        </p:grpSpPr>
        <p:pic>
          <p:nvPicPr>
            <p:cNvPr id="5" name="그림 4"/>
            <p:cNvPicPr>
              <a:picLocks noChangeAspect="1"/>
            </p:cNvPicPr>
            <p:nvPr/>
          </p:nvPicPr>
          <p:blipFill>
            <a:blip r:embed="rId2">
              <a:extLst>
                <a:ext uri="{28A0092B-C50C-407E-A947-70E740481C1C}">
                  <a14:useLocalDpi/>
                </a:ext>
              </a:extLst>
            </a:blip>
            <a:stretch>
              <a:fillRect/>
            </a:stretch>
          </p:blipFill>
          <p:spPr>
            <a:xfrm rot="4712254">
              <a:off x="59591" y="1302829"/>
              <a:ext cx="372446" cy="297269"/>
            </a:xfrm>
            <a:prstGeom prst="rect">
              <a:avLst/>
            </a:prstGeom>
          </p:spPr>
        </p:pic>
        <p:pic>
          <p:nvPicPr>
            <p:cNvPr id="6" name="그림 5"/>
            <p:cNvPicPr>
              <a:picLocks noChangeAspect="1"/>
            </p:cNvPicPr>
            <p:nvPr/>
          </p:nvPicPr>
          <p:blipFill>
            <a:blip r:embed="rId3">
              <a:extLst>
                <a:ext uri="{28A0092B-C50C-407E-A947-70E740481C1C}">
                  <a14:useLocalDpi/>
                </a:ext>
              </a:extLst>
            </a:blip>
            <a:stretch>
              <a:fillRect/>
            </a:stretch>
          </p:blipFill>
          <p:spPr>
            <a:xfrm rot="3584685">
              <a:off x="333679" y="1310312"/>
              <a:ext cx="294131" cy="171304"/>
            </a:xfrm>
            <a:prstGeom prst="rect">
              <a:avLst/>
            </a:prstGeom>
          </p:spPr>
        </p:pic>
      </p:grpSp>
      <p:sp>
        <p:nvSpPr>
          <p:cNvPr id="7" name="텍스트 개체 틀 3"/>
          <p:cNvSpPr txBox="1"/>
          <p:nvPr/>
        </p:nvSpPr>
        <p:spPr>
          <a:xfrm>
            <a:off x="625384" y="988655"/>
            <a:ext cx="8388424" cy="18288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sz="1200">
                <a:solidFill>
                  <a:srgbClr val="402D1F"/>
                </a:solidFill>
                <a:latin charset="0" panose="020f0502020204030204" pitchFamily="34" typeface="Calibri"/>
              </a:rPr>
              <a:t>Our user-friendly and functional search engine helps you locate the right templates, effectively saving your time.</a:t>
            </a:r>
          </a:p>
        </p:txBody>
      </p:sp>
      <p:pic>
        <p:nvPicPr>
          <p:cNvPr id="45" name="그림 44"/>
          <p:cNvPicPr>
            <a:picLocks noChangeAspect="1"/>
          </p:cNvPicPr>
          <p:nvPr/>
        </p:nvPicPr>
        <p:blipFill>
          <a:blip r:embed="rId4">
            <a:extLst>
              <a:ext uri="{28A0092B-C50C-407E-A947-70E740481C1C}">
                <a14:useLocalDpi/>
              </a:ext>
            </a:extLst>
          </a:blip>
          <a:stretch>
            <a:fillRect/>
          </a:stretch>
        </p:blipFill>
        <p:spPr>
          <a:xfrm>
            <a:off x="7808259" y="1110633"/>
            <a:ext cx="1335740" cy="1579710"/>
          </a:xfrm>
          <a:prstGeom prst="rect">
            <a:avLst/>
          </a:prstGeom>
        </p:spPr>
      </p:pic>
      <p:pic>
        <p:nvPicPr>
          <p:cNvPr id="8" name="그림 7"/>
          <p:cNvPicPr>
            <a:picLocks noChangeAspect="1"/>
          </p:cNvPicPr>
          <p:nvPr/>
        </p:nvPicPr>
        <p:blipFill>
          <a:blip r:embed="rId5">
            <a:extLst>
              <a:ext uri="{28A0092B-C50C-407E-A947-70E740481C1C}">
                <a14:useLocalDpi/>
              </a:ext>
            </a:extLst>
          </a:blip>
          <a:stretch>
            <a:fillRect/>
          </a:stretch>
        </p:blipFill>
        <p:spPr>
          <a:xfrm>
            <a:off x="3553035" y="2728040"/>
            <a:ext cx="1834678" cy="1560390"/>
          </a:xfrm>
          <a:prstGeom prst="rect">
            <a:avLst/>
          </a:prstGeom>
        </p:spPr>
      </p:pic>
      <p:sp>
        <p:nvSpPr>
          <p:cNvPr id="9" name="타원 8"/>
          <p:cNvSpPr/>
          <p:nvPr/>
        </p:nvSpPr>
        <p:spPr>
          <a:xfrm>
            <a:off x="3455875" y="2381076"/>
            <a:ext cx="2232252" cy="2232250"/>
          </a:xfrm>
          <a:prstGeom prst="ellipse">
            <a:avLst/>
          </a:prstGeom>
          <a:noFill/>
          <a:ln cap="rnd" w="19050">
            <a:solidFill>
              <a:srgbClr val="402D1F"/>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p>
        </p:txBody>
      </p:sp>
      <p:grpSp>
        <p:nvGrpSpPr>
          <p:cNvPr id="10" name="그룹 9"/>
          <p:cNvGrpSpPr/>
          <p:nvPr/>
        </p:nvGrpSpPr>
        <p:grpSpPr>
          <a:xfrm>
            <a:off x="4344122" y="2113353"/>
            <a:ext cx="455757" cy="455756"/>
            <a:chOff x="4256958" y="2484560"/>
            <a:chExt cx="630084" cy="630084"/>
          </a:xfrm>
        </p:grpSpPr>
        <p:sp>
          <p:nvSpPr>
            <p:cNvPr id="11" name="타원 10"/>
            <p:cNvSpPr/>
            <p:nvPr/>
          </p:nvSpPr>
          <p:spPr>
            <a:xfrm>
              <a:off x="4256958" y="2484560"/>
              <a:ext cx="630084" cy="630084"/>
            </a:xfrm>
            <a:prstGeom prst="ellipse">
              <a:avLst/>
            </a:prstGeom>
            <a:solidFill>
              <a:srgbClr val="402D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effectLst>
                  <a:glow rad="127000">
                    <a:srgbClr val="62B4C0"/>
                  </a:glow>
                </a:effectLst>
              </a:endParaRPr>
            </a:p>
          </p:txBody>
        </p:sp>
        <p:sp>
          <p:nvSpPr>
            <p:cNvPr id="12" name="Freeform 18"/>
            <p:cNvSpPr>
              <a:spLocks noEditPoints="1"/>
            </p:cNvSpPr>
            <p:nvPr/>
          </p:nvSpPr>
          <p:spPr bwMode="auto">
            <a:xfrm>
              <a:off x="4388623" y="2616225"/>
              <a:ext cx="366754" cy="366754"/>
            </a:xfrm>
            <a:custGeom>
              <a:gdLst>
                <a:gd fmla="*/ 540 w 624" name="T0"/>
                <a:gd fmla="*/ 234 h 624" name="T1"/>
                <a:gd fmla="*/ 430 w 624" name="T2"/>
                <a:gd fmla="*/ 154 h 624" name="T3"/>
                <a:gd fmla="*/ 422 w 624" name="T4"/>
                <a:gd fmla="*/ 68 h 624" name="T5"/>
                <a:gd fmla="*/ 456 w 624" name="T6"/>
                <a:gd fmla="*/ 66 h 624" name="T7"/>
                <a:gd fmla="*/ 472 w 624" name="T8"/>
                <a:gd fmla="*/ 36 h 624" name="T9"/>
                <a:gd fmla="*/ 450 w 624" name="T10"/>
                <a:gd fmla="*/ 2 h 624" name="T11"/>
                <a:gd fmla="*/ 416 w 624" name="T12"/>
                <a:gd fmla="*/ 6 h 624" name="T13"/>
                <a:gd fmla="*/ 400 w 624" name="T14"/>
                <a:gd fmla="*/ 36 h 624" name="T15"/>
                <a:gd fmla="*/ 348 w 624" name="T16"/>
                <a:gd fmla="*/ 66 h 624" name="T17"/>
                <a:gd fmla="*/ 258 w 624" name="T18"/>
                <a:gd fmla="*/ 74 h 624" name="T19"/>
                <a:gd fmla="*/ 216 w 624" name="T20"/>
                <a:gd fmla="*/ 36 h 624" name="T21"/>
                <a:gd fmla="*/ 194 w 624" name="T22"/>
                <a:gd fmla="*/ 2 h 624" name="T23"/>
                <a:gd fmla="*/ 160 w 624" name="T24"/>
                <a:gd fmla="*/ 6 h 624" name="T25"/>
                <a:gd fmla="*/ 144 w 624" name="T26"/>
                <a:gd fmla="*/ 36 h 624" name="T27"/>
                <a:gd fmla="*/ 166 w 624" name="T28"/>
                <a:gd fmla="*/ 70 h 624" name="T29"/>
                <a:gd fmla="*/ 224 w 624" name="T30"/>
                <a:gd fmla="*/ 100 h 624" name="T31"/>
                <a:gd fmla="*/ 196 w 624" name="T32"/>
                <a:gd fmla="*/ 154 h 624" name="T33"/>
                <a:gd fmla="*/ 60 w 624" name="T34"/>
                <a:gd fmla="*/ 262 h 624" name="T35"/>
                <a:gd fmla="*/ 2 w 624" name="T36"/>
                <a:gd fmla="*/ 386 h 624" name="T37"/>
                <a:gd fmla="*/ 22 w 624" name="T38"/>
                <a:gd fmla="*/ 456 h 624" name="T39"/>
                <a:gd fmla="*/ 74 w 624" name="T40"/>
                <a:gd fmla="*/ 476 h 624" name="T41"/>
                <a:gd fmla="*/ 174 w 624" name="T42"/>
                <a:gd fmla="*/ 468 h 624" name="T43"/>
                <a:gd fmla="*/ 262 w 624" name="T44"/>
                <a:gd fmla="*/ 556 h 624" name="T45"/>
                <a:gd fmla="*/ 382 w 624" name="T46"/>
                <a:gd fmla="*/ 546 h 624" name="T47"/>
                <a:gd fmla="*/ 462 w 624" name="T48"/>
                <a:gd fmla="*/ 448 h 624" name="T49"/>
                <a:gd fmla="*/ 552 w 624" name="T50"/>
                <a:gd fmla="*/ 476 h 624" name="T51"/>
                <a:gd fmla="*/ 604 w 624" name="T52"/>
                <a:gd fmla="*/ 456 h 624" name="T53"/>
                <a:gd fmla="*/ 624 w 624" name="T54"/>
                <a:gd fmla="*/ 386 h 624" name="T55"/>
                <a:gd fmla="*/ 312 w 624" name="T56"/>
                <a:gd fmla="*/ 278 h 624" name="T57"/>
                <a:gd fmla="*/ 272 w 624" name="T58"/>
                <a:gd fmla="*/ 348 h 624" name="T59"/>
                <a:gd fmla="*/ 368 w 624" name="T60"/>
                <a:gd fmla="*/ 366 h 624" name="T61"/>
                <a:gd fmla="*/ 350 w 624" name="T62"/>
                <a:gd fmla="*/ 398 h 624" name="T63"/>
                <a:gd fmla="*/ 238 w 624" name="T64"/>
                <a:gd fmla="*/ 388 h 624" name="T65"/>
                <a:gd fmla="*/ 272 w 624" name="T66"/>
                <a:gd fmla="*/ 348 h 624" name="T67"/>
                <a:gd fmla="*/ 38 w 624" name="T68"/>
                <a:gd fmla="*/ 386 h 624" name="T69"/>
                <a:gd fmla="*/ 110 w 624" name="T70"/>
                <a:gd fmla="*/ 258 h 624" name="T71"/>
                <a:gd fmla="*/ 204 w 624" name="T72"/>
                <a:gd fmla="*/ 190 h 624" name="T73"/>
                <a:gd fmla="*/ 268 w 624" name="T74"/>
                <a:gd fmla="*/ 180 h 624" name="T75"/>
                <a:gd fmla="*/ 290 w 624" name="T76"/>
                <a:gd fmla="*/ 204 h 624" name="T77"/>
                <a:gd fmla="*/ 240 w 624" name="T78"/>
                <a:gd fmla="*/ 332 h 624" name="T79"/>
                <a:gd fmla="*/ 142 w 624" name="T80"/>
                <a:gd fmla="*/ 418 h 624" name="T81"/>
                <a:gd fmla="*/ 66 w 624" name="T82"/>
                <a:gd fmla="*/ 440 h 624" name="T83"/>
                <a:gd fmla="*/ 312 w 624" name="T84"/>
                <a:gd fmla="*/ 530 h 624" name="T85"/>
                <a:gd fmla="*/ 226 w 624" name="T86"/>
                <a:gd fmla="*/ 484 h 624" name="T87"/>
                <a:gd fmla="*/ 286 w 624" name="T88"/>
                <a:gd fmla="*/ 472 h 624" name="T89"/>
                <a:gd fmla="*/ 420 w 624" name="T90"/>
                <a:gd fmla="*/ 452 h 624" name="T91"/>
                <a:gd fmla="*/ 360 w 624" name="T92"/>
                <a:gd fmla="*/ 518 h 624" name="T93"/>
                <a:gd fmla="*/ 578 w 624" name="T94"/>
                <a:gd fmla="*/ 430 h 624" name="T95"/>
                <a:gd fmla="*/ 552 w 624" name="T96"/>
                <a:gd fmla="*/ 440 h 624" name="T97"/>
                <a:gd fmla="*/ 464 w 624" name="T98"/>
                <a:gd fmla="*/ 406 h 624" name="T99"/>
                <a:gd fmla="*/ 366 w 624" name="T100"/>
                <a:gd fmla="*/ 304 h 624" name="T101"/>
                <a:gd fmla="*/ 338 w 624" name="T102"/>
                <a:gd fmla="*/ 198 h 624" name="T103"/>
                <a:gd fmla="*/ 364 w 624" name="T104"/>
                <a:gd fmla="*/ 178 h 624" name="T105"/>
                <a:gd fmla="*/ 440 w 624" name="T106"/>
                <a:gd fmla="*/ 200 h 624" name="T107"/>
                <a:gd fmla="*/ 538 w 624" name="T108"/>
                <a:gd fmla="*/ 284 h 624" name="T109"/>
                <a:gd fmla="*/ 588 w 624" name="T110"/>
                <a:gd fmla="*/ 406 h 62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24" w="624">
                  <a:moveTo>
                    <a:pt x="616" y="354"/>
                  </a:moveTo>
                  <a:lnTo>
                    <a:pt x="616" y="354"/>
                  </a:lnTo>
                  <a:lnTo>
                    <a:pt x="604" y="324"/>
                  </a:lnTo>
                  <a:lnTo>
                    <a:pt x="588" y="294"/>
                  </a:lnTo>
                  <a:lnTo>
                    <a:pt x="566" y="262"/>
                  </a:lnTo>
                  <a:lnTo>
                    <a:pt x="540" y="234"/>
                  </a:lnTo>
                  <a:lnTo>
                    <a:pt x="540" y="234"/>
                  </a:lnTo>
                  <a:lnTo>
                    <a:pt x="514" y="208"/>
                  </a:lnTo>
                  <a:lnTo>
                    <a:pt x="486" y="186"/>
                  </a:lnTo>
                  <a:lnTo>
                    <a:pt x="458" y="168"/>
                  </a:lnTo>
                  <a:lnTo>
                    <a:pt x="430" y="154"/>
                  </a:lnTo>
                  <a:lnTo>
                    <a:pt x="430" y="154"/>
                  </a:lnTo>
                  <a:lnTo>
                    <a:pt x="424" y="138"/>
                  </a:lnTo>
                  <a:lnTo>
                    <a:pt x="418" y="122"/>
                  </a:lnTo>
                  <a:lnTo>
                    <a:pt x="408" y="108"/>
                  </a:lnTo>
                  <a:lnTo>
                    <a:pt x="396" y="96"/>
                  </a:lnTo>
                  <a:lnTo>
                    <a:pt x="422" y="68"/>
                  </a:lnTo>
                  <a:lnTo>
                    <a:pt x="422" y="68"/>
                  </a:lnTo>
                  <a:lnTo>
                    <a:pt x="428" y="72"/>
                  </a:lnTo>
                  <a:lnTo>
                    <a:pt x="436" y="72"/>
                  </a:lnTo>
                  <a:lnTo>
                    <a:pt x="436" y="72"/>
                  </a:lnTo>
                  <a:lnTo>
                    <a:pt x="444" y="72"/>
                  </a:lnTo>
                  <a:lnTo>
                    <a:pt x="450" y="70"/>
                  </a:lnTo>
                  <a:lnTo>
                    <a:pt x="456" y="66"/>
                  </a:lnTo>
                  <a:lnTo>
                    <a:pt x="462" y="62"/>
                  </a:lnTo>
                  <a:lnTo>
                    <a:pt x="466" y="56"/>
                  </a:lnTo>
                  <a:lnTo>
                    <a:pt x="470" y="50"/>
                  </a:lnTo>
                  <a:lnTo>
                    <a:pt x="472" y="44"/>
                  </a:lnTo>
                  <a:lnTo>
                    <a:pt x="472" y="36"/>
                  </a:lnTo>
                  <a:lnTo>
                    <a:pt x="472" y="36"/>
                  </a:lnTo>
                  <a:lnTo>
                    <a:pt x="472" y="28"/>
                  </a:lnTo>
                  <a:lnTo>
                    <a:pt x="470" y="22"/>
                  </a:lnTo>
                  <a:lnTo>
                    <a:pt x="466" y="16"/>
                  </a:lnTo>
                  <a:lnTo>
                    <a:pt x="462" y="10"/>
                  </a:lnTo>
                  <a:lnTo>
                    <a:pt x="456" y="6"/>
                  </a:lnTo>
                  <a:lnTo>
                    <a:pt x="450" y="2"/>
                  </a:lnTo>
                  <a:lnTo>
                    <a:pt x="444" y="0"/>
                  </a:lnTo>
                  <a:lnTo>
                    <a:pt x="436" y="0"/>
                  </a:lnTo>
                  <a:lnTo>
                    <a:pt x="436" y="0"/>
                  </a:lnTo>
                  <a:lnTo>
                    <a:pt x="430" y="0"/>
                  </a:lnTo>
                  <a:lnTo>
                    <a:pt x="422" y="2"/>
                  </a:lnTo>
                  <a:lnTo>
                    <a:pt x="416" y="6"/>
                  </a:lnTo>
                  <a:lnTo>
                    <a:pt x="410" y="10"/>
                  </a:lnTo>
                  <a:lnTo>
                    <a:pt x="406" y="16"/>
                  </a:lnTo>
                  <a:lnTo>
                    <a:pt x="404" y="22"/>
                  </a:lnTo>
                  <a:lnTo>
                    <a:pt x="402" y="28"/>
                  </a:lnTo>
                  <a:lnTo>
                    <a:pt x="400" y="36"/>
                  </a:lnTo>
                  <a:lnTo>
                    <a:pt x="400" y="36"/>
                  </a:lnTo>
                  <a:lnTo>
                    <a:pt x="402" y="44"/>
                  </a:lnTo>
                  <a:lnTo>
                    <a:pt x="404" y="52"/>
                  </a:lnTo>
                  <a:lnTo>
                    <a:pt x="378" y="80"/>
                  </a:lnTo>
                  <a:lnTo>
                    <a:pt x="378" y="80"/>
                  </a:lnTo>
                  <a:lnTo>
                    <a:pt x="364" y="72"/>
                  </a:lnTo>
                  <a:lnTo>
                    <a:pt x="348" y="66"/>
                  </a:lnTo>
                  <a:lnTo>
                    <a:pt x="330" y="62"/>
                  </a:lnTo>
                  <a:lnTo>
                    <a:pt x="312" y="62"/>
                  </a:lnTo>
                  <a:lnTo>
                    <a:pt x="312" y="62"/>
                  </a:lnTo>
                  <a:lnTo>
                    <a:pt x="294" y="64"/>
                  </a:lnTo>
                  <a:lnTo>
                    <a:pt x="276" y="68"/>
                  </a:lnTo>
                  <a:lnTo>
                    <a:pt x="258" y="74"/>
                  </a:lnTo>
                  <a:lnTo>
                    <a:pt x="242" y="84"/>
                  </a:lnTo>
                  <a:lnTo>
                    <a:pt x="212" y="52"/>
                  </a:lnTo>
                  <a:lnTo>
                    <a:pt x="212" y="52"/>
                  </a:lnTo>
                  <a:lnTo>
                    <a:pt x="216" y="44"/>
                  </a:lnTo>
                  <a:lnTo>
                    <a:pt x="216" y="36"/>
                  </a:lnTo>
                  <a:lnTo>
                    <a:pt x="216" y="36"/>
                  </a:lnTo>
                  <a:lnTo>
                    <a:pt x="216" y="28"/>
                  </a:lnTo>
                  <a:lnTo>
                    <a:pt x="214" y="22"/>
                  </a:lnTo>
                  <a:lnTo>
                    <a:pt x="210" y="16"/>
                  </a:lnTo>
                  <a:lnTo>
                    <a:pt x="206" y="10"/>
                  </a:lnTo>
                  <a:lnTo>
                    <a:pt x="200" y="6"/>
                  </a:lnTo>
                  <a:lnTo>
                    <a:pt x="194" y="2"/>
                  </a:lnTo>
                  <a:lnTo>
                    <a:pt x="188" y="0"/>
                  </a:lnTo>
                  <a:lnTo>
                    <a:pt x="180" y="0"/>
                  </a:lnTo>
                  <a:lnTo>
                    <a:pt x="180" y="0"/>
                  </a:lnTo>
                  <a:lnTo>
                    <a:pt x="174" y="0"/>
                  </a:lnTo>
                  <a:lnTo>
                    <a:pt x="166" y="2"/>
                  </a:lnTo>
                  <a:lnTo>
                    <a:pt x="160" y="6"/>
                  </a:lnTo>
                  <a:lnTo>
                    <a:pt x="154" y="10"/>
                  </a:lnTo>
                  <a:lnTo>
                    <a:pt x="150" y="16"/>
                  </a:lnTo>
                  <a:lnTo>
                    <a:pt x="148" y="22"/>
                  </a:lnTo>
                  <a:lnTo>
                    <a:pt x="146" y="28"/>
                  </a:lnTo>
                  <a:lnTo>
                    <a:pt x="144" y="36"/>
                  </a:lnTo>
                  <a:lnTo>
                    <a:pt x="144" y="36"/>
                  </a:lnTo>
                  <a:lnTo>
                    <a:pt x="146" y="44"/>
                  </a:lnTo>
                  <a:lnTo>
                    <a:pt x="148" y="50"/>
                  </a:lnTo>
                  <a:lnTo>
                    <a:pt x="150" y="56"/>
                  </a:lnTo>
                  <a:lnTo>
                    <a:pt x="154" y="62"/>
                  </a:lnTo>
                  <a:lnTo>
                    <a:pt x="160" y="66"/>
                  </a:lnTo>
                  <a:lnTo>
                    <a:pt x="166" y="70"/>
                  </a:lnTo>
                  <a:lnTo>
                    <a:pt x="174" y="72"/>
                  </a:lnTo>
                  <a:lnTo>
                    <a:pt x="180" y="72"/>
                  </a:lnTo>
                  <a:lnTo>
                    <a:pt x="180" y="72"/>
                  </a:lnTo>
                  <a:lnTo>
                    <a:pt x="188" y="72"/>
                  </a:lnTo>
                  <a:lnTo>
                    <a:pt x="194" y="68"/>
                  </a:lnTo>
                  <a:lnTo>
                    <a:pt x="224" y="100"/>
                  </a:lnTo>
                  <a:lnTo>
                    <a:pt x="224" y="100"/>
                  </a:lnTo>
                  <a:lnTo>
                    <a:pt x="214" y="112"/>
                  </a:lnTo>
                  <a:lnTo>
                    <a:pt x="206" y="126"/>
                  </a:lnTo>
                  <a:lnTo>
                    <a:pt x="200" y="140"/>
                  </a:lnTo>
                  <a:lnTo>
                    <a:pt x="196" y="154"/>
                  </a:lnTo>
                  <a:lnTo>
                    <a:pt x="196" y="154"/>
                  </a:lnTo>
                  <a:lnTo>
                    <a:pt x="168" y="168"/>
                  </a:lnTo>
                  <a:lnTo>
                    <a:pt x="140" y="186"/>
                  </a:lnTo>
                  <a:lnTo>
                    <a:pt x="112" y="208"/>
                  </a:lnTo>
                  <a:lnTo>
                    <a:pt x="84" y="234"/>
                  </a:lnTo>
                  <a:lnTo>
                    <a:pt x="84" y="234"/>
                  </a:lnTo>
                  <a:lnTo>
                    <a:pt x="60" y="262"/>
                  </a:lnTo>
                  <a:lnTo>
                    <a:pt x="38" y="294"/>
                  </a:lnTo>
                  <a:lnTo>
                    <a:pt x="20" y="324"/>
                  </a:lnTo>
                  <a:lnTo>
                    <a:pt x="8" y="354"/>
                  </a:lnTo>
                  <a:lnTo>
                    <a:pt x="8" y="354"/>
                  </a:lnTo>
                  <a:lnTo>
                    <a:pt x="4" y="370"/>
                  </a:lnTo>
                  <a:lnTo>
                    <a:pt x="2" y="386"/>
                  </a:lnTo>
                  <a:lnTo>
                    <a:pt x="0" y="400"/>
                  </a:lnTo>
                  <a:lnTo>
                    <a:pt x="2" y="414"/>
                  </a:lnTo>
                  <a:lnTo>
                    <a:pt x="4" y="426"/>
                  </a:lnTo>
                  <a:lnTo>
                    <a:pt x="8" y="438"/>
                  </a:lnTo>
                  <a:lnTo>
                    <a:pt x="14" y="448"/>
                  </a:lnTo>
                  <a:lnTo>
                    <a:pt x="22" y="456"/>
                  </a:lnTo>
                  <a:lnTo>
                    <a:pt x="22" y="456"/>
                  </a:lnTo>
                  <a:lnTo>
                    <a:pt x="32" y="466"/>
                  </a:lnTo>
                  <a:lnTo>
                    <a:pt x="44" y="470"/>
                  </a:lnTo>
                  <a:lnTo>
                    <a:pt x="58" y="474"/>
                  </a:lnTo>
                  <a:lnTo>
                    <a:pt x="74" y="476"/>
                  </a:lnTo>
                  <a:lnTo>
                    <a:pt x="74" y="476"/>
                  </a:lnTo>
                  <a:lnTo>
                    <a:pt x="94" y="474"/>
                  </a:lnTo>
                  <a:lnTo>
                    <a:pt x="116" y="468"/>
                  </a:lnTo>
                  <a:lnTo>
                    <a:pt x="140" y="460"/>
                  </a:lnTo>
                  <a:lnTo>
                    <a:pt x="164" y="448"/>
                  </a:lnTo>
                  <a:lnTo>
                    <a:pt x="164" y="448"/>
                  </a:lnTo>
                  <a:lnTo>
                    <a:pt x="174" y="468"/>
                  </a:lnTo>
                  <a:lnTo>
                    <a:pt x="184" y="488"/>
                  </a:lnTo>
                  <a:lnTo>
                    <a:pt x="198" y="506"/>
                  </a:lnTo>
                  <a:lnTo>
                    <a:pt x="212" y="522"/>
                  </a:lnTo>
                  <a:lnTo>
                    <a:pt x="228" y="536"/>
                  </a:lnTo>
                  <a:lnTo>
                    <a:pt x="244" y="546"/>
                  </a:lnTo>
                  <a:lnTo>
                    <a:pt x="262" y="556"/>
                  </a:lnTo>
                  <a:lnTo>
                    <a:pt x="280" y="562"/>
                  </a:lnTo>
                  <a:lnTo>
                    <a:pt x="312" y="624"/>
                  </a:lnTo>
                  <a:lnTo>
                    <a:pt x="346" y="562"/>
                  </a:lnTo>
                  <a:lnTo>
                    <a:pt x="346" y="562"/>
                  </a:lnTo>
                  <a:lnTo>
                    <a:pt x="364" y="556"/>
                  </a:lnTo>
                  <a:lnTo>
                    <a:pt x="382" y="546"/>
                  </a:lnTo>
                  <a:lnTo>
                    <a:pt x="398" y="536"/>
                  </a:lnTo>
                  <a:lnTo>
                    <a:pt x="414" y="522"/>
                  </a:lnTo>
                  <a:lnTo>
                    <a:pt x="428" y="506"/>
                  </a:lnTo>
                  <a:lnTo>
                    <a:pt x="440" y="488"/>
                  </a:lnTo>
                  <a:lnTo>
                    <a:pt x="452" y="468"/>
                  </a:lnTo>
                  <a:lnTo>
                    <a:pt x="462" y="448"/>
                  </a:lnTo>
                  <a:lnTo>
                    <a:pt x="462" y="448"/>
                  </a:lnTo>
                  <a:lnTo>
                    <a:pt x="486" y="460"/>
                  </a:lnTo>
                  <a:lnTo>
                    <a:pt x="508" y="468"/>
                  </a:lnTo>
                  <a:lnTo>
                    <a:pt x="530" y="474"/>
                  </a:lnTo>
                  <a:lnTo>
                    <a:pt x="552" y="476"/>
                  </a:lnTo>
                  <a:lnTo>
                    <a:pt x="552" y="476"/>
                  </a:lnTo>
                  <a:lnTo>
                    <a:pt x="552" y="476"/>
                  </a:lnTo>
                  <a:lnTo>
                    <a:pt x="566" y="474"/>
                  </a:lnTo>
                  <a:lnTo>
                    <a:pt x="580" y="470"/>
                  </a:lnTo>
                  <a:lnTo>
                    <a:pt x="592" y="466"/>
                  </a:lnTo>
                  <a:lnTo>
                    <a:pt x="604" y="456"/>
                  </a:lnTo>
                  <a:lnTo>
                    <a:pt x="604" y="456"/>
                  </a:lnTo>
                  <a:lnTo>
                    <a:pt x="612" y="448"/>
                  </a:lnTo>
                  <a:lnTo>
                    <a:pt x="618" y="438"/>
                  </a:lnTo>
                  <a:lnTo>
                    <a:pt x="622" y="426"/>
                  </a:lnTo>
                  <a:lnTo>
                    <a:pt x="624" y="414"/>
                  </a:lnTo>
                  <a:lnTo>
                    <a:pt x="624" y="400"/>
                  </a:lnTo>
                  <a:lnTo>
                    <a:pt x="624" y="386"/>
                  </a:lnTo>
                  <a:lnTo>
                    <a:pt x="622" y="370"/>
                  </a:lnTo>
                  <a:lnTo>
                    <a:pt x="616" y="354"/>
                  </a:lnTo>
                  <a:lnTo>
                    <a:pt x="616" y="354"/>
                  </a:lnTo>
                  <a:close/>
                  <a:moveTo>
                    <a:pt x="312" y="278"/>
                  </a:moveTo>
                  <a:lnTo>
                    <a:pt x="312" y="278"/>
                  </a:lnTo>
                  <a:lnTo>
                    <a:pt x="312" y="278"/>
                  </a:lnTo>
                  <a:lnTo>
                    <a:pt x="312" y="278"/>
                  </a:lnTo>
                  <a:lnTo>
                    <a:pt x="312" y="278"/>
                  </a:lnTo>
                  <a:lnTo>
                    <a:pt x="312" y="278"/>
                  </a:lnTo>
                  <a:lnTo>
                    <a:pt x="312" y="278"/>
                  </a:lnTo>
                  <a:lnTo>
                    <a:pt x="312" y="278"/>
                  </a:lnTo>
                  <a:close/>
                  <a:moveTo>
                    <a:pt x="272" y="348"/>
                  </a:moveTo>
                  <a:lnTo>
                    <a:pt x="272" y="348"/>
                  </a:lnTo>
                  <a:lnTo>
                    <a:pt x="312" y="350"/>
                  </a:lnTo>
                  <a:lnTo>
                    <a:pt x="312" y="350"/>
                  </a:lnTo>
                  <a:lnTo>
                    <a:pt x="354" y="348"/>
                  </a:lnTo>
                  <a:lnTo>
                    <a:pt x="354" y="348"/>
                  </a:lnTo>
                  <a:lnTo>
                    <a:pt x="368" y="366"/>
                  </a:lnTo>
                  <a:lnTo>
                    <a:pt x="384" y="384"/>
                  </a:lnTo>
                  <a:lnTo>
                    <a:pt x="384" y="384"/>
                  </a:lnTo>
                  <a:lnTo>
                    <a:pt x="388" y="388"/>
                  </a:lnTo>
                  <a:lnTo>
                    <a:pt x="388" y="388"/>
                  </a:lnTo>
                  <a:lnTo>
                    <a:pt x="370" y="394"/>
                  </a:lnTo>
                  <a:lnTo>
                    <a:pt x="350" y="398"/>
                  </a:lnTo>
                  <a:lnTo>
                    <a:pt x="332" y="400"/>
                  </a:lnTo>
                  <a:lnTo>
                    <a:pt x="312" y="400"/>
                  </a:lnTo>
                  <a:lnTo>
                    <a:pt x="294" y="400"/>
                  </a:lnTo>
                  <a:lnTo>
                    <a:pt x="274" y="398"/>
                  </a:lnTo>
                  <a:lnTo>
                    <a:pt x="256" y="394"/>
                  </a:lnTo>
                  <a:lnTo>
                    <a:pt x="238" y="388"/>
                  </a:lnTo>
                  <a:lnTo>
                    <a:pt x="238" y="388"/>
                  </a:lnTo>
                  <a:lnTo>
                    <a:pt x="242" y="384"/>
                  </a:lnTo>
                  <a:lnTo>
                    <a:pt x="242" y="384"/>
                  </a:lnTo>
                  <a:lnTo>
                    <a:pt x="258" y="366"/>
                  </a:lnTo>
                  <a:lnTo>
                    <a:pt x="272" y="348"/>
                  </a:lnTo>
                  <a:lnTo>
                    <a:pt x="272" y="348"/>
                  </a:lnTo>
                  <a:close/>
                  <a:moveTo>
                    <a:pt x="46" y="430"/>
                  </a:moveTo>
                  <a:lnTo>
                    <a:pt x="46" y="430"/>
                  </a:lnTo>
                  <a:lnTo>
                    <a:pt x="42" y="426"/>
                  </a:lnTo>
                  <a:lnTo>
                    <a:pt x="40" y="420"/>
                  </a:lnTo>
                  <a:lnTo>
                    <a:pt x="36" y="406"/>
                  </a:lnTo>
                  <a:lnTo>
                    <a:pt x="38" y="386"/>
                  </a:lnTo>
                  <a:lnTo>
                    <a:pt x="44" y="366"/>
                  </a:lnTo>
                  <a:lnTo>
                    <a:pt x="44" y="366"/>
                  </a:lnTo>
                  <a:lnTo>
                    <a:pt x="54" y="338"/>
                  </a:lnTo>
                  <a:lnTo>
                    <a:pt x="68" y="312"/>
                  </a:lnTo>
                  <a:lnTo>
                    <a:pt x="88" y="284"/>
                  </a:lnTo>
                  <a:lnTo>
                    <a:pt x="110" y="258"/>
                  </a:lnTo>
                  <a:lnTo>
                    <a:pt x="110" y="258"/>
                  </a:lnTo>
                  <a:lnTo>
                    <a:pt x="128" y="240"/>
                  </a:lnTo>
                  <a:lnTo>
                    <a:pt x="148" y="224"/>
                  </a:lnTo>
                  <a:lnTo>
                    <a:pt x="166" y="212"/>
                  </a:lnTo>
                  <a:lnTo>
                    <a:pt x="184" y="200"/>
                  </a:lnTo>
                  <a:lnTo>
                    <a:pt x="204" y="190"/>
                  </a:lnTo>
                  <a:lnTo>
                    <a:pt x="220" y="184"/>
                  </a:lnTo>
                  <a:lnTo>
                    <a:pt x="238" y="178"/>
                  </a:lnTo>
                  <a:lnTo>
                    <a:pt x="254" y="178"/>
                  </a:lnTo>
                  <a:lnTo>
                    <a:pt x="254" y="178"/>
                  </a:lnTo>
                  <a:lnTo>
                    <a:pt x="262" y="178"/>
                  </a:lnTo>
                  <a:lnTo>
                    <a:pt x="268" y="180"/>
                  </a:lnTo>
                  <a:lnTo>
                    <a:pt x="276" y="182"/>
                  </a:lnTo>
                  <a:lnTo>
                    <a:pt x="280" y="186"/>
                  </a:lnTo>
                  <a:lnTo>
                    <a:pt x="280" y="186"/>
                  </a:lnTo>
                  <a:lnTo>
                    <a:pt x="284" y="192"/>
                  </a:lnTo>
                  <a:lnTo>
                    <a:pt x="288" y="198"/>
                  </a:lnTo>
                  <a:lnTo>
                    <a:pt x="290" y="204"/>
                  </a:lnTo>
                  <a:lnTo>
                    <a:pt x="290" y="214"/>
                  </a:lnTo>
                  <a:lnTo>
                    <a:pt x="290" y="232"/>
                  </a:lnTo>
                  <a:lnTo>
                    <a:pt x="284" y="254"/>
                  </a:lnTo>
                  <a:lnTo>
                    <a:pt x="274" y="278"/>
                  </a:lnTo>
                  <a:lnTo>
                    <a:pt x="258" y="304"/>
                  </a:lnTo>
                  <a:lnTo>
                    <a:pt x="240" y="332"/>
                  </a:lnTo>
                  <a:lnTo>
                    <a:pt x="216" y="358"/>
                  </a:lnTo>
                  <a:lnTo>
                    <a:pt x="216" y="358"/>
                  </a:lnTo>
                  <a:lnTo>
                    <a:pt x="198" y="376"/>
                  </a:lnTo>
                  <a:lnTo>
                    <a:pt x="180" y="392"/>
                  </a:lnTo>
                  <a:lnTo>
                    <a:pt x="160" y="406"/>
                  </a:lnTo>
                  <a:lnTo>
                    <a:pt x="142" y="418"/>
                  </a:lnTo>
                  <a:lnTo>
                    <a:pt x="124" y="428"/>
                  </a:lnTo>
                  <a:lnTo>
                    <a:pt x="106" y="434"/>
                  </a:lnTo>
                  <a:lnTo>
                    <a:pt x="90" y="438"/>
                  </a:lnTo>
                  <a:lnTo>
                    <a:pt x="74" y="440"/>
                  </a:lnTo>
                  <a:lnTo>
                    <a:pt x="74" y="440"/>
                  </a:lnTo>
                  <a:lnTo>
                    <a:pt x="66" y="440"/>
                  </a:lnTo>
                  <a:lnTo>
                    <a:pt x="58" y="438"/>
                  </a:lnTo>
                  <a:lnTo>
                    <a:pt x="52" y="434"/>
                  </a:lnTo>
                  <a:lnTo>
                    <a:pt x="46" y="430"/>
                  </a:lnTo>
                  <a:lnTo>
                    <a:pt x="46" y="430"/>
                  </a:lnTo>
                  <a:close/>
                  <a:moveTo>
                    <a:pt x="312" y="530"/>
                  </a:moveTo>
                  <a:lnTo>
                    <a:pt x="312" y="530"/>
                  </a:lnTo>
                  <a:lnTo>
                    <a:pt x="296" y="530"/>
                  </a:lnTo>
                  <a:lnTo>
                    <a:pt x="280" y="526"/>
                  </a:lnTo>
                  <a:lnTo>
                    <a:pt x="266" y="518"/>
                  </a:lnTo>
                  <a:lnTo>
                    <a:pt x="252" y="510"/>
                  </a:lnTo>
                  <a:lnTo>
                    <a:pt x="238" y="498"/>
                  </a:lnTo>
                  <a:lnTo>
                    <a:pt x="226" y="484"/>
                  </a:lnTo>
                  <a:lnTo>
                    <a:pt x="216" y="470"/>
                  </a:lnTo>
                  <a:lnTo>
                    <a:pt x="206" y="452"/>
                  </a:lnTo>
                  <a:lnTo>
                    <a:pt x="206" y="452"/>
                  </a:lnTo>
                  <a:lnTo>
                    <a:pt x="232" y="462"/>
                  </a:lnTo>
                  <a:lnTo>
                    <a:pt x="258" y="468"/>
                  </a:lnTo>
                  <a:lnTo>
                    <a:pt x="286" y="472"/>
                  </a:lnTo>
                  <a:lnTo>
                    <a:pt x="312" y="472"/>
                  </a:lnTo>
                  <a:lnTo>
                    <a:pt x="312" y="472"/>
                  </a:lnTo>
                  <a:lnTo>
                    <a:pt x="340" y="472"/>
                  </a:lnTo>
                  <a:lnTo>
                    <a:pt x="368" y="468"/>
                  </a:lnTo>
                  <a:lnTo>
                    <a:pt x="394" y="462"/>
                  </a:lnTo>
                  <a:lnTo>
                    <a:pt x="420" y="452"/>
                  </a:lnTo>
                  <a:lnTo>
                    <a:pt x="420" y="452"/>
                  </a:lnTo>
                  <a:lnTo>
                    <a:pt x="410" y="470"/>
                  </a:lnTo>
                  <a:lnTo>
                    <a:pt x="400" y="484"/>
                  </a:lnTo>
                  <a:lnTo>
                    <a:pt x="386" y="498"/>
                  </a:lnTo>
                  <a:lnTo>
                    <a:pt x="374" y="510"/>
                  </a:lnTo>
                  <a:lnTo>
                    <a:pt x="360" y="518"/>
                  </a:lnTo>
                  <a:lnTo>
                    <a:pt x="344" y="526"/>
                  </a:lnTo>
                  <a:lnTo>
                    <a:pt x="328" y="530"/>
                  </a:lnTo>
                  <a:lnTo>
                    <a:pt x="312" y="530"/>
                  </a:lnTo>
                  <a:lnTo>
                    <a:pt x="312" y="530"/>
                  </a:lnTo>
                  <a:close/>
                  <a:moveTo>
                    <a:pt x="578" y="430"/>
                  </a:moveTo>
                  <a:lnTo>
                    <a:pt x="578" y="430"/>
                  </a:lnTo>
                  <a:lnTo>
                    <a:pt x="574" y="434"/>
                  </a:lnTo>
                  <a:lnTo>
                    <a:pt x="568" y="438"/>
                  </a:lnTo>
                  <a:lnTo>
                    <a:pt x="560" y="440"/>
                  </a:lnTo>
                  <a:lnTo>
                    <a:pt x="552" y="440"/>
                  </a:lnTo>
                  <a:lnTo>
                    <a:pt x="552" y="440"/>
                  </a:lnTo>
                  <a:lnTo>
                    <a:pt x="552" y="440"/>
                  </a:lnTo>
                  <a:lnTo>
                    <a:pt x="552" y="440"/>
                  </a:lnTo>
                  <a:lnTo>
                    <a:pt x="536" y="438"/>
                  </a:lnTo>
                  <a:lnTo>
                    <a:pt x="520" y="434"/>
                  </a:lnTo>
                  <a:lnTo>
                    <a:pt x="502" y="428"/>
                  </a:lnTo>
                  <a:lnTo>
                    <a:pt x="484" y="418"/>
                  </a:lnTo>
                  <a:lnTo>
                    <a:pt x="464" y="406"/>
                  </a:lnTo>
                  <a:lnTo>
                    <a:pt x="446" y="392"/>
                  </a:lnTo>
                  <a:lnTo>
                    <a:pt x="428" y="376"/>
                  </a:lnTo>
                  <a:lnTo>
                    <a:pt x="410" y="358"/>
                  </a:lnTo>
                  <a:lnTo>
                    <a:pt x="410" y="358"/>
                  </a:lnTo>
                  <a:lnTo>
                    <a:pt x="386" y="332"/>
                  </a:lnTo>
                  <a:lnTo>
                    <a:pt x="366" y="304"/>
                  </a:lnTo>
                  <a:lnTo>
                    <a:pt x="352" y="278"/>
                  </a:lnTo>
                  <a:lnTo>
                    <a:pt x="342" y="254"/>
                  </a:lnTo>
                  <a:lnTo>
                    <a:pt x="336" y="232"/>
                  </a:lnTo>
                  <a:lnTo>
                    <a:pt x="336" y="214"/>
                  </a:lnTo>
                  <a:lnTo>
                    <a:pt x="336" y="204"/>
                  </a:lnTo>
                  <a:lnTo>
                    <a:pt x="338" y="198"/>
                  </a:lnTo>
                  <a:lnTo>
                    <a:pt x="342" y="192"/>
                  </a:lnTo>
                  <a:lnTo>
                    <a:pt x="346" y="186"/>
                  </a:lnTo>
                  <a:lnTo>
                    <a:pt x="346" y="186"/>
                  </a:lnTo>
                  <a:lnTo>
                    <a:pt x="350" y="182"/>
                  </a:lnTo>
                  <a:lnTo>
                    <a:pt x="356" y="180"/>
                  </a:lnTo>
                  <a:lnTo>
                    <a:pt x="364" y="178"/>
                  </a:lnTo>
                  <a:lnTo>
                    <a:pt x="372" y="178"/>
                  </a:lnTo>
                  <a:lnTo>
                    <a:pt x="372" y="178"/>
                  </a:lnTo>
                  <a:lnTo>
                    <a:pt x="388" y="178"/>
                  </a:lnTo>
                  <a:lnTo>
                    <a:pt x="404" y="184"/>
                  </a:lnTo>
                  <a:lnTo>
                    <a:pt x="422" y="190"/>
                  </a:lnTo>
                  <a:lnTo>
                    <a:pt x="440" y="200"/>
                  </a:lnTo>
                  <a:lnTo>
                    <a:pt x="460" y="212"/>
                  </a:lnTo>
                  <a:lnTo>
                    <a:pt x="478" y="224"/>
                  </a:lnTo>
                  <a:lnTo>
                    <a:pt x="496" y="240"/>
                  </a:lnTo>
                  <a:lnTo>
                    <a:pt x="514" y="258"/>
                  </a:lnTo>
                  <a:lnTo>
                    <a:pt x="514" y="258"/>
                  </a:lnTo>
                  <a:lnTo>
                    <a:pt x="538" y="284"/>
                  </a:lnTo>
                  <a:lnTo>
                    <a:pt x="556" y="312"/>
                  </a:lnTo>
                  <a:lnTo>
                    <a:pt x="572" y="338"/>
                  </a:lnTo>
                  <a:lnTo>
                    <a:pt x="582" y="366"/>
                  </a:lnTo>
                  <a:lnTo>
                    <a:pt x="582" y="366"/>
                  </a:lnTo>
                  <a:lnTo>
                    <a:pt x="588" y="386"/>
                  </a:lnTo>
                  <a:lnTo>
                    <a:pt x="588" y="406"/>
                  </a:lnTo>
                  <a:lnTo>
                    <a:pt x="586" y="420"/>
                  </a:lnTo>
                  <a:lnTo>
                    <a:pt x="582" y="426"/>
                  </a:lnTo>
                  <a:lnTo>
                    <a:pt x="578" y="430"/>
                  </a:lnTo>
                  <a:lnTo>
                    <a:pt x="578" y="430"/>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ko-KR" sz="1400"/>
            </a:p>
          </p:txBody>
        </p:sp>
      </p:grpSp>
      <p:grpSp>
        <p:nvGrpSpPr>
          <p:cNvPr id="13" name="그룹 12"/>
          <p:cNvGrpSpPr/>
          <p:nvPr/>
        </p:nvGrpSpPr>
        <p:grpSpPr>
          <a:xfrm>
            <a:off x="3280568" y="2956544"/>
            <a:ext cx="455757" cy="455756"/>
            <a:chOff x="3004421" y="3477578"/>
            <a:chExt cx="630084" cy="630084"/>
          </a:xfrm>
        </p:grpSpPr>
        <p:sp>
          <p:nvSpPr>
            <p:cNvPr id="14" name="타원 13"/>
            <p:cNvSpPr/>
            <p:nvPr/>
          </p:nvSpPr>
          <p:spPr>
            <a:xfrm>
              <a:off x="3004421" y="3477578"/>
              <a:ext cx="630084" cy="630084"/>
            </a:xfrm>
            <a:prstGeom prst="ellipse">
              <a:avLst/>
            </a:prstGeom>
            <a:solidFill>
              <a:srgbClr val="402D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effectLst>
                  <a:glow rad="127000">
                    <a:srgbClr val="62B4C0"/>
                  </a:glow>
                </a:effectLst>
              </a:endParaRPr>
            </a:p>
          </p:txBody>
        </p:sp>
        <p:sp>
          <p:nvSpPr>
            <p:cNvPr id="15" name="Freeform 10"/>
            <p:cNvSpPr>
              <a:spLocks noEditPoints="1"/>
            </p:cNvSpPr>
            <p:nvPr/>
          </p:nvSpPr>
          <p:spPr bwMode="auto">
            <a:xfrm>
              <a:off x="3136086" y="3609243"/>
              <a:ext cx="366754" cy="366754"/>
            </a:xfrm>
            <a:custGeom>
              <a:gdLst>
                <a:gd fmla="*/ 442 w 624" name="T0"/>
                <a:gd fmla="*/ 292 h 624" name="T1"/>
                <a:gd fmla="*/ 362 w 624" name="T2"/>
                <a:gd fmla="*/ 236 h 624" name="T3"/>
                <a:gd fmla="*/ 346 w 624" name="T4"/>
                <a:gd fmla="*/ 206 h 624" name="T5"/>
                <a:gd fmla="*/ 312 w 624" name="T6"/>
                <a:gd fmla="*/ 202 h 624" name="T7"/>
                <a:gd fmla="*/ 290 w 624" name="T8"/>
                <a:gd fmla="*/ 236 h 624" name="T9"/>
                <a:gd fmla="*/ 234 w 624" name="T10"/>
                <a:gd fmla="*/ 336 h 624" name="T11"/>
                <a:gd fmla="*/ 160 w 624" name="T12"/>
                <a:gd fmla="*/ 326 h 624" name="T13"/>
                <a:gd fmla="*/ 152 w 624" name="T14"/>
                <a:gd fmla="*/ 364 h 624" name="T15"/>
                <a:gd fmla="*/ 226 w 624" name="T16"/>
                <a:gd fmla="*/ 384 h 624" name="T17"/>
                <a:gd fmla="*/ 290 w 624" name="T18"/>
                <a:gd fmla="*/ 588 h 624" name="T19"/>
                <a:gd fmla="*/ 306 w 624" name="T20"/>
                <a:gd fmla="*/ 618 h 624" name="T21"/>
                <a:gd fmla="*/ 340 w 624" name="T22"/>
                <a:gd fmla="*/ 622 h 624" name="T23"/>
                <a:gd fmla="*/ 362 w 624" name="T24"/>
                <a:gd fmla="*/ 588 h 624" name="T25"/>
                <a:gd fmla="*/ 394 w 624" name="T26"/>
                <a:gd fmla="*/ 352 h 624" name="T27"/>
                <a:gd fmla="*/ 450 w 624" name="T28"/>
                <a:gd fmla="*/ 338 h 624" name="T29"/>
                <a:gd fmla="*/ 538 w 624" name="T30"/>
                <a:gd fmla="*/ 244 h 624" name="T31"/>
                <a:gd fmla="*/ 524 w 624" name="T32"/>
                <a:gd fmla="*/ 130 h 624" name="T33"/>
                <a:gd fmla="*/ 446 w 624" name="T34"/>
                <a:gd fmla="*/ 36 h 624" name="T35"/>
                <a:gd fmla="*/ 326 w 624" name="T36"/>
                <a:gd fmla="*/ 0 h 624" name="T37"/>
                <a:gd fmla="*/ 226 w 624" name="T38"/>
                <a:gd fmla="*/ 24 h 624" name="T39"/>
                <a:gd fmla="*/ 140 w 624" name="T40"/>
                <a:gd fmla="*/ 108 h 624" name="T41"/>
                <a:gd fmla="*/ 112 w 624" name="T42"/>
                <a:gd fmla="*/ 206 h 624" name="T43"/>
                <a:gd fmla="*/ 8 w 624" name="T44"/>
                <a:gd fmla="*/ 316 h 624" name="T45"/>
                <a:gd fmla="*/ 8 w 624" name="T46"/>
                <a:gd fmla="*/ 420 h 624" name="T47"/>
                <a:gd fmla="*/ 64 w 624" name="T48"/>
                <a:gd fmla="*/ 500 h 624" name="T49"/>
                <a:gd fmla="*/ 156 w 624" name="T50"/>
                <a:gd fmla="*/ 540 h 624" name="T51"/>
                <a:gd fmla="*/ 240 w 624" name="T52"/>
                <a:gd fmla="*/ 526 h 624" name="T53"/>
                <a:gd fmla="*/ 252 w 624" name="T54"/>
                <a:gd fmla="*/ 496 h 624" name="T55"/>
                <a:gd fmla="*/ 210 w 624" name="T56"/>
                <a:gd fmla="*/ 486 h 624" name="T57"/>
                <a:gd fmla="*/ 148 w 624" name="T58"/>
                <a:gd fmla="*/ 490 h 624" name="T59"/>
                <a:gd fmla="*/ 58 w 624" name="T60"/>
                <a:gd fmla="*/ 416 h 624" name="T61"/>
                <a:gd fmla="*/ 50 w 624" name="T62"/>
                <a:gd fmla="*/ 346 h 624" name="T63"/>
                <a:gd fmla="*/ 122 w 624" name="T64"/>
                <a:gd fmla="*/ 254 h 624" name="T65"/>
                <a:gd fmla="*/ 144 w 624" name="T66"/>
                <a:gd fmla="*/ 248 h 624" name="T67"/>
                <a:gd fmla="*/ 162 w 624" name="T68"/>
                <a:gd fmla="*/ 222 h 624" name="T69"/>
                <a:gd fmla="*/ 168 w 624" name="T70"/>
                <a:gd fmla="*/ 164 h 624" name="T71"/>
                <a:gd fmla="*/ 222 w 624" name="T72"/>
                <a:gd fmla="*/ 86 h 624" name="T73"/>
                <a:gd fmla="*/ 310 w 624" name="T74"/>
                <a:gd fmla="*/ 48 h 624" name="T75"/>
                <a:gd fmla="*/ 392 w 624" name="T76"/>
                <a:gd fmla="*/ 62 h 624" name="T77"/>
                <a:gd fmla="*/ 464 w 624" name="T78"/>
                <a:gd fmla="*/ 122 h 624" name="T79"/>
                <a:gd fmla="*/ 492 w 624" name="T80"/>
                <a:gd fmla="*/ 214 h 624" name="T81"/>
                <a:gd fmla="*/ 490 w 624" name="T82"/>
                <a:gd fmla="*/ 270 h 624" name="T83"/>
                <a:gd fmla="*/ 504 w 624" name="T84"/>
                <a:gd fmla="*/ 282 h 624" name="T85"/>
                <a:gd fmla="*/ 566 w 624" name="T86"/>
                <a:gd fmla="*/ 336 h 624" name="T87"/>
                <a:gd fmla="*/ 568 w 624" name="T88"/>
                <a:gd fmla="*/ 426 h 624" name="T89"/>
                <a:gd fmla="*/ 468 w 624" name="T90"/>
                <a:gd fmla="*/ 492 h 624" name="T91"/>
                <a:gd fmla="*/ 410 w 624" name="T92"/>
                <a:gd fmla="*/ 484 h 624" name="T93"/>
                <a:gd fmla="*/ 402 w 624" name="T94"/>
                <a:gd fmla="*/ 524 h 624" name="T95"/>
                <a:gd fmla="*/ 468 w 624" name="T96"/>
                <a:gd fmla="*/ 540 h 624" name="T97"/>
                <a:gd fmla="*/ 544 w 624" name="T98"/>
                <a:gd fmla="*/ 522 h 624" name="T99"/>
                <a:gd fmla="*/ 606 w 624" name="T100"/>
                <a:gd fmla="*/ 458 h 624" name="T101"/>
                <a:gd fmla="*/ 624 w 624" name="T102"/>
                <a:gd fmla="*/ 384 h 624" name="T103"/>
                <a:gd fmla="*/ 574 w 624" name="T104"/>
                <a:gd fmla="*/ 268 h 62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24" w="624">
                  <a:moveTo>
                    <a:pt x="466" y="316"/>
                  </a:moveTo>
                  <a:lnTo>
                    <a:pt x="466" y="316"/>
                  </a:lnTo>
                  <a:lnTo>
                    <a:pt x="464" y="306"/>
                  </a:lnTo>
                  <a:lnTo>
                    <a:pt x="458" y="298"/>
                  </a:lnTo>
                  <a:lnTo>
                    <a:pt x="450" y="294"/>
                  </a:lnTo>
                  <a:lnTo>
                    <a:pt x="442" y="292"/>
                  </a:lnTo>
                  <a:lnTo>
                    <a:pt x="442" y="292"/>
                  </a:lnTo>
                  <a:lnTo>
                    <a:pt x="420" y="294"/>
                  </a:lnTo>
                  <a:lnTo>
                    <a:pt x="398" y="298"/>
                  </a:lnTo>
                  <a:lnTo>
                    <a:pt x="380" y="306"/>
                  </a:lnTo>
                  <a:lnTo>
                    <a:pt x="362" y="316"/>
                  </a:lnTo>
                  <a:lnTo>
                    <a:pt x="362" y="236"/>
                  </a:lnTo>
                  <a:lnTo>
                    <a:pt x="362" y="236"/>
                  </a:lnTo>
                  <a:lnTo>
                    <a:pt x="360" y="228"/>
                  </a:lnTo>
                  <a:lnTo>
                    <a:pt x="358" y="222"/>
                  </a:lnTo>
                  <a:lnTo>
                    <a:pt x="356" y="216"/>
                  </a:lnTo>
                  <a:lnTo>
                    <a:pt x="350" y="210"/>
                  </a:lnTo>
                  <a:lnTo>
                    <a:pt x="346" y="206"/>
                  </a:lnTo>
                  <a:lnTo>
                    <a:pt x="340" y="202"/>
                  </a:lnTo>
                  <a:lnTo>
                    <a:pt x="332" y="200"/>
                  </a:lnTo>
                  <a:lnTo>
                    <a:pt x="326" y="200"/>
                  </a:lnTo>
                  <a:lnTo>
                    <a:pt x="326" y="200"/>
                  </a:lnTo>
                  <a:lnTo>
                    <a:pt x="318" y="200"/>
                  </a:lnTo>
                  <a:lnTo>
                    <a:pt x="312" y="202"/>
                  </a:lnTo>
                  <a:lnTo>
                    <a:pt x="306" y="206"/>
                  </a:lnTo>
                  <a:lnTo>
                    <a:pt x="300" y="210"/>
                  </a:lnTo>
                  <a:lnTo>
                    <a:pt x="296" y="216"/>
                  </a:lnTo>
                  <a:lnTo>
                    <a:pt x="292" y="222"/>
                  </a:lnTo>
                  <a:lnTo>
                    <a:pt x="290" y="228"/>
                  </a:lnTo>
                  <a:lnTo>
                    <a:pt x="290" y="236"/>
                  </a:lnTo>
                  <a:lnTo>
                    <a:pt x="290" y="370"/>
                  </a:lnTo>
                  <a:lnTo>
                    <a:pt x="290" y="370"/>
                  </a:lnTo>
                  <a:lnTo>
                    <a:pt x="276" y="360"/>
                  </a:lnTo>
                  <a:lnTo>
                    <a:pt x="264" y="350"/>
                  </a:lnTo>
                  <a:lnTo>
                    <a:pt x="250" y="342"/>
                  </a:lnTo>
                  <a:lnTo>
                    <a:pt x="234" y="336"/>
                  </a:lnTo>
                  <a:lnTo>
                    <a:pt x="218" y="330"/>
                  </a:lnTo>
                  <a:lnTo>
                    <a:pt x="202" y="326"/>
                  </a:lnTo>
                  <a:lnTo>
                    <a:pt x="186" y="324"/>
                  </a:lnTo>
                  <a:lnTo>
                    <a:pt x="170" y="324"/>
                  </a:lnTo>
                  <a:lnTo>
                    <a:pt x="170" y="324"/>
                  </a:lnTo>
                  <a:lnTo>
                    <a:pt x="160" y="326"/>
                  </a:lnTo>
                  <a:lnTo>
                    <a:pt x="152" y="330"/>
                  </a:lnTo>
                  <a:lnTo>
                    <a:pt x="148" y="338"/>
                  </a:lnTo>
                  <a:lnTo>
                    <a:pt x="146" y="348"/>
                  </a:lnTo>
                  <a:lnTo>
                    <a:pt x="146" y="348"/>
                  </a:lnTo>
                  <a:lnTo>
                    <a:pt x="148" y="356"/>
                  </a:lnTo>
                  <a:lnTo>
                    <a:pt x="152" y="364"/>
                  </a:lnTo>
                  <a:lnTo>
                    <a:pt x="160" y="370"/>
                  </a:lnTo>
                  <a:lnTo>
                    <a:pt x="170" y="372"/>
                  </a:lnTo>
                  <a:lnTo>
                    <a:pt x="170" y="372"/>
                  </a:lnTo>
                  <a:lnTo>
                    <a:pt x="188" y="372"/>
                  </a:lnTo>
                  <a:lnTo>
                    <a:pt x="208" y="378"/>
                  </a:lnTo>
                  <a:lnTo>
                    <a:pt x="226" y="384"/>
                  </a:lnTo>
                  <a:lnTo>
                    <a:pt x="242" y="392"/>
                  </a:lnTo>
                  <a:lnTo>
                    <a:pt x="256" y="404"/>
                  </a:lnTo>
                  <a:lnTo>
                    <a:pt x="270" y="418"/>
                  </a:lnTo>
                  <a:lnTo>
                    <a:pt x="280" y="432"/>
                  </a:lnTo>
                  <a:lnTo>
                    <a:pt x="290" y="448"/>
                  </a:lnTo>
                  <a:lnTo>
                    <a:pt x="290" y="588"/>
                  </a:lnTo>
                  <a:lnTo>
                    <a:pt x="290" y="588"/>
                  </a:lnTo>
                  <a:lnTo>
                    <a:pt x="290" y="596"/>
                  </a:lnTo>
                  <a:lnTo>
                    <a:pt x="292" y="602"/>
                  </a:lnTo>
                  <a:lnTo>
                    <a:pt x="296" y="608"/>
                  </a:lnTo>
                  <a:lnTo>
                    <a:pt x="300" y="614"/>
                  </a:lnTo>
                  <a:lnTo>
                    <a:pt x="306" y="618"/>
                  </a:lnTo>
                  <a:lnTo>
                    <a:pt x="312" y="622"/>
                  </a:lnTo>
                  <a:lnTo>
                    <a:pt x="318" y="624"/>
                  </a:lnTo>
                  <a:lnTo>
                    <a:pt x="326" y="624"/>
                  </a:lnTo>
                  <a:lnTo>
                    <a:pt x="326" y="624"/>
                  </a:lnTo>
                  <a:lnTo>
                    <a:pt x="332" y="624"/>
                  </a:lnTo>
                  <a:lnTo>
                    <a:pt x="340" y="622"/>
                  </a:lnTo>
                  <a:lnTo>
                    <a:pt x="346" y="618"/>
                  </a:lnTo>
                  <a:lnTo>
                    <a:pt x="350" y="614"/>
                  </a:lnTo>
                  <a:lnTo>
                    <a:pt x="356" y="608"/>
                  </a:lnTo>
                  <a:lnTo>
                    <a:pt x="358" y="602"/>
                  </a:lnTo>
                  <a:lnTo>
                    <a:pt x="360" y="596"/>
                  </a:lnTo>
                  <a:lnTo>
                    <a:pt x="362" y="588"/>
                  </a:lnTo>
                  <a:lnTo>
                    <a:pt x="362" y="386"/>
                  </a:lnTo>
                  <a:lnTo>
                    <a:pt x="362" y="386"/>
                  </a:lnTo>
                  <a:lnTo>
                    <a:pt x="368" y="376"/>
                  </a:lnTo>
                  <a:lnTo>
                    <a:pt x="376" y="368"/>
                  </a:lnTo>
                  <a:lnTo>
                    <a:pt x="384" y="360"/>
                  </a:lnTo>
                  <a:lnTo>
                    <a:pt x="394" y="352"/>
                  </a:lnTo>
                  <a:lnTo>
                    <a:pt x="404" y="346"/>
                  </a:lnTo>
                  <a:lnTo>
                    <a:pt x="416" y="342"/>
                  </a:lnTo>
                  <a:lnTo>
                    <a:pt x="428" y="340"/>
                  </a:lnTo>
                  <a:lnTo>
                    <a:pt x="442" y="340"/>
                  </a:lnTo>
                  <a:lnTo>
                    <a:pt x="442" y="340"/>
                  </a:lnTo>
                  <a:lnTo>
                    <a:pt x="450" y="338"/>
                  </a:lnTo>
                  <a:lnTo>
                    <a:pt x="458" y="332"/>
                  </a:lnTo>
                  <a:lnTo>
                    <a:pt x="464" y="324"/>
                  </a:lnTo>
                  <a:lnTo>
                    <a:pt x="466" y="316"/>
                  </a:lnTo>
                  <a:lnTo>
                    <a:pt x="466" y="316"/>
                  </a:lnTo>
                  <a:close/>
                  <a:moveTo>
                    <a:pt x="538" y="244"/>
                  </a:moveTo>
                  <a:lnTo>
                    <a:pt x="538" y="244"/>
                  </a:lnTo>
                  <a:lnTo>
                    <a:pt x="540" y="214"/>
                  </a:lnTo>
                  <a:lnTo>
                    <a:pt x="540" y="214"/>
                  </a:lnTo>
                  <a:lnTo>
                    <a:pt x="540" y="192"/>
                  </a:lnTo>
                  <a:lnTo>
                    <a:pt x="536" y="170"/>
                  </a:lnTo>
                  <a:lnTo>
                    <a:pt x="532" y="150"/>
                  </a:lnTo>
                  <a:lnTo>
                    <a:pt x="524" y="130"/>
                  </a:lnTo>
                  <a:lnTo>
                    <a:pt x="514" y="112"/>
                  </a:lnTo>
                  <a:lnTo>
                    <a:pt x="504" y="94"/>
                  </a:lnTo>
                  <a:lnTo>
                    <a:pt x="492" y="78"/>
                  </a:lnTo>
                  <a:lnTo>
                    <a:pt x="478" y="62"/>
                  </a:lnTo>
                  <a:lnTo>
                    <a:pt x="462" y="48"/>
                  </a:lnTo>
                  <a:lnTo>
                    <a:pt x="446" y="36"/>
                  </a:lnTo>
                  <a:lnTo>
                    <a:pt x="428" y="26"/>
                  </a:lnTo>
                  <a:lnTo>
                    <a:pt x="410" y="16"/>
                  </a:lnTo>
                  <a:lnTo>
                    <a:pt x="390" y="10"/>
                  </a:lnTo>
                  <a:lnTo>
                    <a:pt x="370" y="4"/>
                  </a:lnTo>
                  <a:lnTo>
                    <a:pt x="348" y="2"/>
                  </a:lnTo>
                  <a:lnTo>
                    <a:pt x="326" y="0"/>
                  </a:lnTo>
                  <a:lnTo>
                    <a:pt x="326" y="0"/>
                  </a:lnTo>
                  <a:lnTo>
                    <a:pt x="306" y="2"/>
                  </a:lnTo>
                  <a:lnTo>
                    <a:pt x="284" y="4"/>
                  </a:lnTo>
                  <a:lnTo>
                    <a:pt x="264" y="10"/>
                  </a:lnTo>
                  <a:lnTo>
                    <a:pt x="246" y="16"/>
                  </a:lnTo>
                  <a:lnTo>
                    <a:pt x="226" y="24"/>
                  </a:lnTo>
                  <a:lnTo>
                    <a:pt x="210" y="36"/>
                  </a:lnTo>
                  <a:lnTo>
                    <a:pt x="194" y="48"/>
                  </a:lnTo>
                  <a:lnTo>
                    <a:pt x="178" y="60"/>
                  </a:lnTo>
                  <a:lnTo>
                    <a:pt x="164" y="76"/>
                  </a:lnTo>
                  <a:lnTo>
                    <a:pt x="152" y="90"/>
                  </a:lnTo>
                  <a:lnTo>
                    <a:pt x="140" y="108"/>
                  </a:lnTo>
                  <a:lnTo>
                    <a:pt x="132" y="126"/>
                  </a:lnTo>
                  <a:lnTo>
                    <a:pt x="124" y="146"/>
                  </a:lnTo>
                  <a:lnTo>
                    <a:pt x="118" y="164"/>
                  </a:lnTo>
                  <a:lnTo>
                    <a:pt x="114" y="186"/>
                  </a:lnTo>
                  <a:lnTo>
                    <a:pt x="112" y="206"/>
                  </a:lnTo>
                  <a:lnTo>
                    <a:pt x="112" y="206"/>
                  </a:lnTo>
                  <a:lnTo>
                    <a:pt x="88" y="218"/>
                  </a:lnTo>
                  <a:lnTo>
                    <a:pt x="68" y="232"/>
                  </a:lnTo>
                  <a:lnTo>
                    <a:pt x="48" y="250"/>
                  </a:lnTo>
                  <a:lnTo>
                    <a:pt x="32" y="270"/>
                  </a:lnTo>
                  <a:lnTo>
                    <a:pt x="18" y="292"/>
                  </a:lnTo>
                  <a:lnTo>
                    <a:pt x="8" y="316"/>
                  </a:lnTo>
                  <a:lnTo>
                    <a:pt x="2" y="342"/>
                  </a:lnTo>
                  <a:lnTo>
                    <a:pt x="0" y="368"/>
                  </a:lnTo>
                  <a:lnTo>
                    <a:pt x="0" y="368"/>
                  </a:lnTo>
                  <a:lnTo>
                    <a:pt x="2" y="386"/>
                  </a:lnTo>
                  <a:lnTo>
                    <a:pt x="4" y="402"/>
                  </a:lnTo>
                  <a:lnTo>
                    <a:pt x="8" y="420"/>
                  </a:lnTo>
                  <a:lnTo>
                    <a:pt x="14" y="434"/>
                  </a:lnTo>
                  <a:lnTo>
                    <a:pt x="22" y="450"/>
                  </a:lnTo>
                  <a:lnTo>
                    <a:pt x="30" y="464"/>
                  </a:lnTo>
                  <a:lnTo>
                    <a:pt x="40" y="478"/>
                  </a:lnTo>
                  <a:lnTo>
                    <a:pt x="52" y="490"/>
                  </a:lnTo>
                  <a:lnTo>
                    <a:pt x="64" y="500"/>
                  </a:lnTo>
                  <a:lnTo>
                    <a:pt x="76" y="510"/>
                  </a:lnTo>
                  <a:lnTo>
                    <a:pt x="90" y="520"/>
                  </a:lnTo>
                  <a:lnTo>
                    <a:pt x="106" y="526"/>
                  </a:lnTo>
                  <a:lnTo>
                    <a:pt x="122" y="532"/>
                  </a:lnTo>
                  <a:lnTo>
                    <a:pt x="138" y="536"/>
                  </a:lnTo>
                  <a:lnTo>
                    <a:pt x="156" y="540"/>
                  </a:lnTo>
                  <a:lnTo>
                    <a:pt x="172" y="540"/>
                  </a:lnTo>
                  <a:lnTo>
                    <a:pt x="172" y="540"/>
                  </a:lnTo>
                  <a:lnTo>
                    <a:pt x="190" y="540"/>
                  </a:lnTo>
                  <a:lnTo>
                    <a:pt x="206" y="536"/>
                  </a:lnTo>
                  <a:lnTo>
                    <a:pt x="224" y="532"/>
                  </a:lnTo>
                  <a:lnTo>
                    <a:pt x="240" y="526"/>
                  </a:lnTo>
                  <a:lnTo>
                    <a:pt x="240" y="526"/>
                  </a:lnTo>
                  <a:lnTo>
                    <a:pt x="246" y="522"/>
                  </a:lnTo>
                  <a:lnTo>
                    <a:pt x="252" y="514"/>
                  </a:lnTo>
                  <a:lnTo>
                    <a:pt x="254" y="504"/>
                  </a:lnTo>
                  <a:lnTo>
                    <a:pt x="252" y="496"/>
                  </a:lnTo>
                  <a:lnTo>
                    <a:pt x="252" y="496"/>
                  </a:lnTo>
                  <a:lnTo>
                    <a:pt x="246" y="488"/>
                  </a:lnTo>
                  <a:lnTo>
                    <a:pt x="238" y="482"/>
                  </a:lnTo>
                  <a:lnTo>
                    <a:pt x="230" y="480"/>
                  </a:lnTo>
                  <a:lnTo>
                    <a:pt x="220" y="482"/>
                  </a:lnTo>
                  <a:lnTo>
                    <a:pt x="220" y="482"/>
                  </a:lnTo>
                  <a:lnTo>
                    <a:pt x="210" y="486"/>
                  </a:lnTo>
                  <a:lnTo>
                    <a:pt x="198" y="490"/>
                  </a:lnTo>
                  <a:lnTo>
                    <a:pt x="186" y="492"/>
                  </a:lnTo>
                  <a:lnTo>
                    <a:pt x="172" y="492"/>
                  </a:lnTo>
                  <a:lnTo>
                    <a:pt x="172" y="492"/>
                  </a:lnTo>
                  <a:lnTo>
                    <a:pt x="160" y="492"/>
                  </a:lnTo>
                  <a:lnTo>
                    <a:pt x="148" y="490"/>
                  </a:lnTo>
                  <a:lnTo>
                    <a:pt x="136" y="486"/>
                  </a:lnTo>
                  <a:lnTo>
                    <a:pt x="124" y="482"/>
                  </a:lnTo>
                  <a:lnTo>
                    <a:pt x="104" y="470"/>
                  </a:lnTo>
                  <a:lnTo>
                    <a:pt x="86" y="456"/>
                  </a:lnTo>
                  <a:lnTo>
                    <a:pt x="70" y="438"/>
                  </a:lnTo>
                  <a:lnTo>
                    <a:pt x="58" y="416"/>
                  </a:lnTo>
                  <a:lnTo>
                    <a:pt x="54" y="404"/>
                  </a:lnTo>
                  <a:lnTo>
                    <a:pt x="52" y="392"/>
                  </a:lnTo>
                  <a:lnTo>
                    <a:pt x="50" y="380"/>
                  </a:lnTo>
                  <a:lnTo>
                    <a:pt x="48" y="368"/>
                  </a:lnTo>
                  <a:lnTo>
                    <a:pt x="48" y="368"/>
                  </a:lnTo>
                  <a:lnTo>
                    <a:pt x="50" y="346"/>
                  </a:lnTo>
                  <a:lnTo>
                    <a:pt x="56" y="326"/>
                  </a:lnTo>
                  <a:lnTo>
                    <a:pt x="64" y="308"/>
                  </a:lnTo>
                  <a:lnTo>
                    <a:pt x="76" y="292"/>
                  </a:lnTo>
                  <a:lnTo>
                    <a:pt x="88" y="276"/>
                  </a:lnTo>
                  <a:lnTo>
                    <a:pt x="104" y="264"/>
                  </a:lnTo>
                  <a:lnTo>
                    <a:pt x="122" y="254"/>
                  </a:lnTo>
                  <a:lnTo>
                    <a:pt x="142" y="248"/>
                  </a:lnTo>
                  <a:lnTo>
                    <a:pt x="142" y="248"/>
                  </a:lnTo>
                  <a:lnTo>
                    <a:pt x="144" y="248"/>
                  </a:lnTo>
                  <a:lnTo>
                    <a:pt x="144" y="248"/>
                  </a:lnTo>
                  <a:lnTo>
                    <a:pt x="144" y="248"/>
                  </a:lnTo>
                  <a:lnTo>
                    <a:pt x="144" y="248"/>
                  </a:lnTo>
                  <a:lnTo>
                    <a:pt x="146" y="246"/>
                  </a:lnTo>
                  <a:lnTo>
                    <a:pt x="146" y="246"/>
                  </a:lnTo>
                  <a:lnTo>
                    <a:pt x="152" y="242"/>
                  </a:lnTo>
                  <a:lnTo>
                    <a:pt x="158" y="238"/>
                  </a:lnTo>
                  <a:lnTo>
                    <a:pt x="160" y="230"/>
                  </a:lnTo>
                  <a:lnTo>
                    <a:pt x="162" y="222"/>
                  </a:lnTo>
                  <a:lnTo>
                    <a:pt x="162" y="222"/>
                  </a:lnTo>
                  <a:lnTo>
                    <a:pt x="160" y="214"/>
                  </a:lnTo>
                  <a:lnTo>
                    <a:pt x="160" y="214"/>
                  </a:lnTo>
                  <a:lnTo>
                    <a:pt x="162" y="198"/>
                  </a:lnTo>
                  <a:lnTo>
                    <a:pt x="164" y="180"/>
                  </a:lnTo>
                  <a:lnTo>
                    <a:pt x="168" y="164"/>
                  </a:lnTo>
                  <a:lnTo>
                    <a:pt x="174" y="150"/>
                  </a:lnTo>
                  <a:lnTo>
                    <a:pt x="180" y="134"/>
                  </a:lnTo>
                  <a:lnTo>
                    <a:pt x="190" y="122"/>
                  </a:lnTo>
                  <a:lnTo>
                    <a:pt x="198" y="108"/>
                  </a:lnTo>
                  <a:lnTo>
                    <a:pt x="210" y="96"/>
                  </a:lnTo>
                  <a:lnTo>
                    <a:pt x="222" y="86"/>
                  </a:lnTo>
                  <a:lnTo>
                    <a:pt x="234" y="76"/>
                  </a:lnTo>
                  <a:lnTo>
                    <a:pt x="248" y="68"/>
                  </a:lnTo>
                  <a:lnTo>
                    <a:pt x="262" y="62"/>
                  </a:lnTo>
                  <a:lnTo>
                    <a:pt x="278" y="56"/>
                  </a:lnTo>
                  <a:lnTo>
                    <a:pt x="294" y="52"/>
                  </a:lnTo>
                  <a:lnTo>
                    <a:pt x="310" y="48"/>
                  </a:lnTo>
                  <a:lnTo>
                    <a:pt x="326" y="48"/>
                  </a:lnTo>
                  <a:lnTo>
                    <a:pt x="326" y="48"/>
                  </a:lnTo>
                  <a:lnTo>
                    <a:pt x="344" y="48"/>
                  </a:lnTo>
                  <a:lnTo>
                    <a:pt x="360" y="52"/>
                  </a:lnTo>
                  <a:lnTo>
                    <a:pt x="376" y="56"/>
                  </a:lnTo>
                  <a:lnTo>
                    <a:pt x="392" y="62"/>
                  </a:lnTo>
                  <a:lnTo>
                    <a:pt x="406" y="68"/>
                  </a:lnTo>
                  <a:lnTo>
                    <a:pt x="420" y="76"/>
                  </a:lnTo>
                  <a:lnTo>
                    <a:pt x="432" y="86"/>
                  </a:lnTo>
                  <a:lnTo>
                    <a:pt x="444" y="96"/>
                  </a:lnTo>
                  <a:lnTo>
                    <a:pt x="454" y="108"/>
                  </a:lnTo>
                  <a:lnTo>
                    <a:pt x="464" y="122"/>
                  </a:lnTo>
                  <a:lnTo>
                    <a:pt x="472" y="134"/>
                  </a:lnTo>
                  <a:lnTo>
                    <a:pt x="480" y="150"/>
                  </a:lnTo>
                  <a:lnTo>
                    <a:pt x="486" y="164"/>
                  </a:lnTo>
                  <a:lnTo>
                    <a:pt x="490" y="180"/>
                  </a:lnTo>
                  <a:lnTo>
                    <a:pt x="492" y="198"/>
                  </a:lnTo>
                  <a:lnTo>
                    <a:pt x="492" y="214"/>
                  </a:lnTo>
                  <a:lnTo>
                    <a:pt x="492" y="214"/>
                  </a:lnTo>
                  <a:lnTo>
                    <a:pt x="492" y="234"/>
                  </a:lnTo>
                  <a:lnTo>
                    <a:pt x="488" y="254"/>
                  </a:lnTo>
                  <a:lnTo>
                    <a:pt x="488" y="254"/>
                  </a:lnTo>
                  <a:lnTo>
                    <a:pt x="488" y="262"/>
                  </a:lnTo>
                  <a:lnTo>
                    <a:pt x="490" y="270"/>
                  </a:lnTo>
                  <a:lnTo>
                    <a:pt x="496" y="278"/>
                  </a:lnTo>
                  <a:lnTo>
                    <a:pt x="504" y="282"/>
                  </a:lnTo>
                  <a:lnTo>
                    <a:pt x="504" y="282"/>
                  </a:lnTo>
                  <a:lnTo>
                    <a:pt x="504" y="282"/>
                  </a:lnTo>
                  <a:lnTo>
                    <a:pt x="504" y="282"/>
                  </a:lnTo>
                  <a:lnTo>
                    <a:pt x="504" y="282"/>
                  </a:lnTo>
                  <a:lnTo>
                    <a:pt x="504" y="282"/>
                  </a:lnTo>
                  <a:lnTo>
                    <a:pt x="520" y="288"/>
                  </a:lnTo>
                  <a:lnTo>
                    <a:pt x="534" y="298"/>
                  </a:lnTo>
                  <a:lnTo>
                    <a:pt x="546" y="308"/>
                  </a:lnTo>
                  <a:lnTo>
                    <a:pt x="556" y="322"/>
                  </a:lnTo>
                  <a:lnTo>
                    <a:pt x="566" y="336"/>
                  </a:lnTo>
                  <a:lnTo>
                    <a:pt x="572" y="350"/>
                  </a:lnTo>
                  <a:lnTo>
                    <a:pt x="576" y="366"/>
                  </a:lnTo>
                  <a:lnTo>
                    <a:pt x="576" y="384"/>
                  </a:lnTo>
                  <a:lnTo>
                    <a:pt x="576" y="384"/>
                  </a:lnTo>
                  <a:lnTo>
                    <a:pt x="574" y="406"/>
                  </a:lnTo>
                  <a:lnTo>
                    <a:pt x="568" y="426"/>
                  </a:lnTo>
                  <a:lnTo>
                    <a:pt x="558" y="444"/>
                  </a:lnTo>
                  <a:lnTo>
                    <a:pt x="546" y="460"/>
                  </a:lnTo>
                  <a:lnTo>
                    <a:pt x="530" y="474"/>
                  </a:lnTo>
                  <a:lnTo>
                    <a:pt x="510" y="484"/>
                  </a:lnTo>
                  <a:lnTo>
                    <a:pt x="490" y="490"/>
                  </a:lnTo>
                  <a:lnTo>
                    <a:pt x="468" y="492"/>
                  </a:lnTo>
                  <a:lnTo>
                    <a:pt x="468" y="492"/>
                  </a:lnTo>
                  <a:lnTo>
                    <a:pt x="448" y="490"/>
                  </a:lnTo>
                  <a:lnTo>
                    <a:pt x="428" y="484"/>
                  </a:lnTo>
                  <a:lnTo>
                    <a:pt x="428" y="484"/>
                  </a:lnTo>
                  <a:lnTo>
                    <a:pt x="420" y="482"/>
                  </a:lnTo>
                  <a:lnTo>
                    <a:pt x="410" y="484"/>
                  </a:lnTo>
                  <a:lnTo>
                    <a:pt x="402" y="490"/>
                  </a:lnTo>
                  <a:lnTo>
                    <a:pt x="398" y="498"/>
                  </a:lnTo>
                  <a:lnTo>
                    <a:pt x="398" y="498"/>
                  </a:lnTo>
                  <a:lnTo>
                    <a:pt x="396" y="506"/>
                  </a:lnTo>
                  <a:lnTo>
                    <a:pt x="398" y="516"/>
                  </a:lnTo>
                  <a:lnTo>
                    <a:pt x="402" y="524"/>
                  </a:lnTo>
                  <a:lnTo>
                    <a:pt x="410" y="528"/>
                  </a:lnTo>
                  <a:lnTo>
                    <a:pt x="410" y="528"/>
                  </a:lnTo>
                  <a:lnTo>
                    <a:pt x="424" y="534"/>
                  </a:lnTo>
                  <a:lnTo>
                    <a:pt x="440" y="538"/>
                  </a:lnTo>
                  <a:lnTo>
                    <a:pt x="454" y="540"/>
                  </a:lnTo>
                  <a:lnTo>
                    <a:pt x="468" y="540"/>
                  </a:lnTo>
                  <a:lnTo>
                    <a:pt x="468" y="540"/>
                  </a:lnTo>
                  <a:lnTo>
                    <a:pt x="484" y="540"/>
                  </a:lnTo>
                  <a:lnTo>
                    <a:pt x="500" y="536"/>
                  </a:lnTo>
                  <a:lnTo>
                    <a:pt x="516" y="532"/>
                  </a:lnTo>
                  <a:lnTo>
                    <a:pt x="530" y="528"/>
                  </a:lnTo>
                  <a:lnTo>
                    <a:pt x="544" y="522"/>
                  </a:lnTo>
                  <a:lnTo>
                    <a:pt x="556" y="514"/>
                  </a:lnTo>
                  <a:lnTo>
                    <a:pt x="568" y="504"/>
                  </a:lnTo>
                  <a:lnTo>
                    <a:pt x="580" y="494"/>
                  </a:lnTo>
                  <a:lnTo>
                    <a:pt x="590" y="484"/>
                  </a:lnTo>
                  <a:lnTo>
                    <a:pt x="598" y="472"/>
                  </a:lnTo>
                  <a:lnTo>
                    <a:pt x="606" y="458"/>
                  </a:lnTo>
                  <a:lnTo>
                    <a:pt x="612" y="444"/>
                  </a:lnTo>
                  <a:lnTo>
                    <a:pt x="618" y="430"/>
                  </a:lnTo>
                  <a:lnTo>
                    <a:pt x="622" y="416"/>
                  </a:lnTo>
                  <a:lnTo>
                    <a:pt x="624" y="400"/>
                  </a:lnTo>
                  <a:lnTo>
                    <a:pt x="624" y="384"/>
                  </a:lnTo>
                  <a:lnTo>
                    <a:pt x="624" y="384"/>
                  </a:lnTo>
                  <a:lnTo>
                    <a:pt x="624" y="362"/>
                  </a:lnTo>
                  <a:lnTo>
                    <a:pt x="618" y="340"/>
                  </a:lnTo>
                  <a:lnTo>
                    <a:pt x="612" y="320"/>
                  </a:lnTo>
                  <a:lnTo>
                    <a:pt x="602" y="302"/>
                  </a:lnTo>
                  <a:lnTo>
                    <a:pt x="588" y="284"/>
                  </a:lnTo>
                  <a:lnTo>
                    <a:pt x="574" y="268"/>
                  </a:lnTo>
                  <a:lnTo>
                    <a:pt x="558" y="256"/>
                  </a:lnTo>
                  <a:lnTo>
                    <a:pt x="538" y="244"/>
                  </a:lnTo>
                  <a:lnTo>
                    <a:pt x="538" y="244"/>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ko-KR" sz="1400"/>
            </a:p>
          </p:txBody>
        </p:sp>
      </p:grpSp>
      <p:grpSp>
        <p:nvGrpSpPr>
          <p:cNvPr id="16" name="그룹 15"/>
          <p:cNvGrpSpPr/>
          <p:nvPr/>
        </p:nvGrpSpPr>
        <p:grpSpPr>
          <a:xfrm>
            <a:off x="3672829" y="4225993"/>
            <a:ext cx="455757" cy="455756"/>
            <a:chOff x="3466383" y="4972596"/>
            <a:chExt cx="630084" cy="630084"/>
          </a:xfrm>
        </p:grpSpPr>
        <p:sp>
          <p:nvSpPr>
            <p:cNvPr id="17" name="타원 16"/>
            <p:cNvSpPr/>
            <p:nvPr/>
          </p:nvSpPr>
          <p:spPr>
            <a:xfrm>
              <a:off x="3466383" y="4972596"/>
              <a:ext cx="630084" cy="630084"/>
            </a:xfrm>
            <a:prstGeom prst="ellipse">
              <a:avLst/>
            </a:prstGeom>
            <a:solidFill>
              <a:srgbClr val="402D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effectLst>
                  <a:glow rad="127000">
                    <a:srgbClr val="62B4C0"/>
                  </a:glow>
                </a:effectLst>
              </a:endParaRPr>
            </a:p>
          </p:txBody>
        </p:sp>
        <p:grpSp>
          <p:nvGrpSpPr>
            <p:cNvPr id="18" name="그룹 17"/>
            <p:cNvGrpSpPr/>
            <p:nvPr/>
          </p:nvGrpSpPr>
          <p:grpSpPr>
            <a:xfrm>
              <a:off x="3640365" y="5104261"/>
              <a:ext cx="282120" cy="366754"/>
              <a:chOff x="847725" y="3708400"/>
              <a:chExt cx="762000" cy="990600"/>
            </a:xfrm>
            <a:solidFill>
              <a:schemeClr val="bg1"/>
            </a:solidFill>
          </p:grpSpPr>
          <p:sp>
            <p:nvSpPr>
              <p:cNvPr id="19" name="Freeform 11"/>
              <p:cNvSpPr/>
              <p:nvPr/>
            </p:nvSpPr>
            <p:spPr bwMode="auto">
              <a:xfrm>
                <a:off x="962025" y="4432300"/>
                <a:ext cx="266700" cy="266700"/>
              </a:xfrm>
              <a:custGeom>
                <a:gdLst>
                  <a:gd fmla="*/ 168 w 168" name="T0"/>
                  <a:gd fmla="*/ 168 h 168" name="T1"/>
                  <a:gd fmla="*/ 168 w 168" name="T2"/>
                  <a:gd fmla="*/ 168 h 168" name="T3"/>
                  <a:gd fmla="*/ 152 w 168" name="T4"/>
                  <a:gd fmla="*/ 168 h 168" name="T5"/>
                  <a:gd fmla="*/ 134 w 168" name="T6"/>
                  <a:gd fmla="*/ 164 h 168" name="T7"/>
                  <a:gd fmla="*/ 118 w 168" name="T8"/>
                  <a:gd fmla="*/ 160 h 168" name="T9"/>
                  <a:gd fmla="*/ 104 w 168" name="T10"/>
                  <a:gd fmla="*/ 154 h 168" name="T11"/>
                  <a:gd fmla="*/ 88 w 168" name="T12"/>
                  <a:gd fmla="*/ 148 h 168" name="T13"/>
                  <a:gd fmla="*/ 74 w 168" name="T14"/>
                  <a:gd fmla="*/ 140 h 168" name="T15"/>
                  <a:gd fmla="*/ 62 w 168" name="T16"/>
                  <a:gd fmla="*/ 130 h 168" name="T17"/>
                  <a:gd fmla="*/ 50 w 168" name="T18"/>
                  <a:gd fmla="*/ 118 h 168" name="T19"/>
                  <a:gd fmla="*/ 38 w 168" name="T20"/>
                  <a:gd fmla="*/ 106 h 168" name="T21"/>
                  <a:gd fmla="*/ 30 w 168" name="T22"/>
                  <a:gd fmla="*/ 94 h 168" name="T23"/>
                  <a:gd fmla="*/ 20 w 168" name="T24"/>
                  <a:gd fmla="*/ 80 h 168" name="T25"/>
                  <a:gd fmla="*/ 14 w 168" name="T26"/>
                  <a:gd fmla="*/ 66 h 168" name="T27"/>
                  <a:gd fmla="*/ 8 w 168" name="T28"/>
                  <a:gd fmla="*/ 50 h 168" name="T29"/>
                  <a:gd fmla="*/ 4 w 168" name="T30"/>
                  <a:gd fmla="*/ 34 h 168" name="T31"/>
                  <a:gd fmla="*/ 2 w 168" name="T32"/>
                  <a:gd fmla="*/ 18 h 168" name="T33"/>
                  <a:gd fmla="*/ 0 w 168" name="T34"/>
                  <a:gd fmla="*/ 0 h 168" name="T35"/>
                  <a:gd fmla="*/ 0 w 168" name="T36"/>
                  <a:gd fmla="*/ 0 h 168" name="T37"/>
                  <a:gd fmla="*/ 18 w 168" name="T38"/>
                  <a:gd fmla="*/ 0 h 168" name="T39"/>
                  <a:gd fmla="*/ 34 w 168" name="T40"/>
                  <a:gd fmla="*/ 4 h 168" name="T41"/>
                  <a:gd fmla="*/ 50 w 168" name="T42"/>
                  <a:gd fmla="*/ 8 h 168" name="T43"/>
                  <a:gd fmla="*/ 66 w 168" name="T44"/>
                  <a:gd fmla="*/ 14 h 168" name="T45"/>
                  <a:gd fmla="*/ 80 w 168" name="T46"/>
                  <a:gd fmla="*/ 20 h 168" name="T47"/>
                  <a:gd fmla="*/ 94 w 168" name="T48"/>
                  <a:gd fmla="*/ 28 h 168" name="T49"/>
                  <a:gd fmla="*/ 108 w 168" name="T50"/>
                  <a:gd fmla="*/ 38 h 168" name="T51"/>
                  <a:gd fmla="*/ 120 w 168" name="T52"/>
                  <a:gd fmla="*/ 50 h 168" name="T53"/>
                  <a:gd fmla="*/ 130 w 168" name="T54"/>
                  <a:gd fmla="*/ 62 h 168" name="T55"/>
                  <a:gd fmla="*/ 140 w 168" name="T56"/>
                  <a:gd fmla="*/ 74 h 168" name="T57"/>
                  <a:gd fmla="*/ 148 w 168" name="T58"/>
                  <a:gd fmla="*/ 88 h 168" name="T59"/>
                  <a:gd fmla="*/ 156 w 168" name="T60"/>
                  <a:gd fmla="*/ 102 h 168" name="T61"/>
                  <a:gd fmla="*/ 160 w 168" name="T62"/>
                  <a:gd fmla="*/ 118 h 168" name="T63"/>
                  <a:gd fmla="*/ 166 w 168" name="T64"/>
                  <a:gd fmla="*/ 134 h 168" name="T65"/>
                  <a:gd fmla="*/ 168 w 168" name="T66"/>
                  <a:gd fmla="*/ 150 h 168" name="T67"/>
                  <a:gd fmla="*/ 168 w 168" name="T68"/>
                  <a:gd fmla="*/ 168 h 168" name="T69"/>
                  <a:gd fmla="*/ 168 w 168" name="T70"/>
                  <a:gd fmla="*/ 168 h 16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8" w="168">
                    <a:moveTo>
                      <a:pt x="168" y="168"/>
                    </a:moveTo>
                    <a:lnTo>
                      <a:pt x="168" y="168"/>
                    </a:lnTo>
                    <a:lnTo>
                      <a:pt x="152" y="168"/>
                    </a:lnTo>
                    <a:lnTo>
                      <a:pt x="134" y="164"/>
                    </a:lnTo>
                    <a:lnTo>
                      <a:pt x="118" y="160"/>
                    </a:lnTo>
                    <a:lnTo>
                      <a:pt x="104" y="154"/>
                    </a:lnTo>
                    <a:lnTo>
                      <a:pt x="88" y="148"/>
                    </a:lnTo>
                    <a:lnTo>
                      <a:pt x="74" y="140"/>
                    </a:lnTo>
                    <a:lnTo>
                      <a:pt x="62" y="130"/>
                    </a:lnTo>
                    <a:lnTo>
                      <a:pt x="50" y="118"/>
                    </a:lnTo>
                    <a:lnTo>
                      <a:pt x="38" y="106"/>
                    </a:lnTo>
                    <a:lnTo>
                      <a:pt x="30" y="94"/>
                    </a:lnTo>
                    <a:lnTo>
                      <a:pt x="20" y="80"/>
                    </a:lnTo>
                    <a:lnTo>
                      <a:pt x="14" y="66"/>
                    </a:lnTo>
                    <a:lnTo>
                      <a:pt x="8" y="50"/>
                    </a:lnTo>
                    <a:lnTo>
                      <a:pt x="4" y="34"/>
                    </a:lnTo>
                    <a:lnTo>
                      <a:pt x="2" y="18"/>
                    </a:lnTo>
                    <a:lnTo>
                      <a:pt x="0" y="0"/>
                    </a:lnTo>
                    <a:lnTo>
                      <a:pt x="0" y="0"/>
                    </a:lnTo>
                    <a:lnTo>
                      <a:pt x="18" y="0"/>
                    </a:lnTo>
                    <a:lnTo>
                      <a:pt x="34" y="4"/>
                    </a:lnTo>
                    <a:lnTo>
                      <a:pt x="50" y="8"/>
                    </a:lnTo>
                    <a:lnTo>
                      <a:pt x="66" y="14"/>
                    </a:lnTo>
                    <a:lnTo>
                      <a:pt x="80" y="20"/>
                    </a:lnTo>
                    <a:lnTo>
                      <a:pt x="94" y="28"/>
                    </a:lnTo>
                    <a:lnTo>
                      <a:pt x="108" y="38"/>
                    </a:lnTo>
                    <a:lnTo>
                      <a:pt x="120" y="50"/>
                    </a:lnTo>
                    <a:lnTo>
                      <a:pt x="130" y="62"/>
                    </a:lnTo>
                    <a:lnTo>
                      <a:pt x="140" y="74"/>
                    </a:lnTo>
                    <a:lnTo>
                      <a:pt x="148" y="88"/>
                    </a:lnTo>
                    <a:lnTo>
                      <a:pt x="156" y="102"/>
                    </a:lnTo>
                    <a:lnTo>
                      <a:pt x="160" y="118"/>
                    </a:lnTo>
                    <a:lnTo>
                      <a:pt x="166" y="134"/>
                    </a:lnTo>
                    <a:lnTo>
                      <a:pt x="168" y="150"/>
                    </a:lnTo>
                    <a:lnTo>
                      <a:pt x="168" y="168"/>
                    </a:lnTo>
                    <a:lnTo>
                      <a:pt x="168" y="16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sz="1400"/>
              </a:p>
            </p:txBody>
          </p:sp>
          <p:sp>
            <p:nvSpPr>
              <p:cNvPr id="20" name="Freeform 12"/>
              <p:cNvSpPr/>
              <p:nvPr/>
            </p:nvSpPr>
            <p:spPr bwMode="auto">
              <a:xfrm>
                <a:off x="1228725" y="4432300"/>
                <a:ext cx="266700" cy="266700"/>
              </a:xfrm>
              <a:custGeom>
                <a:gdLst>
                  <a:gd fmla="*/ 168 w 168" name="T0"/>
                  <a:gd fmla="*/ 0 h 168" name="T1"/>
                  <a:gd fmla="*/ 168 w 168" name="T2"/>
                  <a:gd fmla="*/ 0 h 168" name="T3"/>
                  <a:gd fmla="*/ 168 w 168" name="T4"/>
                  <a:gd fmla="*/ 18 h 168" name="T5"/>
                  <a:gd fmla="*/ 166 w 168" name="T6"/>
                  <a:gd fmla="*/ 34 h 168" name="T7"/>
                  <a:gd fmla="*/ 160 w 168" name="T8"/>
                  <a:gd fmla="*/ 50 h 168" name="T9"/>
                  <a:gd fmla="*/ 156 w 168" name="T10"/>
                  <a:gd fmla="*/ 66 h 168" name="T11"/>
                  <a:gd fmla="*/ 148 w 168" name="T12"/>
                  <a:gd fmla="*/ 80 h 168" name="T13"/>
                  <a:gd fmla="*/ 140 w 168" name="T14"/>
                  <a:gd fmla="*/ 94 h 168" name="T15"/>
                  <a:gd fmla="*/ 130 w 168" name="T16"/>
                  <a:gd fmla="*/ 106 h 168" name="T17"/>
                  <a:gd fmla="*/ 120 w 168" name="T18"/>
                  <a:gd fmla="*/ 118 h 168" name="T19"/>
                  <a:gd fmla="*/ 108 w 168" name="T20"/>
                  <a:gd fmla="*/ 130 h 168" name="T21"/>
                  <a:gd fmla="*/ 94 w 168" name="T22"/>
                  <a:gd fmla="*/ 140 h 168" name="T23"/>
                  <a:gd fmla="*/ 80 w 168" name="T24"/>
                  <a:gd fmla="*/ 148 h 168" name="T25"/>
                  <a:gd fmla="*/ 66 w 168" name="T26"/>
                  <a:gd fmla="*/ 154 h 168" name="T27"/>
                  <a:gd fmla="*/ 50 w 168" name="T28"/>
                  <a:gd fmla="*/ 160 h 168" name="T29"/>
                  <a:gd fmla="*/ 34 w 168" name="T30"/>
                  <a:gd fmla="*/ 164 h 168" name="T31"/>
                  <a:gd fmla="*/ 18 w 168" name="T32"/>
                  <a:gd fmla="*/ 168 h 168" name="T33"/>
                  <a:gd fmla="*/ 0 w 168" name="T34"/>
                  <a:gd fmla="*/ 168 h 168" name="T35"/>
                  <a:gd fmla="*/ 0 w 168" name="T36"/>
                  <a:gd fmla="*/ 168 h 168" name="T37"/>
                  <a:gd fmla="*/ 2 w 168" name="T38"/>
                  <a:gd fmla="*/ 150 h 168" name="T39"/>
                  <a:gd fmla="*/ 4 w 168" name="T40"/>
                  <a:gd fmla="*/ 134 h 168" name="T41"/>
                  <a:gd fmla="*/ 8 w 168" name="T42"/>
                  <a:gd fmla="*/ 118 h 168" name="T43"/>
                  <a:gd fmla="*/ 14 w 168" name="T44"/>
                  <a:gd fmla="*/ 102 h 168" name="T45"/>
                  <a:gd fmla="*/ 20 w 168" name="T46"/>
                  <a:gd fmla="*/ 88 h 168" name="T47"/>
                  <a:gd fmla="*/ 30 w 168" name="T48"/>
                  <a:gd fmla="*/ 74 h 168" name="T49"/>
                  <a:gd fmla="*/ 38 w 168" name="T50"/>
                  <a:gd fmla="*/ 62 h 168" name="T51"/>
                  <a:gd fmla="*/ 50 w 168" name="T52"/>
                  <a:gd fmla="*/ 50 h 168" name="T53"/>
                  <a:gd fmla="*/ 62 w 168" name="T54"/>
                  <a:gd fmla="*/ 38 h 168" name="T55"/>
                  <a:gd fmla="*/ 74 w 168" name="T56"/>
                  <a:gd fmla="*/ 28 h 168" name="T57"/>
                  <a:gd fmla="*/ 88 w 168" name="T58"/>
                  <a:gd fmla="*/ 20 h 168" name="T59"/>
                  <a:gd fmla="*/ 104 w 168" name="T60"/>
                  <a:gd fmla="*/ 14 h 168" name="T61"/>
                  <a:gd fmla="*/ 118 w 168" name="T62"/>
                  <a:gd fmla="*/ 8 h 168" name="T63"/>
                  <a:gd fmla="*/ 134 w 168" name="T64"/>
                  <a:gd fmla="*/ 4 h 168" name="T65"/>
                  <a:gd fmla="*/ 152 w 168" name="T66"/>
                  <a:gd fmla="*/ 0 h 168" name="T67"/>
                  <a:gd fmla="*/ 168 w 168" name="T68"/>
                  <a:gd fmla="*/ 0 h 168" name="T69"/>
                  <a:gd fmla="*/ 168 w 168" name="T70"/>
                  <a:gd fmla="*/ 0 h 16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68" w="168">
                    <a:moveTo>
                      <a:pt x="168" y="0"/>
                    </a:moveTo>
                    <a:lnTo>
                      <a:pt x="168" y="0"/>
                    </a:lnTo>
                    <a:lnTo>
                      <a:pt x="168" y="18"/>
                    </a:lnTo>
                    <a:lnTo>
                      <a:pt x="166" y="34"/>
                    </a:lnTo>
                    <a:lnTo>
                      <a:pt x="160" y="50"/>
                    </a:lnTo>
                    <a:lnTo>
                      <a:pt x="156" y="66"/>
                    </a:lnTo>
                    <a:lnTo>
                      <a:pt x="148" y="80"/>
                    </a:lnTo>
                    <a:lnTo>
                      <a:pt x="140" y="94"/>
                    </a:lnTo>
                    <a:lnTo>
                      <a:pt x="130" y="106"/>
                    </a:lnTo>
                    <a:lnTo>
                      <a:pt x="120" y="118"/>
                    </a:lnTo>
                    <a:lnTo>
                      <a:pt x="108" y="130"/>
                    </a:lnTo>
                    <a:lnTo>
                      <a:pt x="94" y="140"/>
                    </a:lnTo>
                    <a:lnTo>
                      <a:pt x="80" y="148"/>
                    </a:lnTo>
                    <a:lnTo>
                      <a:pt x="66" y="154"/>
                    </a:lnTo>
                    <a:lnTo>
                      <a:pt x="50" y="160"/>
                    </a:lnTo>
                    <a:lnTo>
                      <a:pt x="34" y="164"/>
                    </a:lnTo>
                    <a:lnTo>
                      <a:pt x="18" y="168"/>
                    </a:lnTo>
                    <a:lnTo>
                      <a:pt x="0" y="168"/>
                    </a:lnTo>
                    <a:lnTo>
                      <a:pt x="0" y="168"/>
                    </a:lnTo>
                    <a:lnTo>
                      <a:pt x="2" y="150"/>
                    </a:lnTo>
                    <a:lnTo>
                      <a:pt x="4" y="134"/>
                    </a:lnTo>
                    <a:lnTo>
                      <a:pt x="8" y="118"/>
                    </a:lnTo>
                    <a:lnTo>
                      <a:pt x="14" y="102"/>
                    </a:lnTo>
                    <a:lnTo>
                      <a:pt x="20" y="88"/>
                    </a:lnTo>
                    <a:lnTo>
                      <a:pt x="30" y="74"/>
                    </a:lnTo>
                    <a:lnTo>
                      <a:pt x="38" y="62"/>
                    </a:lnTo>
                    <a:lnTo>
                      <a:pt x="50" y="50"/>
                    </a:lnTo>
                    <a:lnTo>
                      <a:pt x="62" y="38"/>
                    </a:lnTo>
                    <a:lnTo>
                      <a:pt x="74" y="28"/>
                    </a:lnTo>
                    <a:lnTo>
                      <a:pt x="88" y="20"/>
                    </a:lnTo>
                    <a:lnTo>
                      <a:pt x="104" y="14"/>
                    </a:lnTo>
                    <a:lnTo>
                      <a:pt x="118" y="8"/>
                    </a:lnTo>
                    <a:lnTo>
                      <a:pt x="134" y="4"/>
                    </a:lnTo>
                    <a:lnTo>
                      <a:pt x="152" y="0"/>
                    </a:lnTo>
                    <a:lnTo>
                      <a:pt x="168" y="0"/>
                    </a:lnTo>
                    <a:lnTo>
                      <a:pt x="16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sz="1400"/>
              </a:p>
            </p:txBody>
          </p:sp>
          <p:sp>
            <p:nvSpPr>
              <p:cNvPr id="21" name="Freeform 13"/>
              <p:cNvSpPr>
                <a:spLocks noEditPoints="1"/>
              </p:cNvSpPr>
              <p:nvPr/>
            </p:nvSpPr>
            <p:spPr bwMode="auto">
              <a:xfrm>
                <a:off x="847725" y="3708400"/>
                <a:ext cx="762000" cy="762000"/>
              </a:xfrm>
              <a:custGeom>
                <a:gdLst>
                  <a:gd fmla="*/ 474 w 480" name="T0"/>
                  <a:gd fmla="*/ 204 h 480" name="T1"/>
                  <a:gd fmla="*/ 438 w 480" name="T2"/>
                  <a:gd fmla="*/ 158 h 480" name="T3"/>
                  <a:gd fmla="*/ 434 w 480" name="T4"/>
                  <a:gd fmla="*/ 112 h 480" name="T5"/>
                  <a:gd fmla="*/ 410 w 480" name="T6"/>
                  <a:gd fmla="*/ 70 h 480" name="T7"/>
                  <a:gd fmla="*/ 340 w 480" name="T8"/>
                  <a:gd fmla="*/ 42 h 480" name="T9"/>
                  <a:gd fmla="*/ 298 w 480" name="T10"/>
                  <a:gd fmla="*/ 18 h 480" name="T11"/>
                  <a:gd fmla="*/ 240 w 480" name="T12"/>
                  <a:gd fmla="*/ 0 h 480" name="T13"/>
                  <a:gd fmla="*/ 194 w 480" name="T14"/>
                  <a:gd fmla="*/ 12 h 480" name="T15"/>
                  <a:gd fmla="*/ 158 w 480" name="T16"/>
                  <a:gd fmla="*/ 44 h 480" name="T17"/>
                  <a:gd fmla="*/ 86 w 480" name="T18"/>
                  <a:gd fmla="*/ 58 h 480" name="T19"/>
                  <a:gd fmla="*/ 50 w 480" name="T20"/>
                  <a:gd fmla="*/ 100 h 480" name="T21"/>
                  <a:gd fmla="*/ 44 w 480" name="T22"/>
                  <a:gd fmla="*/ 158 h 480" name="T23"/>
                  <a:gd fmla="*/ 12 w 480" name="T24"/>
                  <a:gd fmla="*/ 194 h 480" name="T25"/>
                  <a:gd fmla="*/ 0 w 480" name="T26"/>
                  <a:gd fmla="*/ 240 h 480" name="T27"/>
                  <a:gd fmla="*/ 18 w 480" name="T28"/>
                  <a:gd fmla="*/ 296 h 480" name="T29"/>
                  <a:gd fmla="*/ 42 w 480" name="T30"/>
                  <a:gd fmla="*/ 334 h 480" name="T31"/>
                  <a:gd fmla="*/ 56 w 480" name="T32"/>
                  <a:gd fmla="*/ 390 h 480" name="T33"/>
                  <a:gd fmla="*/ 70 w 480" name="T34"/>
                  <a:gd fmla="*/ 410 h 480" name="T35"/>
                  <a:gd fmla="*/ 140 w 480" name="T36"/>
                  <a:gd fmla="*/ 438 h 480" name="T37"/>
                  <a:gd fmla="*/ 184 w 480" name="T38"/>
                  <a:gd fmla="*/ 462 h 480" name="T39"/>
                  <a:gd fmla="*/ 240 w 480" name="T40"/>
                  <a:gd fmla="*/ 480 h 480" name="T41"/>
                  <a:gd fmla="*/ 288 w 480" name="T42"/>
                  <a:gd fmla="*/ 468 h 480" name="T43"/>
                  <a:gd fmla="*/ 322 w 480" name="T44"/>
                  <a:gd fmla="*/ 438 h 480" name="T45"/>
                  <a:gd fmla="*/ 396 w 480" name="T46"/>
                  <a:gd fmla="*/ 422 h 480" name="T47"/>
                  <a:gd fmla="*/ 424 w 480" name="T48"/>
                  <a:gd fmla="*/ 394 h 480" name="T49"/>
                  <a:gd fmla="*/ 438 w 480" name="T50"/>
                  <a:gd fmla="*/ 322 h 480" name="T51"/>
                  <a:gd fmla="*/ 468 w 480" name="T52"/>
                  <a:gd fmla="*/ 286 h 480" name="T53"/>
                  <a:gd fmla="*/ 480 w 480" name="T54"/>
                  <a:gd fmla="*/ 240 h 480" name="T55"/>
                  <a:gd fmla="*/ 382 w 480" name="T56"/>
                  <a:gd fmla="*/ 310 h 480" name="T57"/>
                  <a:gd fmla="*/ 388 w 480" name="T58"/>
                  <a:gd fmla="*/ 358 h 480" name="T59"/>
                  <a:gd fmla="*/ 368 w 480" name="T60"/>
                  <a:gd fmla="*/ 382 h 480" name="T61"/>
                  <a:gd fmla="*/ 330 w 480" name="T62"/>
                  <a:gd fmla="*/ 390 h 480" name="T63"/>
                  <a:gd fmla="*/ 288 w 480" name="T64"/>
                  <a:gd fmla="*/ 380 h 480" name="T65"/>
                  <a:gd fmla="*/ 274 w 480" name="T66"/>
                  <a:gd fmla="*/ 418 h 480" name="T67"/>
                  <a:gd fmla="*/ 240 w 480" name="T68"/>
                  <a:gd fmla="*/ 432 h 480" name="T69"/>
                  <a:gd fmla="*/ 200 w 480" name="T70"/>
                  <a:gd fmla="*/ 410 h 480" name="T71"/>
                  <a:gd fmla="*/ 178 w 480" name="T72"/>
                  <a:gd fmla="*/ 376 h 480" name="T73"/>
                  <a:gd fmla="*/ 142 w 480" name="T74"/>
                  <a:gd fmla="*/ 390 h 480" name="T75"/>
                  <a:gd fmla="*/ 104 w 480" name="T76"/>
                  <a:gd fmla="*/ 376 h 480" name="T77"/>
                  <a:gd fmla="*/ 92 w 480" name="T78"/>
                  <a:gd fmla="*/ 348 h 480" name="T79"/>
                  <a:gd fmla="*/ 104 w 480" name="T80"/>
                  <a:gd fmla="*/ 302 h 480" name="T81"/>
                  <a:gd fmla="*/ 80 w 480" name="T82"/>
                  <a:gd fmla="*/ 284 h 480" name="T83"/>
                  <a:gd fmla="*/ 50 w 480" name="T84"/>
                  <a:gd fmla="*/ 250 h 480" name="T85"/>
                  <a:gd fmla="*/ 52 w 480" name="T86"/>
                  <a:gd fmla="*/ 220 h 480" name="T87"/>
                  <a:gd fmla="*/ 90 w 480" name="T88"/>
                  <a:gd fmla="*/ 192 h 480" name="T89"/>
                  <a:gd fmla="*/ 98 w 480" name="T90"/>
                  <a:gd fmla="*/ 170 h 480" name="T91"/>
                  <a:gd fmla="*/ 94 w 480" name="T92"/>
                  <a:gd fmla="*/ 122 h 480" name="T93"/>
                  <a:gd fmla="*/ 122 w 480" name="T94"/>
                  <a:gd fmla="*/ 94 h 480" name="T95"/>
                  <a:gd fmla="*/ 160 w 480" name="T96"/>
                  <a:gd fmla="*/ 94 h 480" name="T97"/>
                  <a:gd fmla="*/ 192 w 480" name="T98"/>
                  <a:gd fmla="*/ 100 h 480" name="T99"/>
                  <a:gd fmla="*/ 212 w 480" name="T100"/>
                  <a:gd fmla="*/ 56 h 480" name="T101"/>
                  <a:gd fmla="*/ 250 w 480" name="T102"/>
                  <a:gd fmla="*/ 50 h 480" name="T103"/>
                  <a:gd fmla="*/ 284 w 480" name="T104"/>
                  <a:gd fmla="*/ 80 h 480" name="T105"/>
                  <a:gd fmla="*/ 302 w 480" name="T106"/>
                  <a:gd fmla="*/ 104 h 480" name="T107"/>
                  <a:gd fmla="*/ 340 w 480" name="T108"/>
                  <a:gd fmla="*/ 90 h 480" name="T109"/>
                  <a:gd fmla="*/ 376 w 480" name="T110"/>
                  <a:gd fmla="*/ 104 h 480" name="T111"/>
                  <a:gd fmla="*/ 390 w 480" name="T112"/>
                  <a:gd fmla="*/ 142 h 480" name="T113"/>
                  <a:gd fmla="*/ 364 w 480" name="T114"/>
                  <a:gd fmla="*/ 192 h 480" name="T115"/>
                  <a:gd fmla="*/ 410 w 480" name="T116"/>
                  <a:gd fmla="*/ 200 h 480" name="T117"/>
                  <a:gd fmla="*/ 432 w 480" name="T118"/>
                  <a:gd fmla="*/ 240 h 480" name="T119"/>
                  <a:gd fmla="*/ 418 w 480" name="T120"/>
                  <a:gd fmla="*/ 274 h 480" name="T121"/>
                  <a:gd fmla="*/ 382 w 480" name="T122"/>
                  <a:gd fmla="*/ 288 h 48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80" w="480">
                    <a:moveTo>
                      <a:pt x="480" y="240"/>
                    </a:moveTo>
                    <a:lnTo>
                      <a:pt x="480" y="240"/>
                    </a:lnTo>
                    <a:lnTo>
                      <a:pt x="480" y="228"/>
                    </a:lnTo>
                    <a:lnTo>
                      <a:pt x="478" y="216"/>
                    </a:lnTo>
                    <a:lnTo>
                      <a:pt x="474" y="204"/>
                    </a:lnTo>
                    <a:lnTo>
                      <a:pt x="468" y="194"/>
                    </a:lnTo>
                    <a:lnTo>
                      <a:pt x="462" y="184"/>
                    </a:lnTo>
                    <a:lnTo>
                      <a:pt x="456" y="174"/>
                    </a:lnTo>
                    <a:lnTo>
                      <a:pt x="446" y="166"/>
                    </a:lnTo>
                    <a:lnTo>
                      <a:pt x="438" y="158"/>
                    </a:lnTo>
                    <a:lnTo>
                      <a:pt x="438" y="158"/>
                    </a:lnTo>
                    <a:lnTo>
                      <a:pt x="438" y="146"/>
                    </a:lnTo>
                    <a:lnTo>
                      <a:pt x="438" y="136"/>
                    </a:lnTo>
                    <a:lnTo>
                      <a:pt x="438" y="124"/>
                    </a:lnTo>
                    <a:lnTo>
                      <a:pt x="434" y="112"/>
                    </a:lnTo>
                    <a:lnTo>
                      <a:pt x="430" y="100"/>
                    </a:lnTo>
                    <a:lnTo>
                      <a:pt x="426" y="90"/>
                    </a:lnTo>
                    <a:lnTo>
                      <a:pt x="418" y="80"/>
                    </a:lnTo>
                    <a:lnTo>
                      <a:pt x="410" y="70"/>
                    </a:lnTo>
                    <a:lnTo>
                      <a:pt x="410" y="70"/>
                    </a:lnTo>
                    <a:lnTo>
                      <a:pt x="396" y="58"/>
                    </a:lnTo>
                    <a:lnTo>
                      <a:pt x="378" y="48"/>
                    </a:lnTo>
                    <a:lnTo>
                      <a:pt x="360" y="44"/>
                    </a:lnTo>
                    <a:lnTo>
                      <a:pt x="340" y="42"/>
                    </a:lnTo>
                    <a:lnTo>
                      <a:pt x="340" y="42"/>
                    </a:lnTo>
                    <a:lnTo>
                      <a:pt x="322" y="44"/>
                    </a:lnTo>
                    <a:lnTo>
                      <a:pt x="322" y="44"/>
                    </a:lnTo>
                    <a:lnTo>
                      <a:pt x="314" y="34"/>
                    </a:lnTo>
                    <a:lnTo>
                      <a:pt x="306" y="26"/>
                    </a:lnTo>
                    <a:lnTo>
                      <a:pt x="298" y="18"/>
                    </a:lnTo>
                    <a:lnTo>
                      <a:pt x="288" y="12"/>
                    </a:lnTo>
                    <a:lnTo>
                      <a:pt x="276" y="6"/>
                    </a:lnTo>
                    <a:lnTo>
                      <a:pt x="264" y="4"/>
                    </a:lnTo>
                    <a:lnTo>
                      <a:pt x="252" y="0"/>
                    </a:lnTo>
                    <a:lnTo>
                      <a:pt x="240" y="0"/>
                    </a:lnTo>
                    <a:lnTo>
                      <a:pt x="240" y="0"/>
                    </a:lnTo>
                    <a:lnTo>
                      <a:pt x="228" y="0"/>
                    </a:lnTo>
                    <a:lnTo>
                      <a:pt x="216" y="4"/>
                    </a:lnTo>
                    <a:lnTo>
                      <a:pt x="204" y="6"/>
                    </a:lnTo>
                    <a:lnTo>
                      <a:pt x="194" y="12"/>
                    </a:lnTo>
                    <a:lnTo>
                      <a:pt x="184" y="18"/>
                    </a:lnTo>
                    <a:lnTo>
                      <a:pt x="174" y="26"/>
                    </a:lnTo>
                    <a:lnTo>
                      <a:pt x="166" y="34"/>
                    </a:lnTo>
                    <a:lnTo>
                      <a:pt x="158" y="44"/>
                    </a:lnTo>
                    <a:lnTo>
                      <a:pt x="158" y="44"/>
                    </a:lnTo>
                    <a:lnTo>
                      <a:pt x="140" y="42"/>
                    </a:lnTo>
                    <a:lnTo>
                      <a:pt x="140" y="42"/>
                    </a:lnTo>
                    <a:lnTo>
                      <a:pt x="122" y="44"/>
                    </a:lnTo>
                    <a:lnTo>
                      <a:pt x="102" y="48"/>
                    </a:lnTo>
                    <a:lnTo>
                      <a:pt x="86" y="58"/>
                    </a:lnTo>
                    <a:lnTo>
                      <a:pt x="70" y="70"/>
                    </a:lnTo>
                    <a:lnTo>
                      <a:pt x="70" y="70"/>
                    </a:lnTo>
                    <a:lnTo>
                      <a:pt x="62" y="80"/>
                    </a:lnTo>
                    <a:lnTo>
                      <a:pt x="56" y="90"/>
                    </a:lnTo>
                    <a:lnTo>
                      <a:pt x="50" y="100"/>
                    </a:lnTo>
                    <a:lnTo>
                      <a:pt x="46" y="112"/>
                    </a:lnTo>
                    <a:lnTo>
                      <a:pt x="44" y="124"/>
                    </a:lnTo>
                    <a:lnTo>
                      <a:pt x="42" y="136"/>
                    </a:lnTo>
                    <a:lnTo>
                      <a:pt x="42" y="146"/>
                    </a:lnTo>
                    <a:lnTo>
                      <a:pt x="44" y="158"/>
                    </a:lnTo>
                    <a:lnTo>
                      <a:pt x="44" y="158"/>
                    </a:lnTo>
                    <a:lnTo>
                      <a:pt x="34" y="166"/>
                    </a:lnTo>
                    <a:lnTo>
                      <a:pt x="26" y="174"/>
                    </a:lnTo>
                    <a:lnTo>
                      <a:pt x="18" y="184"/>
                    </a:lnTo>
                    <a:lnTo>
                      <a:pt x="12" y="194"/>
                    </a:lnTo>
                    <a:lnTo>
                      <a:pt x="8" y="204"/>
                    </a:lnTo>
                    <a:lnTo>
                      <a:pt x="4" y="216"/>
                    </a:lnTo>
                    <a:lnTo>
                      <a:pt x="2" y="228"/>
                    </a:lnTo>
                    <a:lnTo>
                      <a:pt x="0" y="240"/>
                    </a:lnTo>
                    <a:lnTo>
                      <a:pt x="0" y="240"/>
                    </a:lnTo>
                    <a:lnTo>
                      <a:pt x="2" y="252"/>
                    </a:lnTo>
                    <a:lnTo>
                      <a:pt x="4" y="264"/>
                    </a:lnTo>
                    <a:lnTo>
                      <a:pt x="8" y="276"/>
                    </a:lnTo>
                    <a:lnTo>
                      <a:pt x="12" y="286"/>
                    </a:lnTo>
                    <a:lnTo>
                      <a:pt x="18" y="296"/>
                    </a:lnTo>
                    <a:lnTo>
                      <a:pt x="26" y="306"/>
                    </a:lnTo>
                    <a:lnTo>
                      <a:pt x="34" y="314"/>
                    </a:lnTo>
                    <a:lnTo>
                      <a:pt x="44" y="322"/>
                    </a:lnTo>
                    <a:lnTo>
                      <a:pt x="44" y="322"/>
                    </a:lnTo>
                    <a:lnTo>
                      <a:pt x="42" y="334"/>
                    </a:lnTo>
                    <a:lnTo>
                      <a:pt x="42" y="344"/>
                    </a:lnTo>
                    <a:lnTo>
                      <a:pt x="44" y="356"/>
                    </a:lnTo>
                    <a:lnTo>
                      <a:pt x="46" y="368"/>
                    </a:lnTo>
                    <a:lnTo>
                      <a:pt x="50" y="378"/>
                    </a:lnTo>
                    <a:lnTo>
                      <a:pt x="56" y="390"/>
                    </a:lnTo>
                    <a:lnTo>
                      <a:pt x="62" y="400"/>
                    </a:lnTo>
                    <a:lnTo>
                      <a:pt x="70" y="408"/>
                    </a:lnTo>
                    <a:lnTo>
                      <a:pt x="70" y="408"/>
                    </a:lnTo>
                    <a:lnTo>
                      <a:pt x="70" y="410"/>
                    </a:lnTo>
                    <a:lnTo>
                      <a:pt x="70" y="410"/>
                    </a:lnTo>
                    <a:lnTo>
                      <a:pt x="86" y="422"/>
                    </a:lnTo>
                    <a:lnTo>
                      <a:pt x="102" y="432"/>
                    </a:lnTo>
                    <a:lnTo>
                      <a:pt x="122" y="436"/>
                    </a:lnTo>
                    <a:lnTo>
                      <a:pt x="140" y="438"/>
                    </a:lnTo>
                    <a:lnTo>
                      <a:pt x="140" y="438"/>
                    </a:lnTo>
                    <a:lnTo>
                      <a:pt x="158" y="438"/>
                    </a:lnTo>
                    <a:lnTo>
                      <a:pt x="158" y="438"/>
                    </a:lnTo>
                    <a:lnTo>
                      <a:pt x="166" y="446"/>
                    </a:lnTo>
                    <a:lnTo>
                      <a:pt x="174" y="454"/>
                    </a:lnTo>
                    <a:lnTo>
                      <a:pt x="184" y="462"/>
                    </a:lnTo>
                    <a:lnTo>
                      <a:pt x="194" y="468"/>
                    </a:lnTo>
                    <a:lnTo>
                      <a:pt x="204" y="474"/>
                    </a:lnTo>
                    <a:lnTo>
                      <a:pt x="216" y="478"/>
                    </a:lnTo>
                    <a:lnTo>
                      <a:pt x="228" y="480"/>
                    </a:lnTo>
                    <a:lnTo>
                      <a:pt x="240" y="480"/>
                    </a:lnTo>
                    <a:lnTo>
                      <a:pt x="240" y="480"/>
                    </a:lnTo>
                    <a:lnTo>
                      <a:pt x="252" y="480"/>
                    </a:lnTo>
                    <a:lnTo>
                      <a:pt x="264" y="478"/>
                    </a:lnTo>
                    <a:lnTo>
                      <a:pt x="276" y="474"/>
                    </a:lnTo>
                    <a:lnTo>
                      <a:pt x="288" y="468"/>
                    </a:lnTo>
                    <a:lnTo>
                      <a:pt x="298" y="462"/>
                    </a:lnTo>
                    <a:lnTo>
                      <a:pt x="306" y="454"/>
                    </a:lnTo>
                    <a:lnTo>
                      <a:pt x="314" y="446"/>
                    </a:lnTo>
                    <a:lnTo>
                      <a:pt x="322" y="438"/>
                    </a:lnTo>
                    <a:lnTo>
                      <a:pt x="322" y="438"/>
                    </a:lnTo>
                    <a:lnTo>
                      <a:pt x="340" y="438"/>
                    </a:lnTo>
                    <a:lnTo>
                      <a:pt x="340" y="438"/>
                    </a:lnTo>
                    <a:lnTo>
                      <a:pt x="360" y="436"/>
                    </a:lnTo>
                    <a:lnTo>
                      <a:pt x="378" y="432"/>
                    </a:lnTo>
                    <a:lnTo>
                      <a:pt x="396" y="422"/>
                    </a:lnTo>
                    <a:lnTo>
                      <a:pt x="410" y="410"/>
                    </a:lnTo>
                    <a:lnTo>
                      <a:pt x="410" y="410"/>
                    </a:lnTo>
                    <a:lnTo>
                      <a:pt x="412" y="408"/>
                    </a:lnTo>
                    <a:lnTo>
                      <a:pt x="412" y="408"/>
                    </a:lnTo>
                    <a:lnTo>
                      <a:pt x="424" y="394"/>
                    </a:lnTo>
                    <a:lnTo>
                      <a:pt x="432" y="378"/>
                    </a:lnTo>
                    <a:lnTo>
                      <a:pt x="438" y="358"/>
                    </a:lnTo>
                    <a:lnTo>
                      <a:pt x="440" y="340"/>
                    </a:lnTo>
                    <a:lnTo>
                      <a:pt x="440" y="340"/>
                    </a:lnTo>
                    <a:lnTo>
                      <a:pt x="438" y="322"/>
                    </a:lnTo>
                    <a:lnTo>
                      <a:pt x="438" y="322"/>
                    </a:lnTo>
                    <a:lnTo>
                      <a:pt x="446" y="314"/>
                    </a:lnTo>
                    <a:lnTo>
                      <a:pt x="456" y="306"/>
                    </a:lnTo>
                    <a:lnTo>
                      <a:pt x="462" y="296"/>
                    </a:lnTo>
                    <a:lnTo>
                      <a:pt x="468" y="286"/>
                    </a:lnTo>
                    <a:lnTo>
                      <a:pt x="474" y="276"/>
                    </a:lnTo>
                    <a:lnTo>
                      <a:pt x="478" y="264"/>
                    </a:lnTo>
                    <a:lnTo>
                      <a:pt x="480" y="252"/>
                    </a:lnTo>
                    <a:lnTo>
                      <a:pt x="480" y="240"/>
                    </a:lnTo>
                    <a:lnTo>
                      <a:pt x="480" y="240"/>
                    </a:lnTo>
                    <a:close/>
                    <a:moveTo>
                      <a:pt x="382" y="288"/>
                    </a:moveTo>
                    <a:lnTo>
                      <a:pt x="364" y="288"/>
                    </a:lnTo>
                    <a:lnTo>
                      <a:pt x="376" y="302"/>
                    </a:lnTo>
                    <a:lnTo>
                      <a:pt x="376" y="302"/>
                    </a:lnTo>
                    <a:lnTo>
                      <a:pt x="382" y="310"/>
                    </a:lnTo>
                    <a:lnTo>
                      <a:pt x="388" y="320"/>
                    </a:lnTo>
                    <a:lnTo>
                      <a:pt x="392" y="328"/>
                    </a:lnTo>
                    <a:lnTo>
                      <a:pt x="392" y="338"/>
                    </a:lnTo>
                    <a:lnTo>
                      <a:pt x="392" y="348"/>
                    </a:lnTo>
                    <a:lnTo>
                      <a:pt x="388" y="358"/>
                    </a:lnTo>
                    <a:lnTo>
                      <a:pt x="384" y="368"/>
                    </a:lnTo>
                    <a:lnTo>
                      <a:pt x="376" y="376"/>
                    </a:lnTo>
                    <a:lnTo>
                      <a:pt x="376" y="376"/>
                    </a:lnTo>
                    <a:lnTo>
                      <a:pt x="376" y="376"/>
                    </a:lnTo>
                    <a:lnTo>
                      <a:pt x="368" y="382"/>
                    </a:lnTo>
                    <a:lnTo>
                      <a:pt x="360" y="388"/>
                    </a:lnTo>
                    <a:lnTo>
                      <a:pt x="350" y="390"/>
                    </a:lnTo>
                    <a:lnTo>
                      <a:pt x="340" y="390"/>
                    </a:lnTo>
                    <a:lnTo>
                      <a:pt x="340" y="390"/>
                    </a:lnTo>
                    <a:lnTo>
                      <a:pt x="330" y="390"/>
                    </a:lnTo>
                    <a:lnTo>
                      <a:pt x="320" y="388"/>
                    </a:lnTo>
                    <a:lnTo>
                      <a:pt x="310" y="382"/>
                    </a:lnTo>
                    <a:lnTo>
                      <a:pt x="302" y="376"/>
                    </a:lnTo>
                    <a:lnTo>
                      <a:pt x="288" y="364"/>
                    </a:lnTo>
                    <a:lnTo>
                      <a:pt x="288" y="380"/>
                    </a:lnTo>
                    <a:lnTo>
                      <a:pt x="288" y="380"/>
                    </a:lnTo>
                    <a:lnTo>
                      <a:pt x="288" y="392"/>
                    </a:lnTo>
                    <a:lnTo>
                      <a:pt x="284" y="400"/>
                    </a:lnTo>
                    <a:lnTo>
                      <a:pt x="280" y="410"/>
                    </a:lnTo>
                    <a:lnTo>
                      <a:pt x="274" y="418"/>
                    </a:lnTo>
                    <a:lnTo>
                      <a:pt x="268" y="424"/>
                    </a:lnTo>
                    <a:lnTo>
                      <a:pt x="260" y="428"/>
                    </a:lnTo>
                    <a:lnTo>
                      <a:pt x="250" y="432"/>
                    </a:lnTo>
                    <a:lnTo>
                      <a:pt x="240" y="432"/>
                    </a:lnTo>
                    <a:lnTo>
                      <a:pt x="240" y="432"/>
                    </a:lnTo>
                    <a:lnTo>
                      <a:pt x="230" y="432"/>
                    </a:lnTo>
                    <a:lnTo>
                      <a:pt x="220" y="428"/>
                    </a:lnTo>
                    <a:lnTo>
                      <a:pt x="212" y="424"/>
                    </a:lnTo>
                    <a:lnTo>
                      <a:pt x="206" y="418"/>
                    </a:lnTo>
                    <a:lnTo>
                      <a:pt x="200" y="410"/>
                    </a:lnTo>
                    <a:lnTo>
                      <a:pt x="196" y="400"/>
                    </a:lnTo>
                    <a:lnTo>
                      <a:pt x="192" y="392"/>
                    </a:lnTo>
                    <a:lnTo>
                      <a:pt x="192" y="380"/>
                    </a:lnTo>
                    <a:lnTo>
                      <a:pt x="192" y="364"/>
                    </a:lnTo>
                    <a:lnTo>
                      <a:pt x="178" y="376"/>
                    </a:lnTo>
                    <a:lnTo>
                      <a:pt x="178" y="376"/>
                    </a:lnTo>
                    <a:lnTo>
                      <a:pt x="170" y="382"/>
                    </a:lnTo>
                    <a:lnTo>
                      <a:pt x="162" y="388"/>
                    </a:lnTo>
                    <a:lnTo>
                      <a:pt x="152" y="390"/>
                    </a:lnTo>
                    <a:lnTo>
                      <a:pt x="142" y="390"/>
                    </a:lnTo>
                    <a:lnTo>
                      <a:pt x="142" y="390"/>
                    </a:lnTo>
                    <a:lnTo>
                      <a:pt x="130" y="390"/>
                    </a:lnTo>
                    <a:lnTo>
                      <a:pt x="120" y="388"/>
                    </a:lnTo>
                    <a:lnTo>
                      <a:pt x="112" y="382"/>
                    </a:lnTo>
                    <a:lnTo>
                      <a:pt x="104" y="376"/>
                    </a:lnTo>
                    <a:lnTo>
                      <a:pt x="104" y="376"/>
                    </a:lnTo>
                    <a:lnTo>
                      <a:pt x="104" y="376"/>
                    </a:lnTo>
                    <a:lnTo>
                      <a:pt x="98" y="368"/>
                    </a:lnTo>
                    <a:lnTo>
                      <a:pt x="94" y="358"/>
                    </a:lnTo>
                    <a:lnTo>
                      <a:pt x="92" y="348"/>
                    </a:lnTo>
                    <a:lnTo>
                      <a:pt x="90" y="338"/>
                    </a:lnTo>
                    <a:lnTo>
                      <a:pt x="92" y="328"/>
                    </a:lnTo>
                    <a:lnTo>
                      <a:pt x="94" y="320"/>
                    </a:lnTo>
                    <a:lnTo>
                      <a:pt x="98" y="310"/>
                    </a:lnTo>
                    <a:lnTo>
                      <a:pt x="104" y="302"/>
                    </a:lnTo>
                    <a:lnTo>
                      <a:pt x="116" y="288"/>
                    </a:lnTo>
                    <a:lnTo>
                      <a:pt x="100" y="288"/>
                    </a:lnTo>
                    <a:lnTo>
                      <a:pt x="100" y="288"/>
                    </a:lnTo>
                    <a:lnTo>
                      <a:pt x="90" y="288"/>
                    </a:lnTo>
                    <a:lnTo>
                      <a:pt x="80" y="284"/>
                    </a:lnTo>
                    <a:lnTo>
                      <a:pt x="70" y="280"/>
                    </a:lnTo>
                    <a:lnTo>
                      <a:pt x="64" y="274"/>
                    </a:lnTo>
                    <a:lnTo>
                      <a:pt x="56" y="268"/>
                    </a:lnTo>
                    <a:lnTo>
                      <a:pt x="52" y="260"/>
                    </a:lnTo>
                    <a:lnTo>
                      <a:pt x="50" y="250"/>
                    </a:lnTo>
                    <a:lnTo>
                      <a:pt x="48" y="240"/>
                    </a:lnTo>
                    <a:lnTo>
                      <a:pt x="48" y="240"/>
                    </a:lnTo>
                    <a:lnTo>
                      <a:pt x="48" y="240"/>
                    </a:lnTo>
                    <a:lnTo>
                      <a:pt x="50" y="230"/>
                    </a:lnTo>
                    <a:lnTo>
                      <a:pt x="52" y="220"/>
                    </a:lnTo>
                    <a:lnTo>
                      <a:pt x="56" y="212"/>
                    </a:lnTo>
                    <a:lnTo>
                      <a:pt x="64" y="206"/>
                    </a:lnTo>
                    <a:lnTo>
                      <a:pt x="70" y="200"/>
                    </a:lnTo>
                    <a:lnTo>
                      <a:pt x="80" y="196"/>
                    </a:lnTo>
                    <a:lnTo>
                      <a:pt x="90" y="192"/>
                    </a:lnTo>
                    <a:lnTo>
                      <a:pt x="100" y="192"/>
                    </a:lnTo>
                    <a:lnTo>
                      <a:pt x="116" y="192"/>
                    </a:lnTo>
                    <a:lnTo>
                      <a:pt x="104" y="178"/>
                    </a:lnTo>
                    <a:lnTo>
                      <a:pt x="104" y="178"/>
                    </a:lnTo>
                    <a:lnTo>
                      <a:pt x="98" y="170"/>
                    </a:lnTo>
                    <a:lnTo>
                      <a:pt x="94" y="162"/>
                    </a:lnTo>
                    <a:lnTo>
                      <a:pt x="90" y="152"/>
                    </a:lnTo>
                    <a:lnTo>
                      <a:pt x="90" y="142"/>
                    </a:lnTo>
                    <a:lnTo>
                      <a:pt x="90" y="132"/>
                    </a:lnTo>
                    <a:lnTo>
                      <a:pt x="94" y="122"/>
                    </a:lnTo>
                    <a:lnTo>
                      <a:pt x="98" y="114"/>
                    </a:lnTo>
                    <a:lnTo>
                      <a:pt x="104" y="106"/>
                    </a:lnTo>
                    <a:lnTo>
                      <a:pt x="104" y="106"/>
                    </a:lnTo>
                    <a:lnTo>
                      <a:pt x="112" y="98"/>
                    </a:lnTo>
                    <a:lnTo>
                      <a:pt x="122" y="94"/>
                    </a:lnTo>
                    <a:lnTo>
                      <a:pt x="132" y="90"/>
                    </a:lnTo>
                    <a:lnTo>
                      <a:pt x="140" y="90"/>
                    </a:lnTo>
                    <a:lnTo>
                      <a:pt x="140" y="90"/>
                    </a:lnTo>
                    <a:lnTo>
                      <a:pt x="150" y="90"/>
                    </a:lnTo>
                    <a:lnTo>
                      <a:pt x="160" y="94"/>
                    </a:lnTo>
                    <a:lnTo>
                      <a:pt x="170" y="98"/>
                    </a:lnTo>
                    <a:lnTo>
                      <a:pt x="178" y="104"/>
                    </a:lnTo>
                    <a:lnTo>
                      <a:pt x="192" y="116"/>
                    </a:lnTo>
                    <a:lnTo>
                      <a:pt x="192" y="100"/>
                    </a:lnTo>
                    <a:lnTo>
                      <a:pt x="192" y="100"/>
                    </a:lnTo>
                    <a:lnTo>
                      <a:pt x="192" y="90"/>
                    </a:lnTo>
                    <a:lnTo>
                      <a:pt x="196" y="80"/>
                    </a:lnTo>
                    <a:lnTo>
                      <a:pt x="200" y="70"/>
                    </a:lnTo>
                    <a:lnTo>
                      <a:pt x="206" y="64"/>
                    </a:lnTo>
                    <a:lnTo>
                      <a:pt x="212" y="56"/>
                    </a:lnTo>
                    <a:lnTo>
                      <a:pt x="220" y="52"/>
                    </a:lnTo>
                    <a:lnTo>
                      <a:pt x="230" y="50"/>
                    </a:lnTo>
                    <a:lnTo>
                      <a:pt x="240" y="48"/>
                    </a:lnTo>
                    <a:lnTo>
                      <a:pt x="240" y="48"/>
                    </a:lnTo>
                    <a:lnTo>
                      <a:pt x="250" y="50"/>
                    </a:lnTo>
                    <a:lnTo>
                      <a:pt x="260" y="52"/>
                    </a:lnTo>
                    <a:lnTo>
                      <a:pt x="268" y="56"/>
                    </a:lnTo>
                    <a:lnTo>
                      <a:pt x="274" y="64"/>
                    </a:lnTo>
                    <a:lnTo>
                      <a:pt x="280" y="70"/>
                    </a:lnTo>
                    <a:lnTo>
                      <a:pt x="284" y="80"/>
                    </a:lnTo>
                    <a:lnTo>
                      <a:pt x="288" y="90"/>
                    </a:lnTo>
                    <a:lnTo>
                      <a:pt x="288" y="100"/>
                    </a:lnTo>
                    <a:lnTo>
                      <a:pt x="288" y="116"/>
                    </a:lnTo>
                    <a:lnTo>
                      <a:pt x="302" y="104"/>
                    </a:lnTo>
                    <a:lnTo>
                      <a:pt x="302" y="104"/>
                    </a:lnTo>
                    <a:lnTo>
                      <a:pt x="310" y="98"/>
                    </a:lnTo>
                    <a:lnTo>
                      <a:pt x="320" y="94"/>
                    </a:lnTo>
                    <a:lnTo>
                      <a:pt x="330" y="90"/>
                    </a:lnTo>
                    <a:lnTo>
                      <a:pt x="340" y="90"/>
                    </a:lnTo>
                    <a:lnTo>
                      <a:pt x="340" y="90"/>
                    </a:lnTo>
                    <a:lnTo>
                      <a:pt x="348" y="90"/>
                    </a:lnTo>
                    <a:lnTo>
                      <a:pt x="358" y="94"/>
                    </a:lnTo>
                    <a:lnTo>
                      <a:pt x="368" y="98"/>
                    </a:lnTo>
                    <a:lnTo>
                      <a:pt x="376" y="104"/>
                    </a:lnTo>
                    <a:lnTo>
                      <a:pt x="376" y="104"/>
                    </a:lnTo>
                    <a:lnTo>
                      <a:pt x="376" y="104"/>
                    </a:lnTo>
                    <a:lnTo>
                      <a:pt x="382" y="112"/>
                    </a:lnTo>
                    <a:lnTo>
                      <a:pt x="388" y="122"/>
                    </a:lnTo>
                    <a:lnTo>
                      <a:pt x="390" y="132"/>
                    </a:lnTo>
                    <a:lnTo>
                      <a:pt x="390" y="142"/>
                    </a:lnTo>
                    <a:lnTo>
                      <a:pt x="390" y="152"/>
                    </a:lnTo>
                    <a:lnTo>
                      <a:pt x="388" y="162"/>
                    </a:lnTo>
                    <a:lnTo>
                      <a:pt x="382" y="170"/>
                    </a:lnTo>
                    <a:lnTo>
                      <a:pt x="376" y="178"/>
                    </a:lnTo>
                    <a:lnTo>
                      <a:pt x="364" y="192"/>
                    </a:lnTo>
                    <a:lnTo>
                      <a:pt x="382" y="192"/>
                    </a:lnTo>
                    <a:lnTo>
                      <a:pt x="382" y="192"/>
                    </a:lnTo>
                    <a:lnTo>
                      <a:pt x="392" y="192"/>
                    </a:lnTo>
                    <a:lnTo>
                      <a:pt x="402" y="196"/>
                    </a:lnTo>
                    <a:lnTo>
                      <a:pt x="410" y="200"/>
                    </a:lnTo>
                    <a:lnTo>
                      <a:pt x="418" y="206"/>
                    </a:lnTo>
                    <a:lnTo>
                      <a:pt x="424" y="212"/>
                    </a:lnTo>
                    <a:lnTo>
                      <a:pt x="428" y="220"/>
                    </a:lnTo>
                    <a:lnTo>
                      <a:pt x="432" y="230"/>
                    </a:lnTo>
                    <a:lnTo>
                      <a:pt x="432" y="240"/>
                    </a:lnTo>
                    <a:lnTo>
                      <a:pt x="432" y="240"/>
                    </a:lnTo>
                    <a:lnTo>
                      <a:pt x="432" y="250"/>
                    </a:lnTo>
                    <a:lnTo>
                      <a:pt x="428" y="260"/>
                    </a:lnTo>
                    <a:lnTo>
                      <a:pt x="424" y="268"/>
                    </a:lnTo>
                    <a:lnTo>
                      <a:pt x="418" y="274"/>
                    </a:lnTo>
                    <a:lnTo>
                      <a:pt x="410" y="280"/>
                    </a:lnTo>
                    <a:lnTo>
                      <a:pt x="402" y="284"/>
                    </a:lnTo>
                    <a:lnTo>
                      <a:pt x="392" y="288"/>
                    </a:lnTo>
                    <a:lnTo>
                      <a:pt x="382" y="288"/>
                    </a:lnTo>
                    <a:lnTo>
                      <a:pt x="382" y="28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sz="1400"/>
              </a:p>
            </p:txBody>
          </p:sp>
          <p:sp>
            <p:nvSpPr>
              <p:cNvPr id="22" name="Freeform 14"/>
              <p:cNvSpPr/>
              <p:nvPr/>
            </p:nvSpPr>
            <p:spPr bwMode="auto">
              <a:xfrm>
                <a:off x="1114425" y="3975100"/>
                <a:ext cx="228600" cy="228600"/>
              </a:xfrm>
              <a:custGeom>
                <a:gdLst>
                  <a:gd fmla="*/ 144 w 144" name="T0"/>
                  <a:gd fmla="*/ 72 h 144" name="T1"/>
                  <a:gd fmla="*/ 144 w 144" name="T2"/>
                  <a:gd fmla="*/ 72 h 144" name="T3"/>
                  <a:gd fmla="*/ 142 w 144" name="T4"/>
                  <a:gd fmla="*/ 58 h 144" name="T5"/>
                  <a:gd fmla="*/ 138 w 144" name="T6"/>
                  <a:gd fmla="*/ 44 h 144" name="T7"/>
                  <a:gd fmla="*/ 132 w 144" name="T8"/>
                  <a:gd fmla="*/ 32 h 144" name="T9"/>
                  <a:gd fmla="*/ 124 w 144" name="T10"/>
                  <a:gd fmla="*/ 22 h 144" name="T11"/>
                  <a:gd fmla="*/ 112 w 144" name="T12"/>
                  <a:gd fmla="*/ 12 h 144" name="T13"/>
                  <a:gd fmla="*/ 100 w 144" name="T14"/>
                  <a:gd fmla="*/ 6 h 144" name="T15"/>
                  <a:gd fmla="*/ 86 w 144" name="T16"/>
                  <a:gd fmla="*/ 2 h 144" name="T17"/>
                  <a:gd fmla="*/ 72 w 144" name="T18"/>
                  <a:gd fmla="*/ 0 h 144" name="T19"/>
                  <a:gd fmla="*/ 72 w 144" name="T20"/>
                  <a:gd fmla="*/ 0 h 144" name="T21"/>
                  <a:gd fmla="*/ 58 w 144" name="T22"/>
                  <a:gd fmla="*/ 2 h 144" name="T23"/>
                  <a:gd fmla="*/ 44 w 144" name="T24"/>
                  <a:gd fmla="*/ 6 h 144" name="T25"/>
                  <a:gd fmla="*/ 32 w 144" name="T26"/>
                  <a:gd fmla="*/ 12 h 144" name="T27"/>
                  <a:gd fmla="*/ 22 w 144" name="T28"/>
                  <a:gd fmla="*/ 22 h 144" name="T29"/>
                  <a:gd fmla="*/ 12 w 144" name="T30"/>
                  <a:gd fmla="*/ 32 h 144" name="T31"/>
                  <a:gd fmla="*/ 6 w 144" name="T32"/>
                  <a:gd fmla="*/ 44 h 144" name="T33"/>
                  <a:gd fmla="*/ 2 w 144" name="T34"/>
                  <a:gd fmla="*/ 58 h 144" name="T35"/>
                  <a:gd fmla="*/ 0 w 144" name="T36"/>
                  <a:gd fmla="*/ 72 h 144" name="T37"/>
                  <a:gd fmla="*/ 0 w 144" name="T38"/>
                  <a:gd fmla="*/ 72 h 144" name="T39"/>
                  <a:gd fmla="*/ 2 w 144" name="T40"/>
                  <a:gd fmla="*/ 86 h 144" name="T41"/>
                  <a:gd fmla="*/ 6 w 144" name="T42"/>
                  <a:gd fmla="*/ 100 h 144" name="T43"/>
                  <a:gd fmla="*/ 12 w 144" name="T44"/>
                  <a:gd fmla="*/ 112 h 144" name="T45"/>
                  <a:gd fmla="*/ 22 w 144" name="T46"/>
                  <a:gd fmla="*/ 124 h 144" name="T47"/>
                  <a:gd fmla="*/ 32 w 144" name="T48"/>
                  <a:gd fmla="*/ 132 h 144" name="T49"/>
                  <a:gd fmla="*/ 44 w 144" name="T50"/>
                  <a:gd fmla="*/ 138 h 144" name="T51"/>
                  <a:gd fmla="*/ 58 w 144" name="T52"/>
                  <a:gd fmla="*/ 142 h 144" name="T53"/>
                  <a:gd fmla="*/ 72 w 144" name="T54"/>
                  <a:gd fmla="*/ 144 h 144" name="T55"/>
                  <a:gd fmla="*/ 72 w 144" name="T56"/>
                  <a:gd fmla="*/ 144 h 144" name="T57"/>
                  <a:gd fmla="*/ 86 w 144" name="T58"/>
                  <a:gd fmla="*/ 142 h 144" name="T59"/>
                  <a:gd fmla="*/ 100 w 144" name="T60"/>
                  <a:gd fmla="*/ 138 h 144" name="T61"/>
                  <a:gd fmla="*/ 112 w 144" name="T62"/>
                  <a:gd fmla="*/ 132 h 144" name="T63"/>
                  <a:gd fmla="*/ 124 w 144" name="T64"/>
                  <a:gd fmla="*/ 124 h 144" name="T65"/>
                  <a:gd fmla="*/ 132 w 144" name="T66"/>
                  <a:gd fmla="*/ 112 h 144" name="T67"/>
                  <a:gd fmla="*/ 138 w 144" name="T68"/>
                  <a:gd fmla="*/ 100 h 144" name="T69"/>
                  <a:gd fmla="*/ 142 w 144" name="T70"/>
                  <a:gd fmla="*/ 86 h 144" name="T71"/>
                  <a:gd fmla="*/ 144 w 144" name="T72"/>
                  <a:gd fmla="*/ 72 h 144" name="T73"/>
                  <a:gd fmla="*/ 144 w 144" name="T74"/>
                  <a:gd fmla="*/ 72 h 14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44" w="144">
                    <a:moveTo>
                      <a:pt x="144" y="72"/>
                    </a:moveTo>
                    <a:lnTo>
                      <a:pt x="144" y="72"/>
                    </a:lnTo>
                    <a:lnTo>
                      <a:pt x="142" y="58"/>
                    </a:lnTo>
                    <a:lnTo>
                      <a:pt x="138" y="44"/>
                    </a:lnTo>
                    <a:lnTo>
                      <a:pt x="132" y="32"/>
                    </a:lnTo>
                    <a:lnTo>
                      <a:pt x="124" y="22"/>
                    </a:lnTo>
                    <a:lnTo>
                      <a:pt x="112" y="12"/>
                    </a:lnTo>
                    <a:lnTo>
                      <a:pt x="100" y="6"/>
                    </a:lnTo>
                    <a:lnTo>
                      <a:pt x="86" y="2"/>
                    </a:lnTo>
                    <a:lnTo>
                      <a:pt x="72" y="0"/>
                    </a:lnTo>
                    <a:lnTo>
                      <a:pt x="72" y="0"/>
                    </a:lnTo>
                    <a:lnTo>
                      <a:pt x="58" y="2"/>
                    </a:lnTo>
                    <a:lnTo>
                      <a:pt x="44" y="6"/>
                    </a:lnTo>
                    <a:lnTo>
                      <a:pt x="32" y="12"/>
                    </a:lnTo>
                    <a:lnTo>
                      <a:pt x="22" y="22"/>
                    </a:lnTo>
                    <a:lnTo>
                      <a:pt x="12" y="32"/>
                    </a:lnTo>
                    <a:lnTo>
                      <a:pt x="6" y="44"/>
                    </a:lnTo>
                    <a:lnTo>
                      <a:pt x="2" y="58"/>
                    </a:lnTo>
                    <a:lnTo>
                      <a:pt x="0" y="72"/>
                    </a:lnTo>
                    <a:lnTo>
                      <a:pt x="0" y="72"/>
                    </a:lnTo>
                    <a:lnTo>
                      <a:pt x="2" y="86"/>
                    </a:lnTo>
                    <a:lnTo>
                      <a:pt x="6" y="100"/>
                    </a:lnTo>
                    <a:lnTo>
                      <a:pt x="12" y="112"/>
                    </a:lnTo>
                    <a:lnTo>
                      <a:pt x="22" y="124"/>
                    </a:lnTo>
                    <a:lnTo>
                      <a:pt x="32" y="132"/>
                    </a:lnTo>
                    <a:lnTo>
                      <a:pt x="44" y="138"/>
                    </a:lnTo>
                    <a:lnTo>
                      <a:pt x="58" y="142"/>
                    </a:lnTo>
                    <a:lnTo>
                      <a:pt x="72" y="144"/>
                    </a:lnTo>
                    <a:lnTo>
                      <a:pt x="72" y="144"/>
                    </a:lnTo>
                    <a:lnTo>
                      <a:pt x="86" y="142"/>
                    </a:lnTo>
                    <a:lnTo>
                      <a:pt x="100" y="138"/>
                    </a:lnTo>
                    <a:lnTo>
                      <a:pt x="112" y="132"/>
                    </a:lnTo>
                    <a:lnTo>
                      <a:pt x="124" y="124"/>
                    </a:lnTo>
                    <a:lnTo>
                      <a:pt x="132" y="112"/>
                    </a:lnTo>
                    <a:lnTo>
                      <a:pt x="138" y="100"/>
                    </a:lnTo>
                    <a:lnTo>
                      <a:pt x="142" y="86"/>
                    </a:lnTo>
                    <a:lnTo>
                      <a:pt x="144" y="72"/>
                    </a:lnTo>
                    <a:lnTo>
                      <a:pt x="144" y="7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sz="1400"/>
              </a:p>
            </p:txBody>
          </p:sp>
        </p:grpSp>
      </p:grpSp>
      <p:grpSp>
        <p:nvGrpSpPr>
          <p:cNvPr id="23" name="그룹 22"/>
          <p:cNvGrpSpPr/>
          <p:nvPr/>
        </p:nvGrpSpPr>
        <p:grpSpPr>
          <a:xfrm>
            <a:off x="5015415" y="4225993"/>
            <a:ext cx="455757" cy="455756"/>
            <a:chOff x="5047533" y="4972596"/>
            <a:chExt cx="630084" cy="630084"/>
          </a:xfrm>
        </p:grpSpPr>
        <p:sp>
          <p:nvSpPr>
            <p:cNvPr id="24" name="타원 23"/>
            <p:cNvSpPr/>
            <p:nvPr/>
          </p:nvSpPr>
          <p:spPr>
            <a:xfrm>
              <a:off x="5047533" y="4972596"/>
              <a:ext cx="630084" cy="630084"/>
            </a:xfrm>
            <a:prstGeom prst="ellipse">
              <a:avLst/>
            </a:prstGeom>
            <a:solidFill>
              <a:srgbClr val="402D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effectLst>
                  <a:glow rad="127000">
                    <a:srgbClr val="62B4C0"/>
                  </a:glow>
                </a:effectLst>
              </a:endParaRPr>
            </a:p>
          </p:txBody>
        </p:sp>
        <p:sp>
          <p:nvSpPr>
            <p:cNvPr id="25" name="Freeform 23"/>
            <p:cNvSpPr>
              <a:spLocks noEditPoints="1"/>
            </p:cNvSpPr>
            <p:nvPr/>
          </p:nvSpPr>
          <p:spPr bwMode="auto">
            <a:xfrm>
              <a:off x="5204069" y="5099713"/>
              <a:ext cx="317012" cy="375851"/>
            </a:xfrm>
            <a:custGeom>
              <a:gdLst>
                <a:gd fmla="*/ 450 w 528" name="T0"/>
                <a:gd fmla="*/ 110 h 626" name="T1"/>
                <a:gd fmla="*/ 346 w 528" name="T2"/>
                <a:gd fmla="*/ 16 h 626" name="T3"/>
                <a:gd fmla="*/ 222 w 528" name="T4"/>
                <a:gd fmla="*/ 4 h 626" name="T5"/>
                <a:gd fmla="*/ 102 w 528" name="T6"/>
                <a:gd fmla="*/ 76 h 626" name="T7"/>
                <a:gd fmla="*/ 54 w 528" name="T8"/>
                <a:gd fmla="*/ 210 h 626" name="T9"/>
                <a:gd fmla="*/ 90 w 528" name="T10"/>
                <a:gd fmla="*/ 328 h 626" name="T11"/>
                <a:gd fmla="*/ 202 w 528" name="T12"/>
                <a:gd fmla="*/ 410 h 626" name="T13"/>
                <a:gd fmla="*/ 326 w 528" name="T14"/>
                <a:gd fmla="*/ 410 h 626" name="T15"/>
                <a:gd fmla="*/ 438 w 528" name="T16"/>
                <a:gd fmla="*/ 328 h 626" name="T17"/>
                <a:gd fmla="*/ 474 w 528" name="T18"/>
                <a:gd fmla="*/ 210 h 626" name="T19"/>
                <a:gd fmla="*/ 438 w 528" name="T20"/>
                <a:gd fmla="*/ 210 h 626" name="T21"/>
                <a:gd fmla="*/ 376 w 528" name="T22"/>
                <a:gd fmla="*/ 258 h 626" name="T23"/>
                <a:gd fmla="*/ 376 w 528" name="T24"/>
                <a:gd fmla="*/ 162 h 626" name="T25"/>
                <a:gd fmla="*/ 368 w 528" name="T26"/>
                <a:gd fmla="*/ 128 h 626" name="T27"/>
                <a:gd fmla="*/ 354 w 528" name="T28"/>
                <a:gd fmla="*/ 60 h 626" name="T29"/>
                <a:gd fmla="*/ 342 w 528" name="T30"/>
                <a:gd fmla="*/ 230 h 626" name="T31"/>
                <a:gd fmla="*/ 188 w 528" name="T32"/>
                <a:gd fmla="*/ 248 h 626" name="T33"/>
                <a:gd fmla="*/ 226 w 528" name="T34"/>
                <a:gd fmla="*/ 176 h 626" name="T35"/>
                <a:gd fmla="*/ 342 w 528" name="T36"/>
                <a:gd fmla="*/ 210 h 626" name="T37"/>
                <a:gd fmla="*/ 304 w 528" name="T38"/>
                <a:gd fmla="*/ 72 h 626" name="T39"/>
                <a:gd fmla="*/ 264 w 528" name="T40"/>
                <a:gd fmla="*/ 142 h 626" name="T41"/>
                <a:gd fmla="*/ 226 w 528" name="T42"/>
                <a:gd fmla="*/ 72 h 626" name="T43"/>
                <a:gd fmla="*/ 198 w 528" name="T44"/>
                <a:gd fmla="*/ 50 h 626" name="T45"/>
                <a:gd fmla="*/ 120 w 528" name="T46"/>
                <a:gd fmla="*/ 112 h 626" name="T47"/>
                <a:gd fmla="*/ 104 w 528" name="T48"/>
                <a:gd fmla="*/ 276 h 626" name="T49"/>
                <a:gd fmla="*/ 92 w 528" name="T50"/>
                <a:gd fmla="*/ 192 h 626" name="T51"/>
                <a:gd fmla="*/ 154 w 528" name="T52"/>
                <a:gd fmla="*/ 162 h 626" name="T53"/>
                <a:gd fmla="*/ 128 w 528" name="T54"/>
                <a:gd fmla="*/ 266 h 626" name="T55"/>
                <a:gd fmla="*/ 160 w 528" name="T56"/>
                <a:gd fmla="*/ 292 h 626" name="T57"/>
                <a:gd fmla="*/ 154 w 528" name="T58"/>
                <a:gd fmla="*/ 344 h 626" name="T59"/>
                <a:gd fmla="*/ 244 w 528" name="T60"/>
                <a:gd fmla="*/ 364 h 626" name="T61"/>
                <a:gd fmla="*/ 196 w 528" name="T62"/>
                <a:gd fmla="*/ 284 h 626" name="T63"/>
                <a:gd fmla="*/ 320 w 528" name="T64"/>
                <a:gd fmla="*/ 320 h 626" name="T65"/>
                <a:gd fmla="*/ 264 w 528" name="T66"/>
                <a:gd fmla="*/ 370 h 626" name="T67"/>
                <a:gd fmla="*/ 368 w 528" name="T68"/>
                <a:gd fmla="*/ 292 h 626" name="T69"/>
                <a:gd fmla="*/ 330 w 528" name="T70"/>
                <a:gd fmla="*/ 370 h 626" name="T71"/>
                <a:gd fmla="*/ 206 w 528" name="T72"/>
                <a:gd fmla="*/ 494 h 626" name="T73"/>
                <a:gd fmla="*/ 116 w 528" name="T74"/>
                <a:gd fmla="*/ 428 h 626" name="T75"/>
                <a:gd fmla="*/ 110 w 528" name="T76"/>
                <a:gd fmla="*/ 460 h 626" name="T77"/>
                <a:gd fmla="*/ 38 w 528" name="T78"/>
                <a:gd fmla="*/ 366 h 626" name="T79"/>
                <a:gd fmla="*/ 12 w 528" name="T80"/>
                <a:gd fmla="*/ 356 h 626" name="T81"/>
                <a:gd fmla="*/ 2 w 528" name="T82"/>
                <a:gd fmla="*/ 380 h 626" name="T83"/>
                <a:gd fmla="*/ 42 w 528" name="T84"/>
                <a:gd fmla="*/ 508 h 626" name="T85"/>
                <a:gd fmla="*/ 184 w 528" name="T86"/>
                <a:gd fmla="*/ 624 h 626" name="T87"/>
                <a:gd fmla="*/ 226 w 528" name="T88"/>
                <a:gd fmla="*/ 608 h 626" name="T89"/>
                <a:gd fmla="*/ 218 w 528" name="T90"/>
                <a:gd fmla="*/ 516 h 626" name="T91"/>
                <a:gd fmla="*/ 510 w 528" name="T92"/>
                <a:gd fmla="*/ 356 h 626" name="T93"/>
                <a:gd fmla="*/ 492 w 528" name="T94"/>
                <a:gd fmla="*/ 366 h 626" name="T95"/>
                <a:gd fmla="*/ 420 w 528" name="T96"/>
                <a:gd fmla="*/ 460 h 626" name="T97"/>
                <a:gd fmla="*/ 406 w 528" name="T98"/>
                <a:gd fmla="*/ 426 h 626" name="T99"/>
                <a:gd fmla="*/ 322 w 528" name="T100"/>
                <a:gd fmla="*/ 494 h 626" name="T101"/>
                <a:gd fmla="*/ 296 w 528" name="T102"/>
                <a:gd fmla="*/ 588 h 626" name="T103"/>
                <a:gd fmla="*/ 320 w 528" name="T104"/>
                <a:gd fmla="*/ 622 h 626" name="T105"/>
                <a:gd fmla="*/ 370 w 528" name="T106"/>
                <a:gd fmla="*/ 606 h 626" name="T107"/>
                <a:gd fmla="*/ 494 w 528" name="T108"/>
                <a:gd fmla="*/ 500 h 626" name="T109"/>
                <a:gd fmla="*/ 528 w 528" name="T110"/>
                <a:gd fmla="*/ 374 h 62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26" w="528">
                  <a:moveTo>
                    <a:pt x="474" y="210"/>
                  </a:moveTo>
                  <a:lnTo>
                    <a:pt x="474" y="210"/>
                  </a:lnTo>
                  <a:lnTo>
                    <a:pt x="474" y="188"/>
                  </a:lnTo>
                  <a:lnTo>
                    <a:pt x="470" y="168"/>
                  </a:lnTo>
                  <a:lnTo>
                    <a:pt x="464" y="148"/>
                  </a:lnTo>
                  <a:lnTo>
                    <a:pt x="458" y="128"/>
                  </a:lnTo>
                  <a:lnTo>
                    <a:pt x="450" y="110"/>
                  </a:lnTo>
                  <a:lnTo>
                    <a:pt x="438" y="92"/>
                  </a:lnTo>
                  <a:lnTo>
                    <a:pt x="426" y="76"/>
                  </a:lnTo>
                  <a:lnTo>
                    <a:pt x="412" y="62"/>
                  </a:lnTo>
                  <a:lnTo>
                    <a:pt x="398" y="48"/>
                  </a:lnTo>
                  <a:lnTo>
                    <a:pt x="382" y="36"/>
                  </a:lnTo>
                  <a:lnTo>
                    <a:pt x="364" y="26"/>
                  </a:lnTo>
                  <a:lnTo>
                    <a:pt x="346" y="16"/>
                  </a:lnTo>
                  <a:lnTo>
                    <a:pt x="326" y="10"/>
                  </a:lnTo>
                  <a:lnTo>
                    <a:pt x="306" y="4"/>
                  </a:lnTo>
                  <a:lnTo>
                    <a:pt x="286" y="2"/>
                  </a:lnTo>
                  <a:lnTo>
                    <a:pt x="264" y="0"/>
                  </a:lnTo>
                  <a:lnTo>
                    <a:pt x="264" y="0"/>
                  </a:lnTo>
                  <a:lnTo>
                    <a:pt x="242" y="2"/>
                  </a:lnTo>
                  <a:lnTo>
                    <a:pt x="222" y="4"/>
                  </a:lnTo>
                  <a:lnTo>
                    <a:pt x="202" y="10"/>
                  </a:lnTo>
                  <a:lnTo>
                    <a:pt x="182" y="16"/>
                  </a:lnTo>
                  <a:lnTo>
                    <a:pt x="164" y="26"/>
                  </a:lnTo>
                  <a:lnTo>
                    <a:pt x="148" y="36"/>
                  </a:lnTo>
                  <a:lnTo>
                    <a:pt x="130" y="48"/>
                  </a:lnTo>
                  <a:lnTo>
                    <a:pt x="116" y="62"/>
                  </a:lnTo>
                  <a:lnTo>
                    <a:pt x="102" y="76"/>
                  </a:lnTo>
                  <a:lnTo>
                    <a:pt x="90" y="92"/>
                  </a:lnTo>
                  <a:lnTo>
                    <a:pt x="80" y="110"/>
                  </a:lnTo>
                  <a:lnTo>
                    <a:pt x="70" y="128"/>
                  </a:lnTo>
                  <a:lnTo>
                    <a:pt x="64" y="148"/>
                  </a:lnTo>
                  <a:lnTo>
                    <a:pt x="58" y="168"/>
                  </a:lnTo>
                  <a:lnTo>
                    <a:pt x="56" y="188"/>
                  </a:lnTo>
                  <a:lnTo>
                    <a:pt x="54" y="210"/>
                  </a:lnTo>
                  <a:lnTo>
                    <a:pt x="54" y="210"/>
                  </a:lnTo>
                  <a:lnTo>
                    <a:pt x="56" y="232"/>
                  </a:lnTo>
                  <a:lnTo>
                    <a:pt x="58" y="252"/>
                  </a:lnTo>
                  <a:lnTo>
                    <a:pt x="64" y="272"/>
                  </a:lnTo>
                  <a:lnTo>
                    <a:pt x="70" y="292"/>
                  </a:lnTo>
                  <a:lnTo>
                    <a:pt x="80" y="310"/>
                  </a:lnTo>
                  <a:lnTo>
                    <a:pt x="90" y="328"/>
                  </a:lnTo>
                  <a:lnTo>
                    <a:pt x="102" y="344"/>
                  </a:lnTo>
                  <a:lnTo>
                    <a:pt x="116" y="358"/>
                  </a:lnTo>
                  <a:lnTo>
                    <a:pt x="130" y="372"/>
                  </a:lnTo>
                  <a:lnTo>
                    <a:pt x="148" y="384"/>
                  </a:lnTo>
                  <a:lnTo>
                    <a:pt x="164" y="394"/>
                  </a:lnTo>
                  <a:lnTo>
                    <a:pt x="182" y="404"/>
                  </a:lnTo>
                  <a:lnTo>
                    <a:pt x="202" y="410"/>
                  </a:lnTo>
                  <a:lnTo>
                    <a:pt x="222" y="416"/>
                  </a:lnTo>
                  <a:lnTo>
                    <a:pt x="242" y="418"/>
                  </a:lnTo>
                  <a:lnTo>
                    <a:pt x="264" y="420"/>
                  </a:lnTo>
                  <a:lnTo>
                    <a:pt x="264" y="420"/>
                  </a:lnTo>
                  <a:lnTo>
                    <a:pt x="286" y="418"/>
                  </a:lnTo>
                  <a:lnTo>
                    <a:pt x="306" y="416"/>
                  </a:lnTo>
                  <a:lnTo>
                    <a:pt x="326" y="410"/>
                  </a:lnTo>
                  <a:lnTo>
                    <a:pt x="346" y="404"/>
                  </a:lnTo>
                  <a:lnTo>
                    <a:pt x="364" y="394"/>
                  </a:lnTo>
                  <a:lnTo>
                    <a:pt x="382" y="384"/>
                  </a:lnTo>
                  <a:lnTo>
                    <a:pt x="398" y="372"/>
                  </a:lnTo>
                  <a:lnTo>
                    <a:pt x="412" y="358"/>
                  </a:lnTo>
                  <a:lnTo>
                    <a:pt x="426" y="344"/>
                  </a:lnTo>
                  <a:lnTo>
                    <a:pt x="438" y="328"/>
                  </a:lnTo>
                  <a:lnTo>
                    <a:pt x="450" y="310"/>
                  </a:lnTo>
                  <a:lnTo>
                    <a:pt x="458" y="292"/>
                  </a:lnTo>
                  <a:lnTo>
                    <a:pt x="464" y="272"/>
                  </a:lnTo>
                  <a:lnTo>
                    <a:pt x="470" y="252"/>
                  </a:lnTo>
                  <a:lnTo>
                    <a:pt x="474" y="232"/>
                  </a:lnTo>
                  <a:lnTo>
                    <a:pt x="474" y="210"/>
                  </a:lnTo>
                  <a:lnTo>
                    <a:pt x="474" y="210"/>
                  </a:lnTo>
                  <a:close/>
                  <a:moveTo>
                    <a:pt x="426" y="144"/>
                  </a:moveTo>
                  <a:lnTo>
                    <a:pt x="426" y="144"/>
                  </a:lnTo>
                  <a:lnTo>
                    <a:pt x="432" y="160"/>
                  </a:lnTo>
                  <a:lnTo>
                    <a:pt x="436" y="176"/>
                  </a:lnTo>
                  <a:lnTo>
                    <a:pt x="438" y="192"/>
                  </a:lnTo>
                  <a:lnTo>
                    <a:pt x="438" y="210"/>
                  </a:lnTo>
                  <a:lnTo>
                    <a:pt x="438" y="210"/>
                  </a:lnTo>
                  <a:lnTo>
                    <a:pt x="438" y="228"/>
                  </a:lnTo>
                  <a:lnTo>
                    <a:pt x="436" y="244"/>
                  </a:lnTo>
                  <a:lnTo>
                    <a:pt x="432" y="260"/>
                  </a:lnTo>
                  <a:lnTo>
                    <a:pt x="426" y="276"/>
                  </a:lnTo>
                  <a:lnTo>
                    <a:pt x="426" y="276"/>
                  </a:lnTo>
                  <a:lnTo>
                    <a:pt x="400" y="266"/>
                  </a:lnTo>
                  <a:lnTo>
                    <a:pt x="376" y="258"/>
                  </a:lnTo>
                  <a:lnTo>
                    <a:pt x="376" y="258"/>
                  </a:lnTo>
                  <a:lnTo>
                    <a:pt x="378" y="234"/>
                  </a:lnTo>
                  <a:lnTo>
                    <a:pt x="378" y="210"/>
                  </a:lnTo>
                  <a:lnTo>
                    <a:pt x="378" y="210"/>
                  </a:lnTo>
                  <a:lnTo>
                    <a:pt x="378" y="186"/>
                  </a:lnTo>
                  <a:lnTo>
                    <a:pt x="376" y="162"/>
                  </a:lnTo>
                  <a:lnTo>
                    <a:pt x="376" y="162"/>
                  </a:lnTo>
                  <a:lnTo>
                    <a:pt x="400" y="154"/>
                  </a:lnTo>
                  <a:lnTo>
                    <a:pt x="426" y="144"/>
                  </a:lnTo>
                  <a:lnTo>
                    <a:pt x="426" y="144"/>
                  </a:lnTo>
                  <a:close/>
                  <a:moveTo>
                    <a:pt x="408" y="112"/>
                  </a:moveTo>
                  <a:lnTo>
                    <a:pt x="408" y="112"/>
                  </a:lnTo>
                  <a:lnTo>
                    <a:pt x="388" y="120"/>
                  </a:lnTo>
                  <a:lnTo>
                    <a:pt x="368" y="128"/>
                  </a:lnTo>
                  <a:lnTo>
                    <a:pt x="368" y="128"/>
                  </a:lnTo>
                  <a:lnTo>
                    <a:pt x="362" y="104"/>
                  </a:lnTo>
                  <a:lnTo>
                    <a:pt x="352" y="84"/>
                  </a:lnTo>
                  <a:lnTo>
                    <a:pt x="342" y="66"/>
                  </a:lnTo>
                  <a:lnTo>
                    <a:pt x="330" y="50"/>
                  </a:lnTo>
                  <a:lnTo>
                    <a:pt x="330" y="50"/>
                  </a:lnTo>
                  <a:lnTo>
                    <a:pt x="354" y="60"/>
                  </a:lnTo>
                  <a:lnTo>
                    <a:pt x="374" y="76"/>
                  </a:lnTo>
                  <a:lnTo>
                    <a:pt x="392" y="92"/>
                  </a:lnTo>
                  <a:lnTo>
                    <a:pt x="408" y="112"/>
                  </a:lnTo>
                  <a:lnTo>
                    <a:pt x="408" y="112"/>
                  </a:lnTo>
                  <a:close/>
                  <a:moveTo>
                    <a:pt x="342" y="210"/>
                  </a:moveTo>
                  <a:lnTo>
                    <a:pt x="342" y="210"/>
                  </a:lnTo>
                  <a:lnTo>
                    <a:pt x="342" y="230"/>
                  </a:lnTo>
                  <a:lnTo>
                    <a:pt x="340" y="248"/>
                  </a:lnTo>
                  <a:lnTo>
                    <a:pt x="340" y="248"/>
                  </a:lnTo>
                  <a:lnTo>
                    <a:pt x="302" y="244"/>
                  </a:lnTo>
                  <a:lnTo>
                    <a:pt x="264" y="242"/>
                  </a:lnTo>
                  <a:lnTo>
                    <a:pt x="226" y="244"/>
                  </a:lnTo>
                  <a:lnTo>
                    <a:pt x="188" y="248"/>
                  </a:lnTo>
                  <a:lnTo>
                    <a:pt x="188" y="248"/>
                  </a:lnTo>
                  <a:lnTo>
                    <a:pt x="188" y="230"/>
                  </a:lnTo>
                  <a:lnTo>
                    <a:pt x="186" y="210"/>
                  </a:lnTo>
                  <a:lnTo>
                    <a:pt x="186" y="210"/>
                  </a:lnTo>
                  <a:lnTo>
                    <a:pt x="188" y="190"/>
                  </a:lnTo>
                  <a:lnTo>
                    <a:pt x="188" y="172"/>
                  </a:lnTo>
                  <a:lnTo>
                    <a:pt x="188" y="172"/>
                  </a:lnTo>
                  <a:lnTo>
                    <a:pt x="226" y="176"/>
                  </a:lnTo>
                  <a:lnTo>
                    <a:pt x="264" y="178"/>
                  </a:lnTo>
                  <a:lnTo>
                    <a:pt x="264" y="178"/>
                  </a:lnTo>
                  <a:lnTo>
                    <a:pt x="302" y="176"/>
                  </a:lnTo>
                  <a:lnTo>
                    <a:pt x="340" y="172"/>
                  </a:lnTo>
                  <a:lnTo>
                    <a:pt x="340" y="172"/>
                  </a:lnTo>
                  <a:lnTo>
                    <a:pt x="342" y="190"/>
                  </a:lnTo>
                  <a:lnTo>
                    <a:pt x="342" y="210"/>
                  </a:lnTo>
                  <a:lnTo>
                    <a:pt x="342" y="210"/>
                  </a:lnTo>
                  <a:close/>
                  <a:moveTo>
                    <a:pt x="264" y="50"/>
                  </a:moveTo>
                  <a:lnTo>
                    <a:pt x="264" y="50"/>
                  </a:lnTo>
                  <a:lnTo>
                    <a:pt x="274" y="52"/>
                  </a:lnTo>
                  <a:lnTo>
                    <a:pt x="284" y="56"/>
                  </a:lnTo>
                  <a:lnTo>
                    <a:pt x="294" y="64"/>
                  </a:lnTo>
                  <a:lnTo>
                    <a:pt x="304" y="72"/>
                  </a:lnTo>
                  <a:lnTo>
                    <a:pt x="312" y="86"/>
                  </a:lnTo>
                  <a:lnTo>
                    <a:pt x="320" y="100"/>
                  </a:lnTo>
                  <a:lnTo>
                    <a:pt x="328" y="118"/>
                  </a:lnTo>
                  <a:lnTo>
                    <a:pt x="334" y="136"/>
                  </a:lnTo>
                  <a:lnTo>
                    <a:pt x="334" y="136"/>
                  </a:lnTo>
                  <a:lnTo>
                    <a:pt x="298" y="142"/>
                  </a:lnTo>
                  <a:lnTo>
                    <a:pt x="264" y="142"/>
                  </a:lnTo>
                  <a:lnTo>
                    <a:pt x="230" y="142"/>
                  </a:lnTo>
                  <a:lnTo>
                    <a:pt x="196" y="136"/>
                  </a:lnTo>
                  <a:lnTo>
                    <a:pt x="196" y="136"/>
                  </a:lnTo>
                  <a:lnTo>
                    <a:pt x="202" y="118"/>
                  </a:lnTo>
                  <a:lnTo>
                    <a:pt x="208" y="100"/>
                  </a:lnTo>
                  <a:lnTo>
                    <a:pt x="216" y="86"/>
                  </a:lnTo>
                  <a:lnTo>
                    <a:pt x="226" y="72"/>
                  </a:lnTo>
                  <a:lnTo>
                    <a:pt x="234" y="64"/>
                  </a:lnTo>
                  <a:lnTo>
                    <a:pt x="244" y="56"/>
                  </a:lnTo>
                  <a:lnTo>
                    <a:pt x="254" y="52"/>
                  </a:lnTo>
                  <a:lnTo>
                    <a:pt x="264" y="50"/>
                  </a:lnTo>
                  <a:lnTo>
                    <a:pt x="264" y="50"/>
                  </a:lnTo>
                  <a:close/>
                  <a:moveTo>
                    <a:pt x="198" y="50"/>
                  </a:moveTo>
                  <a:lnTo>
                    <a:pt x="198" y="50"/>
                  </a:lnTo>
                  <a:lnTo>
                    <a:pt x="186" y="66"/>
                  </a:lnTo>
                  <a:lnTo>
                    <a:pt x="176" y="84"/>
                  </a:lnTo>
                  <a:lnTo>
                    <a:pt x="168" y="104"/>
                  </a:lnTo>
                  <a:lnTo>
                    <a:pt x="160" y="128"/>
                  </a:lnTo>
                  <a:lnTo>
                    <a:pt x="160" y="128"/>
                  </a:lnTo>
                  <a:lnTo>
                    <a:pt x="140" y="120"/>
                  </a:lnTo>
                  <a:lnTo>
                    <a:pt x="120" y="112"/>
                  </a:lnTo>
                  <a:lnTo>
                    <a:pt x="120" y="112"/>
                  </a:lnTo>
                  <a:lnTo>
                    <a:pt x="136" y="92"/>
                  </a:lnTo>
                  <a:lnTo>
                    <a:pt x="154" y="76"/>
                  </a:lnTo>
                  <a:lnTo>
                    <a:pt x="176" y="60"/>
                  </a:lnTo>
                  <a:lnTo>
                    <a:pt x="198" y="50"/>
                  </a:lnTo>
                  <a:lnTo>
                    <a:pt x="198" y="50"/>
                  </a:lnTo>
                  <a:close/>
                  <a:moveTo>
                    <a:pt x="104" y="276"/>
                  </a:moveTo>
                  <a:lnTo>
                    <a:pt x="104" y="276"/>
                  </a:lnTo>
                  <a:lnTo>
                    <a:pt x="98" y="260"/>
                  </a:lnTo>
                  <a:lnTo>
                    <a:pt x="94" y="244"/>
                  </a:lnTo>
                  <a:lnTo>
                    <a:pt x="92" y="228"/>
                  </a:lnTo>
                  <a:lnTo>
                    <a:pt x="90" y="210"/>
                  </a:lnTo>
                  <a:lnTo>
                    <a:pt x="90" y="210"/>
                  </a:lnTo>
                  <a:lnTo>
                    <a:pt x="92" y="192"/>
                  </a:lnTo>
                  <a:lnTo>
                    <a:pt x="94" y="176"/>
                  </a:lnTo>
                  <a:lnTo>
                    <a:pt x="98" y="160"/>
                  </a:lnTo>
                  <a:lnTo>
                    <a:pt x="104" y="144"/>
                  </a:lnTo>
                  <a:lnTo>
                    <a:pt x="104" y="144"/>
                  </a:lnTo>
                  <a:lnTo>
                    <a:pt x="128" y="154"/>
                  </a:lnTo>
                  <a:lnTo>
                    <a:pt x="154" y="162"/>
                  </a:lnTo>
                  <a:lnTo>
                    <a:pt x="154" y="162"/>
                  </a:lnTo>
                  <a:lnTo>
                    <a:pt x="152" y="186"/>
                  </a:lnTo>
                  <a:lnTo>
                    <a:pt x="150" y="210"/>
                  </a:lnTo>
                  <a:lnTo>
                    <a:pt x="150" y="210"/>
                  </a:lnTo>
                  <a:lnTo>
                    <a:pt x="152" y="234"/>
                  </a:lnTo>
                  <a:lnTo>
                    <a:pt x="154" y="258"/>
                  </a:lnTo>
                  <a:lnTo>
                    <a:pt x="154" y="258"/>
                  </a:lnTo>
                  <a:lnTo>
                    <a:pt x="128" y="266"/>
                  </a:lnTo>
                  <a:lnTo>
                    <a:pt x="104" y="276"/>
                  </a:lnTo>
                  <a:lnTo>
                    <a:pt x="104" y="276"/>
                  </a:lnTo>
                  <a:close/>
                  <a:moveTo>
                    <a:pt x="120" y="308"/>
                  </a:moveTo>
                  <a:lnTo>
                    <a:pt x="120" y="308"/>
                  </a:lnTo>
                  <a:lnTo>
                    <a:pt x="140" y="300"/>
                  </a:lnTo>
                  <a:lnTo>
                    <a:pt x="160" y="292"/>
                  </a:lnTo>
                  <a:lnTo>
                    <a:pt x="160" y="292"/>
                  </a:lnTo>
                  <a:lnTo>
                    <a:pt x="168" y="316"/>
                  </a:lnTo>
                  <a:lnTo>
                    <a:pt x="176" y="336"/>
                  </a:lnTo>
                  <a:lnTo>
                    <a:pt x="186" y="354"/>
                  </a:lnTo>
                  <a:lnTo>
                    <a:pt x="198" y="370"/>
                  </a:lnTo>
                  <a:lnTo>
                    <a:pt x="198" y="370"/>
                  </a:lnTo>
                  <a:lnTo>
                    <a:pt x="176" y="360"/>
                  </a:lnTo>
                  <a:lnTo>
                    <a:pt x="154" y="344"/>
                  </a:lnTo>
                  <a:lnTo>
                    <a:pt x="136" y="328"/>
                  </a:lnTo>
                  <a:lnTo>
                    <a:pt x="120" y="308"/>
                  </a:lnTo>
                  <a:lnTo>
                    <a:pt x="120" y="308"/>
                  </a:lnTo>
                  <a:close/>
                  <a:moveTo>
                    <a:pt x="264" y="370"/>
                  </a:moveTo>
                  <a:lnTo>
                    <a:pt x="264" y="370"/>
                  </a:lnTo>
                  <a:lnTo>
                    <a:pt x="254" y="368"/>
                  </a:lnTo>
                  <a:lnTo>
                    <a:pt x="244" y="364"/>
                  </a:lnTo>
                  <a:lnTo>
                    <a:pt x="234" y="356"/>
                  </a:lnTo>
                  <a:lnTo>
                    <a:pt x="226" y="348"/>
                  </a:lnTo>
                  <a:lnTo>
                    <a:pt x="216" y="334"/>
                  </a:lnTo>
                  <a:lnTo>
                    <a:pt x="208" y="320"/>
                  </a:lnTo>
                  <a:lnTo>
                    <a:pt x="202" y="302"/>
                  </a:lnTo>
                  <a:lnTo>
                    <a:pt x="196" y="284"/>
                  </a:lnTo>
                  <a:lnTo>
                    <a:pt x="196" y="284"/>
                  </a:lnTo>
                  <a:lnTo>
                    <a:pt x="230" y="278"/>
                  </a:lnTo>
                  <a:lnTo>
                    <a:pt x="264" y="278"/>
                  </a:lnTo>
                  <a:lnTo>
                    <a:pt x="298" y="278"/>
                  </a:lnTo>
                  <a:lnTo>
                    <a:pt x="334" y="284"/>
                  </a:lnTo>
                  <a:lnTo>
                    <a:pt x="334" y="284"/>
                  </a:lnTo>
                  <a:lnTo>
                    <a:pt x="328" y="302"/>
                  </a:lnTo>
                  <a:lnTo>
                    <a:pt x="320" y="320"/>
                  </a:lnTo>
                  <a:lnTo>
                    <a:pt x="312" y="334"/>
                  </a:lnTo>
                  <a:lnTo>
                    <a:pt x="304" y="348"/>
                  </a:lnTo>
                  <a:lnTo>
                    <a:pt x="294" y="356"/>
                  </a:lnTo>
                  <a:lnTo>
                    <a:pt x="284" y="364"/>
                  </a:lnTo>
                  <a:lnTo>
                    <a:pt x="274" y="368"/>
                  </a:lnTo>
                  <a:lnTo>
                    <a:pt x="264" y="370"/>
                  </a:lnTo>
                  <a:lnTo>
                    <a:pt x="264" y="370"/>
                  </a:lnTo>
                  <a:close/>
                  <a:moveTo>
                    <a:pt x="330" y="370"/>
                  </a:moveTo>
                  <a:lnTo>
                    <a:pt x="330" y="370"/>
                  </a:lnTo>
                  <a:lnTo>
                    <a:pt x="342" y="354"/>
                  </a:lnTo>
                  <a:lnTo>
                    <a:pt x="352" y="336"/>
                  </a:lnTo>
                  <a:lnTo>
                    <a:pt x="362" y="316"/>
                  </a:lnTo>
                  <a:lnTo>
                    <a:pt x="368" y="292"/>
                  </a:lnTo>
                  <a:lnTo>
                    <a:pt x="368" y="292"/>
                  </a:lnTo>
                  <a:lnTo>
                    <a:pt x="388" y="300"/>
                  </a:lnTo>
                  <a:lnTo>
                    <a:pt x="408" y="308"/>
                  </a:lnTo>
                  <a:lnTo>
                    <a:pt x="408" y="308"/>
                  </a:lnTo>
                  <a:lnTo>
                    <a:pt x="392" y="328"/>
                  </a:lnTo>
                  <a:lnTo>
                    <a:pt x="374" y="344"/>
                  </a:lnTo>
                  <a:lnTo>
                    <a:pt x="354" y="360"/>
                  </a:lnTo>
                  <a:lnTo>
                    <a:pt x="330" y="370"/>
                  </a:lnTo>
                  <a:lnTo>
                    <a:pt x="330" y="370"/>
                  </a:lnTo>
                  <a:close/>
                  <a:moveTo>
                    <a:pt x="218" y="516"/>
                  </a:moveTo>
                  <a:lnTo>
                    <a:pt x="218" y="516"/>
                  </a:lnTo>
                  <a:lnTo>
                    <a:pt x="214" y="504"/>
                  </a:lnTo>
                  <a:lnTo>
                    <a:pt x="206" y="494"/>
                  </a:lnTo>
                  <a:lnTo>
                    <a:pt x="206" y="494"/>
                  </a:lnTo>
                  <a:lnTo>
                    <a:pt x="206" y="494"/>
                  </a:lnTo>
                  <a:lnTo>
                    <a:pt x="136" y="432"/>
                  </a:lnTo>
                  <a:lnTo>
                    <a:pt x="136" y="432"/>
                  </a:lnTo>
                  <a:lnTo>
                    <a:pt x="136" y="432"/>
                  </a:lnTo>
                  <a:lnTo>
                    <a:pt x="130" y="428"/>
                  </a:lnTo>
                  <a:lnTo>
                    <a:pt x="122" y="426"/>
                  </a:lnTo>
                  <a:lnTo>
                    <a:pt x="122" y="426"/>
                  </a:lnTo>
                  <a:lnTo>
                    <a:pt x="116" y="428"/>
                  </a:lnTo>
                  <a:lnTo>
                    <a:pt x="110" y="432"/>
                  </a:lnTo>
                  <a:lnTo>
                    <a:pt x="106" y="438"/>
                  </a:lnTo>
                  <a:lnTo>
                    <a:pt x="104" y="446"/>
                  </a:lnTo>
                  <a:lnTo>
                    <a:pt x="104" y="446"/>
                  </a:lnTo>
                  <a:lnTo>
                    <a:pt x="106" y="454"/>
                  </a:lnTo>
                  <a:lnTo>
                    <a:pt x="110" y="460"/>
                  </a:lnTo>
                  <a:lnTo>
                    <a:pt x="110" y="460"/>
                  </a:lnTo>
                  <a:lnTo>
                    <a:pt x="110" y="460"/>
                  </a:lnTo>
                  <a:lnTo>
                    <a:pt x="148" y="500"/>
                  </a:lnTo>
                  <a:lnTo>
                    <a:pt x="148" y="500"/>
                  </a:lnTo>
                  <a:lnTo>
                    <a:pt x="80" y="464"/>
                  </a:lnTo>
                  <a:lnTo>
                    <a:pt x="80" y="464"/>
                  </a:lnTo>
                  <a:lnTo>
                    <a:pt x="38" y="366"/>
                  </a:lnTo>
                  <a:lnTo>
                    <a:pt x="38" y="366"/>
                  </a:lnTo>
                  <a:lnTo>
                    <a:pt x="38" y="366"/>
                  </a:lnTo>
                  <a:lnTo>
                    <a:pt x="34" y="362"/>
                  </a:lnTo>
                  <a:lnTo>
                    <a:pt x="30" y="358"/>
                  </a:lnTo>
                  <a:lnTo>
                    <a:pt x="26" y="356"/>
                  </a:lnTo>
                  <a:lnTo>
                    <a:pt x="20" y="356"/>
                  </a:lnTo>
                  <a:lnTo>
                    <a:pt x="20" y="356"/>
                  </a:lnTo>
                  <a:lnTo>
                    <a:pt x="12" y="356"/>
                  </a:lnTo>
                  <a:lnTo>
                    <a:pt x="6" y="360"/>
                  </a:lnTo>
                  <a:lnTo>
                    <a:pt x="2" y="368"/>
                  </a:lnTo>
                  <a:lnTo>
                    <a:pt x="0" y="374"/>
                  </a:lnTo>
                  <a:lnTo>
                    <a:pt x="0" y="374"/>
                  </a:lnTo>
                  <a:lnTo>
                    <a:pt x="2" y="380"/>
                  </a:lnTo>
                  <a:lnTo>
                    <a:pt x="2" y="380"/>
                  </a:lnTo>
                  <a:lnTo>
                    <a:pt x="2" y="380"/>
                  </a:lnTo>
                  <a:lnTo>
                    <a:pt x="30" y="492"/>
                  </a:lnTo>
                  <a:lnTo>
                    <a:pt x="30" y="492"/>
                  </a:lnTo>
                  <a:lnTo>
                    <a:pt x="30" y="492"/>
                  </a:lnTo>
                  <a:lnTo>
                    <a:pt x="34" y="500"/>
                  </a:lnTo>
                  <a:lnTo>
                    <a:pt x="42" y="508"/>
                  </a:lnTo>
                  <a:lnTo>
                    <a:pt x="42" y="508"/>
                  </a:lnTo>
                  <a:lnTo>
                    <a:pt x="42" y="508"/>
                  </a:lnTo>
                  <a:lnTo>
                    <a:pt x="148" y="584"/>
                  </a:lnTo>
                  <a:lnTo>
                    <a:pt x="160" y="606"/>
                  </a:lnTo>
                  <a:lnTo>
                    <a:pt x="160" y="606"/>
                  </a:lnTo>
                  <a:lnTo>
                    <a:pt x="160" y="606"/>
                  </a:lnTo>
                  <a:lnTo>
                    <a:pt x="166" y="614"/>
                  </a:lnTo>
                  <a:lnTo>
                    <a:pt x="174" y="620"/>
                  </a:lnTo>
                  <a:lnTo>
                    <a:pt x="184" y="624"/>
                  </a:lnTo>
                  <a:lnTo>
                    <a:pt x="194" y="626"/>
                  </a:lnTo>
                  <a:lnTo>
                    <a:pt x="194" y="626"/>
                  </a:lnTo>
                  <a:lnTo>
                    <a:pt x="202" y="626"/>
                  </a:lnTo>
                  <a:lnTo>
                    <a:pt x="208" y="622"/>
                  </a:lnTo>
                  <a:lnTo>
                    <a:pt x="216" y="620"/>
                  </a:lnTo>
                  <a:lnTo>
                    <a:pt x="222" y="614"/>
                  </a:lnTo>
                  <a:lnTo>
                    <a:pt x="226" y="608"/>
                  </a:lnTo>
                  <a:lnTo>
                    <a:pt x="230" y="602"/>
                  </a:lnTo>
                  <a:lnTo>
                    <a:pt x="232" y="596"/>
                  </a:lnTo>
                  <a:lnTo>
                    <a:pt x="232" y="588"/>
                  </a:lnTo>
                  <a:lnTo>
                    <a:pt x="232" y="588"/>
                  </a:lnTo>
                  <a:lnTo>
                    <a:pt x="232" y="580"/>
                  </a:lnTo>
                  <a:lnTo>
                    <a:pt x="232" y="580"/>
                  </a:lnTo>
                  <a:lnTo>
                    <a:pt x="218" y="516"/>
                  </a:lnTo>
                  <a:lnTo>
                    <a:pt x="218" y="516"/>
                  </a:lnTo>
                  <a:close/>
                  <a:moveTo>
                    <a:pt x="528" y="374"/>
                  </a:moveTo>
                  <a:lnTo>
                    <a:pt x="528" y="374"/>
                  </a:lnTo>
                  <a:lnTo>
                    <a:pt x="526" y="368"/>
                  </a:lnTo>
                  <a:lnTo>
                    <a:pt x="522" y="360"/>
                  </a:lnTo>
                  <a:lnTo>
                    <a:pt x="516" y="356"/>
                  </a:lnTo>
                  <a:lnTo>
                    <a:pt x="510" y="356"/>
                  </a:lnTo>
                  <a:lnTo>
                    <a:pt x="510" y="356"/>
                  </a:lnTo>
                  <a:lnTo>
                    <a:pt x="504" y="356"/>
                  </a:lnTo>
                  <a:lnTo>
                    <a:pt x="498" y="358"/>
                  </a:lnTo>
                  <a:lnTo>
                    <a:pt x="494" y="362"/>
                  </a:lnTo>
                  <a:lnTo>
                    <a:pt x="492" y="366"/>
                  </a:lnTo>
                  <a:lnTo>
                    <a:pt x="492" y="366"/>
                  </a:lnTo>
                  <a:lnTo>
                    <a:pt x="492" y="366"/>
                  </a:lnTo>
                  <a:lnTo>
                    <a:pt x="448" y="464"/>
                  </a:lnTo>
                  <a:lnTo>
                    <a:pt x="448" y="464"/>
                  </a:lnTo>
                  <a:lnTo>
                    <a:pt x="380" y="500"/>
                  </a:lnTo>
                  <a:lnTo>
                    <a:pt x="380" y="500"/>
                  </a:lnTo>
                  <a:lnTo>
                    <a:pt x="420" y="460"/>
                  </a:lnTo>
                  <a:lnTo>
                    <a:pt x="420" y="460"/>
                  </a:lnTo>
                  <a:lnTo>
                    <a:pt x="420" y="460"/>
                  </a:lnTo>
                  <a:lnTo>
                    <a:pt x="424" y="454"/>
                  </a:lnTo>
                  <a:lnTo>
                    <a:pt x="426" y="446"/>
                  </a:lnTo>
                  <a:lnTo>
                    <a:pt x="426" y="446"/>
                  </a:lnTo>
                  <a:lnTo>
                    <a:pt x="424" y="438"/>
                  </a:lnTo>
                  <a:lnTo>
                    <a:pt x="420" y="432"/>
                  </a:lnTo>
                  <a:lnTo>
                    <a:pt x="414" y="428"/>
                  </a:lnTo>
                  <a:lnTo>
                    <a:pt x="406" y="426"/>
                  </a:lnTo>
                  <a:lnTo>
                    <a:pt x="406" y="426"/>
                  </a:lnTo>
                  <a:lnTo>
                    <a:pt x="398" y="428"/>
                  </a:lnTo>
                  <a:lnTo>
                    <a:pt x="394" y="432"/>
                  </a:lnTo>
                  <a:lnTo>
                    <a:pt x="394" y="432"/>
                  </a:lnTo>
                  <a:lnTo>
                    <a:pt x="394" y="432"/>
                  </a:lnTo>
                  <a:lnTo>
                    <a:pt x="322" y="494"/>
                  </a:lnTo>
                  <a:lnTo>
                    <a:pt x="322" y="494"/>
                  </a:lnTo>
                  <a:lnTo>
                    <a:pt x="322" y="494"/>
                  </a:lnTo>
                  <a:lnTo>
                    <a:pt x="314" y="504"/>
                  </a:lnTo>
                  <a:lnTo>
                    <a:pt x="310" y="516"/>
                  </a:lnTo>
                  <a:lnTo>
                    <a:pt x="310" y="516"/>
                  </a:lnTo>
                  <a:lnTo>
                    <a:pt x="298" y="580"/>
                  </a:lnTo>
                  <a:lnTo>
                    <a:pt x="298" y="580"/>
                  </a:lnTo>
                  <a:lnTo>
                    <a:pt x="296" y="588"/>
                  </a:lnTo>
                  <a:lnTo>
                    <a:pt x="296" y="588"/>
                  </a:lnTo>
                  <a:lnTo>
                    <a:pt x="298" y="596"/>
                  </a:lnTo>
                  <a:lnTo>
                    <a:pt x="300" y="602"/>
                  </a:lnTo>
                  <a:lnTo>
                    <a:pt x="302" y="608"/>
                  </a:lnTo>
                  <a:lnTo>
                    <a:pt x="308" y="614"/>
                  </a:lnTo>
                  <a:lnTo>
                    <a:pt x="314" y="620"/>
                  </a:lnTo>
                  <a:lnTo>
                    <a:pt x="320" y="622"/>
                  </a:lnTo>
                  <a:lnTo>
                    <a:pt x="328" y="626"/>
                  </a:lnTo>
                  <a:lnTo>
                    <a:pt x="336" y="626"/>
                  </a:lnTo>
                  <a:lnTo>
                    <a:pt x="336" y="626"/>
                  </a:lnTo>
                  <a:lnTo>
                    <a:pt x="346" y="624"/>
                  </a:lnTo>
                  <a:lnTo>
                    <a:pt x="356" y="620"/>
                  </a:lnTo>
                  <a:lnTo>
                    <a:pt x="364" y="614"/>
                  </a:lnTo>
                  <a:lnTo>
                    <a:pt x="370" y="606"/>
                  </a:lnTo>
                  <a:lnTo>
                    <a:pt x="370" y="606"/>
                  </a:lnTo>
                  <a:lnTo>
                    <a:pt x="380" y="584"/>
                  </a:lnTo>
                  <a:lnTo>
                    <a:pt x="380" y="584"/>
                  </a:lnTo>
                  <a:lnTo>
                    <a:pt x="488" y="508"/>
                  </a:lnTo>
                  <a:lnTo>
                    <a:pt x="488" y="508"/>
                  </a:lnTo>
                  <a:lnTo>
                    <a:pt x="488" y="508"/>
                  </a:lnTo>
                  <a:lnTo>
                    <a:pt x="494" y="500"/>
                  </a:lnTo>
                  <a:lnTo>
                    <a:pt x="498" y="492"/>
                  </a:lnTo>
                  <a:lnTo>
                    <a:pt x="498" y="492"/>
                  </a:lnTo>
                  <a:lnTo>
                    <a:pt x="498" y="492"/>
                  </a:lnTo>
                  <a:lnTo>
                    <a:pt x="528" y="380"/>
                  </a:lnTo>
                  <a:lnTo>
                    <a:pt x="528" y="380"/>
                  </a:lnTo>
                  <a:lnTo>
                    <a:pt x="528" y="380"/>
                  </a:lnTo>
                  <a:lnTo>
                    <a:pt x="528" y="374"/>
                  </a:lnTo>
                  <a:lnTo>
                    <a:pt x="528" y="374"/>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ko-KR" sz="1400"/>
            </a:p>
          </p:txBody>
        </p:sp>
      </p:grpSp>
      <p:grpSp>
        <p:nvGrpSpPr>
          <p:cNvPr id="26" name="그룹 25"/>
          <p:cNvGrpSpPr/>
          <p:nvPr/>
        </p:nvGrpSpPr>
        <p:grpSpPr>
          <a:xfrm>
            <a:off x="5407677" y="2956544"/>
            <a:ext cx="455757" cy="455756"/>
            <a:chOff x="5509496" y="3477578"/>
            <a:chExt cx="630084" cy="630084"/>
          </a:xfrm>
        </p:grpSpPr>
        <p:sp>
          <p:nvSpPr>
            <p:cNvPr id="27" name="타원 26"/>
            <p:cNvSpPr/>
            <p:nvPr/>
          </p:nvSpPr>
          <p:spPr>
            <a:xfrm>
              <a:off x="5509496" y="3477578"/>
              <a:ext cx="630084" cy="630084"/>
            </a:xfrm>
            <a:prstGeom prst="ellipse">
              <a:avLst/>
            </a:prstGeom>
            <a:solidFill>
              <a:srgbClr val="402D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400">
                <a:effectLst>
                  <a:glow rad="127000">
                    <a:srgbClr val="62B4C0"/>
                  </a:glow>
                </a:effectLst>
              </a:endParaRPr>
            </a:p>
          </p:txBody>
        </p:sp>
        <p:sp>
          <p:nvSpPr>
            <p:cNvPr id="28" name="Freeform 24"/>
            <p:cNvSpPr>
              <a:spLocks noEditPoints="1"/>
            </p:cNvSpPr>
            <p:nvPr/>
          </p:nvSpPr>
          <p:spPr bwMode="auto">
            <a:xfrm>
              <a:off x="5637213" y="3624508"/>
              <a:ext cx="374650" cy="336224"/>
            </a:xfrm>
            <a:custGeom>
              <a:gdLst>
                <a:gd fmla="*/ 224 w 624" name="T0"/>
                <a:gd fmla="*/ 40 h 560" name="T1"/>
                <a:gd fmla="*/ 162 w 624" name="T2"/>
                <a:gd fmla="*/ 40 h 560" name="T3"/>
                <a:gd fmla="*/ 150 w 624" name="T4"/>
                <a:gd fmla="*/ 56 h 560" name="T5"/>
                <a:gd fmla="*/ 160 w 624" name="T6"/>
                <a:gd fmla="*/ 176 h 560" name="T7"/>
                <a:gd fmla="*/ 154 w 624" name="T8"/>
                <a:gd fmla="*/ 226 h 560" name="T9"/>
                <a:gd fmla="*/ 194 w 624" name="T10"/>
                <a:gd fmla="*/ 226 h 560" name="T11"/>
                <a:gd fmla="*/ 236 w 624" name="T12"/>
                <a:gd fmla="*/ 224 h 560" name="T13"/>
                <a:gd fmla="*/ 226 w 624" name="T14"/>
                <a:gd fmla="*/ 156 h 560" name="T15"/>
                <a:gd fmla="*/ 238 w 624" name="T16"/>
                <a:gd fmla="*/ 52 h 560" name="T17"/>
                <a:gd fmla="*/ 600 w 624" name="T18"/>
                <a:gd fmla="*/ 60 h 560" name="T19"/>
                <a:gd fmla="*/ 466 w 624" name="T20"/>
                <a:gd fmla="*/ 188 h 560" name="T21"/>
                <a:gd fmla="*/ 494 w 624" name="T22"/>
                <a:gd fmla="*/ 212 h 560" name="T23"/>
                <a:gd fmla="*/ 446 w 624" name="T24"/>
                <a:gd fmla="*/ 282 h 560" name="T25"/>
                <a:gd fmla="*/ 530 w 624" name="T26"/>
                <a:gd fmla="*/ 276 h 560" name="T27"/>
                <a:gd fmla="*/ 574 w 624" name="T28"/>
                <a:gd fmla="*/ 234 h 560" name="T29"/>
                <a:gd fmla="*/ 414 w 624" name="T30"/>
                <a:gd fmla="*/ 104 h 560" name="T31"/>
                <a:gd fmla="*/ 398 w 624" name="T32"/>
                <a:gd fmla="*/ 262 h 560" name="T33"/>
                <a:gd fmla="*/ 434 w 624" name="T34"/>
                <a:gd fmla="*/ 134 h 560" name="T35"/>
                <a:gd fmla="*/ 224 w 624" name="T36"/>
                <a:gd fmla="*/ 264 h 560" name="T37"/>
                <a:gd fmla="*/ 162 w 624" name="T38"/>
                <a:gd fmla="*/ 264 h 560" name="T39"/>
                <a:gd fmla="*/ 150 w 624" name="T40"/>
                <a:gd fmla="*/ 280 h 560" name="T41"/>
                <a:gd fmla="*/ 228 w 624" name="T42"/>
                <a:gd fmla="*/ 418 h 560" name="T43"/>
                <a:gd fmla="*/ 238 w 624" name="T44"/>
                <a:gd fmla="*/ 276 h 560" name="T45"/>
                <a:gd fmla="*/ 216 w 624" name="T46"/>
                <a:gd fmla="*/ 436 h 560" name="T47"/>
                <a:gd fmla="*/ 92 w 624" name="T48"/>
                <a:gd fmla="*/ 290 h 560" name="T49"/>
                <a:gd fmla="*/ 66 w 624" name="T50"/>
                <a:gd fmla="*/ 318 h 560" name="T51"/>
                <a:gd fmla="*/ 216 w 624" name="T52"/>
                <a:gd fmla="*/ 436 h 560" name="T53"/>
                <a:gd fmla="*/ 132 w 624" name="T54"/>
                <a:gd fmla="*/ 192 h 560" name="T55"/>
                <a:gd fmla="*/ 44 w 624" name="T56"/>
                <a:gd fmla="*/ 124 h 560" name="T57"/>
                <a:gd fmla="*/ 66 w 624" name="T58"/>
                <a:gd fmla="*/ 160 h 560" name="T59"/>
                <a:gd fmla="*/ 116 w 624" name="T60"/>
                <a:gd fmla="*/ 92 h 560" name="T61"/>
                <a:gd fmla="*/ 66 w 624" name="T62"/>
                <a:gd fmla="*/ 30 h 560" name="T63"/>
                <a:gd fmla="*/ 130 w 624" name="T64"/>
                <a:gd fmla="*/ 170 h 560" name="T65"/>
                <a:gd fmla="*/ 368 w 624" name="T66"/>
                <a:gd fmla="*/ 0 h 560" name="T67"/>
                <a:gd fmla="*/ 302 w 624" name="T68"/>
                <a:gd fmla="*/ 4 h 560" name="T69"/>
                <a:gd fmla="*/ 266 w 624" name="T70"/>
                <a:gd fmla="*/ 14 h 560" name="T71"/>
                <a:gd fmla="*/ 280 w 624" name="T72"/>
                <a:gd fmla="*/ 146 h 560" name="T73"/>
                <a:gd fmla="*/ 266 w 624" name="T74"/>
                <a:gd fmla="*/ 278 h 560" name="T75"/>
                <a:gd fmla="*/ 302 w 624" name="T76"/>
                <a:gd fmla="*/ 290 h 560" name="T77"/>
                <a:gd fmla="*/ 368 w 624" name="T78"/>
                <a:gd fmla="*/ 292 h 560" name="T79"/>
                <a:gd fmla="*/ 372 w 624" name="T80"/>
                <a:gd fmla="*/ 246 h 560" name="T81"/>
                <a:gd fmla="*/ 378 w 624" name="T82"/>
                <a:gd fmla="*/ 20 h 560" name="T83"/>
                <a:gd fmla="*/ 374 w 624" name="T84"/>
                <a:gd fmla="*/ 318 h 560" name="T85"/>
                <a:gd fmla="*/ 322 w 624" name="T86"/>
                <a:gd fmla="*/ 320 h 560" name="T87"/>
                <a:gd fmla="*/ 268 w 624" name="T88"/>
                <a:gd fmla="*/ 324 h 560" name="T89"/>
                <a:gd fmla="*/ 280 w 624" name="T90"/>
                <a:gd fmla="*/ 410 h 560" name="T91"/>
                <a:gd fmla="*/ 266 w 624" name="T92"/>
                <a:gd fmla="*/ 544 h 560" name="T93"/>
                <a:gd fmla="*/ 284 w 624" name="T94"/>
                <a:gd fmla="*/ 560 h 560" name="T95"/>
                <a:gd fmla="*/ 362 w 624" name="T96"/>
                <a:gd fmla="*/ 560 h 560" name="T97"/>
                <a:gd fmla="*/ 378 w 624" name="T98"/>
                <a:gd fmla="*/ 540 h 560" name="T99"/>
                <a:gd fmla="*/ 372 w 624" name="T100"/>
                <a:gd fmla="*/ 360 h 560" name="T101"/>
                <a:gd fmla="*/ 212 w 624" name="T102"/>
                <a:gd fmla="*/ 480 h 560" name="T103"/>
                <a:gd fmla="*/ 56 w 624" name="T104"/>
                <a:gd fmla="*/ 396 h 560" name="T105"/>
                <a:gd fmla="*/ 124 w 624" name="T106"/>
                <a:gd fmla="*/ 458 h 560" name="T107"/>
                <a:gd fmla="*/ 150 w 624" name="T108"/>
                <a:gd fmla="*/ 520 h 560" name="T109"/>
                <a:gd fmla="*/ 178 w 624" name="T110"/>
                <a:gd fmla="*/ 528 h 560" name="T111"/>
                <a:gd fmla="*/ 230 w 624" name="T112"/>
                <a:gd fmla="*/ 530 h 560" name="T113"/>
                <a:gd fmla="*/ 232 w 624" name="T114"/>
                <a:gd fmla="*/ 498 h 56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60" w="624">
                  <a:moveTo>
                    <a:pt x="238" y="52"/>
                  </a:moveTo>
                  <a:lnTo>
                    <a:pt x="238" y="52"/>
                  </a:lnTo>
                  <a:lnTo>
                    <a:pt x="236" y="48"/>
                  </a:lnTo>
                  <a:lnTo>
                    <a:pt x="234" y="44"/>
                  </a:lnTo>
                  <a:lnTo>
                    <a:pt x="230" y="40"/>
                  </a:lnTo>
                  <a:lnTo>
                    <a:pt x="226" y="40"/>
                  </a:lnTo>
                  <a:lnTo>
                    <a:pt x="224" y="40"/>
                  </a:lnTo>
                  <a:lnTo>
                    <a:pt x="224" y="40"/>
                  </a:lnTo>
                  <a:lnTo>
                    <a:pt x="210" y="44"/>
                  </a:lnTo>
                  <a:lnTo>
                    <a:pt x="194" y="44"/>
                  </a:lnTo>
                  <a:lnTo>
                    <a:pt x="194" y="44"/>
                  </a:lnTo>
                  <a:lnTo>
                    <a:pt x="178" y="44"/>
                  </a:lnTo>
                  <a:lnTo>
                    <a:pt x="164" y="40"/>
                  </a:lnTo>
                  <a:lnTo>
                    <a:pt x="162" y="40"/>
                  </a:lnTo>
                  <a:lnTo>
                    <a:pt x="162" y="40"/>
                  </a:lnTo>
                  <a:lnTo>
                    <a:pt x="158" y="40"/>
                  </a:lnTo>
                  <a:lnTo>
                    <a:pt x="154" y="44"/>
                  </a:lnTo>
                  <a:lnTo>
                    <a:pt x="152" y="48"/>
                  </a:lnTo>
                  <a:lnTo>
                    <a:pt x="150" y="52"/>
                  </a:lnTo>
                  <a:lnTo>
                    <a:pt x="150" y="52"/>
                  </a:lnTo>
                  <a:lnTo>
                    <a:pt x="150" y="56"/>
                  </a:lnTo>
                  <a:lnTo>
                    <a:pt x="150" y="56"/>
                  </a:lnTo>
                  <a:lnTo>
                    <a:pt x="156" y="76"/>
                  </a:lnTo>
                  <a:lnTo>
                    <a:pt x="160" y="96"/>
                  </a:lnTo>
                  <a:lnTo>
                    <a:pt x="162" y="116"/>
                  </a:lnTo>
                  <a:lnTo>
                    <a:pt x="162" y="136"/>
                  </a:lnTo>
                  <a:lnTo>
                    <a:pt x="162" y="156"/>
                  </a:lnTo>
                  <a:lnTo>
                    <a:pt x="160" y="176"/>
                  </a:lnTo>
                  <a:lnTo>
                    <a:pt x="156" y="194"/>
                  </a:lnTo>
                  <a:lnTo>
                    <a:pt x="150" y="214"/>
                  </a:lnTo>
                  <a:lnTo>
                    <a:pt x="150" y="214"/>
                  </a:lnTo>
                  <a:lnTo>
                    <a:pt x="150" y="218"/>
                  </a:lnTo>
                  <a:lnTo>
                    <a:pt x="150" y="218"/>
                  </a:lnTo>
                  <a:lnTo>
                    <a:pt x="152" y="224"/>
                  </a:lnTo>
                  <a:lnTo>
                    <a:pt x="154" y="226"/>
                  </a:lnTo>
                  <a:lnTo>
                    <a:pt x="158" y="230"/>
                  </a:lnTo>
                  <a:lnTo>
                    <a:pt x="162" y="230"/>
                  </a:lnTo>
                  <a:lnTo>
                    <a:pt x="164" y="230"/>
                  </a:lnTo>
                  <a:lnTo>
                    <a:pt x="164" y="230"/>
                  </a:lnTo>
                  <a:lnTo>
                    <a:pt x="178" y="228"/>
                  </a:lnTo>
                  <a:lnTo>
                    <a:pt x="194" y="226"/>
                  </a:lnTo>
                  <a:lnTo>
                    <a:pt x="194" y="226"/>
                  </a:lnTo>
                  <a:lnTo>
                    <a:pt x="210" y="228"/>
                  </a:lnTo>
                  <a:lnTo>
                    <a:pt x="224" y="230"/>
                  </a:lnTo>
                  <a:lnTo>
                    <a:pt x="226" y="230"/>
                  </a:lnTo>
                  <a:lnTo>
                    <a:pt x="226" y="230"/>
                  </a:lnTo>
                  <a:lnTo>
                    <a:pt x="230" y="230"/>
                  </a:lnTo>
                  <a:lnTo>
                    <a:pt x="234" y="226"/>
                  </a:lnTo>
                  <a:lnTo>
                    <a:pt x="236" y="224"/>
                  </a:lnTo>
                  <a:lnTo>
                    <a:pt x="238" y="218"/>
                  </a:lnTo>
                  <a:lnTo>
                    <a:pt x="238" y="218"/>
                  </a:lnTo>
                  <a:lnTo>
                    <a:pt x="238" y="214"/>
                  </a:lnTo>
                  <a:lnTo>
                    <a:pt x="238" y="214"/>
                  </a:lnTo>
                  <a:lnTo>
                    <a:pt x="232" y="194"/>
                  </a:lnTo>
                  <a:lnTo>
                    <a:pt x="228" y="176"/>
                  </a:lnTo>
                  <a:lnTo>
                    <a:pt x="226" y="156"/>
                  </a:lnTo>
                  <a:lnTo>
                    <a:pt x="226" y="136"/>
                  </a:lnTo>
                  <a:lnTo>
                    <a:pt x="226" y="116"/>
                  </a:lnTo>
                  <a:lnTo>
                    <a:pt x="228" y="96"/>
                  </a:lnTo>
                  <a:lnTo>
                    <a:pt x="232" y="76"/>
                  </a:lnTo>
                  <a:lnTo>
                    <a:pt x="238" y="56"/>
                  </a:lnTo>
                  <a:lnTo>
                    <a:pt x="238" y="56"/>
                  </a:lnTo>
                  <a:lnTo>
                    <a:pt x="238" y="52"/>
                  </a:lnTo>
                  <a:lnTo>
                    <a:pt x="238" y="52"/>
                  </a:lnTo>
                  <a:close/>
                  <a:moveTo>
                    <a:pt x="520" y="182"/>
                  </a:moveTo>
                  <a:lnTo>
                    <a:pt x="520" y="182"/>
                  </a:lnTo>
                  <a:lnTo>
                    <a:pt x="546" y="152"/>
                  </a:lnTo>
                  <a:lnTo>
                    <a:pt x="566" y="122"/>
                  </a:lnTo>
                  <a:lnTo>
                    <a:pt x="584" y="92"/>
                  </a:lnTo>
                  <a:lnTo>
                    <a:pt x="600" y="60"/>
                  </a:lnTo>
                  <a:lnTo>
                    <a:pt x="600" y="60"/>
                  </a:lnTo>
                  <a:lnTo>
                    <a:pt x="572" y="80"/>
                  </a:lnTo>
                  <a:lnTo>
                    <a:pt x="544" y="102"/>
                  </a:lnTo>
                  <a:lnTo>
                    <a:pt x="518" y="128"/>
                  </a:lnTo>
                  <a:lnTo>
                    <a:pt x="490" y="156"/>
                  </a:lnTo>
                  <a:lnTo>
                    <a:pt x="490" y="156"/>
                  </a:lnTo>
                  <a:lnTo>
                    <a:pt x="466" y="188"/>
                  </a:lnTo>
                  <a:lnTo>
                    <a:pt x="446" y="218"/>
                  </a:lnTo>
                  <a:lnTo>
                    <a:pt x="426" y="248"/>
                  </a:lnTo>
                  <a:lnTo>
                    <a:pt x="412" y="280"/>
                  </a:lnTo>
                  <a:lnTo>
                    <a:pt x="412" y="280"/>
                  </a:lnTo>
                  <a:lnTo>
                    <a:pt x="440" y="260"/>
                  </a:lnTo>
                  <a:lnTo>
                    <a:pt x="468" y="238"/>
                  </a:lnTo>
                  <a:lnTo>
                    <a:pt x="494" y="212"/>
                  </a:lnTo>
                  <a:lnTo>
                    <a:pt x="520" y="182"/>
                  </a:lnTo>
                  <a:lnTo>
                    <a:pt x="520" y="182"/>
                  </a:lnTo>
                  <a:close/>
                  <a:moveTo>
                    <a:pt x="520" y="248"/>
                  </a:moveTo>
                  <a:lnTo>
                    <a:pt x="520" y="248"/>
                  </a:lnTo>
                  <a:lnTo>
                    <a:pt x="494" y="258"/>
                  </a:lnTo>
                  <a:lnTo>
                    <a:pt x="468" y="270"/>
                  </a:lnTo>
                  <a:lnTo>
                    <a:pt x="446" y="282"/>
                  </a:lnTo>
                  <a:lnTo>
                    <a:pt x="424" y="296"/>
                  </a:lnTo>
                  <a:lnTo>
                    <a:pt x="424" y="296"/>
                  </a:lnTo>
                  <a:lnTo>
                    <a:pt x="448" y="294"/>
                  </a:lnTo>
                  <a:lnTo>
                    <a:pt x="476" y="290"/>
                  </a:lnTo>
                  <a:lnTo>
                    <a:pt x="502" y="284"/>
                  </a:lnTo>
                  <a:lnTo>
                    <a:pt x="530" y="276"/>
                  </a:lnTo>
                  <a:lnTo>
                    <a:pt x="530" y="276"/>
                  </a:lnTo>
                  <a:lnTo>
                    <a:pt x="556" y="266"/>
                  </a:lnTo>
                  <a:lnTo>
                    <a:pt x="580" y="254"/>
                  </a:lnTo>
                  <a:lnTo>
                    <a:pt x="604" y="242"/>
                  </a:lnTo>
                  <a:lnTo>
                    <a:pt x="624" y="228"/>
                  </a:lnTo>
                  <a:lnTo>
                    <a:pt x="624" y="228"/>
                  </a:lnTo>
                  <a:lnTo>
                    <a:pt x="600" y="230"/>
                  </a:lnTo>
                  <a:lnTo>
                    <a:pt x="574" y="234"/>
                  </a:lnTo>
                  <a:lnTo>
                    <a:pt x="548" y="240"/>
                  </a:lnTo>
                  <a:lnTo>
                    <a:pt x="520" y="248"/>
                  </a:lnTo>
                  <a:lnTo>
                    <a:pt x="520" y="248"/>
                  </a:lnTo>
                  <a:close/>
                  <a:moveTo>
                    <a:pt x="434" y="58"/>
                  </a:moveTo>
                  <a:lnTo>
                    <a:pt x="434" y="58"/>
                  </a:lnTo>
                  <a:lnTo>
                    <a:pt x="424" y="80"/>
                  </a:lnTo>
                  <a:lnTo>
                    <a:pt x="414" y="104"/>
                  </a:lnTo>
                  <a:lnTo>
                    <a:pt x="408" y="130"/>
                  </a:lnTo>
                  <a:lnTo>
                    <a:pt x="402" y="158"/>
                  </a:lnTo>
                  <a:lnTo>
                    <a:pt x="402" y="158"/>
                  </a:lnTo>
                  <a:lnTo>
                    <a:pt x="398" y="186"/>
                  </a:lnTo>
                  <a:lnTo>
                    <a:pt x="396" y="212"/>
                  </a:lnTo>
                  <a:lnTo>
                    <a:pt x="396" y="238"/>
                  </a:lnTo>
                  <a:lnTo>
                    <a:pt x="398" y="262"/>
                  </a:lnTo>
                  <a:lnTo>
                    <a:pt x="398" y="262"/>
                  </a:lnTo>
                  <a:lnTo>
                    <a:pt x="408" y="240"/>
                  </a:lnTo>
                  <a:lnTo>
                    <a:pt x="418" y="216"/>
                  </a:lnTo>
                  <a:lnTo>
                    <a:pt x="424" y="190"/>
                  </a:lnTo>
                  <a:lnTo>
                    <a:pt x="430" y="162"/>
                  </a:lnTo>
                  <a:lnTo>
                    <a:pt x="430" y="162"/>
                  </a:lnTo>
                  <a:lnTo>
                    <a:pt x="434" y="134"/>
                  </a:lnTo>
                  <a:lnTo>
                    <a:pt x="436" y="108"/>
                  </a:lnTo>
                  <a:lnTo>
                    <a:pt x="436" y="82"/>
                  </a:lnTo>
                  <a:lnTo>
                    <a:pt x="434" y="58"/>
                  </a:lnTo>
                  <a:lnTo>
                    <a:pt x="434" y="58"/>
                  </a:lnTo>
                  <a:close/>
                  <a:moveTo>
                    <a:pt x="226" y="264"/>
                  </a:moveTo>
                  <a:lnTo>
                    <a:pt x="224" y="264"/>
                  </a:lnTo>
                  <a:lnTo>
                    <a:pt x="224" y="264"/>
                  </a:lnTo>
                  <a:lnTo>
                    <a:pt x="210" y="266"/>
                  </a:lnTo>
                  <a:lnTo>
                    <a:pt x="194" y="268"/>
                  </a:lnTo>
                  <a:lnTo>
                    <a:pt x="194" y="268"/>
                  </a:lnTo>
                  <a:lnTo>
                    <a:pt x="178" y="266"/>
                  </a:lnTo>
                  <a:lnTo>
                    <a:pt x="164" y="264"/>
                  </a:lnTo>
                  <a:lnTo>
                    <a:pt x="162" y="264"/>
                  </a:lnTo>
                  <a:lnTo>
                    <a:pt x="162" y="264"/>
                  </a:lnTo>
                  <a:lnTo>
                    <a:pt x="158" y="264"/>
                  </a:lnTo>
                  <a:lnTo>
                    <a:pt x="154" y="266"/>
                  </a:lnTo>
                  <a:lnTo>
                    <a:pt x="152" y="270"/>
                  </a:lnTo>
                  <a:lnTo>
                    <a:pt x="150" y="276"/>
                  </a:lnTo>
                  <a:lnTo>
                    <a:pt x="150" y="276"/>
                  </a:lnTo>
                  <a:lnTo>
                    <a:pt x="150" y="280"/>
                  </a:lnTo>
                  <a:lnTo>
                    <a:pt x="150" y="280"/>
                  </a:lnTo>
                  <a:lnTo>
                    <a:pt x="154" y="298"/>
                  </a:lnTo>
                  <a:lnTo>
                    <a:pt x="158" y="322"/>
                  </a:lnTo>
                  <a:lnTo>
                    <a:pt x="158" y="322"/>
                  </a:lnTo>
                  <a:lnTo>
                    <a:pt x="178" y="346"/>
                  </a:lnTo>
                  <a:lnTo>
                    <a:pt x="196" y="370"/>
                  </a:lnTo>
                  <a:lnTo>
                    <a:pt x="214" y="394"/>
                  </a:lnTo>
                  <a:lnTo>
                    <a:pt x="228" y="418"/>
                  </a:lnTo>
                  <a:lnTo>
                    <a:pt x="228" y="418"/>
                  </a:lnTo>
                  <a:lnTo>
                    <a:pt x="226" y="384"/>
                  </a:lnTo>
                  <a:lnTo>
                    <a:pt x="228" y="346"/>
                  </a:lnTo>
                  <a:lnTo>
                    <a:pt x="230" y="310"/>
                  </a:lnTo>
                  <a:lnTo>
                    <a:pt x="238" y="280"/>
                  </a:lnTo>
                  <a:lnTo>
                    <a:pt x="238" y="280"/>
                  </a:lnTo>
                  <a:lnTo>
                    <a:pt x="238" y="276"/>
                  </a:lnTo>
                  <a:lnTo>
                    <a:pt x="238" y="276"/>
                  </a:lnTo>
                  <a:lnTo>
                    <a:pt x="236" y="270"/>
                  </a:lnTo>
                  <a:lnTo>
                    <a:pt x="234" y="266"/>
                  </a:lnTo>
                  <a:lnTo>
                    <a:pt x="230" y="264"/>
                  </a:lnTo>
                  <a:lnTo>
                    <a:pt x="226" y="264"/>
                  </a:lnTo>
                  <a:lnTo>
                    <a:pt x="226" y="264"/>
                  </a:lnTo>
                  <a:close/>
                  <a:moveTo>
                    <a:pt x="216" y="436"/>
                  </a:moveTo>
                  <a:lnTo>
                    <a:pt x="216" y="436"/>
                  </a:lnTo>
                  <a:lnTo>
                    <a:pt x="196" y="406"/>
                  </a:lnTo>
                  <a:lnTo>
                    <a:pt x="176" y="376"/>
                  </a:lnTo>
                  <a:lnTo>
                    <a:pt x="150" y="346"/>
                  </a:lnTo>
                  <a:lnTo>
                    <a:pt x="122" y="316"/>
                  </a:lnTo>
                  <a:lnTo>
                    <a:pt x="122" y="316"/>
                  </a:lnTo>
                  <a:lnTo>
                    <a:pt x="92" y="290"/>
                  </a:lnTo>
                  <a:lnTo>
                    <a:pt x="62" y="266"/>
                  </a:lnTo>
                  <a:lnTo>
                    <a:pt x="32" y="244"/>
                  </a:lnTo>
                  <a:lnTo>
                    <a:pt x="0" y="226"/>
                  </a:lnTo>
                  <a:lnTo>
                    <a:pt x="0" y="226"/>
                  </a:lnTo>
                  <a:lnTo>
                    <a:pt x="18" y="258"/>
                  </a:lnTo>
                  <a:lnTo>
                    <a:pt x="40" y="288"/>
                  </a:lnTo>
                  <a:lnTo>
                    <a:pt x="66" y="318"/>
                  </a:lnTo>
                  <a:lnTo>
                    <a:pt x="94" y="346"/>
                  </a:lnTo>
                  <a:lnTo>
                    <a:pt x="94" y="346"/>
                  </a:lnTo>
                  <a:lnTo>
                    <a:pt x="124" y="374"/>
                  </a:lnTo>
                  <a:lnTo>
                    <a:pt x="154" y="398"/>
                  </a:lnTo>
                  <a:lnTo>
                    <a:pt x="184" y="418"/>
                  </a:lnTo>
                  <a:lnTo>
                    <a:pt x="216" y="436"/>
                  </a:lnTo>
                  <a:lnTo>
                    <a:pt x="216" y="436"/>
                  </a:lnTo>
                  <a:close/>
                  <a:moveTo>
                    <a:pt x="66" y="160"/>
                  </a:moveTo>
                  <a:lnTo>
                    <a:pt x="66" y="160"/>
                  </a:lnTo>
                  <a:lnTo>
                    <a:pt x="82" y="170"/>
                  </a:lnTo>
                  <a:lnTo>
                    <a:pt x="98" y="178"/>
                  </a:lnTo>
                  <a:lnTo>
                    <a:pt x="116" y="186"/>
                  </a:lnTo>
                  <a:lnTo>
                    <a:pt x="132" y="192"/>
                  </a:lnTo>
                  <a:lnTo>
                    <a:pt x="132" y="192"/>
                  </a:lnTo>
                  <a:lnTo>
                    <a:pt x="120" y="180"/>
                  </a:lnTo>
                  <a:lnTo>
                    <a:pt x="108" y="166"/>
                  </a:lnTo>
                  <a:lnTo>
                    <a:pt x="94" y="154"/>
                  </a:lnTo>
                  <a:lnTo>
                    <a:pt x="78" y="144"/>
                  </a:lnTo>
                  <a:lnTo>
                    <a:pt x="78" y="144"/>
                  </a:lnTo>
                  <a:lnTo>
                    <a:pt x="60" y="132"/>
                  </a:lnTo>
                  <a:lnTo>
                    <a:pt x="44" y="124"/>
                  </a:lnTo>
                  <a:lnTo>
                    <a:pt x="28" y="116"/>
                  </a:lnTo>
                  <a:lnTo>
                    <a:pt x="12" y="110"/>
                  </a:lnTo>
                  <a:lnTo>
                    <a:pt x="12" y="110"/>
                  </a:lnTo>
                  <a:lnTo>
                    <a:pt x="24" y="124"/>
                  </a:lnTo>
                  <a:lnTo>
                    <a:pt x="36" y="136"/>
                  </a:lnTo>
                  <a:lnTo>
                    <a:pt x="50" y="148"/>
                  </a:lnTo>
                  <a:lnTo>
                    <a:pt x="66" y="160"/>
                  </a:lnTo>
                  <a:lnTo>
                    <a:pt x="66" y="160"/>
                  </a:lnTo>
                  <a:close/>
                  <a:moveTo>
                    <a:pt x="146" y="188"/>
                  </a:moveTo>
                  <a:lnTo>
                    <a:pt x="146" y="188"/>
                  </a:lnTo>
                  <a:lnTo>
                    <a:pt x="142" y="166"/>
                  </a:lnTo>
                  <a:lnTo>
                    <a:pt x="136" y="142"/>
                  </a:lnTo>
                  <a:lnTo>
                    <a:pt x="128" y="116"/>
                  </a:lnTo>
                  <a:lnTo>
                    <a:pt x="116" y="92"/>
                  </a:lnTo>
                  <a:lnTo>
                    <a:pt x="116" y="92"/>
                  </a:lnTo>
                  <a:lnTo>
                    <a:pt x="104" y="68"/>
                  </a:lnTo>
                  <a:lnTo>
                    <a:pt x="92" y="46"/>
                  </a:lnTo>
                  <a:lnTo>
                    <a:pt x="78" y="24"/>
                  </a:lnTo>
                  <a:lnTo>
                    <a:pt x="62" y="6"/>
                  </a:lnTo>
                  <a:lnTo>
                    <a:pt x="62" y="6"/>
                  </a:lnTo>
                  <a:lnTo>
                    <a:pt x="66" y="30"/>
                  </a:lnTo>
                  <a:lnTo>
                    <a:pt x="74" y="54"/>
                  </a:lnTo>
                  <a:lnTo>
                    <a:pt x="82" y="78"/>
                  </a:lnTo>
                  <a:lnTo>
                    <a:pt x="92" y="104"/>
                  </a:lnTo>
                  <a:lnTo>
                    <a:pt x="92" y="104"/>
                  </a:lnTo>
                  <a:lnTo>
                    <a:pt x="104" y="128"/>
                  </a:lnTo>
                  <a:lnTo>
                    <a:pt x="116" y="150"/>
                  </a:lnTo>
                  <a:lnTo>
                    <a:pt x="130" y="170"/>
                  </a:lnTo>
                  <a:lnTo>
                    <a:pt x="146" y="188"/>
                  </a:lnTo>
                  <a:lnTo>
                    <a:pt x="146" y="188"/>
                  </a:lnTo>
                  <a:close/>
                  <a:moveTo>
                    <a:pt x="378" y="14"/>
                  </a:moveTo>
                  <a:lnTo>
                    <a:pt x="378" y="14"/>
                  </a:lnTo>
                  <a:lnTo>
                    <a:pt x="376" y="8"/>
                  </a:lnTo>
                  <a:lnTo>
                    <a:pt x="374" y="4"/>
                  </a:lnTo>
                  <a:lnTo>
                    <a:pt x="368" y="0"/>
                  </a:lnTo>
                  <a:lnTo>
                    <a:pt x="362" y="0"/>
                  </a:lnTo>
                  <a:lnTo>
                    <a:pt x="360" y="0"/>
                  </a:lnTo>
                  <a:lnTo>
                    <a:pt x="360" y="0"/>
                  </a:lnTo>
                  <a:lnTo>
                    <a:pt x="342" y="4"/>
                  </a:lnTo>
                  <a:lnTo>
                    <a:pt x="322" y="4"/>
                  </a:lnTo>
                  <a:lnTo>
                    <a:pt x="322" y="4"/>
                  </a:lnTo>
                  <a:lnTo>
                    <a:pt x="302" y="4"/>
                  </a:lnTo>
                  <a:lnTo>
                    <a:pt x="284" y="0"/>
                  </a:lnTo>
                  <a:lnTo>
                    <a:pt x="282" y="0"/>
                  </a:lnTo>
                  <a:lnTo>
                    <a:pt x="282" y="0"/>
                  </a:lnTo>
                  <a:lnTo>
                    <a:pt x="276" y="0"/>
                  </a:lnTo>
                  <a:lnTo>
                    <a:pt x="270" y="4"/>
                  </a:lnTo>
                  <a:lnTo>
                    <a:pt x="268" y="8"/>
                  </a:lnTo>
                  <a:lnTo>
                    <a:pt x="266" y="14"/>
                  </a:lnTo>
                  <a:lnTo>
                    <a:pt x="266" y="14"/>
                  </a:lnTo>
                  <a:lnTo>
                    <a:pt x="266" y="20"/>
                  </a:lnTo>
                  <a:lnTo>
                    <a:pt x="266" y="20"/>
                  </a:lnTo>
                  <a:lnTo>
                    <a:pt x="272" y="46"/>
                  </a:lnTo>
                  <a:lnTo>
                    <a:pt x="278" y="78"/>
                  </a:lnTo>
                  <a:lnTo>
                    <a:pt x="280" y="112"/>
                  </a:lnTo>
                  <a:lnTo>
                    <a:pt x="280" y="146"/>
                  </a:lnTo>
                  <a:lnTo>
                    <a:pt x="280" y="182"/>
                  </a:lnTo>
                  <a:lnTo>
                    <a:pt x="278" y="214"/>
                  </a:lnTo>
                  <a:lnTo>
                    <a:pt x="272" y="246"/>
                  </a:lnTo>
                  <a:lnTo>
                    <a:pt x="266" y="274"/>
                  </a:lnTo>
                  <a:lnTo>
                    <a:pt x="266" y="274"/>
                  </a:lnTo>
                  <a:lnTo>
                    <a:pt x="266" y="278"/>
                  </a:lnTo>
                  <a:lnTo>
                    <a:pt x="266" y="278"/>
                  </a:lnTo>
                  <a:lnTo>
                    <a:pt x="268" y="284"/>
                  </a:lnTo>
                  <a:lnTo>
                    <a:pt x="270" y="288"/>
                  </a:lnTo>
                  <a:lnTo>
                    <a:pt x="276" y="292"/>
                  </a:lnTo>
                  <a:lnTo>
                    <a:pt x="282" y="294"/>
                  </a:lnTo>
                  <a:lnTo>
                    <a:pt x="284" y="294"/>
                  </a:lnTo>
                  <a:lnTo>
                    <a:pt x="284" y="294"/>
                  </a:lnTo>
                  <a:lnTo>
                    <a:pt x="302" y="290"/>
                  </a:lnTo>
                  <a:lnTo>
                    <a:pt x="322" y="288"/>
                  </a:lnTo>
                  <a:lnTo>
                    <a:pt x="322" y="288"/>
                  </a:lnTo>
                  <a:lnTo>
                    <a:pt x="342" y="290"/>
                  </a:lnTo>
                  <a:lnTo>
                    <a:pt x="360" y="294"/>
                  </a:lnTo>
                  <a:lnTo>
                    <a:pt x="362" y="294"/>
                  </a:lnTo>
                  <a:lnTo>
                    <a:pt x="362" y="294"/>
                  </a:lnTo>
                  <a:lnTo>
                    <a:pt x="368" y="292"/>
                  </a:lnTo>
                  <a:lnTo>
                    <a:pt x="374" y="288"/>
                  </a:lnTo>
                  <a:lnTo>
                    <a:pt x="376" y="284"/>
                  </a:lnTo>
                  <a:lnTo>
                    <a:pt x="378" y="278"/>
                  </a:lnTo>
                  <a:lnTo>
                    <a:pt x="378" y="278"/>
                  </a:lnTo>
                  <a:lnTo>
                    <a:pt x="378" y="274"/>
                  </a:lnTo>
                  <a:lnTo>
                    <a:pt x="378" y="274"/>
                  </a:lnTo>
                  <a:lnTo>
                    <a:pt x="372" y="246"/>
                  </a:lnTo>
                  <a:lnTo>
                    <a:pt x="366" y="214"/>
                  </a:lnTo>
                  <a:lnTo>
                    <a:pt x="364" y="182"/>
                  </a:lnTo>
                  <a:lnTo>
                    <a:pt x="362" y="146"/>
                  </a:lnTo>
                  <a:lnTo>
                    <a:pt x="364" y="112"/>
                  </a:lnTo>
                  <a:lnTo>
                    <a:pt x="366" y="78"/>
                  </a:lnTo>
                  <a:lnTo>
                    <a:pt x="372" y="46"/>
                  </a:lnTo>
                  <a:lnTo>
                    <a:pt x="378" y="20"/>
                  </a:lnTo>
                  <a:lnTo>
                    <a:pt x="378" y="20"/>
                  </a:lnTo>
                  <a:lnTo>
                    <a:pt x="378" y="14"/>
                  </a:lnTo>
                  <a:lnTo>
                    <a:pt x="378" y="14"/>
                  </a:lnTo>
                  <a:close/>
                  <a:moveTo>
                    <a:pt x="378" y="330"/>
                  </a:moveTo>
                  <a:lnTo>
                    <a:pt x="378" y="330"/>
                  </a:lnTo>
                  <a:lnTo>
                    <a:pt x="376" y="324"/>
                  </a:lnTo>
                  <a:lnTo>
                    <a:pt x="374" y="318"/>
                  </a:lnTo>
                  <a:lnTo>
                    <a:pt x="368" y="316"/>
                  </a:lnTo>
                  <a:lnTo>
                    <a:pt x="362" y="314"/>
                  </a:lnTo>
                  <a:lnTo>
                    <a:pt x="360" y="314"/>
                  </a:lnTo>
                  <a:lnTo>
                    <a:pt x="360" y="314"/>
                  </a:lnTo>
                  <a:lnTo>
                    <a:pt x="342" y="318"/>
                  </a:lnTo>
                  <a:lnTo>
                    <a:pt x="322" y="320"/>
                  </a:lnTo>
                  <a:lnTo>
                    <a:pt x="322" y="320"/>
                  </a:lnTo>
                  <a:lnTo>
                    <a:pt x="302" y="318"/>
                  </a:lnTo>
                  <a:lnTo>
                    <a:pt x="284" y="314"/>
                  </a:lnTo>
                  <a:lnTo>
                    <a:pt x="282" y="314"/>
                  </a:lnTo>
                  <a:lnTo>
                    <a:pt x="282" y="314"/>
                  </a:lnTo>
                  <a:lnTo>
                    <a:pt x="276" y="316"/>
                  </a:lnTo>
                  <a:lnTo>
                    <a:pt x="270" y="318"/>
                  </a:lnTo>
                  <a:lnTo>
                    <a:pt x="268" y="324"/>
                  </a:lnTo>
                  <a:lnTo>
                    <a:pt x="266" y="330"/>
                  </a:lnTo>
                  <a:lnTo>
                    <a:pt x="266" y="330"/>
                  </a:lnTo>
                  <a:lnTo>
                    <a:pt x="266" y="334"/>
                  </a:lnTo>
                  <a:lnTo>
                    <a:pt x="266" y="334"/>
                  </a:lnTo>
                  <a:lnTo>
                    <a:pt x="272" y="360"/>
                  </a:lnTo>
                  <a:lnTo>
                    <a:pt x="278" y="384"/>
                  </a:lnTo>
                  <a:lnTo>
                    <a:pt x="280" y="410"/>
                  </a:lnTo>
                  <a:lnTo>
                    <a:pt x="280" y="436"/>
                  </a:lnTo>
                  <a:lnTo>
                    <a:pt x="280" y="462"/>
                  </a:lnTo>
                  <a:lnTo>
                    <a:pt x="278" y="488"/>
                  </a:lnTo>
                  <a:lnTo>
                    <a:pt x="272" y="514"/>
                  </a:lnTo>
                  <a:lnTo>
                    <a:pt x="266" y="540"/>
                  </a:lnTo>
                  <a:lnTo>
                    <a:pt x="266" y="540"/>
                  </a:lnTo>
                  <a:lnTo>
                    <a:pt x="266" y="544"/>
                  </a:lnTo>
                  <a:lnTo>
                    <a:pt x="266" y="544"/>
                  </a:lnTo>
                  <a:lnTo>
                    <a:pt x="268" y="550"/>
                  </a:lnTo>
                  <a:lnTo>
                    <a:pt x="270" y="556"/>
                  </a:lnTo>
                  <a:lnTo>
                    <a:pt x="276" y="558"/>
                  </a:lnTo>
                  <a:lnTo>
                    <a:pt x="282" y="560"/>
                  </a:lnTo>
                  <a:lnTo>
                    <a:pt x="284" y="560"/>
                  </a:lnTo>
                  <a:lnTo>
                    <a:pt x="284" y="560"/>
                  </a:lnTo>
                  <a:lnTo>
                    <a:pt x="302" y="556"/>
                  </a:lnTo>
                  <a:lnTo>
                    <a:pt x="322" y="554"/>
                  </a:lnTo>
                  <a:lnTo>
                    <a:pt x="322" y="554"/>
                  </a:lnTo>
                  <a:lnTo>
                    <a:pt x="342" y="556"/>
                  </a:lnTo>
                  <a:lnTo>
                    <a:pt x="360" y="560"/>
                  </a:lnTo>
                  <a:lnTo>
                    <a:pt x="362" y="560"/>
                  </a:lnTo>
                  <a:lnTo>
                    <a:pt x="362" y="560"/>
                  </a:lnTo>
                  <a:lnTo>
                    <a:pt x="368" y="558"/>
                  </a:lnTo>
                  <a:lnTo>
                    <a:pt x="374" y="556"/>
                  </a:lnTo>
                  <a:lnTo>
                    <a:pt x="376" y="550"/>
                  </a:lnTo>
                  <a:lnTo>
                    <a:pt x="378" y="544"/>
                  </a:lnTo>
                  <a:lnTo>
                    <a:pt x="378" y="544"/>
                  </a:lnTo>
                  <a:lnTo>
                    <a:pt x="378" y="540"/>
                  </a:lnTo>
                  <a:lnTo>
                    <a:pt x="378" y="540"/>
                  </a:lnTo>
                  <a:lnTo>
                    <a:pt x="372" y="514"/>
                  </a:lnTo>
                  <a:lnTo>
                    <a:pt x="366" y="488"/>
                  </a:lnTo>
                  <a:lnTo>
                    <a:pt x="364" y="462"/>
                  </a:lnTo>
                  <a:lnTo>
                    <a:pt x="362" y="436"/>
                  </a:lnTo>
                  <a:lnTo>
                    <a:pt x="364" y="410"/>
                  </a:lnTo>
                  <a:lnTo>
                    <a:pt x="366" y="384"/>
                  </a:lnTo>
                  <a:lnTo>
                    <a:pt x="372" y="360"/>
                  </a:lnTo>
                  <a:lnTo>
                    <a:pt x="378" y="334"/>
                  </a:lnTo>
                  <a:lnTo>
                    <a:pt x="378" y="334"/>
                  </a:lnTo>
                  <a:lnTo>
                    <a:pt x="378" y="330"/>
                  </a:lnTo>
                  <a:lnTo>
                    <a:pt x="378" y="330"/>
                  </a:lnTo>
                  <a:close/>
                  <a:moveTo>
                    <a:pt x="232" y="498"/>
                  </a:moveTo>
                  <a:lnTo>
                    <a:pt x="232" y="498"/>
                  </a:lnTo>
                  <a:lnTo>
                    <a:pt x="212" y="480"/>
                  </a:lnTo>
                  <a:lnTo>
                    <a:pt x="190" y="462"/>
                  </a:lnTo>
                  <a:lnTo>
                    <a:pt x="166" y="444"/>
                  </a:lnTo>
                  <a:lnTo>
                    <a:pt x="138" y="430"/>
                  </a:lnTo>
                  <a:lnTo>
                    <a:pt x="138" y="430"/>
                  </a:lnTo>
                  <a:lnTo>
                    <a:pt x="112" y="416"/>
                  </a:lnTo>
                  <a:lnTo>
                    <a:pt x="84" y="404"/>
                  </a:lnTo>
                  <a:lnTo>
                    <a:pt x="56" y="396"/>
                  </a:lnTo>
                  <a:lnTo>
                    <a:pt x="30" y="388"/>
                  </a:lnTo>
                  <a:lnTo>
                    <a:pt x="30" y="388"/>
                  </a:lnTo>
                  <a:lnTo>
                    <a:pt x="50" y="408"/>
                  </a:lnTo>
                  <a:lnTo>
                    <a:pt x="72" y="424"/>
                  </a:lnTo>
                  <a:lnTo>
                    <a:pt x="98" y="442"/>
                  </a:lnTo>
                  <a:lnTo>
                    <a:pt x="124" y="458"/>
                  </a:lnTo>
                  <a:lnTo>
                    <a:pt x="124" y="458"/>
                  </a:lnTo>
                  <a:lnTo>
                    <a:pt x="158" y="474"/>
                  </a:lnTo>
                  <a:lnTo>
                    <a:pt x="158" y="474"/>
                  </a:lnTo>
                  <a:lnTo>
                    <a:pt x="154" y="496"/>
                  </a:lnTo>
                  <a:lnTo>
                    <a:pt x="150" y="516"/>
                  </a:lnTo>
                  <a:lnTo>
                    <a:pt x="150" y="516"/>
                  </a:lnTo>
                  <a:lnTo>
                    <a:pt x="150" y="520"/>
                  </a:lnTo>
                  <a:lnTo>
                    <a:pt x="150" y="520"/>
                  </a:lnTo>
                  <a:lnTo>
                    <a:pt x="152" y="524"/>
                  </a:lnTo>
                  <a:lnTo>
                    <a:pt x="154" y="528"/>
                  </a:lnTo>
                  <a:lnTo>
                    <a:pt x="158" y="530"/>
                  </a:lnTo>
                  <a:lnTo>
                    <a:pt x="162" y="532"/>
                  </a:lnTo>
                  <a:lnTo>
                    <a:pt x="164" y="532"/>
                  </a:lnTo>
                  <a:lnTo>
                    <a:pt x="164" y="532"/>
                  </a:lnTo>
                  <a:lnTo>
                    <a:pt x="178" y="528"/>
                  </a:lnTo>
                  <a:lnTo>
                    <a:pt x="194" y="528"/>
                  </a:lnTo>
                  <a:lnTo>
                    <a:pt x="194" y="528"/>
                  </a:lnTo>
                  <a:lnTo>
                    <a:pt x="210" y="528"/>
                  </a:lnTo>
                  <a:lnTo>
                    <a:pt x="224" y="532"/>
                  </a:lnTo>
                  <a:lnTo>
                    <a:pt x="226" y="532"/>
                  </a:lnTo>
                  <a:lnTo>
                    <a:pt x="226" y="532"/>
                  </a:lnTo>
                  <a:lnTo>
                    <a:pt x="230" y="530"/>
                  </a:lnTo>
                  <a:lnTo>
                    <a:pt x="234" y="528"/>
                  </a:lnTo>
                  <a:lnTo>
                    <a:pt x="236" y="524"/>
                  </a:lnTo>
                  <a:lnTo>
                    <a:pt x="238" y="520"/>
                  </a:lnTo>
                  <a:lnTo>
                    <a:pt x="238" y="520"/>
                  </a:lnTo>
                  <a:lnTo>
                    <a:pt x="238" y="516"/>
                  </a:lnTo>
                  <a:lnTo>
                    <a:pt x="238" y="516"/>
                  </a:lnTo>
                  <a:lnTo>
                    <a:pt x="232" y="498"/>
                  </a:lnTo>
                  <a:lnTo>
                    <a:pt x="232" y="498"/>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ko-KR" sz="1400"/>
            </a:p>
          </p:txBody>
        </p:sp>
      </p:grpSp>
      <p:sp>
        <p:nvSpPr>
          <p:cNvPr id="29" name="speed"/>
          <p:cNvSpPr txBox="1">
            <a:spLocks noChangeArrowheads="1"/>
          </p:cNvSpPr>
          <p:nvPr/>
        </p:nvSpPr>
        <p:spPr bwMode="auto">
          <a:xfrm>
            <a:off x="3875410" y="3374126"/>
            <a:ext cx="1440144" cy="292608"/>
          </a:xfrm>
          <a:prstGeom prst="rect">
            <a:avLst/>
          </a:prstGeom>
          <a:noFill/>
          <a:scene3d>
            <a:camera prst="orthographicFront">
              <a:rot lat="0" lon="0" rev="0"/>
            </a:camera>
            <a:lightRig dir="t" rig="threePt"/>
          </a:scene3d>
          <a:sp3d prstMaterial="matte">
            <a:bevelT h="1270" w="1270"/>
          </a:sp3d>
        </p:spPr>
        <p:txBody>
          <a:bodyPr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vl="1" marL="0">
              <a:lnSpc>
                <a:spcPct val="80000"/>
              </a:lnSpc>
              <a:spcBef>
                <a:spcPct val="20000"/>
              </a:spcBef>
              <a:buClr>
                <a:prstClr val="white"/>
              </a:buClr>
              <a:defRPr/>
            </a:pPr>
            <a:r>
              <a:rPr altLang="ko-KR" b="1" lang="en-US" smtClean="0" sz="2400">
                <a:solidFill>
                  <a:srgbClr val="402D1F"/>
                </a:solidFill>
                <a:effectLst>
                  <a:innerShdw blurRad="63500" dir="18900000" dist="50800">
                    <a:prstClr val="black">
                      <a:alpha val="50000"/>
                    </a:prstClr>
                  </a:innerShdw>
                </a:effectLst>
                <a:latin charset="0" panose="020f0502020204030204" pitchFamily="34" typeface="Calibri"/>
                <a:ea typeface="+mn-ea"/>
                <a:cs charset="0" panose="020b0604030504040204" pitchFamily="34" typeface="Tahoma"/>
              </a:rPr>
              <a:t>NATURE</a:t>
            </a:r>
          </a:p>
        </p:txBody>
      </p:sp>
      <p:grpSp>
        <p:nvGrpSpPr>
          <p:cNvPr id="30" name="그룹 29"/>
          <p:cNvGrpSpPr/>
          <p:nvPr/>
        </p:nvGrpSpPr>
        <p:grpSpPr>
          <a:xfrm>
            <a:off x="5983241" y="2923186"/>
            <a:ext cx="1889996" cy="541755"/>
            <a:chOff x="4572000" y="2501945"/>
            <a:chExt cx="2300053" cy="659296"/>
          </a:xfrm>
        </p:grpSpPr>
        <p:sp>
          <p:nvSpPr>
            <p:cNvPr id="31" name="Rectangle 3"/>
            <p:cNvSpPr txBox="1">
              <a:spLocks noChangeArrowheads="1"/>
            </p:cNvSpPr>
            <p:nvPr/>
          </p:nvSpPr>
          <p:spPr bwMode="auto">
            <a:xfrm>
              <a:off x="4572000" y="2498696"/>
              <a:ext cx="2300052" cy="259651"/>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b="1" lang="en-US" smtClean="0" sz="1400">
                  <a:solidFill>
                    <a:srgbClr val="402D1F"/>
                  </a:solidFill>
                  <a:latin charset="0" panose="020f0502020204030204" pitchFamily="34" typeface="Calibri"/>
                  <a:ea charset="0" panose="020b0604030504040204" pitchFamily="34" typeface="Tahoma"/>
                  <a:cs charset="0" panose="020b0604030504040204" pitchFamily="34" typeface="Tahoma"/>
                </a:rPr>
                <a:t>Stylish design</a:t>
              </a:r>
            </a:p>
          </p:txBody>
        </p:sp>
        <p:sp>
          <p:nvSpPr>
            <p:cNvPr id="32" name="Rectangle 3"/>
            <p:cNvSpPr txBox="1">
              <a:spLocks noChangeArrowheads="1"/>
            </p:cNvSpPr>
            <p:nvPr/>
          </p:nvSpPr>
          <p:spPr bwMode="auto">
            <a:xfrm>
              <a:off x="4572000" y="2794953"/>
              <a:ext cx="2300052" cy="37093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000">
                  <a:solidFill>
                    <a:srgbClr val="402D1F"/>
                  </a:solidFill>
                  <a:latin charset="0" panose="020f0502020204030204" pitchFamily="34" typeface="Calibri"/>
                  <a:ea charset="0" panose="020b0604030504040204" pitchFamily="34" typeface="Tahoma"/>
                  <a:cs charset="0" panose="020b0604030504040204" pitchFamily="34" typeface="Tahoma"/>
                </a:rPr>
                <a:t>Pello seeks to create a pleasant and enjoyable presentation </a:t>
              </a:r>
            </a:p>
          </p:txBody>
        </p:sp>
      </p:grpSp>
      <p:grpSp>
        <p:nvGrpSpPr>
          <p:cNvPr id="33" name="그룹 32"/>
          <p:cNvGrpSpPr/>
          <p:nvPr/>
        </p:nvGrpSpPr>
        <p:grpSpPr>
          <a:xfrm>
            <a:off x="1270763" y="2923186"/>
            <a:ext cx="1889996" cy="541755"/>
            <a:chOff x="4572000" y="2501945"/>
            <a:chExt cx="2300053" cy="659296"/>
          </a:xfrm>
        </p:grpSpPr>
        <p:sp>
          <p:nvSpPr>
            <p:cNvPr id="34" name="Rectangle 3"/>
            <p:cNvSpPr txBox="1">
              <a:spLocks noChangeArrowheads="1"/>
            </p:cNvSpPr>
            <p:nvPr/>
          </p:nvSpPr>
          <p:spPr bwMode="auto">
            <a:xfrm>
              <a:off x="4572001" y="2498696"/>
              <a:ext cx="2300052" cy="259651"/>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spcBef>
                  <a:spcPct val="0"/>
                </a:spcBef>
                <a:defRPr/>
              </a:pPr>
              <a:r>
                <a:rPr b="1" lang="en-US" smtClean="0" sz="1400">
                  <a:solidFill>
                    <a:srgbClr val="402D1F"/>
                  </a:solidFill>
                  <a:latin charset="0" panose="020f0502020204030204" pitchFamily="34" typeface="Calibri"/>
                  <a:ea charset="0" panose="020b0604030504040204" pitchFamily="34" typeface="Tahoma"/>
                  <a:cs charset="0" panose="020b0604030504040204" pitchFamily="34" typeface="Tahoma"/>
                </a:rPr>
                <a:t>Stylish design</a:t>
              </a:r>
            </a:p>
          </p:txBody>
        </p:sp>
        <p:sp>
          <p:nvSpPr>
            <p:cNvPr id="35" name="Rectangle 3"/>
            <p:cNvSpPr txBox="1">
              <a:spLocks noChangeArrowheads="1"/>
            </p:cNvSpPr>
            <p:nvPr/>
          </p:nvSpPr>
          <p:spPr bwMode="auto">
            <a:xfrm>
              <a:off x="4572000" y="2794953"/>
              <a:ext cx="2300052" cy="37093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defRPr/>
              </a:pPr>
              <a:r>
                <a:rPr lang="en-US" sz="1000">
                  <a:solidFill>
                    <a:srgbClr val="402D1F"/>
                  </a:solidFill>
                  <a:latin charset="0" panose="020f0502020204030204" pitchFamily="34" typeface="Calibri"/>
                  <a:ea charset="0" panose="020b0604030504040204" pitchFamily="34" typeface="Tahoma"/>
                  <a:cs charset="0" panose="020b0604030504040204" pitchFamily="34" typeface="Tahoma"/>
                </a:rPr>
                <a:t>Pello seeks to create a pleasant and enjoyable presentation </a:t>
              </a:r>
            </a:p>
          </p:txBody>
        </p:sp>
      </p:grpSp>
      <p:grpSp>
        <p:nvGrpSpPr>
          <p:cNvPr id="36" name="그룹 35"/>
          <p:cNvGrpSpPr/>
          <p:nvPr/>
        </p:nvGrpSpPr>
        <p:grpSpPr>
          <a:xfrm>
            <a:off x="5684354" y="4162025"/>
            <a:ext cx="1889996" cy="541755"/>
            <a:chOff x="4572000" y="2501945"/>
            <a:chExt cx="2300053" cy="659296"/>
          </a:xfrm>
        </p:grpSpPr>
        <p:sp>
          <p:nvSpPr>
            <p:cNvPr id="37" name="Rectangle 3"/>
            <p:cNvSpPr txBox="1">
              <a:spLocks noChangeArrowheads="1"/>
            </p:cNvSpPr>
            <p:nvPr/>
          </p:nvSpPr>
          <p:spPr bwMode="auto">
            <a:xfrm>
              <a:off x="4572001" y="2498695"/>
              <a:ext cx="2300052" cy="259651"/>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b="1" lang="en-US" smtClean="0" sz="1400">
                  <a:solidFill>
                    <a:srgbClr val="402D1F"/>
                  </a:solidFill>
                  <a:latin charset="0" panose="020f0502020204030204" pitchFamily="34" typeface="Calibri"/>
                  <a:ea charset="0" panose="020b0604030504040204" pitchFamily="34" typeface="Tahoma"/>
                  <a:cs charset="0" panose="020b0604030504040204" pitchFamily="34" typeface="Tahoma"/>
                </a:rPr>
                <a:t>Stylish design</a:t>
              </a:r>
            </a:p>
          </p:txBody>
        </p:sp>
        <p:sp>
          <p:nvSpPr>
            <p:cNvPr id="38" name="Rectangle 3"/>
            <p:cNvSpPr txBox="1">
              <a:spLocks noChangeArrowheads="1"/>
            </p:cNvSpPr>
            <p:nvPr/>
          </p:nvSpPr>
          <p:spPr bwMode="auto">
            <a:xfrm>
              <a:off x="4571999" y="2794953"/>
              <a:ext cx="2300052" cy="37093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000">
                  <a:solidFill>
                    <a:srgbClr val="402D1F"/>
                  </a:solidFill>
                  <a:latin charset="0" panose="020f0502020204030204" pitchFamily="34" typeface="Calibri"/>
                  <a:ea charset="0" panose="020b0604030504040204" pitchFamily="34" typeface="Tahoma"/>
                  <a:cs charset="0" panose="020b0604030504040204" pitchFamily="34" typeface="Tahoma"/>
                </a:rPr>
                <a:t>Pello seeks to create a pleasant and enjoyable presentation </a:t>
              </a:r>
            </a:p>
          </p:txBody>
        </p:sp>
      </p:grpSp>
      <p:grpSp>
        <p:nvGrpSpPr>
          <p:cNvPr id="39" name="그룹 38"/>
          <p:cNvGrpSpPr/>
          <p:nvPr/>
        </p:nvGrpSpPr>
        <p:grpSpPr>
          <a:xfrm>
            <a:off x="1569650" y="4162025"/>
            <a:ext cx="1889996" cy="541755"/>
            <a:chOff x="4572000" y="2501945"/>
            <a:chExt cx="2300053" cy="659296"/>
          </a:xfrm>
        </p:grpSpPr>
        <p:sp>
          <p:nvSpPr>
            <p:cNvPr id="40" name="Rectangle 3"/>
            <p:cNvSpPr txBox="1">
              <a:spLocks noChangeArrowheads="1"/>
            </p:cNvSpPr>
            <p:nvPr/>
          </p:nvSpPr>
          <p:spPr bwMode="auto">
            <a:xfrm>
              <a:off x="4572002" y="2498695"/>
              <a:ext cx="2300052" cy="259651"/>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spcBef>
                  <a:spcPct val="0"/>
                </a:spcBef>
                <a:defRPr/>
              </a:pPr>
              <a:r>
                <a:rPr b="1" lang="en-US" smtClean="0" sz="1400">
                  <a:solidFill>
                    <a:srgbClr val="402D1F"/>
                  </a:solidFill>
                  <a:latin charset="0" panose="020f0502020204030204" pitchFamily="34" typeface="Calibri"/>
                  <a:ea charset="0" panose="020b0604030504040204" pitchFamily="34" typeface="Tahoma"/>
                  <a:cs charset="0" panose="020b0604030504040204" pitchFamily="34" typeface="Tahoma"/>
                </a:rPr>
                <a:t>Stylish design</a:t>
              </a:r>
            </a:p>
          </p:txBody>
        </p:sp>
        <p:sp>
          <p:nvSpPr>
            <p:cNvPr id="41" name="Rectangle 3"/>
            <p:cNvSpPr txBox="1">
              <a:spLocks noChangeArrowheads="1"/>
            </p:cNvSpPr>
            <p:nvPr/>
          </p:nvSpPr>
          <p:spPr bwMode="auto">
            <a:xfrm>
              <a:off x="4572000" y="2794953"/>
              <a:ext cx="2300052" cy="37093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defRPr/>
              </a:pPr>
              <a:r>
                <a:rPr lang="en-US" sz="1000">
                  <a:solidFill>
                    <a:srgbClr val="402D1F"/>
                  </a:solidFill>
                  <a:latin charset="0" panose="020f0502020204030204" pitchFamily="34" typeface="Calibri"/>
                  <a:ea charset="0" panose="020b0604030504040204" pitchFamily="34" typeface="Tahoma"/>
                  <a:cs charset="0" panose="020b0604030504040204" pitchFamily="34" typeface="Tahoma"/>
                </a:rPr>
                <a:t>Pello seeks to create a pleasant and enjoyable presentation </a:t>
              </a:r>
            </a:p>
          </p:txBody>
        </p:sp>
      </p:grpSp>
      <p:grpSp>
        <p:nvGrpSpPr>
          <p:cNvPr id="42" name="그룹 41"/>
          <p:cNvGrpSpPr/>
          <p:nvPr/>
        </p:nvGrpSpPr>
        <p:grpSpPr>
          <a:xfrm>
            <a:off x="3627003" y="1490870"/>
            <a:ext cx="1889996" cy="541755"/>
            <a:chOff x="4572000" y="2501945"/>
            <a:chExt cx="2300053" cy="659296"/>
          </a:xfrm>
        </p:grpSpPr>
        <p:sp>
          <p:nvSpPr>
            <p:cNvPr id="43" name="Rectangle 3"/>
            <p:cNvSpPr txBox="1">
              <a:spLocks noChangeArrowheads="1"/>
            </p:cNvSpPr>
            <p:nvPr/>
          </p:nvSpPr>
          <p:spPr bwMode="auto">
            <a:xfrm>
              <a:off x="4572002" y="2498695"/>
              <a:ext cx="2300052" cy="259651"/>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400">
                  <a:solidFill>
                    <a:srgbClr val="402D1F"/>
                  </a:solidFill>
                  <a:latin charset="0" panose="020f0502020204030204" pitchFamily="34" typeface="Calibri"/>
                  <a:ea charset="0" panose="020b0604030504040204" pitchFamily="34" typeface="Tahoma"/>
                  <a:cs charset="0" panose="020b0604030504040204" pitchFamily="34" typeface="Tahoma"/>
                </a:rPr>
                <a:t>Stylish design</a:t>
              </a:r>
            </a:p>
          </p:txBody>
        </p:sp>
        <p:sp>
          <p:nvSpPr>
            <p:cNvPr id="44" name="Rectangle 3"/>
            <p:cNvSpPr txBox="1">
              <a:spLocks noChangeArrowheads="1"/>
            </p:cNvSpPr>
            <p:nvPr/>
          </p:nvSpPr>
          <p:spPr bwMode="auto">
            <a:xfrm>
              <a:off x="4572000" y="2794953"/>
              <a:ext cx="2300052" cy="370930"/>
            </a:xfrm>
            <a:prstGeom prst="rect">
              <a:avLst/>
            </a:prstGeom>
          </p:spPr>
          <p:txBody>
            <a:bodyPr anchor="ctr" bIns="0" lIns="0" rIns="0" tIns="0" wrap="square">
              <a:spAutoFit/>
              <a:scene3d>
                <a:camera prst="orthographicFront"/>
                <a:lightRig dir="t" rig="threePt"/>
              </a:scene3d>
              <a:sp3d>
                <a:bevelT h="0" w="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000">
                  <a:solidFill>
                    <a:srgbClr val="402D1F"/>
                  </a:solidFill>
                  <a:latin charset="0" panose="020f0502020204030204" pitchFamily="34" typeface="Calibri"/>
                  <a:ea charset="0" panose="020b0604030504040204" pitchFamily="34" typeface="Tahoma"/>
                  <a:cs charset="0" panose="020b0604030504040204" pitchFamily="34" typeface="Tahoma"/>
                </a:rPr>
                <a:t>Pello seeks to create a pleasant and enjoyable presentation </a:t>
              </a:r>
            </a:p>
          </p:txBody>
        </p:sp>
      </p:grpSp>
      <p:grpSp>
        <p:nvGrpSpPr>
          <p:cNvPr id="46" name="그룹 45"/>
          <p:cNvGrpSpPr/>
          <p:nvPr/>
        </p:nvGrpSpPr>
        <p:grpSpPr>
          <a:xfrm>
            <a:off x="2092036" y="3639964"/>
            <a:ext cx="1488021" cy="448113"/>
            <a:chOff x="945349" y="5471888"/>
            <a:chExt cx="1995882" cy="601054"/>
          </a:xfrm>
        </p:grpSpPr>
        <p:pic>
          <p:nvPicPr>
            <p:cNvPr id="47" name="그림 46"/>
            <p:cNvPicPr>
              <a:picLocks noChangeAspect="1"/>
            </p:cNvPicPr>
            <p:nvPr/>
          </p:nvPicPr>
          <p:blipFill>
            <a:blip r:embed="rId6">
              <a:extLst>
                <a:ext uri="{BEBA8EAE-BF5A-486C-A8C5-ECC9F3942E4B}">
                  <a14:imgProps>
                    <a14:imgLayer xmlns:d3p1="http://schemas.openxmlformats.org/officeDocument/2006/relationships" d3p1:embed="">
                      <a14:imgEffect>
                        <a14:colorTemperature colorTemp="11200"/>
                      </a14:imgEffect>
                      <a14:imgEffect>
                        <a14:saturation sat="66000"/>
                      </a14:imgEffect>
                      <a14:imgEffect>
                        <a14:brightnessContrast contrast="-20000"/>
                      </a14:imgEffect>
                    </a14:imgLayer>
                  </a14:imgProps>
                </a:ext>
                <a:ext uri="{28A0092B-C50C-407E-A947-70E740481C1C}">
                  <a14:useLocalDpi/>
                </a:ext>
              </a:extLst>
            </a:blip>
            <a:stretch>
              <a:fillRect/>
            </a:stretch>
          </p:blipFill>
          <p:spPr>
            <a:xfrm flipV="1" rot="16626055">
              <a:off x="2131163" y="5751612"/>
              <a:ext cx="341282" cy="301377"/>
            </a:xfrm>
            <a:prstGeom prst="rect">
              <a:avLst/>
            </a:prstGeom>
          </p:spPr>
        </p:pic>
        <p:pic>
          <p:nvPicPr>
            <p:cNvPr id="48" name="그림 47"/>
            <p:cNvPicPr>
              <a:picLocks noChangeAspect="1"/>
            </p:cNvPicPr>
            <p:nvPr/>
          </p:nvPicPr>
          <p:blipFill>
            <a:blip r:embed="rId7">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rot="13151999">
              <a:off x="1836919" y="5543388"/>
              <a:ext cx="261084" cy="230557"/>
            </a:xfrm>
            <a:prstGeom prst="rect">
              <a:avLst/>
            </a:prstGeom>
          </p:spPr>
        </p:pic>
        <p:pic>
          <p:nvPicPr>
            <p:cNvPr id="49" name="그림 48"/>
            <p:cNvPicPr>
              <a:picLocks noChangeAspect="1"/>
            </p:cNvPicPr>
            <p:nvPr/>
          </p:nvPicPr>
          <p:blipFill>
            <a:blip r:embed="rId8">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flipV="1" rot="16819596">
              <a:off x="935443" y="5506132"/>
              <a:ext cx="169431" cy="149620"/>
            </a:xfrm>
            <a:prstGeom prst="rect">
              <a:avLst/>
            </a:prstGeom>
          </p:spPr>
        </p:pic>
        <p:pic>
          <p:nvPicPr>
            <p:cNvPr id="50" name="그림 49"/>
            <p:cNvPicPr>
              <a:picLocks noChangeAspect="1"/>
            </p:cNvPicPr>
            <p:nvPr/>
          </p:nvPicPr>
          <p:blipFill>
            <a:blip r:embed="rId9">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4694186">
              <a:off x="2666639" y="5723950"/>
              <a:ext cx="169431" cy="149620"/>
            </a:xfrm>
            <a:prstGeom prst="rect">
              <a:avLst/>
            </a:prstGeom>
          </p:spPr>
        </p:pic>
        <p:pic>
          <p:nvPicPr>
            <p:cNvPr id="51" name="그림 50"/>
            <p:cNvPicPr>
              <a:picLocks noChangeAspect="1"/>
            </p:cNvPicPr>
            <p:nvPr/>
          </p:nvPicPr>
          <p:blipFill>
            <a:blip r:embed="rId10">
              <a:extLst>
                <a:ext uri="{BEBA8EAE-BF5A-486C-A8C5-ECC9F3942E4B}">
                  <a14:imgProps>
                    <a14:imgLayer xmlns:d3p1="http://schemas.openxmlformats.org/officeDocument/2006/relationships" d3p1:embed="">
                      <a14:imgEffect>
                        <a14:colorTemperature colorTemp="11200"/>
                      </a14:imgEffect>
                      <a14:imgEffect>
                        <a14:brightnessContrast contrast="-20000"/>
                      </a14:imgEffect>
                    </a14:imgLayer>
                  </a14:imgProps>
                </a:ext>
                <a:ext uri="{28A0092B-C50C-407E-A947-70E740481C1C}">
                  <a14:useLocalDpi/>
                </a:ext>
              </a:extLst>
            </a:blip>
            <a:stretch>
              <a:fillRect/>
            </a:stretch>
          </p:blipFill>
          <p:spPr>
            <a:xfrm flipV="1" rot="20523596">
              <a:off x="2694244" y="5471888"/>
              <a:ext cx="246987" cy="218108"/>
            </a:xfrm>
            <a:prstGeom prst="rect">
              <a:avLst/>
            </a:prstGeom>
          </p:spPr>
        </p:pic>
      </p:grpSp>
      <p:grpSp>
        <p:nvGrpSpPr>
          <p:cNvPr id="52" name="그룹 51"/>
          <p:cNvGrpSpPr/>
          <p:nvPr/>
        </p:nvGrpSpPr>
        <p:grpSpPr>
          <a:xfrm>
            <a:off x="4699063" y="2462030"/>
            <a:ext cx="1144955" cy="533053"/>
            <a:chOff x="6223367" y="4843837"/>
            <a:chExt cx="1850773" cy="861661"/>
          </a:xfrm>
        </p:grpSpPr>
        <p:pic>
          <p:nvPicPr>
            <p:cNvPr id="53" name="그림 52"/>
            <p:cNvPicPr>
              <a:picLocks noChangeAspect="1"/>
            </p:cNvPicPr>
            <p:nvPr/>
          </p:nvPicPr>
          <p:blipFill>
            <a:blip r:embed="rId11">
              <a:extLst>
                <a:ext uri="{BEBA8EAE-BF5A-486C-A8C5-ECC9F3942E4B}">
                  <a14:imgProps>
                    <a14:imgLayer xmlns:d3p1="http://schemas.openxmlformats.org/officeDocument/2006/relationships" d3p1:embed="">
                      <a14:imgEffect>
                        <a14:colorTemperature colorTemp="11200"/>
                      </a14:imgEffect>
                      <a14:imgEffect>
                        <a14:saturation sat="66000"/>
                      </a14:imgEffect>
                      <a14:imgEffect>
                        <a14:brightnessContrast contrast="-20000"/>
                      </a14:imgEffect>
                    </a14:imgLayer>
                  </a14:imgProps>
                </a:ext>
                <a:ext uri="{28A0092B-C50C-407E-A947-70E740481C1C}">
                  <a14:useLocalDpi/>
                </a:ext>
              </a:extLst>
            </a:blip>
            <a:stretch>
              <a:fillRect/>
            </a:stretch>
          </p:blipFill>
          <p:spPr>
            <a:xfrm flipH="1" flipV="1" rot="3065577">
              <a:off x="6201052" y="5346128"/>
              <a:ext cx="381685" cy="337056"/>
            </a:xfrm>
            <a:prstGeom prst="rect">
              <a:avLst/>
            </a:prstGeom>
          </p:spPr>
        </p:pic>
        <p:pic>
          <p:nvPicPr>
            <p:cNvPr id="54" name="그림 53"/>
            <p:cNvPicPr>
              <a:picLocks noChangeAspect="1"/>
            </p:cNvPicPr>
            <p:nvPr/>
          </p:nvPicPr>
          <p:blipFill>
            <a:blip r:embed="rId12">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rot="1320066">
              <a:off x="7744031" y="5100675"/>
              <a:ext cx="330109" cy="291512"/>
            </a:xfrm>
            <a:prstGeom prst="rect">
              <a:avLst/>
            </a:prstGeom>
          </p:spPr>
        </p:pic>
        <p:pic>
          <p:nvPicPr>
            <p:cNvPr id="55" name="그림 54"/>
            <p:cNvPicPr>
              <a:picLocks noChangeAspect="1"/>
            </p:cNvPicPr>
            <p:nvPr/>
          </p:nvPicPr>
          <p:blipFill>
            <a:blip r:embed="rId13">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contrast="-20000"/>
                      </a14:imgEffect>
                    </a14:imgLayer>
                  </a14:imgProps>
                </a:ext>
                <a:ext uri="{28A0092B-C50C-407E-A947-70E740481C1C}">
                  <a14:useLocalDpi/>
                </a:ext>
              </a:extLst>
            </a:blip>
            <a:stretch>
              <a:fillRect/>
            </a:stretch>
          </p:blipFill>
          <p:spPr>
            <a:xfrm flipH="1" flipV="1" rot="10500588">
              <a:off x="6383927" y="5122237"/>
              <a:ext cx="263523" cy="232711"/>
            </a:xfrm>
            <a:prstGeom prst="rect">
              <a:avLst/>
            </a:prstGeom>
          </p:spPr>
        </p:pic>
        <p:pic>
          <p:nvPicPr>
            <p:cNvPr id="56" name="그림 55"/>
            <p:cNvPicPr>
              <a:picLocks noChangeAspect="1"/>
            </p:cNvPicPr>
            <p:nvPr/>
          </p:nvPicPr>
          <p:blipFill>
            <a:blip r:embed="rId14">
              <a:extLst>
                <a:ext uri="{BEBA8EAE-BF5A-486C-A8C5-ECC9F3942E4B}">
                  <a14:imgProps>
                    <a14:imgLayer xmlns:d3p1="http://schemas.openxmlformats.org/officeDocument/2006/relationships" d3p1:embed="">
                      <a14:imgEffect>
                        <a14:colorTemperature colorTemp="11200"/>
                      </a14:imgEffect>
                      <a14:imgEffect>
                        <a14:saturation sat="200000"/>
                      </a14:imgEffect>
                      <a14:imgEffect>
                        <a14:brightnessContrast bright="-20000" contrast="-20000"/>
                      </a14:imgEffect>
                    </a14:imgLayer>
                  </a14:imgProps>
                </a:ext>
                <a:ext uri="{28A0092B-C50C-407E-A947-70E740481C1C}">
                  <a14:useLocalDpi/>
                </a:ext>
              </a:extLst>
            </a:blip>
            <a:stretch>
              <a:fillRect/>
            </a:stretch>
          </p:blipFill>
          <p:spPr>
            <a:xfrm flipV="1" rot="18177820">
              <a:off x="6833360" y="4874979"/>
              <a:ext cx="532681" cy="470398"/>
            </a:xfrm>
            <a:prstGeom prst="rect">
              <a:avLst/>
            </a:prstGeom>
          </p:spPr>
        </p:pic>
      </p:grpSp>
    </p:spTree>
    <p:extLst>
      <p:ext uri="{BB962C8B-B14F-4D97-AF65-F5344CB8AC3E}">
        <p14:creationId val="2266879089"/>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4" sz="quarter" type="body"/>
          </p:nvPr>
        </p:nvSpPr>
        <p:spPr/>
        <p:txBody>
          <a:bodyPr/>
          <a:lstStyle/>
          <a:p>
            <a:r>
              <a:rPr altLang="ko-KR" lang="en-US"/>
              <a:t>Image </a:t>
            </a:r>
          </a:p>
        </p:txBody>
      </p:sp>
      <p:sp>
        <p:nvSpPr>
          <p:cNvPr id="3" name="텍스트 개체 틀 2"/>
          <p:cNvSpPr>
            <a:spLocks noGrp="1"/>
          </p:cNvSpPr>
          <p:nvPr>
            <p:ph idx="15" sz="quarter" type="body"/>
          </p:nvPr>
        </p:nvSpPr>
        <p:spPr/>
        <p:txBody>
          <a:bodyPr/>
          <a:lstStyle/>
          <a:p>
            <a:r>
              <a:rPr altLang="ko-KR" lang="en-US" smtClean="0"/>
              <a:t>Slide sub title</a:t>
            </a:r>
          </a:p>
        </p:txBody>
      </p:sp>
      <p:grpSp>
        <p:nvGrpSpPr>
          <p:cNvPr id="4" name="그룹 3"/>
          <p:cNvGrpSpPr/>
          <p:nvPr/>
        </p:nvGrpSpPr>
        <p:grpSpPr>
          <a:xfrm>
            <a:off x="183243" y="954103"/>
            <a:ext cx="373348" cy="309352"/>
            <a:chOff x="97179" y="1248898"/>
            <a:chExt cx="469218" cy="388789"/>
          </a:xfrm>
        </p:grpSpPr>
        <p:pic>
          <p:nvPicPr>
            <p:cNvPr id="5" name="그림 4"/>
            <p:cNvPicPr>
              <a:picLocks noChangeAspect="1"/>
            </p:cNvPicPr>
            <p:nvPr/>
          </p:nvPicPr>
          <p:blipFill>
            <a:blip r:embed="rId2">
              <a:extLst>
                <a:ext uri="{28A0092B-C50C-407E-A947-70E740481C1C}">
                  <a14:useLocalDpi/>
                </a:ext>
              </a:extLst>
            </a:blip>
            <a:stretch>
              <a:fillRect/>
            </a:stretch>
          </p:blipFill>
          <p:spPr>
            <a:xfrm rot="4712254">
              <a:off x="59591" y="1302829"/>
              <a:ext cx="372446" cy="297269"/>
            </a:xfrm>
            <a:prstGeom prst="rect">
              <a:avLst/>
            </a:prstGeom>
          </p:spPr>
        </p:pic>
        <p:pic>
          <p:nvPicPr>
            <p:cNvPr id="6" name="그림 5"/>
            <p:cNvPicPr>
              <a:picLocks noChangeAspect="1"/>
            </p:cNvPicPr>
            <p:nvPr/>
          </p:nvPicPr>
          <p:blipFill>
            <a:blip r:embed="rId3">
              <a:extLst>
                <a:ext uri="{28A0092B-C50C-407E-A947-70E740481C1C}">
                  <a14:useLocalDpi/>
                </a:ext>
              </a:extLst>
            </a:blip>
            <a:stretch>
              <a:fillRect/>
            </a:stretch>
          </p:blipFill>
          <p:spPr>
            <a:xfrm rot="3584685">
              <a:off x="333679" y="1310312"/>
              <a:ext cx="294131" cy="171304"/>
            </a:xfrm>
            <a:prstGeom prst="rect">
              <a:avLst/>
            </a:prstGeom>
          </p:spPr>
        </p:pic>
      </p:grpSp>
      <p:sp>
        <p:nvSpPr>
          <p:cNvPr id="7" name="텍스트 개체 틀 3"/>
          <p:cNvSpPr txBox="1"/>
          <p:nvPr/>
        </p:nvSpPr>
        <p:spPr>
          <a:xfrm>
            <a:off x="625384" y="988655"/>
            <a:ext cx="8388424" cy="18288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sz="1200">
                <a:solidFill>
                  <a:srgbClr val="402D1F"/>
                </a:solidFill>
                <a:latin charset="0" panose="020f0502020204030204" pitchFamily="34" typeface="Calibri"/>
              </a:rPr>
              <a:t>Our user-friendly and functional search engine helps you locate the right templates, effectively saving your time.</a:t>
            </a:r>
          </a:p>
        </p:txBody>
      </p:sp>
      <p:pic>
        <p:nvPicPr>
          <p:cNvPr id="8" name="그림 7"/>
          <p:cNvPicPr>
            <a:picLocks noChangeAspect="1"/>
          </p:cNvPicPr>
          <p:nvPr/>
        </p:nvPicPr>
        <p:blipFill>
          <a:blip r:embed="rId4">
            <a:extLst>
              <a:ext uri="{BEBA8EAE-BF5A-486C-A8C5-ECC9F3942E4B}">
                <a14:imgProps>
                  <a14:imgLayer xmlns:d3p1="http://schemas.openxmlformats.org/officeDocument/2006/relationships" d3p1:embed="">
                    <a14:imgEffect>
                      <a14:colorTemperature colorTemp="5900"/>
                    </a14:imgEffect>
                    <a14:imgEffect>
                      <a14:saturation sat="66000"/>
                    </a14:imgEffect>
                    <a14:imgEffect>
                      <a14:brightnessContrast bright="-5000"/>
                    </a14:imgEffect>
                  </a14:imgLayer>
                </a14:imgProps>
              </a:ext>
              <a:ext uri="{28A0092B-C50C-407E-A947-70E740481C1C}">
                <a14:useLocalDpi/>
              </a:ext>
            </a:extLst>
          </a:blip>
          <a:srcRect b="6621" t="17472"/>
          <a:stretch>
            <a:fillRect/>
          </a:stretch>
        </p:blipFill>
        <p:spPr>
          <a:xfrm>
            <a:off x="0" y="899272"/>
            <a:ext cx="9144000" cy="4244228"/>
          </a:xfrm>
          <a:prstGeom prst="rect">
            <a:avLst/>
          </a:prstGeom>
          <a:effectLst>
            <a:innerShdw blurRad="63500" dir="16200000" dist="50800">
              <a:prstClr val="black">
                <a:alpha val="50000"/>
              </a:prstClr>
            </a:innerShdw>
          </a:effectLst>
        </p:spPr>
      </p:pic>
      <p:cxnSp>
        <p:nvCxnSpPr>
          <p:cNvPr id="9" name="직선 연결선 8"/>
          <p:cNvCxnSpPr/>
          <p:nvPr/>
        </p:nvCxnSpPr>
        <p:spPr>
          <a:xfrm>
            <a:off x="3687417" y="2013181"/>
            <a:ext cx="3906079" cy="0"/>
          </a:xfrm>
          <a:prstGeom prst="line">
            <a:avLst/>
          </a:prstGeom>
          <a:noFill/>
          <a:ln cap="rnd" w="19050">
            <a:solidFill>
              <a:srgbClr val="402D1F"/>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0" name="직선 연결선 9"/>
          <p:cNvCxnSpPr/>
          <p:nvPr/>
        </p:nvCxnSpPr>
        <p:spPr>
          <a:xfrm>
            <a:off x="2621446" y="3630458"/>
            <a:ext cx="4972050" cy="0"/>
          </a:xfrm>
          <a:prstGeom prst="line">
            <a:avLst/>
          </a:prstGeom>
          <a:noFill/>
          <a:ln cap="rnd" w="19050">
            <a:solidFill>
              <a:srgbClr val="402D1F"/>
            </a:solidFill>
            <a:prstDash val="sysDash"/>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1" name="Rectangle 3"/>
          <p:cNvSpPr txBox="1">
            <a:spLocks noChangeArrowheads="1"/>
          </p:cNvSpPr>
          <p:nvPr/>
        </p:nvSpPr>
        <p:spPr bwMode="auto">
          <a:xfrm>
            <a:off x="4380520" y="2056614"/>
            <a:ext cx="2854077" cy="4800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altLang="ko-KR" lang="en-US" sz="105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sp>
        <p:nvSpPr>
          <p:cNvPr id="12" name="Rectangle 3"/>
          <p:cNvSpPr txBox="1">
            <a:spLocks noChangeArrowheads="1"/>
          </p:cNvSpPr>
          <p:nvPr/>
        </p:nvSpPr>
        <p:spPr bwMode="auto">
          <a:xfrm>
            <a:off x="4380519" y="1704410"/>
            <a:ext cx="3024336" cy="243840"/>
          </a:xfrm>
          <a:prstGeom prst="rect">
            <a:avLst/>
          </a:prstGeom>
        </p:spPr>
        <p:txBody>
          <a:bodyPr anchor="ctr"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b="1" lang="en-US" smtClean="0" sz="1600">
                <a:solidFill>
                  <a:srgbClr val="402D1F"/>
                </a:solidFill>
                <a:latin charset="0" panose="020f0502020204030204" pitchFamily="34" typeface="Calibri"/>
                <a:ea charset="0" panose="020b0604030504040204" pitchFamily="34" typeface="Tahoma"/>
                <a:cs charset="0" panose="020b0604030504040204" pitchFamily="34" typeface="Tahoma"/>
              </a:rPr>
              <a:t>Eye-Catching Visual</a:t>
            </a:r>
          </a:p>
        </p:txBody>
      </p:sp>
      <p:sp>
        <p:nvSpPr>
          <p:cNvPr id="13" name="Rectangle 3"/>
          <p:cNvSpPr txBox="1">
            <a:spLocks noChangeArrowheads="1"/>
          </p:cNvSpPr>
          <p:nvPr/>
        </p:nvSpPr>
        <p:spPr bwMode="auto">
          <a:xfrm>
            <a:off x="4380520" y="3678108"/>
            <a:ext cx="2854077" cy="4800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altLang="ko-KR" lang="en-US" sz="1050">
                <a:solidFill>
                  <a:srgbClr val="402D1F"/>
                </a:solidFill>
                <a:latin charset="0" panose="020f0502020204030204" pitchFamily="34" typeface="Calibri"/>
                <a:ea charset="0" panose="020b0604030504040204" pitchFamily="34" typeface="Tahoma"/>
                <a:cs charset="0" panose="020b0604030504040204" pitchFamily="34" typeface="Tahoma"/>
              </a:rPr>
              <a:t>We create power point templates based on new visual trends that’s fresh, relevant and always on the cutting edge. </a:t>
            </a:r>
          </a:p>
        </p:txBody>
      </p:sp>
      <p:sp>
        <p:nvSpPr>
          <p:cNvPr id="14" name="Rectangle 3"/>
          <p:cNvSpPr txBox="1">
            <a:spLocks noChangeArrowheads="1"/>
          </p:cNvSpPr>
          <p:nvPr/>
        </p:nvSpPr>
        <p:spPr bwMode="auto">
          <a:xfrm>
            <a:off x="4380519" y="3325904"/>
            <a:ext cx="3024336" cy="243840"/>
          </a:xfrm>
          <a:prstGeom prst="rect">
            <a:avLst/>
          </a:prstGeom>
        </p:spPr>
        <p:txBody>
          <a:bodyPr anchor="ctr"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altLang="ko-KR" b="1" lang="en-US" sz="1600">
                <a:solidFill>
                  <a:srgbClr val="402D1F"/>
                </a:solidFill>
                <a:latin charset="0" panose="020f0502020204030204" pitchFamily="34" typeface="Calibri"/>
                <a:ea charset="0" panose="020b0604030504040204" pitchFamily="34" typeface="Tahoma"/>
                <a:cs charset="0" panose="020b0604030504040204" pitchFamily="34" typeface="Tahoma"/>
              </a:rPr>
              <a:t>Immense Visual Appeal</a:t>
            </a:r>
          </a:p>
        </p:txBody>
      </p:sp>
      <p:sp>
        <p:nvSpPr>
          <p:cNvPr id="15" name="Freeform 10"/>
          <p:cNvSpPr>
            <a:spLocks noEditPoints="1"/>
          </p:cNvSpPr>
          <p:nvPr/>
        </p:nvSpPr>
        <p:spPr bwMode="auto">
          <a:xfrm>
            <a:off x="7051013" y="3199217"/>
            <a:ext cx="387732" cy="387730"/>
          </a:xfrm>
          <a:custGeom>
            <a:gdLst>
              <a:gd fmla="*/ 442 w 624" name="T0"/>
              <a:gd fmla="*/ 292 h 624" name="T1"/>
              <a:gd fmla="*/ 362 w 624" name="T2"/>
              <a:gd fmla="*/ 236 h 624" name="T3"/>
              <a:gd fmla="*/ 346 w 624" name="T4"/>
              <a:gd fmla="*/ 206 h 624" name="T5"/>
              <a:gd fmla="*/ 312 w 624" name="T6"/>
              <a:gd fmla="*/ 202 h 624" name="T7"/>
              <a:gd fmla="*/ 290 w 624" name="T8"/>
              <a:gd fmla="*/ 236 h 624" name="T9"/>
              <a:gd fmla="*/ 234 w 624" name="T10"/>
              <a:gd fmla="*/ 336 h 624" name="T11"/>
              <a:gd fmla="*/ 160 w 624" name="T12"/>
              <a:gd fmla="*/ 326 h 624" name="T13"/>
              <a:gd fmla="*/ 152 w 624" name="T14"/>
              <a:gd fmla="*/ 364 h 624" name="T15"/>
              <a:gd fmla="*/ 226 w 624" name="T16"/>
              <a:gd fmla="*/ 384 h 624" name="T17"/>
              <a:gd fmla="*/ 290 w 624" name="T18"/>
              <a:gd fmla="*/ 588 h 624" name="T19"/>
              <a:gd fmla="*/ 306 w 624" name="T20"/>
              <a:gd fmla="*/ 618 h 624" name="T21"/>
              <a:gd fmla="*/ 340 w 624" name="T22"/>
              <a:gd fmla="*/ 622 h 624" name="T23"/>
              <a:gd fmla="*/ 362 w 624" name="T24"/>
              <a:gd fmla="*/ 588 h 624" name="T25"/>
              <a:gd fmla="*/ 394 w 624" name="T26"/>
              <a:gd fmla="*/ 352 h 624" name="T27"/>
              <a:gd fmla="*/ 450 w 624" name="T28"/>
              <a:gd fmla="*/ 338 h 624" name="T29"/>
              <a:gd fmla="*/ 538 w 624" name="T30"/>
              <a:gd fmla="*/ 244 h 624" name="T31"/>
              <a:gd fmla="*/ 524 w 624" name="T32"/>
              <a:gd fmla="*/ 130 h 624" name="T33"/>
              <a:gd fmla="*/ 446 w 624" name="T34"/>
              <a:gd fmla="*/ 36 h 624" name="T35"/>
              <a:gd fmla="*/ 326 w 624" name="T36"/>
              <a:gd fmla="*/ 0 h 624" name="T37"/>
              <a:gd fmla="*/ 226 w 624" name="T38"/>
              <a:gd fmla="*/ 24 h 624" name="T39"/>
              <a:gd fmla="*/ 140 w 624" name="T40"/>
              <a:gd fmla="*/ 108 h 624" name="T41"/>
              <a:gd fmla="*/ 112 w 624" name="T42"/>
              <a:gd fmla="*/ 206 h 624" name="T43"/>
              <a:gd fmla="*/ 8 w 624" name="T44"/>
              <a:gd fmla="*/ 316 h 624" name="T45"/>
              <a:gd fmla="*/ 8 w 624" name="T46"/>
              <a:gd fmla="*/ 420 h 624" name="T47"/>
              <a:gd fmla="*/ 64 w 624" name="T48"/>
              <a:gd fmla="*/ 500 h 624" name="T49"/>
              <a:gd fmla="*/ 156 w 624" name="T50"/>
              <a:gd fmla="*/ 540 h 624" name="T51"/>
              <a:gd fmla="*/ 240 w 624" name="T52"/>
              <a:gd fmla="*/ 526 h 624" name="T53"/>
              <a:gd fmla="*/ 252 w 624" name="T54"/>
              <a:gd fmla="*/ 496 h 624" name="T55"/>
              <a:gd fmla="*/ 210 w 624" name="T56"/>
              <a:gd fmla="*/ 486 h 624" name="T57"/>
              <a:gd fmla="*/ 148 w 624" name="T58"/>
              <a:gd fmla="*/ 490 h 624" name="T59"/>
              <a:gd fmla="*/ 58 w 624" name="T60"/>
              <a:gd fmla="*/ 416 h 624" name="T61"/>
              <a:gd fmla="*/ 50 w 624" name="T62"/>
              <a:gd fmla="*/ 346 h 624" name="T63"/>
              <a:gd fmla="*/ 122 w 624" name="T64"/>
              <a:gd fmla="*/ 254 h 624" name="T65"/>
              <a:gd fmla="*/ 144 w 624" name="T66"/>
              <a:gd fmla="*/ 248 h 624" name="T67"/>
              <a:gd fmla="*/ 162 w 624" name="T68"/>
              <a:gd fmla="*/ 222 h 624" name="T69"/>
              <a:gd fmla="*/ 168 w 624" name="T70"/>
              <a:gd fmla="*/ 164 h 624" name="T71"/>
              <a:gd fmla="*/ 222 w 624" name="T72"/>
              <a:gd fmla="*/ 86 h 624" name="T73"/>
              <a:gd fmla="*/ 310 w 624" name="T74"/>
              <a:gd fmla="*/ 48 h 624" name="T75"/>
              <a:gd fmla="*/ 392 w 624" name="T76"/>
              <a:gd fmla="*/ 62 h 624" name="T77"/>
              <a:gd fmla="*/ 464 w 624" name="T78"/>
              <a:gd fmla="*/ 122 h 624" name="T79"/>
              <a:gd fmla="*/ 492 w 624" name="T80"/>
              <a:gd fmla="*/ 214 h 624" name="T81"/>
              <a:gd fmla="*/ 490 w 624" name="T82"/>
              <a:gd fmla="*/ 270 h 624" name="T83"/>
              <a:gd fmla="*/ 504 w 624" name="T84"/>
              <a:gd fmla="*/ 282 h 624" name="T85"/>
              <a:gd fmla="*/ 566 w 624" name="T86"/>
              <a:gd fmla="*/ 336 h 624" name="T87"/>
              <a:gd fmla="*/ 568 w 624" name="T88"/>
              <a:gd fmla="*/ 426 h 624" name="T89"/>
              <a:gd fmla="*/ 468 w 624" name="T90"/>
              <a:gd fmla="*/ 492 h 624" name="T91"/>
              <a:gd fmla="*/ 410 w 624" name="T92"/>
              <a:gd fmla="*/ 484 h 624" name="T93"/>
              <a:gd fmla="*/ 402 w 624" name="T94"/>
              <a:gd fmla="*/ 524 h 624" name="T95"/>
              <a:gd fmla="*/ 468 w 624" name="T96"/>
              <a:gd fmla="*/ 540 h 624" name="T97"/>
              <a:gd fmla="*/ 544 w 624" name="T98"/>
              <a:gd fmla="*/ 522 h 624" name="T99"/>
              <a:gd fmla="*/ 606 w 624" name="T100"/>
              <a:gd fmla="*/ 458 h 624" name="T101"/>
              <a:gd fmla="*/ 624 w 624" name="T102"/>
              <a:gd fmla="*/ 384 h 624" name="T103"/>
              <a:gd fmla="*/ 574 w 624" name="T104"/>
              <a:gd fmla="*/ 268 h 62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24" w="624">
                <a:moveTo>
                  <a:pt x="466" y="316"/>
                </a:moveTo>
                <a:lnTo>
                  <a:pt x="466" y="316"/>
                </a:lnTo>
                <a:lnTo>
                  <a:pt x="464" y="306"/>
                </a:lnTo>
                <a:lnTo>
                  <a:pt x="458" y="298"/>
                </a:lnTo>
                <a:lnTo>
                  <a:pt x="450" y="294"/>
                </a:lnTo>
                <a:lnTo>
                  <a:pt x="442" y="292"/>
                </a:lnTo>
                <a:lnTo>
                  <a:pt x="442" y="292"/>
                </a:lnTo>
                <a:lnTo>
                  <a:pt x="420" y="294"/>
                </a:lnTo>
                <a:lnTo>
                  <a:pt x="398" y="298"/>
                </a:lnTo>
                <a:lnTo>
                  <a:pt x="380" y="306"/>
                </a:lnTo>
                <a:lnTo>
                  <a:pt x="362" y="316"/>
                </a:lnTo>
                <a:lnTo>
                  <a:pt x="362" y="236"/>
                </a:lnTo>
                <a:lnTo>
                  <a:pt x="362" y="236"/>
                </a:lnTo>
                <a:lnTo>
                  <a:pt x="360" y="228"/>
                </a:lnTo>
                <a:lnTo>
                  <a:pt x="358" y="222"/>
                </a:lnTo>
                <a:lnTo>
                  <a:pt x="356" y="216"/>
                </a:lnTo>
                <a:lnTo>
                  <a:pt x="350" y="210"/>
                </a:lnTo>
                <a:lnTo>
                  <a:pt x="346" y="206"/>
                </a:lnTo>
                <a:lnTo>
                  <a:pt x="340" y="202"/>
                </a:lnTo>
                <a:lnTo>
                  <a:pt x="332" y="200"/>
                </a:lnTo>
                <a:lnTo>
                  <a:pt x="326" y="200"/>
                </a:lnTo>
                <a:lnTo>
                  <a:pt x="326" y="200"/>
                </a:lnTo>
                <a:lnTo>
                  <a:pt x="318" y="200"/>
                </a:lnTo>
                <a:lnTo>
                  <a:pt x="312" y="202"/>
                </a:lnTo>
                <a:lnTo>
                  <a:pt x="306" y="206"/>
                </a:lnTo>
                <a:lnTo>
                  <a:pt x="300" y="210"/>
                </a:lnTo>
                <a:lnTo>
                  <a:pt x="296" y="216"/>
                </a:lnTo>
                <a:lnTo>
                  <a:pt x="292" y="222"/>
                </a:lnTo>
                <a:lnTo>
                  <a:pt x="290" y="228"/>
                </a:lnTo>
                <a:lnTo>
                  <a:pt x="290" y="236"/>
                </a:lnTo>
                <a:lnTo>
                  <a:pt x="290" y="370"/>
                </a:lnTo>
                <a:lnTo>
                  <a:pt x="290" y="370"/>
                </a:lnTo>
                <a:lnTo>
                  <a:pt x="276" y="360"/>
                </a:lnTo>
                <a:lnTo>
                  <a:pt x="264" y="350"/>
                </a:lnTo>
                <a:lnTo>
                  <a:pt x="250" y="342"/>
                </a:lnTo>
                <a:lnTo>
                  <a:pt x="234" y="336"/>
                </a:lnTo>
                <a:lnTo>
                  <a:pt x="218" y="330"/>
                </a:lnTo>
                <a:lnTo>
                  <a:pt x="202" y="326"/>
                </a:lnTo>
                <a:lnTo>
                  <a:pt x="186" y="324"/>
                </a:lnTo>
                <a:lnTo>
                  <a:pt x="170" y="324"/>
                </a:lnTo>
                <a:lnTo>
                  <a:pt x="170" y="324"/>
                </a:lnTo>
                <a:lnTo>
                  <a:pt x="160" y="326"/>
                </a:lnTo>
                <a:lnTo>
                  <a:pt x="152" y="330"/>
                </a:lnTo>
                <a:lnTo>
                  <a:pt x="148" y="338"/>
                </a:lnTo>
                <a:lnTo>
                  <a:pt x="146" y="348"/>
                </a:lnTo>
                <a:lnTo>
                  <a:pt x="146" y="348"/>
                </a:lnTo>
                <a:lnTo>
                  <a:pt x="148" y="356"/>
                </a:lnTo>
                <a:lnTo>
                  <a:pt x="152" y="364"/>
                </a:lnTo>
                <a:lnTo>
                  <a:pt x="160" y="370"/>
                </a:lnTo>
                <a:lnTo>
                  <a:pt x="170" y="372"/>
                </a:lnTo>
                <a:lnTo>
                  <a:pt x="170" y="372"/>
                </a:lnTo>
                <a:lnTo>
                  <a:pt x="188" y="372"/>
                </a:lnTo>
                <a:lnTo>
                  <a:pt x="208" y="378"/>
                </a:lnTo>
                <a:lnTo>
                  <a:pt x="226" y="384"/>
                </a:lnTo>
                <a:lnTo>
                  <a:pt x="242" y="392"/>
                </a:lnTo>
                <a:lnTo>
                  <a:pt x="256" y="404"/>
                </a:lnTo>
                <a:lnTo>
                  <a:pt x="270" y="418"/>
                </a:lnTo>
                <a:lnTo>
                  <a:pt x="280" y="432"/>
                </a:lnTo>
                <a:lnTo>
                  <a:pt x="290" y="448"/>
                </a:lnTo>
                <a:lnTo>
                  <a:pt x="290" y="588"/>
                </a:lnTo>
                <a:lnTo>
                  <a:pt x="290" y="588"/>
                </a:lnTo>
                <a:lnTo>
                  <a:pt x="290" y="596"/>
                </a:lnTo>
                <a:lnTo>
                  <a:pt x="292" y="602"/>
                </a:lnTo>
                <a:lnTo>
                  <a:pt x="296" y="608"/>
                </a:lnTo>
                <a:lnTo>
                  <a:pt x="300" y="614"/>
                </a:lnTo>
                <a:lnTo>
                  <a:pt x="306" y="618"/>
                </a:lnTo>
                <a:lnTo>
                  <a:pt x="312" y="622"/>
                </a:lnTo>
                <a:lnTo>
                  <a:pt x="318" y="624"/>
                </a:lnTo>
                <a:lnTo>
                  <a:pt x="326" y="624"/>
                </a:lnTo>
                <a:lnTo>
                  <a:pt x="326" y="624"/>
                </a:lnTo>
                <a:lnTo>
                  <a:pt x="332" y="624"/>
                </a:lnTo>
                <a:lnTo>
                  <a:pt x="340" y="622"/>
                </a:lnTo>
                <a:lnTo>
                  <a:pt x="346" y="618"/>
                </a:lnTo>
                <a:lnTo>
                  <a:pt x="350" y="614"/>
                </a:lnTo>
                <a:lnTo>
                  <a:pt x="356" y="608"/>
                </a:lnTo>
                <a:lnTo>
                  <a:pt x="358" y="602"/>
                </a:lnTo>
                <a:lnTo>
                  <a:pt x="360" y="596"/>
                </a:lnTo>
                <a:lnTo>
                  <a:pt x="362" y="588"/>
                </a:lnTo>
                <a:lnTo>
                  <a:pt x="362" y="386"/>
                </a:lnTo>
                <a:lnTo>
                  <a:pt x="362" y="386"/>
                </a:lnTo>
                <a:lnTo>
                  <a:pt x="368" y="376"/>
                </a:lnTo>
                <a:lnTo>
                  <a:pt x="376" y="368"/>
                </a:lnTo>
                <a:lnTo>
                  <a:pt x="384" y="360"/>
                </a:lnTo>
                <a:lnTo>
                  <a:pt x="394" y="352"/>
                </a:lnTo>
                <a:lnTo>
                  <a:pt x="404" y="346"/>
                </a:lnTo>
                <a:lnTo>
                  <a:pt x="416" y="342"/>
                </a:lnTo>
                <a:lnTo>
                  <a:pt x="428" y="340"/>
                </a:lnTo>
                <a:lnTo>
                  <a:pt x="442" y="340"/>
                </a:lnTo>
                <a:lnTo>
                  <a:pt x="442" y="340"/>
                </a:lnTo>
                <a:lnTo>
                  <a:pt x="450" y="338"/>
                </a:lnTo>
                <a:lnTo>
                  <a:pt x="458" y="332"/>
                </a:lnTo>
                <a:lnTo>
                  <a:pt x="464" y="324"/>
                </a:lnTo>
                <a:lnTo>
                  <a:pt x="466" y="316"/>
                </a:lnTo>
                <a:lnTo>
                  <a:pt x="466" y="316"/>
                </a:lnTo>
                <a:close/>
                <a:moveTo>
                  <a:pt x="538" y="244"/>
                </a:moveTo>
                <a:lnTo>
                  <a:pt x="538" y="244"/>
                </a:lnTo>
                <a:lnTo>
                  <a:pt x="540" y="214"/>
                </a:lnTo>
                <a:lnTo>
                  <a:pt x="540" y="214"/>
                </a:lnTo>
                <a:lnTo>
                  <a:pt x="540" y="192"/>
                </a:lnTo>
                <a:lnTo>
                  <a:pt x="536" y="170"/>
                </a:lnTo>
                <a:lnTo>
                  <a:pt x="532" y="150"/>
                </a:lnTo>
                <a:lnTo>
                  <a:pt x="524" y="130"/>
                </a:lnTo>
                <a:lnTo>
                  <a:pt x="514" y="112"/>
                </a:lnTo>
                <a:lnTo>
                  <a:pt x="504" y="94"/>
                </a:lnTo>
                <a:lnTo>
                  <a:pt x="492" y="78"/>
                </a:lnTo>
                <a:lnTo>
                  <a:pt x="478" y="62"/>
                </a:lnTo>
                <a:lnTo>
                  <a:pt x="462" y="48"/>
                </a:lnTo>
                <a:lnTo>
                  <a:pt x="446" y="36"/>
                </a:lnTo>
                <a:lnTo>
                  <a:pt x="428" y="26"/>
                </a:lnTo>
                <a:lnTo>
                  <a:pt x="410" y="16"/>
                </a:lnTo>
                <a:lnTo>
                  <a:pt x="390" y="10"/>
                </a:lnTo>
                <a:lnTo>
                  <a:pt x="370" y="4"/>
                </a:lnTo>
                <a:lnTo>
                  <a:pt x="348" y="2"/>
                </a:lnTo>
                <a:lnTo>
                  <a:pt x="326" y="0"/>
                </a:lnTo>
                <a:lnTo>
                  <a:pt x="326" y="0"/>
                </a:lnTo>
                <a:lnTo>
                  <a:pt x="306" y="2"/>
                </a:lnTo>
                <a:lnTo>
                  <a:pt x="284" y="4"/>
                </a:lnTo>
                <a:lnTo>
                  <a:pt x="264" y="10"/>
                </a:lnTo>
                <a:lnTo>
                  <a:pt x="246" y="16"/>
                </a:lnTo>
                <a:lnTo>
                  <a:pt x="226" y="24"/>
                </a:lnTo>
                <a:lnTo>
                  <a:pt x="210" y="36"/>
                </a:lnTo>
                <a:lnTo>
                  <a:pt x="194" y="48"/>
                </a:lnTo>
                <a:lnTo>
                  <a:pt x="178" y="60"/>
                </a:lnTo>
                <a:lnTo>
                  <a:pt x="164" y="76"/>
                </a:lnTo>
                <a:lnTo>
                  <a:pt x="152" y="90"/>
                </a:lnTo>
                <a:lnTo>
                  <a:pt x="140" y="108"/>
                </a:lnTo>
                <a:lnTo>
                  <a:pt x="132" y="126"/>
                </a:lnTo>
                <a:lnTo>
                  <a:pt x="124" y="146"/>
                </a:lnTo>
                <a:lnTo>
                  <a:pt x="118" y="164"/>
                </a:lnTo>
                <a:lnTo>
                  <a:pt x="114" y="186"/>
                </a:lnTo>
                <a:lnTo>
                  <a:pt x="112" y="206"/>
                </a:lnTo>
                <a:lnTo>
                  <a:pt x="112" y="206"/>
                </a:lnTo>
                <a:lnTo>
                  <a:pt x="88" y="218"/>
                </a:lnTo>
                <a:lnTo>
                  <a:pt x="68" y="232"/>
                </a:lnTo>
                <a:lnTo>
                  <a:pt x="48" y="250"/>
                </a:lnTo>
                <a:lnTo>
                  <a:pt x="32" y="270"/>
                </a:lnTo>
                <a:lnTo>
                  <a:pt x="18" y="292"/>
                </a:lnTo>
                <a:lnTo>
                  <a:pt x="8" y="316"/>
                </a:lnTo>
                <a:lnTo>
                  <a:pt x="2" y="342"/>
                </a:lnTo>
                <a:lnTo>
                  <a:pt x="0" y="368"/>
                </a:lnTo>
                <a:lnTo>
                  <a:pt x="0" y="368"/>
                </a:lnTo>
                <a:lnTo>
                  <a:pt x="2" y="386"/>
                </a:lnTo>
                <a:lnTo>
                  <a:pt x="4" y="402"/>
                </a:lnTo>
                <a:lnTo>
                  <a:pt x="8" y="420"/>
                </a:lnTo>
                <a:lnTo>
                  <a:pt x="14" y="434"/>
                </a:lnTo>
                <a:lnTo>
                  <a:pt x="22" y="450"/>
                </a:lnTo>
                <a:lnTo>
                  <a:pt x="30" y="464"/>
                </a:lnTo>
                <a:lnTo>
                  <a:pt x="40" y="478"/>
                </a:lnTo>
                <a:lnTo>
                  <a:pt x="52" y="490"/>
                </a:lnTo>
                <a:lnTo>
                  <a:pt x="64" y="500"/>
                </a:lnTo>
                <a:lnTo>
                  <a:pt x="76" y="510"/>
                </a:lnTo>
                <a:lnTo>
                  <a:pt x="90" y="520"/>
                </a:lnTo>
                <a:lnTo>
                  <a:pt x="106" y="526"/>
                </a:lnTo>
                <a:lnTo>
                  <a:pt x="122" y="532"/>
                </a:lnTo>
                <a:lnTo>
                  <a:pt x="138" y="536"/>
                </a:lnTo>
                <a:lnTo>
                  <a:pt x="156" y="540"/>
                </a:lnTo>
                <a:lnTo>
                  <a:pt x="172" y="540"/>
                </a:lnTo>
                <a:lnTo>
                  <a:pt x="172" y="540"/>
                </a:lnTo>
                <a:lnTo>
                  <a:pt x="190" y="540"/>
                </a:lnTo>
                <a:lnTo>
                  <a:pt x="206" y="536"/>
                </a:lnTo>
                <a:lnTo>
                  <a:pt x="224" y="532"/>
                </a:lnTo>
                <a:lnTo>
                  <a:pt x="240" y="526"/>
                </a:lnTo>
                <a:lnTo>
                  <a:pt x="240" y="526"/>
                </a:lnTo>
                <a:lnTo>
                  <a:pt x="246" y="522"/>
                </a:lnTo>
                <a:lnTo>
                  <a:pt x="252" y="514"/>
                </a:lnTo>
                <a:lnTo>
                  <a:pt x="254" y="504"/>
                </a:lnTo>
                <a:lnTo>
                  <a:pt x="252" y="496"/>
                </a:lnTo>
                <a:lnTo>
                  <a:pt x="252" y="496"/>
                </a:lnTo>
                <a:lnTo>
                  <a:pt x="246" y="488"/>
                </a:lnTo>
                <a:lnTo>
                  <a:pt x="238" y="482"/>
                </a:lnTo>
                <a:lnTo>
                  <a:pt x="230" y="480"/>
                </a:lnTo>
                <a:lnTo>
                  <a:pt x="220" y="482"/>
                </a:lnTo>
                <a:lnTo>
                  <a:pt x="220" y="482"/>
                </a:lnTo>
                <a:lnTo>
                  <a:pt x="210" y="486"/>
                </a:lnTo>
                <a:lnTo>
                  <a:pt x="198" y="490"/>
                </a:lnTo>
                <a:lnTo>
                  <a:pt x="186" y="492"/>
                </a:lnTo>
                <a:lnTo>
                  <a:pt x="172" y="492"/>
                </a:lnTo>
                <a:lnTo>
                  <a:pt x="172" y="492"/>
                </a:lnTo>
                <a:lnTo>
                  <a:pt x="160" y="492"/>
                </a:lnTo>
                <a:lnTo>
                  <a:pt x="148" y="490"/>
                </a:lnTo>
                <a:lnTo>
                  <a:pt x="136" y="486"/>
                </a:lnTo>
                <a:lnTo>
                  <a:pt x="124" y="482"/>
                </a:lnTo>
                <a:lnTo>
                  <a:pt x="104" y="470"/>
                </a:lnTo>
                <a:lnTo>
                  <a:pt x="86" y="456"/>
                </a:lnTo>
                <a:lnTo>
                  <a:pt x="70" y="438"/>
                </a:lnTo>
                <a:lnTo>
                  <a:pt x="58" y="416"/>
                </a:lnTo>
                <a:lnTo>
                  <a:pt x="54" y="404"/>
                </a:lnTo>
                <a:lnTo>
                  <a:pt x="52" y="392"/>
                </a:lnTo>
                <a:lnTo>
                  <a:pt x="50" y="380"/>
                </a:lnTo>
                <a:lnTo>
                  <a:pt x="48" y="368"/>
                </a:lnTo>
                <a:lnTo>
                  <a:pt x="48" y="368"/>
                </a:lnTo>
                <a:lnTo>
                  <a:pt x="50" y="346"/>
                </a:lnTo>
                <a:lnTo>
                  <a:pt x="56" y="326"/>
                </a:lnTo>
                <a:lnTo>
                  <a:pt x="64" y="308"/>
                </a:lnTo>
                <a:lnTo>
                  <a:pt x="76" y="292"/>
                </a:lnTo>
                <a:lnTo>
                  <a:pt x="88" y="276"/>
                </a:lnTo>
                <a:lnTo>
                  <a:pt x="104" y="264"/>
                </a:lnTo>
                <a:lnTo>
                  <a:pt x="122" y="254"/>
                </a:lnTo>
                <a:lnTo>
                  <a:pt x="142" y="248"/>
                </a:lnTo>
                <a:lnTo>
                  <a:pt x="142" y="248"/>
                </a:lnTo>
                <a:lnTo>
                  <a:pt x="144" y="248"/>
                </a:lnTo>
                <a:lnTo>
                  <a:pt x="144" y="248"/>
                </a:lnTo>
                <a:lnTo>
                  <a:pt x="144" y="248"/>
                </a:lnTo>
                <a:lnTo>
                  <a:pt x="144" y="248"/>
                </a:lnTo>
                <a:lnTo>
                  <a:pt x="146" y="246"/>
                </a:lnTo>
                <a:lnTo>
                  <a:pt x="146" y="246"/>
                </a:lnTo>
                <a:lnTo>
                  <a:pt x="152" y="242"/>
                </a:lnTo>
                <a:lnTo>
                  <a:pt x="158" y="238"/>
                </a:lnTo>
                <a:lnTo>
                  <a:pt x="160" y="230"/>
                </a:lnTo>
                <a:lnTo>
                  <a:pt x="162" y="222"/>
                </a:lnTo>
                <a:lnTo>
                  <a:pt x="162" y="222"/>
                </a:lnTo>
                <a:lnTo>
                  <a:pt x="160" y="214"/>
                </a:lnTo>
                <a:lnTo>
                  <a:pt x="160" y="214"/>
                </a:lnTo>
                <a:lnTo>
                  <a:pt x="162" y="198"/>
                </a:lnTo>
                <a:lnTo>
                  <a:pt x="164" y="180"/>
                </a:lnTo>
                <a:lnTo>
                  <a:pt x="168" y="164"/>
                </a:lnTo>
                <a:lnTo>
                  <a:pt x="174" y="150"/>
                </a:lnTo>
                <a:lnTo>
                  <a:pt x="180" y="134"/>
                </a:lnTo>
                <a:lnTo>
                  <a:pt x="190" y="122"/>
                </a:lnTo>
                <a:lnTo>
                  <a:pt x="198" y="108"/>
                </a:lnTo>
                <a:lnTo>
                  <a:pt x="210" y="96"/>
                </a:lnTo>
                <a:lnTo>
                  <a:pt x="222" y="86"/>
                </a:lnTo>
                <a:lnTo>
                  <a:pt x="234" y="76"/>
                </a:lnTo>
                <a:lnTo>
                  <a:pt x="248" y="68"/>
                </a:lnTo>
                <a:lnTo>
                  <a:pt x="262" y="62"/>
                </a:lnTo>
                <a:lnTo>
                  <a:pt x="278" y="56"/>
                </a:lnTo>
                <a:lnTo>
                  <a:pt x="294" y="52"/>
                </a:lnTo>
                <a:lnTo>
                  <a:pt x="310" y="48"/>
                </a:lnTo>
                <a:lnTo>
                  <a:pt x="326" y="48"/>
                </a:lnTo>
                <a:lnTo>
                  <a:pt x="326" y="48"/>
                </a:lnTo>
                <a:lnTo>
                  <a:pt x="344" y="48"/>
                </a:lnTo>
                <a:lnTo>
                  <a:pt x="360" y="52"/>
                </a:lnTo>
                <a:lnTo>
                  <a:pt x="376" y="56"/>
                </a:lnTo>
                <a:lnTo>
                  <a:pt x="392" y="62"/>
                </a:lnTo>
                <a:lnTo>
                  <a:pt x="406" y="68"/>
                </a:lnTo>
                <a:lnTo>
                  <a:pt x="420" y="76"/>
                </a:lnTo>
                <a:lnTo>
                  <a:pt x="432" y="86"/>
                </a:lnTo>
                <a:lnTo>
                  <a:pt x="444" y="96"/>
                </a:lnTo>
                <a:lnTo>
                  <a:pt x="454" y="108"/>
                </a:lnTo>
                <a:lnTo>
                  <a:pt x="464" y="122"/>
                </a:lnTo>
                <a:lnTo>
                  <a:pt x="472" y="134"/>
                </a:lnTo>
                <a:lnTo>
                  <a:pt x="480" y="150"/>
                </a:lnTo>
                <a:lnTo>
                  <a:pt x="486" y="164"/>
                </a:lnTo>
                <a:lnTo>
                  <a:pt x="490" y="180"/>
                </a:lnTo>
                <a:lnTo>
                  <a:pt x="492" y="198"/>
                </a:lnTo>
                <a:lnTo>
                  <a:pt x="492" y="214"/>
                </a:lnTo>
                <a:lnTo>
                  <a:pt x="492" y="214"/>
                </a:lnTo>
                <a:lnTo>
                  <a:pt x="492" y="234"/>
                </a:lnTo>
                <a:lnTo>
                  <a:pt x="488" y="254"/>
                </a:lnTo>
                <a:lnTo>
                  <a:pt x="488" y="254"/>
                </a:lnTo>
                <a:lnTo>
                  <a:pt x="488" y="262"/>
                </a:lnTo>
                <a:lnTo>
                  <a:pt x="490" y="270"/>
                </a:lnTo>
                <a:lnTo>
                  <a:pt x="496" y="278"/>
                </a:lnTo>
                <a:lnTo>
                  <a:pt x="504" y="282"/>
                </a:lnTo>
                <a:lnTo>
                  <a:pt x="504" y="282"/>
                </a:lnTo>
                <a:lnTo>
                  <a:pt x="504" y="282"/>
                </a:lnTo>
                <a:lnTo>
                  <a:pt x="504" y="282"/>
                </a:lnTo>
                <a:lnTo>
                  <a:pt x="504" y="282"/>
                </a:lnTo>
                <a:lnTo>
                  <a:pt x="504" y="282"/>
                </a:lnTo>
                <a:lnTo>
                  <a:pt x="520" y="288"/>
                </a:lnTo>
                <a:lnTo>
                  <a:pt x="534" y="298"/>
                </a:lnTo>
                <a:lnTo>
                  <a:pt x="546" y="308"/>
                </a:lnTo>
                <a:lnTo>
                  <a:pt x="556" y="322"/>
                </a:lnTo>
                <a:lnTo>
                  <a:pt x="566" y="336"/>
                </a:lnTo>
                <a:lnTo>
                  <a:pt x="572" y="350"/>
                </a:lnTo>
                <a:lnTo>
                  <a:pt x="576" y="366"/>
                </a:lnTo>
                <a:lnTo>
                  <a:pt x="576" y="384"/>
                </a:lnTo>
                <a:lnTo>
                  <a:pt x="576" y="384"/>
                </a:lnTo>
                <a:lnTo>
                  <a:pt x="574" y="406"/>
                </a:lnTo>
                <a:lnTo>
                  <a:pt x="568" y="426"/>
                </a:lnTo>
                <a:lnTo>
                  <a:pt x="558" y="444"/>
                </a:lnTo>
                <a:lnTo>
                  <a:pt x="546" y="460"/>
                </a:lnTo>
                <a:lnTo>
                  <a:pt x="530" y="474"/>
                </a:lnTo>
                <a:lnTo>
                  <a:pt x="510" y="484"/>
                </a:lnTo>
                <a:lnTo>
                  <a:pt x="490" y="490"/>
                </a:lnTo>
                <a:lnTo>
                  <a:pt x="468" y="492"/>
                </a:lnTo>
                <a:lnTo>
                  <a:pt x="468" y="492"/>
                </a:lnTo>
                <a:lnTo>
                  <a:pt x="448" y="490"/>
                </a:lnTo>
                <a:lnTo>
                  <a:pt x="428" y="484"/>
                </a:lnTo>
                <a:lnTo>
                  <a:pt x="428" y="484"/>
                </a:lnTo>
                <a:lnTo>
                  <a:pt x="420" y="482"/>
                </a:lnTo>
                <a:lnTo>
                  <a:pt x="410" y="484"/>
                </a:lnTo>
                <a:lnTo>
                  <a:pt x="402" y="490"/>
                </a:lnTo>
                <a:lnTo>
                  <a:pt x="398" y="498"/>
                </a:lnTo>
                <a:lnTo>
                  <a:pt x="398" y="498"/>
                </a:lnTo>
                <a:lnTo>
                  <a:pt x="396" y="506"/>
                </a:lnTo>
                <a:lnTo>
                  <a:pt x="398" y="516"/>
                </a:lnTo>
                <a:lnTo>
                  <a:pt x="402" y="524"/>
                </a:lnTo>
                <a:lnTo>
                  <a:pt x="410" y="528"/>
                </a:lnTo>
                <a:lnTo>
                  <a:pt x="410" y="528"/>
                </a:lnTo>
                <a:lnTo>
                  <a:pt x="424" y="534"/>
                </a:lnTo>
                <a:lnTo>
                  <a:pt x="440" y="538"/>
                </a:lnTo>
                <a:lnTo>
                  <a:pt x="454" y="540"/>
                </a:lnTo>
                <a:lnTo>
                  <a:pt x="468" y="540"/>
                </a:lnTo>
                <a:lnTo>
                  <a:pt x="468" y="540"/>
                </a:lnTo>
                <a:lnTo>
                  <a:pt x="484" y="540"/>
                </a:lnTo>
                <a:lnTo>
                  <a:pt x="500" y="536"/>
                </a:lnTo>
                <a:lnTo>
                  <a:pt x="516" y="532"/>
                </a:lnTo>
                <a:lnTo>
                  <a:pt x="530" y="528"/>
                </a:lnTo>
                <a:lnTo>
                  <a:pt x="544" y="522"/>
                </a:lnTo>
                <a:lnTo>
                  <a:pt x="556" y="514"/>
                </a:lnTo>
                <a:lnTo>
                  <a:pt x="568" y="504"/>
                </a:lnTo>
                <a:lnTo>
                  <a:pt x="580" y="494"/>
                </a:lnTo>
                <a:lnTo>
                  <a:pt x="590" y="484"/>
                </a:lnTo>
                <a:lnTo>
                  <a:pt x="598" y="472"/>
                </a:lnTo>
                <a:lnTo>
                  <a:pt x="606" y="458"/>
                </a:lnTo>
                <a:lnTo>
                  <a:pt x="612" y="444"/>
                </a:lnTo>
                <a:lnTo>
                  <a:pt x="618" y="430"/>
                </a:lnTo>
                <a:lnTo>
                  <a:pt x="622" y="416"/>
                </a:lnTo>
                <a:lnTo>
                  <a:pt x="624" y="400"/>
                </a:lnTo>
                <a:lnTo>
                  <a:pt x="624" y="384"/>
                </a:lnTo>
                <a:lnTo>
                  <a:pt x="624" y="384"/>
                </a:lnTo>
                <a:lnTo>
                  <a:pt x="624" y="362"/>
                </a:lnTo>
                <a:lnTo>
                  <a:pt x="618" y="340"/>
                </a:lnTo>
                <a:lnTo>
                  <a:pt x="612" y="320"/>
                </a:lnTo>
                <a:lnTo>
                  <a:pt x="602" y="302"/>
                </a:lnTo>
                <a:lnTo>
                  <a:pt x="588" y="284"/>
                </a:lnTo>
                <a:lnTo>
                  <a:pt x="574" y="268"/>
                </a:lnTo>
                <a:lnTo>
                  <a:pt x="558" y="256"/>
                </a:lnTo>
                <a:lnTo>
                  <a:pt x="538" y="244"/>
                </a:lnTo>
                <a:lnTo>
                  <a:pt x="538" y="244"/>
                </a:lnTo>
                <a:close/>
              </a:path>
            </a:pathLst>
          </a:custGeom>
          <a:solidFill>
            <a:srgbClr val="402D1F"/>
          </a:solidFill>
          <a:ln>
            <a:noFill/>
          </a:ln>
          <a:extLst/>
        </p:spPr>
        <p:txBody>
          <a:bodyPr anchor="t" anchorCtr="0" bIns="45720" compatLnSpc="1" lIns="91440" numCol="1" rIns="91440" tIns="45720" vert="horz" wrap="square">
            <a:prstTxWarp prst="textNoShape">
              <a:avLst/>
            </a:prstTxWarp>
          </a:bodyPr>
          <a:lstStyle/>
          <a:p>
            <a:endParaRPr altLang="en-US" lang="ko-KR" sz="1600"/>
          </a:p>
        </p:txBody>
      </p:sp>
      <p:sp>
        <p:nvSpPr>
          <p:cNvPr id="16" name="Freeform 21"/>
          <p:cNvSpPr>
            <a:spLocks noEditPoints="1"/>
          </p:cNvSpPr>
          <p:nvPr/>
        </p:nvSpPr>
        <p:spPr bwMode="auto">
          <a:xfrm>
            <a:off x="7051013" y="1647412"/>
            <a:ext cx="387732" cy="309438"/>
          </a:xfrm>
          <a:custGeom>
            <a:gdLst>
              <a:gd fmla="*/ 620 w 624" name="T0"/>
              <a:gd fmla="*/ 266 h 498" name="T1"/>
              <a:gd fmla="*/ 596 w 624" name="T2"/>
              <a:gd fmla="*/ 218 h 498" name="T3"/>
              <a:gd fmla="*/ 604 w 624" name="T4"/>
              <a:gd fmla="*/ 186 h 498" name="T5"/>
              <a:gd fmla="*/ 582 w 624" name="T6"/>
              <a:gd fmla="*/ 160 h 498" name="T7"/>
              <a:gd fmla="*/ 548 w 624" name="T8"/>
              <a:gd fmla="*/ 164 h 498" name="T9"/>
              <a:gd fmla="*/ 524 w 624" name="T10"/>
              <a:gd fmla="*/ 142 h 498" name="T11"/>
              <a:gd fmla="*/ 472 w 624" name="T12"/>
              <a:gd fmla="*/ 64 h 498" name="T13"/>
              <a:gd fmla="*/ 390 w 624" name="T14"/>
              <a:gd fmla="*/ 14 h 498" name="T15"/>
              <a:gd fmla="*/ 312 w 624" name="T16"/>
              <a:gd fmla="*/ 0 h 498" name="T17"/>
              <a:gd fmla="*/ 216 w 624" name="T18"/>
              <a:gd fmla="*/ 20 h 498" name="T19"/>
              <a:gd fmla="*/ 140 w 624" name="T20"/>
              <a:gd fmla="*/ 78 h 498" name="T21"/>
              <a:gd fmla="*/ 94 w 624" name="T22"/>
              <a:gd fmla="*/ 162 h 498" name="T23"/>
              <a:gd fmla="*/ 68 w 624" name="T24"/>
              <a:gd fmla="*/ 160 h 498" name="T25"/>
              <a:gd fmla="*/ 36 w 624" name="T26"/>
              <a:gd fmla="*/ 164 h 498" name="T27"/>
              <a:gd fmla="*/ 20 w 624" name="T28"/>
              <a:gd fmla="*/ 194 h 498" name="T29"/>
              <a:gd fmla="*/ 36 w 624" name="T30"/>
              <a:gd fmla="*/ 224 h 498" name="T31"/>
              <a:gd fmla="*/ 8 w 624" name="T32"/>
              <a:gd fmla="*/ 260 h 498" name="T33"/>
              <a:gd fmla="*/ 0 w 624" name="T34"/>
              <a:gd fmla="*/ 298 h 498" name="T35"/>
              <a:gd fmla="*/ 14 w 624" name="T36"/>
              <a:gd fmla="*/ 348 h 498" name="T37"/>
              <a:gd fmla="*/ 32 w 624" name="T38"/>
              <a:gd fmla="*/ 490 h 498" name="T39"/>
              <a:gd fmla="*/ 154 w 624" name="T40"/>
              <a:gd fmla="*/ 496 h 498" name="T41"/>
              <a:gd fmla="*/ 168 w 624" name="T42"/>
              <a:gd fmla="*/ 444 h 498" name="T43"/>
              <a:gd fmla="*/ 124 w 624" name="T44"/>
              <a:gd fmla="*/ 428 h 498" name="T45"/>
              <a:gd fmla="*/ 134 w 624" name="T46"/>
              <a:gd fmla="*/ 414 h 498" name="T47"/>
              <a:gd fmla="*/ 170 w 624" name="T48"/>
              <a:gd fmla="*/ 420 h 498" name="T49"/>
              <a:gd fmla="*/ 312 w 624" name="T50"/>
              <a:gd fmla="*/ 434 h 498" name="T51"/>
              <a:gd fmla="*/ 456 w 624" name="T52"/>
              <a:gd fmla="*/ 420 h 498" name="T53"/>
              <a:gd fmla="*/ 496 w 624" name="T54"/>
              <a:gd fmla="*/ 414 h 498" name="T55"/>
              <a:gd fmla="*/ 502 w 624" name="T56"/>
              <a:gd fmla="*/ 432 h 498" name="T57"/>
              <a:gd fmla="*/ 456 w 624" name="T58"/>
              <a:gd fmla="*/ 474 h 498" name="T59"/>
              <a:gd fmla="*/ 480 w 624" name="T60"/>
              <a:gd fmla="*/ 498 h 498" name="T61"/>
              <a:gd fmla="*/ 598 w 624" name="T62"/>
              <a:gd fmla="*/ 484 h 498" name="T63"/>
              <a:gd fmla="*/ 618 w 624" name="T64"/>
              <a:gd fmla="*/ 334 h 498" name="T65"/>
              <a:gd fmla="*/ 624 w 624" name="T66"/>
              <a:gd fmla="*/ 298 h 498" name="T67"/>
              <a:gd fmla="*/ 86 w 624" name="T68"/>
              <a:gd fmla="*/ 350 h 498" name="T69"/>
              <a:gd fmla="*/ 48 w 624" name="T70"/>
              <a:gd fmla="*/ 320 h 498" name="T71"/>
              <a:gd fmla="*/ 48 w 624" name="T72"/>
              <a:gd fmla="*/ 276 h 498" name="T73"/>
              <a:gd fmla="*/ 86 w 624" name="T74"/>
              <a:gd fmla="*/ 246 h 498" name="T75"/>
              <a:gd fmla="*/ 128 w 624" name="T76"/>
              <a:gd fmla="*/ 254 h 498" name="T77"/>
              <a:gd fmla="*/ 150 w 624" name="T78"/>
              <a:gd fmla="*/ 298 h 498" name="T79"/>
              <a:gd fmla="*/ 136 w 624" name="T80"/>
              <a:gd fmla="*/ 336 h 498" name="T81"/>
              <a:gd fmla="*/ 96 w 624" name="T82"/>
              <a:gd fmla="*/ 352 h 498" name="T83"/>
              <a:gd fmla="*/ 332 w 624" name="T84"/>
              <a:gd fmla="*/ 298 h 498" name="T85"/>
              <a:gd fmla="*/ 270 w 624" name="T86"/>
              <a:gd fmla="*/ 164 h 498" name="T87"/>
              <a:gd fmla="*/ 162 w 624" name="T88"/>
              <a:gd fmla="*/ 156 h 498" name="T89"/>
              <a:gd fmla="*/ 258 w 624" name="T90"/>
              <a:gd fmla="*/ 68 h 498" name="T91"/>
              <a:gd fmla="*/ 368 w 624" name="T92"/>
              <a:gd fmla="*/ 68 h 498" name="T93"/>
              <a:gd fmla="*/ 464 w 624" name="T94"/>
              <a:gd fmla="*/ 156 h 498" name="T95"/>
              <a:gd fmla="*/ 356 w 624" name="T96"/>
              <a:gd fmla="*/ 164 h 498" name="T97"/>
              <a:gd fmla="*/ 518 w 624" name="T98"/>
              <a:gd fmla="*/ 350 h 498" name="T99"/>
              <a:gd fmla="*/ 478 w 624" name="T100"/>
              <a:gd fmla="*/ 320 h 498" name="T101"/>
              <a:gd fmla="*/ 478 w 624" name="T102"/>
              <a:gd fmla="*/ 276 h 498" name="T103"/>
              <a:gd fmla="*/ 518 w 624" name="T104"/>
              <a:gd fmla="*/ 246 h 498" name="T105"/>
              <a:gd fmla="*/ 558 w 624" name="T106"/>
              <a:gd fmla="*/ 254 h 498" name="T107"/>
              <a:gd fmla="*/ 582 w 624" name="T108"/>
              <a:gd fmla="*/ 298 h 498" name="T109"/>
              <a:gd fmla="*/ 566 w 624" name="T110"/>
              <a:gd fmla="*/ 336 h 498" name="T111"/>
              <a:gd fmla="*/ 528 w 624" name="T112"/>
              <a:gd fmla="*/ 352 h 49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98" w="624">
                <a:moveTo>
                  <a:pt x="624" y="298"/>
                </a:moveTo>
                <a:lnTo>
                  <a:pt x="624" y="298"/>
                </a:lnTo>
                <a:lnTo>
                  <a:pt x="624" y="286"/>
                </a:lnTo>
                <a:lnTo>
                  <a:pt x="622" y="276"/>
                </a:lnTo>
                <a:lnTo>
                  <a:pt x="620" y="266"/>
                </a:lnTo>
                <a:lnTo>
                  <a:pt x="614" y="256"/>
                </a:lnTo>
                <a:lnTo>
                  <a:pt x="604" y="238"/>
                </a:lnTo>
                <a:lnTo>
                  <a:pt x="588" y="224"/>
                </a:lnTo>
                <a:lnTo>
                  <a:pt x="588" y="224"/>
                </a:lnTo>
                <a:lnTo>
                  <a:pt x="596" y="218"/>
                </a:lnTo>
                <a:lnTo>
                  <a:pt x="600" y="210"/>
                </a:lnTo>
                <a:lnTo>
                  <a:pt x="604" y="202"/>
                </a:lnTo>
                <a:lnTo>
                  <a:pt x="604" y="194"/>
                </a:lnTo>
                <a:lnTo>
                  <a:pt x="604" y="194"/>
                </a:lnTo>
                <a:lnTo>
                  <a:pt x="604" y="186"/>
                </a:lnTo>
                <a:lnTo>
                  <a:pt x="602" y="180"/>
                </a:lnTo>
                <a:lnTo>
                  <a:pt x="598" y="174"/>
                </a:lnTo>
                <a:lnTo>
                  <a:pt x="594" y="168"/>
                </a:lnTo>
                <a:lnTo>
                  <a:pt x="588" y="164"/>
                </a:lnTo>
                <a:lnTo>
                  <a:pt x="582" y="160"/>
                </a:lnTo>
                <a:lnTo>
                  <a:pt x="576" y="158"/>
                </a:lnTo>
                <a:lnTo>
                  <a:pt x="568" y="158"/>
                </a:lnTo>
                <a:lnTo>
                  <a:pt x="568" y="158"/>
                </a:lnTo>
                <a:lnTo>
                  <a:pt x="558" y="160"/>
                </a:lnTo>
                <a:lnTo>
                  <a:pt x="548" y="164"/>
                </a:lnTo>
                <a:lnTo>
                  <a:pt x="540" y="170"/>
                </a:lnTo>
                <a:lnTo>
                  <a:pt x="536" y="180"/>
                </a:lnTo>
                <a:lnTo>
                  <a:pt x="536" y="180"/>
                </a:lnTo>
                <a:lnTo>
                  <a:pt x="530" y="160"/>
                </a:lnTo>
                <a:lnTo>
                  <a:pt x="524" y="142"/>
                </a:lnTo>
                <a:lnTo>
                  <a:pt x="516" y="124"/>
                </a:lnTo>
                <a:lnTo>
                  <a:pt x="506" y="108"/>
                </a:lnTo>
                <a:lnTo>
                  <a:pt x="496" y="92"/>
                </a:lnTo>
                <a:lnTo>
                  <a:pt x="484" y="78"/>
                </a:lnTo>
                <a:lnTo>
                  <a:pt x="472" y="64"/>
                </a:lnTo>
                <a:lnTo>
                  <a:pt x="456" y="50"/>
                </a:lnTo>
                <a:lnTo>
                  <a:pt x="442" y="40"/>
                </a:lnTo>
                <a:lnTo>
                  <a:pt x="426" y="30"/>
                </a:lnTo>
                <a:lnTo>
                  <a:pt x="408" y="20"/>
                </a:lnTo>
                <a:lnTo>
                  <a:pt x="390" y="14"/>
                </a:lnTo>
                <a:lnTo>
                  <a:pt x="372" y="8"/>
                </a:lnTo>
                <a:lnTo>
                  <a:pt x="352" y="4"/>
                </a:lnTo>
                <a:lnTo>
                  <a:pt x="334" y="0"/>
                </a:lnTo>
                <a:lnTo>
                  <a:pt x="312" y="0"/>
                </a:lnTo>
                <a:lnTo>
                  <a:pt x="312" y="0"/>
                </a:lnTo>
                <a:lnTo>
                  <a:pt x="292" y="0"/>
                </a:lnTo>
                <a:lnTo>
                  <a:pt x="272" y="4"/>
                </a:lnTo>
                <a:lnTo>
                  <a:pt x="254" y="8"/>
                </a:lnTo>
                <a:lnTo>
                  <a:pt x="234" y="14"/>
                </a:lnTo>
                <a:lnTo>
                  <a:pt x="216" y="20"/>
                </a:lnTo>
                <a:lnTo>
                  <a:pt x="200" y="30"/>
                </a:lnTo>
                <a:lnTo>
                  <a:pt x="184" y="40"/>
                </a:lnTo>
                <a:lnTo>
                  <a:pt x="168" y="52"/>
                </a:lnTo>
                <a:lnTo>
                  <a:pt x="154" y="64"/>
                </a:lnTo>
                <a:lnTo>
                  <a:pt x="140" y="78"/>
                </a:lnTo>
                <a:lnTo>
                  <a:pt x="130" y="92"/>
                </a:lnTo>
                <a:lnTo>
                  <a:pt x="118" y="108"/>
                </a:lnTo>
                <a:lnTo>
                  <a:pt x="108" y="126"/>
                </a:lnTo>
                <a:lnTo>
                  <a:pt x="102" y="142"/>
                </a:lnTo>
                <a:lnTo>
                  <a:pt x="94" y="162"/>
                </a:lnTo>
                <a:lnTo>
                  <a:pt x="90" y="180"/>
                </a:lnTo>
                <a:lnTo>
                  <a:pt x="90" y="180"/>
                </a:lnTo>
                <a:lnTo>
                  <a:pt x="84" y="172"/>
                </a:lnTo>
                <a:lnTo>
                  <a:pt x="76" y="164"/>
                </a:lnTo>
                <a:lnTo>
                  <a:pt x="68" y="160"/>
                </a:lnTo>
                <a:lnTo>
                  <a:pt x="56" y="158"/>
                </a:lnTo>
                <a:lnTo>
                  <a:pt x="56" y="158"/>
                </a:lnTo>
                <a:lnTo>
                  <a:pt x="50" y="160"/>
                </a:lnTo>
                <a:lnTo>
                  <a:pt x="42" y="162"/>
                </a:lnTo>
                <a:lnTo>
                  <a:pt x="36" y="164"/>
                </a:lnTo>
                <a:lnTo>
                  <a:pt x="32" y="170"/>
                </a:lnTo>
                <a:lnTo>
                  <a:pt x="26" y="174"/>
                </a:lnTo>
                <a:lnTo>
                  <a:pt x="24" y="180"/>
                </a:lnTo>
                <a:lnTo>
                  <a:pt x="22" y="188"/>
                </a:lnTo>
                <a:lnTo>
                  <a:pt x="20" y="194"/>
                </a:lnTo>
                <a:lnTo>
                  <a:pt x="20" y="194"/>
                </a:lnTo>
                <a:lnTo>
                  <a:pt x="22" y="204"/>
                </a:lnTo>
                <a:lnTo>
                  <a:pt x="24" y="212"/>
                </a:lnTo>
                <a:lnTo>
                  <a:pt x="30" y="218"/>
                </a:lnTo>
                <a:lnTo>
                  <a:pt x="36" y="224"/>
                </a:lnTo>
                <a:lnTo>
                  <a:pt x="36" y="224"/>
                </a:lnTo>
                <a:lnTo>
                  <a:pt x="28" y="230"/>
                </a:lnTo>
                <a:lnTo>
                  <a:pt x="28" y="230"/>
                </a:lnTo>
                <a:lnTo>
                  <a:pt x="18" y="244"/>
                </a:lnTo>
                <a:lnTo>
                  <a:pt x="8" y="260"/>
                </a:lnTo>
                <a:lnTo>
                  <a:pt x="2" y="278"/>
                </a:lnTo>
                <a:lnTo>
                  <a:pt x="0" y="298"/>
                </a:lnTo>
                <a:lnTo>
                  <a:pt x="0" y="298"/>
                </a:lnTo>
                <a:lnTo>
                  <a:pt x="0" y="298"/>
                </a:lnTo>
                <a:lnTo>
                  <a:pt x="0" y="298"/>
                </a:lnTo>
                <a:lnTo>
                  <a:pt x="0" y="298"/>
                </a:lnTo>
                <a:lnTo>
                  <a:pt x="0" y="298"/>
                </a:lnTo>
                <a:lnTo>
                  <a:pt x="2" y="316"/>
                </a:lnTo>
                <a:lnTo>
                  <a:pt x="8" y="334"/>
                </a:lnTo>
                <a:lnTo>
                  <a:pt x="14" y="348"/>
                </a:lnTo>
                <a:lnTo>
                  <a:pt x="24" y="362"/>
                </a:lnTo>
                <a:lnTo>
                  <a:pt x="24" y="474"/>
                </a:lnTo>
                <a:lnTo>
                  <a:pt x="24" y="474"/>
                </a:lnTo>
                <a:lnTo>
                  <a:pt x="26" y="484"/>
                </a:lnTo>
                <a:lnTo>
                  <a:pt x="32" y="490"/>
                </a:lnTo>
                <a:lnTo>
                  <a:pt x="40" y="496"/>
                </a:lnTo>
                <a:lnTo>
                  <a:pt x="48" y="498"/>
                </a:lnTo>
                <a:lnTo>
                  <a:pt x="144" y="498"/>
                </a:lnTo>
                <a:lnTo>
                  <a:pt x="144" y="498"/>
                </a:lnTo>
                <a:lnTo>
                  <a:pt x="154" y="496"/>
                </a:lnTo>
                <a:lnTo>
                  <a:pt x="162" y="490"/>
                </a:lnTo>
                <a:lnTo>
                  <a:pt x="166" y="484"/>
                </a:lnTo>
                <a:lnTo>
                  <a:pt x="168" y="474"/>
                </a:lnTo>
                <a:lnTo>
                  <a:pt x="168" y="444"/>
                </a:lnTo>
                <a:lnTo>
                  <a:pt x="168" y="444"/>
                </a:lnTo>
                <a:lnTo>
                  <a:pt x="134" y="438"/>
                </a:lnTo>
                <a:lnTo>
                  <a:pt x="134" y="438"/>
                </a:lnTo>
                <a:lnTo>
                  <a:pt x="128" y="436"/>
                </a:lnTo>
                <a:lnTo>
                  <a:pt x="126" y="432"/>
                </a:lnTo>
                <a:lnTo>
                  <a:pt x="124" y="428"/>
                </a:lnTo>
                <a:lnTo>
                  <a:pt x="124" y="422"/>
                </a:lnTo>
                <a:lnTo>
                  <a:pt x="124" y="422"/>
                </a:lnTo>
                <a:lnTo>
                  <a:pt x="126" y="418"/>
                </a:lnTo>
                <a:lnTo>
                  <a:pt x="130" y="416"/>
                </a:lnTo>
                <a:lnTo>
                  <a:pt x="134" y="414"/>
                </a:lnTo>
                <a:lnTo>
                  <a:pt x="138" y="414"/>
                </a:lnTo>
                <a:lnTo>
                  <a:pt x="138" y="414"/>
                </a:lnTo>
                <a:lnTo>
                  <a:pt x="170" y="420"/>
                </a:lnTo>
                <a:lnTo>
                  <a:pt x="170" y="420"/>
                </a:lnTo>
                <a:lnTo>
                  <a:pt x="170" y="420"/>
                </a:lnTo>
                <a:lnTo>
                  <a:pt x="204" y="426"/>
                </a:lnTo>
                <a:lnTo>
                  <a:pt x="238" y="430"/>
                </a:lnTo>
                <a:lnTo>
                  <a:pt x="276" y="434"/>
                </a:lnTo>
                <a:lnTo>
                  <a:pt x="312" y="434"/>
                </a:lnTo>
                <a:lnTo>
                  <a:pt x="312" y="434"/>
                </a:lnTo>
                <a:lnTo>
                  <a:pt x="350" y="434"/>
                </a:lnTo>
                <a:lnTo>
                  <a:pt x="386" y="430"/>
                </a:lnTo>
                <a:lnTo>
                  <a:pt x="422" y="426"/>
                </a:lnTo>
                <a:lnTo>
                  <a:pt x="456" y="420"/>
                </a:lnTo>
                <a:lnTo>
                  <a:pt x="456" y="420"/>
                </a:lnTo>
                <a:lnTo>
                  <a:pt x="456" y="420"/>
                </a:lnTo>
                <a:lnTo>
                  <a:pt x="488" y="414"/>
                </a:lnTo>
                <a:lnTo>
                  <a:pt x="488" y="414"/>
                </a:lnTo>
                <a:lnTo>
                  <a:pt x="492" y="414"/>
                </a:lnTo>
                <a:lnTo>
                  <a:pt x="496" y="414"/>
                </a:lnTo>
                <a:lnTo>
                  <a:pt x="500" y="418"/>
                </a:lnTo>
                <a:lnTo>
                  <a:pt x="502" y="422"/>
                </a:lnTo>
                <a:lnTo>
                  <a:pt x="502" y="422"/>
                </a:lnTo>
                <a:lnTo>
                  <a:pt x="502" y="428"/>
                </a:lnTo>
                <a:lnTo>
                  <a:pt x="502" y="432"/>
                </a:lnTo>
                <a:lnTo>
                  <a:pt x="498" y="434"/>
                </a:lnTo>
                <a:lnTo>
                  <a:pt x="494" y="436"/>
                </a:lnTo>
                <a:lnTo>
                  <a:pt x="494" y="436"/>
                </a:lnTo>
                <a:lnTo>
                  <a:pt x="456" y="444"/>
                </a:lnTo>
                <a:lnTo>
                  <a:pt x="456" y="474"/>
                </a:lnTo>
                <a:lnTo>
                  <a:pt x="456" y="474"/>
                </a:lnTo>
                <a:lnTo>
                  <a:pt x="458" y="484"/>
                </a:lnTo>
                <a:lnTo>
                  <a:pt x="464" y="490"/>
                </a:lnTo>
                <a:lnTo>
                  <a:pt x="472" y="496"/>
                </a:lnTo>
                <a:lnTo>
                  <a:pt x="480" y="498"/>
                </a:lnTo>
                <a:lnTo>
                  <a:pt x="576" y="498"/>
                </a:lnTo>
                <a:lnTo>
                  <a:pt x="576" y="498"/>
                </a:lnTo>
                <a:lnTo>
                  <a:pt x="586" y="496"/>
                </a:lnTo>
                <a:lnTo>
                  <a:pt x="594" y="490"/>
                </a:lnTo>
                <a:lnTo>
                  <a:pt x="598" y="484"/>
                </a:lnTo>
                <a:lnTo>
                  <a:pt x="600" y="474"/>
                </a:lnTo>
                <a:lnTo>
                  <a:pt x="600" y="362"/>
                </a:lnTo>
                <a:lnTo>
                  <a:pt x="600" y="362"/>
                </a:lnTo>
                <a:lnTo>
                  <a:pt x="610" y="348"/>
                </a:lnTo>
                <a:lnTo>
                  <a:pt x="618" y="334"/>
                </a:lnTo>
                <a:lnTo>
                  <a:pt x="624" y="316"/>
                </a:lnTo>
                <a:lnTo>
                  <a:pt x="624" y="298"/>
                </a:lnTo>
                <a:lnTo>
                  <a:pt x="624" y="298"/>
                </a:lnTo>
                <a:lnTo>
                  <a:pt x="624" y="298"/>
                </a:lnTo>
                <a:lnTo>
                  <a:pt x="624" y="298"/>
                </a:lnTo>
                <a:lnTo>
                  <a:pt x="624" y="298"/>
                </a:lnTo>
                <a:lnTo>
                  <a:pt x="624" y="298"/>
                </a:lnTo>
                <a:close/>
                <a:moveTo>
                  <a:pt x="96" y="352"/>
                </a:moveTo>
                <a:lnTo>
                  <a:pt x="96" y="352"/>
                </a:lnTo>
                <a:lnTo>
                  <a:pt x="86" y="350"/>
                </a:lnTo>
                <a:lnTo>
                  <a:pt x="76" y="348"/>
                </a:lnTo>
                <a:lnTo>
                  <a:pt x="66" y="342"/>
                </a:lnTo>
                <a:lnTo>
                  <a:pt x="58" y="336"/>
                </a:lnTo>
                <a:lnTo>
                  <a:pt x="52" y="328"/>
                </a:lnTo>
                <a:lnTo>
                  <a:pt x="48" y="320"/>
                </a:lnTo>
                <a:lnTo>
                  <a:pt x="44" y="308"/>
                </a:lnTo>
                <a:lnTo>
                  <a:pt x="42" y="298"/>
                </a:lnTo>
                <a:lnTo>
                  <a:pt x="42" y="298"/>
                </a:lnTo>
                <a:lnTo>
                  <a:pt x="44" y="288"/>
                </a:lnTo>
                <a:lnTo>
                  <a:pt x="48" y="276"/>
                </a:lnTo>
                <a:lnTo>
                  <a:pt x="52" y="268"/>
                </a:lnTo>
                <a:lnTo>
                  <a:pt x="58" y="260"/>
                </a:lnTo>
                <a:lnTo>
                  <a:pt x="66" y="254"/>
                </a:lnTo>
                <a:lnTo>
                  <a:pt x="76" y="248"/>
                </a:lnTo>
                <a:lnTo>
                  <a:pt x="86" y="246"/>
                </a:lnTo>
                <a:lnTo>
                  <a:pt x="96" y="244"/>
                </a:lnTo>
                <a:lnTo>
                  <a:pt x="96" y="244"/>
                </a:lnTo>
                <a:lnTo>
                  <a:pt x="108" y="246"/>
                </a:lnTo>
                <a:lnTo>
                  <a:pt x="118" y="248"/>
                </a:lnTo>
                <a:lnTo>
                  <a:pt x="128" y="254"/>
                </a:lnTo>
                <a:lnTo>
                  <a:pt x="136" y="260"/>
                </a:lnTo>
                <a:lnTo>
                  <a:pt x="142" y="268"/>
                </a:lnTo>
                <a:lnTo>
                  <a:pt x="146" y="276"/>
                </a:lnTo>
                <a:lnTo>
                  <a:pt x="150" y="288"/>
                </a:lnTo>
                <a:lnTo>
                  <a:pt x="150" y="298"/>
                </a:lnTo>
                <a:lnTo>
                  <a:pt x="150" y="298"/>
                </a:lnTo>
                <a:lnTo>
                  <a:pt x="150" y="308"/>
                </a:lnTo>
                <a:lnTo>
                  <a:pt x="146" y="320"/>
                </a:lnTo>
                <a:lnTo>
                  <a:pt x="142" y="328"/>
                </a:lnTo>
                <a:lnTo>
                  <a:pt x="136" y="336"/>
                </a:lnTo>
                <a:lnTo>
                  <a:pt x="128" y="342"/>
                </a:lnTo>
                <a:lnTo>
                  <a:pt x="118" y="348"/>
                </a:lnTo>
                <a:lnTo>
                  <a:pt x="108" y="350"/>
                </a:lnTo>
                <a:lnTo>
                  <a:pt x="96" y="352"/>
                </a:lnTo>
                <a:lnTo>
                  <a:pt x="96" y="352"/>
                </a:lnTo>
                <a:close/>
                <a:moveTo>
                  <a:pt x="292" y="392"/>
                </a:moveTo>
                <a:lnTo>
                  <a:pt x="292" y="298"/>
                </a:lnTo>
                <a:lnTo>
                  <a:pt x="252" y="298"/>
                </a:lnTo>
                <a:lnTo>
                  <a:pt x="332" y="206"/>
                </a:lnTo>
                <a:lnTo>
                  <a:pt x="332" y="298"/>
                </a:lnTo>
                <a:lnTo>
                  <a:pt x="372" y="298"/>
                </a:lnTo>
                <a:lnTo>
                  <a:pt x="292" y="392"/>
                </a:lnTo>
                <a:close/>
                <a:moveTo>
                  <a:pt x="312" y="164"/>
                </a:moveTo>
                <a:lnTo>
                  <a:pt x="312" y="164"/>
                </a:lnTo>
                <a:lnTo>
                  <a:pt x="270" y="164"/>
                </a:lnTo>
                <a:lnTo>
                  <a:pt x="228" y="168"/>
                </a:lnTo>
                <a:lnTo>
                  <a:pt x="190" y="174"/>
                </a:lnTo>
                <a:lnTo>
                  <a:pt x="152" y="180"/>
                </a:lnTo>
                <a:lnTo>
                  <a:pt x="152" y="180"/>
                </a:lnTo>
                <a:lnTo>
                  <a:pt x="162" y="156"/>
                </a:lnTo>
                <a:lnTo>
                  <a:pt x="174" y="132"/>
                </a:lnTo>
                <a:lnTo>
                  <a:pt x="192" y="112"/>
                </a:lnTo>
                <a:lnTo>
                  <a:pt x="212" y="94"/>
                </a:lnTo>
                <a:lnTo>
                  <a:pt x="234" y="80"/>
                </a:lnTo>
                <a:lnTo>
                  <a:pt x="258" y="68"/>
                </a:lnTo>
                <a:lnTo>
                  <a:pt x="284" y="62"/>
                </a:lnTo>
                <a:lnTo>
                  <a:pt x="312" y="60"/>
                </a:lnTo>
                <a:lnTo>
                  <a:pt x="312" y="60"/>
                </a:lnTo>
                <a:lnTo>
                  <a:pt x="340" y="62"/>
                </a:lnTo>
                <a:lnTo>
                  <a:pt x="368" y="68"/>
                </a:lnTo>
                <a:lnTo>
                  <a:pt x="392" y="80"/>
                </a:lnTo>
                <a:lnTo>
                  <a:pt x="414" y="94"/>
                </a:lnTo>
                <a:lnTo>
                  <a:pt x="434" y="112"/>
                </a:lnTo>
                <a:lnTo>
                  <a:pt x="450" y="132"/>
                </a:lnTo>
                <a:lnTo>
                  <a:pt x="464" y="156"/>
                </a:lnTo>
                <a:lnTo>
                  <a:pt x="474" y="180"/>
                </a:lnTo>
                <a:lnTo>
                  <a:pt x="474" y="180"/>
                </a:lnTo>
                <a:lnTo>
                  <a:pt x="436" y="174"/>
                </a:lnTo>
                <a:lnTo>
                  <a:pt x="396" y="168"/>
                </a:lnTo>
                <a:lnTo>
                  <a:pt x="356" y="164"/>
                </a:lnTo>
                <a:lnTo>
                  <a:pt x="312" y="164"/>
                </a:lnTo>
                <a:lnTo>
                  <a:pt x="312" y="164"/>
                </a:lnTo>
                <a:close/>
                <a:moveTo>
                  <a:pt x="528" y="352"/>
                </a:moveTo>
                <a:lnTo>
                  <a:pt x="528" y="352"/>
                </a:lnTo>
                <a:lnTo>
                  <a:pt x="518" y="350"/>
                </a:lnTo>
                <a:lnTo>
                  <a:pt x="508" y="348"/>
                </a:lnTo>
                <a:lnTo>
                  <a:pt x="498" y="342"/>
                </a:lnTo>
                <a:lnTo>
                  <a:pt x="490" y="336"/>
                </a:lnTo>
                <a:lnTo>
                  <a:pt x="484" y="328"/>
                </a:lnTo>
                <a:lnTo>
                  <a:pt x="478" y="320"/>
                </a:lnTo>
                <a:lnTo>
                  <a:pt x="476" y="308"/>
                </a:lnTo>
                <a:lnTo>
                  <a:pt x="474" y="298"/>
                </a:lnTo>
                <a:lnTo>
                  <a:pt x="474" y="298"/>
                </a:lnTo>
                <a:lnTo>
                  <a:pt x="476" y="288"/>
                </a:lnTo>
                <a:lnTo>
                  <a:pt x="478" y="276"/>
                </a:lnTo>
                <a:lnTo>
                  <a:pt x="484" y="268"/>
                </a:lnTo>
                <a:lnTo>
                  <a:pt x="490" y="260"/>
                </a:lnTo>
                <a:lnTo>
                  <a:pt x="498" y="254"/>
                </a:lnTo>
                <a:lnTo>
                  <a:pt x="508" y="248"/>
                </a:lnTo>
                <a:lnTo>
                  <a:pt x="518" y="246"/>
                </a:lnTo>
                <a:lnTo>
                  <a:pt x="528" y="244"/>
                </a:lnTo>
                <a:lnTo>
                  <a:pt x="528" y="244"/>
                </a:lnTo>
                <a:lnTo>
                  <a:pt x="540" y="246"/>
                </a:lnTo>
                <a:lnTo>
                  <a:pt x="550" y="248"/>
                </a:lnTo>
                <a:lnTo>
                  <a:pt x="558" y="254"/>
                </a:lnTo>
                <a:lnTo>
                  <a:pt x="566" y="260"/>
                </a:lnTo>
                <a:lnTo>
                  <a:pt x="574" y="268"/>
                </a:lnTo>
                <a:lnTo>
                  <a:pt x="578" y="276"/>
                </a:lnTo>
                <a:lnTo>
                  <a:pt x="582" y="288"/>
                </a:lnTo>
                <a:lnTo>
                  <a:pt x="582" y="298"/>
                </a:lnTo>
                <a:lnTo>
                  <a:pt x="582" y="298"/>
                </a:lnTo>
                <a:lnTo>
                  <a:pt x="582" y="308"/>
                </a:lnTo>
                <a:lnTo>
                  <a:pt x="578" y="320"/>
                </a:lnTo>
                <a:lnTo>
                  <a:pt x="574" y="328"/>
                </a:lnTo>
                <a:lnTo>
                  <a:pt x="566" y="336"/>
                </a:lnTo>
                <a:lnTo>
                  <a:pt x="558" y="342"/>
                </a:lnTo>
                <a:lnTo>
                  <a:pt x="550" y="348"/>
                </a:lnTo>
                <a:lnTo>
                  <a:pt x="540" y="350"/>
                </a:lnTo>
                <a:lnTo>
                  <a:pt x="528" y="352"/>
                </a:lnTo>
                <a:lnTo>
                  <a:pt x="528" y="352"/>
                </a:lnTo>
                <a:close/>
              </a:path>
            </a:pathLst>
          </a:custGeom>
          <a:solidFill>
            <a:srgbClr val="402D1F"/>
          </a:solidFill>
          <a:ln>
            <a:noFill/>
          </a:ln>
          <a:extLst/>
        </p:spPr>
        <p:txBody>
          <a:bodyPr anchor="t" anchorCtr="0" bIns="45720" compatLnSpc="1" lIns="91440" numCol="1" rIns="91440" tIns="45720" vert="horz" wrap="square">
            <a:prstTxWarp prst="textNoShape">
              <a:avLst/>
            </a:prstTxWarp>
          </a:bodyPr>
          <a:lstStyle/>
          <a:p>
            <a:endParaRPr altLang="en-US" lang="ko-KR" sz="1600"/>
          </a:p>
        </p:txBody>
      </p:sp>
    </p:spTree>
    <p:extLst>
      <p:ext uri="{BB962C8B-B14F-4D97-AF65-F5344CB8AC3E}">
        <p14:creationId val="2266879089"/>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PRESENTER" val="aeadb3b26bb9b43473e98ba4d2dea258bfc534f8"/>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169</Paragraphs>
  <Slides>20</Slides>
  <Notes>0</Notes>
  <TotalTime>975</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20</vt:i4>
      </vt:variant>
    </vt:vector>
  </HeadingPairs>
  <TitlesOfParts>
    <vt:vector baseType="lpstr" size="29">
      <vt:lpstr>Arial</vt:lpstr>
      <vt:lpstr>맑은 고딕</vt:lpstr>
      <vt:lpstr>Calibri</vt:lpstr>
      <vt:lpstr>Tahoma</vt:lpstr>
      <vt:lpstr>Calibri Light</vt:lpstr>
      <vt:lpstr>굴림</vt:lpstr>
      <vt:lpstr>Microsoft Sans Serif</vt:lpstr>
      <vt:lpstr>Yoon 윤고딕 550_TT</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2014-02-18T09:33:50Z</dcterms:created>
  <cp:lastModifiedBy>优品PPT</cp:lastModifiedBy>
  <dcterms:modified xsi:type="dcterms:W3CDTF">2021-08-22T05:50:45Z</dcterms:modified>
  <cp:revision>72</cp:revision>
  <dc:title>PowerPoint 演示文稿</dc:title>
</cp:coreProperties>
</file>