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22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ms-powerpoint.revisioninfo+xml" PartName="/ppt/revisionInfo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presentationml.tags+xml" PartName="/ppt/tags/tag2.xml"/>
  <Override ContentType="application/vnd.openxmlformats-officedocument.presentationml.tags+xml" PartName="/ppt/tags/tag3.xml"/>
  <Override ContentType="application/vnd.openxmlformats-officedocument.presentationml.tags+xml" PartName="/ppt/tags/tag4.xml"/>
  <Override ContentType="application/vnd.openxmlformats-officedocument.presentationml.tags+xml" PartName="/ppt/tags/tag5.xml"/>
  <Override ContentType="application/vnd.openxmlformats-officedocument.presentationml.tags+xml" PartName="/ppt/tags/tag6.xml"/>
  <Override ContentType="application/vnd.openxmlformats-officedocument.presentationml.tags+xml" PartName="/ppt/tags/tag7.xml"/>
  <Override ContentType="application/vnd.openxmlformats-officedocument.presentationml.tags+xml" PartName="/ppt/tags/tag8.xml"/>
  <Override ContentType="application/vnd.openxmlformats-officedocument.presentationml.tags+xml" PartName="/ppt/tags/tag9.xml"/>
  <Override ContentType="application/vnd.openxmlformats-officedocument.presentationml.tags+xml" PartName="/ppt/tags/tag10.xml"/>
  <Override ContentType="application/vnd.openxmlformats-officedocument.presentationml.tags+xml" PartName="/ppt/tags/tag11.xml"/>
  <Override ContentType="application/vnd.openxmlformats-officedocument.presentationml.tags+xml" PartName="/ppt/tags/tag12.xml"/>
  <Override ContentType="application/vnd.openxmlformats-officedocument.presentationml.tags+xml" PartName="/ppt/tags/tag13.xml"/>
  <Override ContentType="application/vnd.openxmlformats-officedocument.presentationml.tags+xml" PartName="/ppt/tags/tag14.xml"/>
  <Override ContentType="application/vnd.openxmlformats-officedocument.presentationml.tags+xml" PartName="/ppt/tags/tag15.xml"/>
  <Override ContentType="application/vnd.openxmlformats-officedocument.presentationml.tags+xml" PartName="/ppt/tags/tag16.xml"/>
  <Override ContentType="application/vnd.openxmlformats-officedocument.presentationml.tags+xml" PartName="/ppt/tags/tag17.xml"/>
  <Override ContentType="application/vnd.openxmlformats-officedocument.presentationml.tags+xml" PartName="/ppt/tags/tag18.xml"/>
  <Override ContentType="application/vnd.openxmlformats-officedocument.presentationml.tags+xml" PartName="/ppt/tags/tag19.xml"/>
  <Override ContentType="application/vnd.openxmlformats-officedocument.presentationml.tags+xml" PartName="/ppt/tags/tag20.xml"/>
  <Override ContentType="application/vnd.openxmlformats-officedocument.presentationml.tags+xml" PartName="/ppt/tags/tag21.xml"/>
  <Override ContentType="application/vnd.openxmlformats-officedocument.presentationml.tags+xml" PartName="/ppt/tags/tag22.xml"/>
  <Override ContentType="application/vnd.openxmlformats-officedocument.presentationml.tags+xml" PartName="/ppt/tags/tag23.xml"/>
  <Override ContentType="application/vnd.openxmlformats-officedocument.presentationml.tags+xml" PartName="/ppt/tags/tag24.xml"/>
  <Override ContentType="application/vnd.openxmlformats-officedocument.presentationml.tags+xml" PartName="/ppt/tags/tag25.xml"/>
  <Override ContentType="application/vnd.openxmlformats-officedocument.presentationml.tags+xml" PartName="/ppt/tags/tag26.xml"/>
  <Override ContentType="application/vnd.openxmlformats-officedocument.presentationml.tags+xml" PartName="/ppt/tags/tag27.xml"/>
  <Override ContentType="application/vnd.openxmlformats-officedocument.presentationml.tags+xml" PartName="/ppt/tags/tag28.xml"/>
  <Override ContentType="application/vnd.openxmlformats-officedocument.presentationml.tags+xml" PartName="/ppt/tags/tag29.xml"/>
  <Override ContentType="application/vnd.openxmlformats-officedocument.presentationml.tags+xml" PartName="/ppt/tags/tag30.xml"/>
  <Override ContentType="application/vnd.openxmlformats-officedocument.presentationml.tags+xml" PartName="/ppt/tags/tag31.xml"/>
  <Override ContentType="application/vnd.openxmlformats-officedocument.presentationml.tags+xml" PartName="/ppt/tags/tag32.xml"/>
  <Override ContentType="application/vnd.openxmlformats-officedocument.presentationml.tags+xml" PartName="/ppt/tags/tag33.xml"/>
  <Override ContentType="application/vnd.openxmlformats-officedocument.presentationml.tags+xml" PartName="/ppt/tags/tag34.xml"/>
  <Override ContentType="application/vnd.openxmlformats-officedocument.presentationml.tags+xml" PartName="/ppt/tags/tag35.xml"/>
  <Override ContentType="application/vnd.openxmlformats-officedocument.presentationml.tags+xml" PartName="/ppt/tags/tag36.xml"/>
  <Override ContentType="application/vnd.openxmlformats-officedocument.presentationml.tags+xml" PartName="/ppt/tags/tag37.xml"/>
  <Override ContentType="application/vnd.openxmlformats-officedocument.presentationml.tags+xml" PartName="/ppt/tags/tag38.xml"/>
  <Override ContentType="application/vnd.openxmlformats-officedocument.presentationml.tags+xml" PartName="/ppt/tags/tag39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thumbnail.jpeg" Type="http://schemas.openxmlformats.org/package/2006/relationships/metadata/thumbnail"/></Relationships>
</file>

<file path=ppt/presentation.xml><?xml version="1.0" encoding="utf-8"?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3"/>
  </p:notesMasterIdLst>
  <p:sldIdLst>
    <p:sldId id="256" r:id="rId4"/>
    <p:sldId id="257" r:id="rId5"/>
    <p:sldId id="258" r:id="rId6"/>
    <p:sldId id="260" r:id="rId7"/>
    <p:sldId id="261" r:id="rId8"/>
    <p:sldId id="262" r:id="rId9"/>
    <p:sldId id="263" r:id="rId10"/>
    <p:sldId id="277" r:id="rId11"/>
    <p:sldId id="264" r:id="rId12"/>
    <p:sldId id="265" r:id="rId13"/>
    <p:sldId id="266" r:id="rId14"/>
    <p:sldId id="278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9" r:id="rId25"/>
  </p:sldIdLst>
  <p:sldSz cx="12192000" cy="6858000"/>
  <p:notesSz cx="6858000" cy="9144000"/>
  <p:custDataLst>
    <p:tags r:id="rId26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5" userDrawn="1">
          <p15:clr>
            <a:srgbClr val="A4A3A4"/>
          </p15:clr>
        </p15:guide>
        <p15:guide id="2" pos="3817" userDrawn="1">
          <p15:clr>
            <a:srgbClr val="A4A3A4"/>
          </p15:clr>
        </p15:guide>
        <p15:guide id="3" pos="574" userDrawn="1">
          <p15:clr>
            <a:srgbClr val="A4A3A4"/>
          </p15:clr>
        </p15:guide>
        <p15:guide id="4" pos="7129" userDrawn="1">
          <p15:clr>
            <a:srgbClr val="A4A3A4"/>
          </p15:clr>
        </p15:guide>
        <p15:guide id="6" orient="horz" pos="3952" userDrawn="1">
          <p15:clr>
            <a:srgbClr val="A4A3A4"/>
          </p15:clr>
        </p15:guide>
        <p15:guide id="7" orient="horz" pos="346" userDrawn="1">
          <p15:clr>
            <a:srgbClr val="A4A3A4"/>
          </p15:clr>
        </p15:guide>
        <p15:guide id="8" orient="horz" pos="315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676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88" y="288"/>
      </p:cViewPr>
      <p:guideLst>
        <p:guide orient="horz" pos="2205"/>
        <p:guide pos="3817"/>
        <p:guide pos="574"/>
        <p:guide pos="7129"/>
        <p:guide orient="horz" pos="3952"/>
        <p:guide orient="horz" pos="346"/>
        <p:guide orient="horz" pos="315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7.xml" Type="http://schemas.openxmlformats.org/officeDocument/2006/relationships/slide"/><Relationship Id="rId11" Target="slides/slide8.xml" Type="http://schemas.openxmlformats.org/officeDocument/2006/relationships/slide"/><Relationship Id="rId12" Target="slides/slide9.xml" Type="http://schemas.openxmlformats.org/officeDocument/2006/relationships/slide"/><Relationship Id="rId13" Target="slides/slide10.xml" Type="http://schemas.openxmlformats.org/officeDocument/2006/relationships/slide"/><Relationship Id="rId14" Target="slides/slide11.xml" Type="http://schemas.openxmlformats.org/officeDocument/2006/relationships/slide"/><Relationship Id="rId15" Target="slides/slide12.xml" Type="http://schemas.openxmlformats.org/officeDocument/2006/relationships/slide"/><Relationship Id="rId16" Target="slides/slide13.xml" Type="http://schemas.openxmlformats.org/officeDocument/2006/relationships/slide"/><Relationship Id="rId17" Target="slides/slide14.xml" Type="http://schemas.openxmlformats.org/officeDocument/2006/relationships/slide"/><Relationship Id="rId18" Target="slides/slide15.xml" Type="http://schemas.openxmlformats.org/officeDocument/2006/relationships/slide"/><Relationship Id="rId19" Target="slides/slide16.xml" Type="http://schemas.openxmlformats.org/officeDocument/2006/relationships/slide"/><Relationship Id="rId2" Target="slideMasters/slideMaster2.xml" Type="http://schemas.openxmlformats.org/officeDocument/2006/relationships/slideMaster"/><Relationship Id="rId20" Target="slides/slide17.xml" Type="http://schemas.openxmlformats.org/officeDocument/2006/relationships/slide"/><Relationship Id="rId21" Target="slides/slide18.xml" Type="http://schemas.openxmlformats.org/officeDocument/2006/relationships/slide"/><Relationship Id="rId22" Target="slides/slide19.xml" Type="http://schemas.openxmlformats.org/officeDocument/2006/relationships/slide"/><Relationship Id="rId23" Target="slides/slide20.xml" Type="http://schemas.openxmlformats.org/officeDocument/2006/relationships/slide"/><Relationship Id="rId24" Target="slides/slide21.xml" Type="http://schemas.openxmlformats.org/officeDocument/2006/relationships/slide"/><Relationship Id="rId25" Target="slides/slide22.xml" Type="http://schemas.openxmlformats.org/officeDocument/2006/relationships/slide"/><Relationship Id="rId26" Target="tags/tag39.xml" Type="http://schemas.openxmlformats.org/officeDocument/2006/relationships/tags"/><Relationship Id="rId27" Target="presProps.xml" Type="http://schemas.openxmlformats.org/officeDocument/2006/relationships/presProps"/><Relationship Id="rId28" Target="viewProps.xml" Type="http://schemas.openxmlformats.org/officeDocument/2006/relationships/viewProps"/><Relationship Id="rId29" Target="theme/theme1.xml" Type="http://schemas.openxmlformats.org/officeDocument/2006/relationships/theme"/><Relationship Id="rId3" Target="notesMasters/notesMaster1.xml" Type="http://schemas.openxmlformats.org/officeDocument/2006/relationships/notesMaster"/><Relationship Id="rId30" Target="tableStyles.xml" Type="http://schemas.openxmlformats.org/officeDocument/2006/relationships/tableStyles"/><Relationship Id="rId32" Target="revisionInfo.xml" Type="http://schemas.microsoft.com/office/2015/10/relationships/revisionInfo"/><Relationship Id="rId4" Target="slides/slide1.xml" Type="http://schemas.openxmlformats.org/officeDocument/2006/relationships/slide"/><Relationship Id="rId5" Target="slides/slide2.xml" Type="http://schemas.openxmlformats.org/officeDocument/2006/relationships/slide"/><Relationship Id="rId6" Target="slides/slide3.xml" Type="http://schemas.openxmlformats.org/officeDocument/2006/relationships/slide"/><Relationship Id="rId7" Target="slides/slide4.xml" Type="http://schemas.openxmlformats.org/officeDocument/2006/relationships/slide"/><Relationship Id="rId8" Target="slides/slide5.xml" Type="http://schemas.openxmlformats.org/officeDocument/2006/relationships/slide"/><Relationship Id="rId9" Target="slides/slide6.xml" Type="http://schemas.openxmlformats.org/officeDocument/2006/relationships/slide"/></Relationships>
</file>

<file path=ppt/notesMasters/_rels/notes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D89C8F-A68A-4DE5-91C3-67D345E25510}" type="datetimeFigureOut">
              <a:rPr lang="zh-CN" altLang="en-US" smtClean="0"/>
              <a:t>2018/6/1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2F1B75-F31F-473C-B653-A1D439D4610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2048805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slides/slide1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0.xml.rels><?xml version="1.0" encoding="UTF-8" standalone="yes"?><Relationships xmlns="http://schemas.openxmlformats.org/package/2006/relationships"><Relationship Id="rId1" Target="../slides/slide10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1.xml.rels><?xml version="1.0" encoding="UTF-8" standalone="yes"?><Relationships xmlns="http://schemas.openxmlformats.org/package/2006/relationships"><Relationship Id="rId1" Target="../slides/slide11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2.xml.rels><?xml version="1.0" encoding="UTF-8" standalone="yes"?><Relationships xmlns="http://schemas.openxmlformats.org/package/2006/relationships"><Relationship Id="rId1" Target="../slides/slide12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3.xml.rels><?xml version="1.0" encoding="UTF-8" standalone="yes"?><Relationships xmlns="http://schemas.openxmlformats.org/package/2006/relationships"><Relationship Id="rId1" Target="../slides/slide13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4.xml.rels><?xml version="1.0" encoding="UTF-8" standalone="yes"?><Relationships xmlns="http://schemas.openxmlformats.org/package/2006/relationships"><Relationship Id="rId1" Target="../slides/slide14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5.xml.rels><?xml version="1.0" encoding="UTF-8" standalone="yes"?><Relationships xmlns="http://schemas.openxmlformats.org/package/2006/relationships"><Relationship Id="rId1" Target="../slides/slide15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6.xml.rels><?xml version="1.0" encoding="UTF-8" standalone="yes"?><Relationships xmlns="http://schemas.openxmlformats.org/package/2006/relationships"><Relationship Id="rId1" Target="../slides/slide16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7.xml.rels><?xml version="1.0" encoding="UTF-8" standalone="yes"?><Relationships xmlns="http://schemas.openxmlformats.org/package/2006/relationships"><Relationship Id="rId1" Target="../slides/slide17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8.xml.rels><?xml version="1.0" encoding="UTF-8" standalone="yes"?><Relationships xmlns="http://schemas.openxmlformats.org/package/2006/relationships"><Relationship Id="rId1" Target="../slides/slide18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9.xml.rels><?xml version="1.0" encoding="UTF-8" standalone="yes"?><Relationships xmlns="http://schemas.openxmlformats.org/package/2006/relationships"><Relationship Id="rId1" Target="../slides/slide19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.xml.rels><?xml version="1.0" encoding="UTF-8" standalone="yes"?><Relationships xmlns="http://schemas.openxmlformats.org/package/2006/relationships"><Relationship Id="rId1" Target="../slides/slide2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0.xml.rels><?xml version="1.0" encoding="UTF-8" standalone="yes"?><Relationships xmlns="http://schemas.openxmlformats.org/package/2006/relationships"><Relationship Id="rId1" Target="../slides/slide20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1.xml.rels><?xml version="1.0" encoding="UTF-8" standalone="yes"?><Relationships xmlns="http://schemas.openxmlformats.org/package/2006/relationships"><Relationship Id="rId1" Target="../slides/slide21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2.xml.rels><?xml version="1.0" encoding="UTF-8" standalone="yes"?><Relationships xmlns="http://schemas.openxmlformats.org/package/2006/relationships"><Relationship Id="rId1" Target="../slides/slide22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3.xml.rels><?xml version="1.0" encoding="UTF-8" standalone="yes"?><Relationships xmlns="http://schemas.openxmlformats.org/package/2006/relationships"><Relationship Id="rId1" Target="../slides/slide3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4.xml.rels><?xml version="1.0" encoding="UTF-8" standalone="yes"?><Relationships xmlns="http://schemas.openxmlformats.org/package/2006/relationships"><Relationship Id="rId1" Target="../slides/slide4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5.xml.rels><?xml version="1.0" encoding="UTF-8" standalone="yes"?><Relationships xmlns="http://schemas.openxmlformats.org/package/2006/relationships"><Relationship Id="rId1" Target="../slides/slide5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6.xml.rels><?xml version="1.0" encoding="UTF-8" standalone="yes"?><Relationships xmlns="http://schemas.openxmlformats.org/package/2006/relationships"><Relationship Id="rId1" Target="../slides/slide6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7.xml.rels><?xml version="1.0" encoding="UTF-8" standalone="yes"?><Relationships xmlns="http://schemas.openxmlformats.org/package/2006/relationships"><Relationship Id="rId1" Target="../slides/slide7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8.xml.rels><?xml version="1.0" encoding="UTF-8" standalone="yes"?><Relationships xmlns="http://schemas.openxmlformats.org/package/2006/relationships"><Relationship Id="rId1" Target="../slides/slide8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9.xml.rels><?xml version="1.0" encoding="UTF-8" standalone="yes"?><Relationships xmlns="http://schemas.openxmlformats.org/package/2006/relationships"><Relationship Id="rId1" Target="../slides/slide9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9282626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92668870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06648163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5019812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81011382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90501614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71865509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56176267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0960642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3528925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42801220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71506138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74988691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71341672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0752834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6370042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2399440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8621232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1198673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714180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1312459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074462225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media/image1.jpeg" Type="http://schemas.openxmlformats.org/officeDocument/2006/relationships/image"/><Relationship Id="rId2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media/image1.jpeg" Type="http://schemas.openxmlformats.org/officeDocument/2006/relationships/image"/><Relationship Id="rId2" Target="../slideMasters/slideMaster1.xml" Type="http://schemas.openxmlformats.org/officeDocument/2006/relationships/slideMaster"/></Relationships>
</file>

<file path=ppt/slideLayouts/_rels/slideLayout2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4"/>
          <p:cNvPicPr>
            <a:picLocks noChangeAspect="1" noChangeArrowheads="1"/>
          </p:cNvPicPr>
          <p:nvPr userDrawn="1"/>
        </p:nvPicPr>
        <p:blipFill>
          <a:blip r:embed="rId1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 bwMode="auto">
          <a:xfrm>
            <a:off x="3552" y="1"/>
            <a:ext cx="1218844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val="2125067843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E515B-3077-4111-9A61-B488A1FED381}" type="datetimeFigureOut">
              <a:rPr lang="zh-CN" altLang="en-US" smtClean="0"/>
              <a:t>2018/6/1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EF75E-3085-4A88-8F96-4B069FEE4B8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677330758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E515B-3077-4111-9A61-B488A1FED381}" type="datetimeFigureOut">
              <a:rPr lang="zh-CN" altLang="en-US" smtClean="0"/>
              <a:t>2018/6/1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EF75E-3085-4A88-8F96-4B069FEE4B8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005542327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2018/6/1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881119895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2018/6/1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568584089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2018/6/1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322799947"/>
      </p:ext>
    </p:extLst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2018/6/1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70044809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2018/6/1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404295633"/>
      </p:ext>
    </p:extLst>
  </p:cSld>
  <p:clrMapOvr>
    <a:masterClrMapping/>
  </p:clrMapOvr>
  <p:transition/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2018/6/1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810030740"/>
      </p:ext>
    </p:extLst>
  </p:cSld>
  <p:clrMapOvr>
    <a:masterClrMapping/>
  </p:clrMapOvr>
  <p:transition/>
  <p:timing/>
</p:sldLayout>
</file>

<file path=ppt/slideLayouts/slideLayout1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2018/6/1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4173802919"/>
      </p:ext>
    </p:extLst>
  </p:cSld>
  <p:clrMapOvr>
    <a:masterClrMapping/>
  </p:clrMapOvr>
  <p:transition/>
  <p:timing/>
</p:sldLayout>
</file>

<file path=ppt/slideLayouts/slideLayout1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2018/6/1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465306745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7" name="Picture 4"/>
          <p:cNvPicPr>
            <a:picLocks noChangeAspect="1" noChangeArrowheads="1"/>
          </p:cNvPicPr>
          <p:nvPr userDrawn="1"/>
        </p:nvPicPr>
        <p:blipFill>
          <a:blip r:embed="rId1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 bwMode="auto">
          <a:xfrm>
            <a:off x="3552" y="1"/>
            <a:ext cx="1218844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</a:extLst>
        </p:spPr>
      </p:pic>
      <p:cxnSp>
        <p:nvCxnSpPr>
          <p:cNvPr id="11" name="直接连接符 10"/>
          <p:cNvCxnSpPr/>
          <p:nvPr userDrawn="1"/>
        </p:nvCxnSpPr>
        <p:spPr>
          <a:xfrm>
            <a:off x="743903" y="719872"/>
            <a:ext cx="6120921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组合 1"/>
          <p:cNvGrpSpPr/>
          <p:nvPr userDrawn="1"/>
        </p:nvGrpSpPr>
        <p:grpSpPr>
          <a:xfrm>
            <a:off x="0" y="0"/>
            <a:ext cx="1026885" cy="815331"/>
            <a:chExt cx="1026885" cy="815331"/>
          </a:xfrm>
        </p:grpSpPr>
        <p:grpSp>
          <p:nvGrpSpPr>
            <p:cNvPr id="8" name="组合 7"/>
            <p:cNvGrpSpPr/>
            <p:nvPr userDrawn="1"/>
          </p:nvGrpSpPr>
          <p:grpSpPr>
            <a:xfrm>
              <a:off x="0" y="0"/>
              <a:ext cx="743903" cy="641444"/>
              <a:chOff x="540674" y="2478267"/>
              <a:chExt cx="1205922" cy="1039829"/>
            </a:xfrm>
          </p:grpSpPr>
          <p:sp>
            <p:nvSpPr>
              <p:cNvPr id="9" name="六边形 8"/>
              <p:cNvSpPr/>
              <p:nvPr/>
            </p:nvSpPr>
            <p:spPr>
              <a:xfrm>
                <a:off x="540674" y="2478267"/>
                <a:ext cx="1205922" cy="1039829"/>
              </a:xfrm>
              <a:prstGeom prst="hexagon">
                <a:avLst/>
              </a:prstGeom>
              <a:gradFill flip="none" rotWithShape="1">
                <a:gsLst>
                  <a:gs pos="100000">
                    <a:srgbClr val="FCFCFC"/>
                  </a:gs>
                  <a:gs pos="0">
                    <a:srgbClr val="CCCCCC"/>
                  </a:gs>
                </a:gsLst>
                <a:lin ang="7200000" scaled="0"/>
              </a:gradFill>
              <a:ln w="12700">
                <a:gradFill>
                  <a:gsLst>
                    <a:gs pos="89000">
                      <a:schemeClr val="bg1">
                        <a:lumMod val="85000"/>
                      </a:schemeClr>
                    </a:gs>
                    <a:gs pos="0">
                      <a:schemeClr val="bg1"/>
                    </a:gs>
                  </a:gsLst>
                  <a:lin ang="7200000" scaled="0"/>
                </a:gradFill>
              </a:ln>
              <a:effectLst>
                <a:outerShdw blurRad="254000" dist="127000" dir="8160000" algn="tr" rotWithShape="0">
                  <a:prstClr val="black">
                    <a:alpha val="34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latin typeface="+mj-ea"/>
                  <a:ea typeface="+mj-ea"/>
                </a:endParaRPr>
              </a:p>
            </p:txBody>
          </p:sp>
          <p:sp>
            <p:nvSpPr>
              <p:cNvPr id="10" name="六边形 9"/>
              <p:cNvSpPr/>
              <p:nvPr/>
            </p:nvSpPr>
            <p:spPr>
              <a:xfrm>
                <a:off x="662776" y="2583551"/>
                <a:ext cx="961719" cy="829261"/>
              </a:xfrm>
              <a:prstGeom prst="hexagon">
                <a:avLst/>
              </a:prstGeom>
              <a:solidFill>
                <a:srgbClr val="0297F0"/>
              </a:solidFill>
              <a:ln>
                <a:noFill/>
              </a:ln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14400"/>
                <a:endParaRPr lang="zh-CN" altLang="en-US" sz="180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12" name="组合 11"/>
            <p:cNvGrpSpPr/>
            <p:nvPr userDrawn="1"/>
          </p:nvGrpSpPr>
          <p:grpSpPr>
            <a:xfrm>
              <a:off x="282982" y="173887"/>
              <a:ext cx="743903" cy="641444"/>
              <a:chOff x="540674" y="2478267"/>
              <a:chExt cx="1205922" cy="1039829"/>
            </a:xfrm>
          </p:grpSpPr>
          <p:sp>
            <p:nvSpPr>
              <p:cNvPr id="13" name="六边形 12"/>
              <p:cNvSpPr/>
              <p:nvPr/>
            </p:nvSpPr>
            <p:spPr>
              <a:xfrm>
                <a:off x="540674" y="2478267"/>
                <a:ext cx="1205922" cy="1039829"/>
              </a:xfrm>
              <a:prstGeom prst="hexagon">
                <a:avLst/>
              </a:prstGeom>
              <a:gradFill flip="none" rotWithShape="1">
                <a:gsLst>
                  <a:gs pos="100000">
                    <a:srgbClr val="FCFCFC"/>
                  </a:gs>
                  <a:gs pos="0">
                    <a:srgbClr val="CCCCCC"/>
                  </a:gs>
                </a:gsLst>
                <a:lin ang="7200000" scaled="0"/>
              </a:gradFill>
              <a:ln w="12700">
                <a:gradFill>
                  <a:gsLst>
                    <a:gs pos="89000">
                      <a:schemeClr val="bg1">
                        <a:lumMod val="85000"/>
                      </a:schemeClr>
                    </a:gs>
                    <a:gs pos="0">
                      <a:schemeClr val="bg1"/>
                    </a:gs>
                  </a:gsLst>
                  <a:lin ang="7200000" scaled="0"/>
                </a:gradFill>
              </a:ln>
              <a:effectLst>
                <a:outerShdw blurRad="254000" dist="127000" dir="8160000" algn="tr" rotWithShape="0">
                  <a:prstClr val="black">
                    <a:alpha val="34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latin typeface="+mj-ea"/>
                  <a:ea typeface="+mj-ea"/>
                </a:endParaRPr>
              </a:p>
            </p:txBody>
          </p:sp>
          <p:sp>
            <p:nvSpPr>
              <p:cNvPr id="14" name="六边形 13"/>
              <p:cNvSpPr/>
              <p:nvPr/>
            </p:nvSpPr>
            <p:spPr>
              <a:xfrm>
                <a:off x="662776" y="2583551"/>
                <a:ext cx="961719" cy="829261"/>
              </a:xfrm>
              <a:prstGeom prst="hexagon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14400"/>
                <a:endParaRPr lang="zh-CN" altLang="en-US" sz="180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val="93957408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2018/6/1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897710919"/>
      </p:ext>
    </p:extLst>
  </p:cSld>
  <p:clrMapOvr>
    <a:masterClrMapping/>
  </p:clrMapOvr>
  <p:transition/>
  <p:timing/>
</p:sldLayout>
</file>

<file path=ppt/slideLayouts/slideLayout2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2018/6/1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86205159"/>
      </p:ext>
    </p:extLst>
  </p:cSld>
  <p:clrMapOvr>
    <a:masterClrMapping/>
  </p:clrMapOvr>
  <p:transition/>
  <p:timing/>
</p:sldLayout>
</file>

<file path=ppt/slideLayouts/slideLayout2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2018/6/1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722970269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E515B-3077-4111-9A61-B488A1FED381}" type="datetimeFigureOut">
              <a:rPr lang="zh-CN" altLang="en-US" smtClean="0"/>
              <a:t>2018/6/1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EF75E-3085-4A88-8F96-4B069FEE4B8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157560857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E515B-3077-4111-9A61-B488A1FED381}" type="datetimeFigureOut">
              <a:rPr lang="zh-CN" altLang="en-US" smtClean="0"/>
              <a:t>2018/6/1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EF75E-3085-4A88-8F96-4B069FEE4B8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080457597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E515B-3077-4111-9A61-B488A1FED381}" type="datetimeFigureOut">
              <a:rPr lang="zh-CN" altLang="en-US" smtClean="0"/>
              <a:t>2018/6/1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EF75E-3085-4A88-8F96-4B069FEE4B8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024865361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E515B-3077-4111-9A61-B488A1FED381}" type="datetimeFigureOut">
              <a:rPr lang="zh-CN" altLang="en-US" smtClean="0"/>
              <a:t>2018/6/1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EF75E-3085-4A88-8F96-4B069FEE4B8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447049489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E515B-3077-4111-9A61-B488A1FED381}" type="datetimeFigureOut">
              <a:rPr lang="zh-CN" altLang="en-US" smtClean="0"/>
              <a:t>2018/6/1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EF75E-3085-4A88-8F96-4B069FEE4B8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364171692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E515B-3077-4111-9A61-B488A1FED381}" type="datetimeFigureOut">
              <a:rPr lang="zh-CN" altLang="en-US" smtClean="0"/>
              <a:t>2018/6/1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EF75E-3085-4A88-8F96-4B069FEE4B8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00097080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E515B-3077-4111-9A61-B488A1FED381}" type="datetimeFigureOut">
              <a:rPr lang="zh-CN" altLang="en-US" smtClean="0"/>
              <a:t>2018/6/1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EF75E-3085-4A88-8F96-4B069FEE4B8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762614486"/>
      </p:ext>
    </p:extLst>
  </p:cSld>
  <p:clrMapOvr>
    <a:masterClrMapping/>
  </p:clrMapOvr>
  <p:transition/>
  <p:timing/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10" Target="../slideLayouts/slideLayout21.xml" Type="http://schemas.openxmlformats.org/officeDocument/2006/relationships/slideLayout"/><Relationship Id="rId11" Target="../slideLayouts/slideLayout22.xml" Type="http://schemas.openxmlformats.org/officeDocument/2006/relationships/slideLayout"/><Relationship Id="rId12" Target="../theme/theme2.xml" Type="http://schemas.openxmlformats.org/officeDocument/2006/relationships/theme"/><Relationship Id="rId2" Target="../slideLayouts/slideLayout13.xml" Type="http://schemas.openxmlformats.org/officeDocument/2006/relationships/slideLayout"/><Relationship Id="rId3" Target="../slideLayouts/slideLayout14.xml" Type="http://schemas.openxmlformats.org/officeDocument/2006/relationships/slideLayout"/><Relationship Id="rId4" Target="../slideLayouts/slideLayout15.xml" Type="http://schemas.openxmlformats.org/officeDocument/2006/relationships/slideLayout"/><Relationship Id="rId5" Target="../slideLayouts/slideLayout16.xml" Type="http://schemas.openxmlformats.org/officeDocument/2006/relationships/slideLayout"/><Relationship Id="rId6" Target="../slideLayouts/slideLayout17.xml" Type="http://schemas.openxmlformats.org/officeDocument/2006/relationships/slideLayout"/><Relationship Id="rId7" Target="../slideLayouts/slideLayout18.xml" Type="http://schemas.openxmlformats.org/officeDocument/2006/relationships/slideLayout"/><Relationship Id="rId8" Target="../slideLayouts/slideLayout19.xml" Type="http://schemas.openxmlformats.org/officeDocument/2006/relationships/slideLayout"/><Relationship Id="rId9" Target="../slideLayouts/slideLayout20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9E515B-3077-4111-9A61-B488A1FED381}" type="datetimeFigureOut">
              <a:rPr lang="zh-CN" altLang="en-US" smtClean="0"/>
              <a:t>2018/6/1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BEF75E-3085-4A88-8F96-4B069FEE4B8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781134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2018/6/1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948322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.xml" Type="http://schemas.openxmlformats.org/officeDocument/2006/relationships/notesSlide"/></Relationships>
</file>

<file path=ppt/slides/_rels/slide10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10.xml" Type="http://schemas.openxmlformats.org/officeDocument/2006/relationships/notesSlide"/></Relationships>
</file>

<file path=ppt/slides/_rels/slide11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11.xml" Type="http://schemas.openxmlformats.org/officeDocument/2006/relationships/notesSlide"/></Relationships>
</file>

<file path=ppt/slides/_rels/slide1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12.xml" Type="http://schemas.openxmlformats.org/officeDocument/2006/relationships/notesSlide"/></Relationships>
</file>

<file path=ppt/slides/_rels/slide13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3.xml" Type="http://schemas.openxmlformats.org/officeDocument/2006/relationships/notesSlide"/></Relationships>
</file>

<file path=ppt/slides/_rels/slide14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14.xml" Type="http://schemas.openxmlformats.org/officeDocument/2006/relationships/notesSlide"/></Relationships>
</file>

<file path=ppt/slides/_rels/slide15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15.xml" Type="http://schemas.openxmlformats.org/officeDocument/2006/relationships/notesSlide"/></Relationships>
</file>

<file path=ppt/slides/_rels/slide16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16.xml" Type="http://schemas.openxmlformats.org/officeDocument/2006/relationships/notesSlide"/></Relationships>
</file>

<file path=ppt/slides/_rels/slide17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17.xml" Type="http://schemas.openxmlformats.org/officeDocument/2006/relationships/notesSlide"/></Relationships>
</file>

<file path=ppt/slides/_rels/slide18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8.xml" Type="http://schemas.openxmlformats.org/officeDocument/2006/relationships/notesSlide"/></Relationships>
</file>

<file path=ppt/slides/_rels/slide19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19.xml" Type="http://schemas.openxmlformats.org/officeDocument/2006/relationships/notesSlide"/></Relationships>
</file>

<file path=ppt/slides/_rels/slide2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2.xml" Type="http://schemas.openxmlformats.org/officeDocument/2006/relationships/notesSlide"/></Relationships>
</file>

<file path=ppt/slides/_rels/slide20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10" Target="../tags/tag9.xml" Type="http://schemas.openxmlformats.org/officeDocument/2006/relationships/tags"/><Relationship Id="rId11" Target="../tags/tag10.xml" Type="http://schemas.openxmlformats.org/officeDocument/2006/relationships/tags"/><Relationship Id="rId12" Target="../tags/tag11.xml" Type="http://schemas.openxmlformats.org/officeDocument/2006/relationships/tags"/><Relationship Id="rId13" Target="../tags/tag12.xml" Type="http://schemas.openxmlformats.org/officeDocument/2006/relationships/tags"/><Relationship Id="rId14" Target="../tags/tag13.xml" Type="http://schemas.openxmlformats.org/officeDocument/2006/relationships/tags"/><Relationship Id="rId15" Target="../tags/tag14.xml" Type="http://schemas.openxmlformats.org/officeDocument/2006/relationships/tags"/><Relationship Id="rId16" Target="../tags/tag15.xml" Type="http://schemas.openxmlformats.org/officeDocument/2006/relationships/tags"/><Relationship Id="rId17" Target="../tags/tag16.xml" Type="http://schemas.openxmlformats.org/officeDocument/2006/relationships/tags"/><Relationship Id="rId18" Target="../tags/tag17.xml" Type="http://schemas.openxmlformats.org/officeDocument/2006/relationships/tags"/><Relationship Id="rId19" Target="../tags/tag18.xml" Type="http://schemas.openxmlformats.org/officeDocument/2006/relationships/tags"/><Relationship Id="rId2" Target="../notesSlides/notesSlide20.xml" Type="http://schemas.openxmlformats.org/officeDocument/2006/relationships/notesSlide"/><Relationship Id="rId20" Target="../tags/tag19.xml" Type="http://schemas.openxmlformats.org/officeDocument/2006/relationships/tags"/><Relationship Id="rId21" Target="../tags/tag20.xml" Type="http://schemas.openxmlformats.org/officeDocument/2006/relationships/tags"/><Relationship Id="rId22" Target="../tags/tag21.xml" Type="http://schemas.openxmlformats.org/officeDocument/2006/relationships/tags"/><Relationship Id="rId23" Target="../tags/tag22.xml" Type="http://schemas.openxmlformats.org/officeDocument/2006/relationships/tags"/><Relationship Id="rId3" Target="../tags/tag2.xml" Type="http://schemas.openxmlformats.org/officeDocument/2006/relationships/tags"/><Relationship Id="rId4" Target="../tags/tag3.xml" Type="http://schemas.openxmlformats.org/officeDocument/2006/relationships/tags"/><Relationship Id="rId5" Target="../tags/tag4.xml" Type="http://schemas.openxmlformats.org/officeDocument/2006/relationships/tags"/><Relationship Id="rId6" Target="../tags/tag5.xml" Type="http://schemas.openxmlformats.org/officeDocument/2006/relationships/tags"/><Relationship Id="rId7" Target="../tags/tag6.xml" Type="http://schemas.openxmlformats.org/officeDocument/2006/relationships/tags"/><Relationship Id="rId8" Target="../tags/tag7.xml" Type="http://schemas.openxmlformats.org/officeDocument/2006/relationships/tags"/><Relationship Id="rId9" Target="../tags/tag8.xml" Type="http://schemas.openxmlformats.org/officeDocument/2006/relationships/tags"/></Relationships>
</file>

<file path=ppt/slides/_rels/slide21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10" Target="../tags/tag30.xml" Type="http://schemas.openxmlformats.org/officeDocument/2006/relationships/tags"/><Relationship Id="rId11" Target="../tags/tag31.xml" Type="http://schemas.openxmlformats.org/officeDocument/2006/relationships/tags"/><Relationship Id="rId12" Target="../tags/tag32.xml" Type="http://schemas.openxmlformats.org/officeDocument/2006/relationships/tags"/><Relationship Id="rId13" Target="../media/image4.jpeg" Type="http://schemas.openxmlformats.org/officeDocument/2006/relationships/image"/><Relationship Id="rId14" Target="../tags/tag33.xml" Type="http://schemas.openxmlformats.org/officeDocument/2006/relationships/tags"/><Relationship Id="rId15" Target="../tags/tag34.xml" Type="http://schemas.openxmlformats.org/officeDocument/2006/relationships/tags"/><Relationship Id="rId16" Target="../tags/tag35.xml" Type="http://schemas.openxmlformats.org/officeDocument/2006/relationships/tags"/><Relationship Id="rId17" Target="../tags/tag36.xml" Type="http://schemas.openxmlformats.org/officeDocument/2006/relationships/tags"/><Relationship Id="rId18" Target="../tags/tag37.xml" Type="http://schemas.openxmlformats.org/officeDocument/2006/relationships/tags"/><Relationship Id="rId19" Target="../tags/tag38.xml" Type="http://schemas.openxmlformats.org/officeDocument/2006/relationships/tags"/><Relationship Id="rId2" Target="../notesSlides/notesSlide21.xml" Type="http://schemas.openxmlformats.org/officeDocument/2006/relationships/notesSlide"/><Relationship Id="rId3" Target="../tags/tag23.xml" Type="http://schemas.openxmlformats.org/officeDocument/2006/relationships/tags"/><Relationship Id="rId4" Target="../tags/tag24.xml" Type="http://schemas.openxmlformats.org/officeDocument/2006/relationships/tags"/><Relationship Id="rId5" Target="../tags/tag25.xml" Type="http://schemas.openxmlformats.org/officeDocument/2006/relationships/tags"/><Relationship Id="rId6" Target="../tags/tag26.xml" Type="http://schemas.openxmlformats.org/officeDocument/2006/relationships/tags"/><Relationship Id="rId7" Target="../tags/tag27.xml" Type="http://schemas.openxmlformats.org/officeDocument/2006/relationships/tags"/><Relationship Id="rId8" Target="../tags/tag28.xml" Type="http://schemas.openxmlformats.org/officeDocument/2006/relationships/tags"/><Relationship Id="rId9" Target="../tags/tag29.xml" Type="http://schemas.openxmlformats.org/officeDocument/2006/relationships/tags"/></Relationships>
</file>

<file path=ppt/slides/_rels/slide22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22.xml" Type="http://schemas.openxmlformats.org/officeDocument/2006/relationships/notesSlide"/></Relationships>
</file>

<file path=ppt/slides/_rels/slide3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3.xml" Type="http://schemas.openxmlformats.org/officeDocument/2006/relationships/notesSlide"/></Relationships>
</file>

<file path=ppt/slides/_rels/slide4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4.xml" Type="http://schemas.openxmlformats.org/officeDocument/2006/relationships/notesSlide"/></Relationships>
</file>

<file path=ppt/slides/_rels/slide5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5.xml" Type="http://schemas.openxmlformats.org/officeDocument/2006/relationships/notesSlide"/><Relationship Id="rId3" Target="../media/image2.png" Type="http://schemas.openxmlformats.org/officeDocument/2006/relationships/image"/><Relationship Id="rId4" Target="../tags/tag1.xml" Type="http://schemas.openxmlformats.org/officeDocument/2006/relationships/tags"/><Relationship Id="rId5" Target="../media/image3.jpe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6.xml" Type="http://schemas.openxmlformats.org/officeDocument/2006/relationships/notesSlide"/></Relationships>
</file>

<file path=ppt/slides/_rels/slide7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7.xml" Type="http://schemas.openxmlformats.org/officeDocument/2006/relationships/notesSlide"/></Relationships>
</file>

<file path=ppt/slides/_rels/slide8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8.xml" Type="http://schemas.openxmlformats.org/officeDocument/2006/relationships/notesSlide"/></Relationships>
</file>

<file path=ppt/slides/_rels/slide9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9.xml" Type="http://schemas.openxmlformats.org/officeDocument/2006/relationships/notesSlide"/></Relationships>
</file>

<file path=ppt/slides/slide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"/>
          <p:cNvSpPr txBox="1"/>
          <p:nvPr/>
        </p:nvSpPr>
        <p:spPr>
          <a:xfrm>
            <a:off x="2899871" y="3265224"/>
            <a:ext cx="6392258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z="4800">
                <a:solidFill>
                  <a:srgbClr val="0297F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员工转正述职PPT模板</a:t>
            </a:r>
          </a:p>
        </p:txBody>
      </p:sp>
      <p:grpSp>
        <p:nvGrpSpPr>
          <p:cNvPr id="7" name="组合 6"/>
          <p:cNvGrpSpPr/>
          <p:nvPr/>
        </p:nvGrpSpPr>
        <p:grpSpPr>
          <a:xfrm>
            <a:off x="3496821" y="1755512"/>
            <a:ext cx="1290650" cy="1290650"/>
            <a:chOff x="3496821" y="1755512"/>
            <a:chExt cx="1290650" cy="1290650"/>
          </a:xfrm>
        </p:grpSpPr>
        <p:grpSp>
          <p:nvGrpSpPr>
            <p:cNvPr id="3" name="组合 2"/>
            <p:cNvGrpSpPr/>
            <p:nvPr/>
          </p:nvGrpSpPr>
          <p:grpSpPr>
            <a:xfrm>
              <a:off x="3496821" y="1755512"/>
              <a:ext cx="1290650" cy="1290650"/>
              <a:chOff x="4583038" y="1033291"/>
              <a:chExt cx="2838736" cy="2838736"/>
            </a:xfrm>
          </p:grpSpPr>
          <p:sp>
            <p:nvSpPr>
              <p:cNvPr id="4" name="椭圆 3"/>
              <p:cNvSpPr/>
              <p:nvPr/>
            </p:nvSpPr>
            <p:spPr>
              <a:xfrm>
                <a:off x="4583038" y="1033291"/>
                <a:ext cx="2838736" cy="2838736"/>
              </a:xfrm>
              <a:prstGeom prst="ellipse">
                <a:avLst/>
              </a:prstGeom>
              <a:gradFill rotWithShape="1">
                <a:gsLst>
                  <a:gs pos="63000">
                    <a:srgbClr val="ECECEC"/>
                  </a:gs>
                  <a:gs pos="100000">
                    <a:srgbClr val="F7F7F7"/>
                  </a:gs>
                  <a:gs pos="0">
                    <a:srgbClr val="E2E2E2"/>
                  </a:gs>
                </a:gsLst>
                <a:lin ang="4200000" scaled="0"/>
              </a:gradFill>
              <a:ln w="31750">
                <a:gradFill>
                  <a:gsLst>
                    <a:gs pos="0">
                      <a:schemeClr val="bg1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4200000" scaled="0"/>
                </a:gradFill>
              </a:ln>
              <a:effectLst>
                <a:outerShdw algn="ctr" blurRad="177800" dir="4200000" dist="127000" rotWithShape="0" sx="101000" sy="101000">
                  <a:schemeClr val="tx1">
                    <a:lumMod val="90000"/>
                    <a:lumOff val="10000"/>
                    <a:alpha val="40000"/>
                  </a:schemeClr>
                </a:outerShdw>
              </a:effectLst>
            </p:spPr>
            <p:txBody>
              <a:bodyPr anchor="ctr" wrap="none"/>
              <a:lstStyle/>
              <a:p>
                <a:pPr latinLnBrk="1"/>
                <a:endParaRPr altLang="en-US" kumimoji="1" lang="zh-CN" sz="2400">
                  <a:solidFill>
                    <a:srgbClr val="000000"/>
                  </a:solidFill>
                  <a:latin charset="-127" typeface="굴림"/>
                  <a:ea charset="-127" typeface="굴림"/>
                </a:endParaRPr>
              </a:p>
            </p:txBody>
          </p:sp>
          <p:sp>
            <p:nvSpPr>
              <p:cNvPr id="5" name="椭圆 4"/>
              <p:cNvSpPr/>
              <p:nvPr/>
            </p:nvSpPr>
            <p:spPr>
              <a:xfrm>
                <a:off x="4900308" y="1350561"/>
                <a:ext cx="2204196" cy="2204196"/>
              </a:xfrm>
              <a:prstGeom prst="ellipse">
                <a:avLst/>
              </a:prstGeom>
              <a:solidFill>
                <a:srgbClr val="0297F0"/>
              </a:solidFill>
              <a:ln w="31750">
                <a:noFill/>
              </a:ln>
              <a:effectLst>
                <a:innerShdw blurRad="330200">
                  <a:prstClr val="black">
                    <a:alpha val="78000"/>
                  </a:prstClr>
                </a:innerShdw>
              </a:effectLst>
            </p:spPr>
            <p:txBody>
              <a:bodyPr anchor="ctr" wrap="none"/>
              <a:lstStyle/>
              <a:p>
                <a:pPr latinLnBrk="1"/>
                <a:endParaRPr altLang="en-US" kumimoji="1" lang="zh-CN" sz="2600">
                  <a:solidFill>
                    <a:srgbClr val="000000"/>
                  </a:solidFill>
                  <a:latin charset="-127" typeface="굴림"/>
                  <a:ea charset="-127" typeface="굴림"/>
                </a:endParaRPr>
              </a:p>
            </p:txBody>
          </p:sp>
        </p:grpSp>
        <p:sp>
          <p:nvSpPr>
            <p:cNvPr id="22" name="文本框 21"/>
            <p:cNvSpPr txBox="1"/>
            <p:nvPr/>
          </p:nvSpPr>
          <p:spPr>
            <a:xfrm>
              <a:off x="3779864" y="2046419"/>
              <a:ext cx="671550" cy="7010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 sz="40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述</a:t>
              </a:r>
            </a:p>
          </p:txBody>
        </p:sp>
      </p:grpSp>
      <p:grpSp>
        <p:nvGrpSpPr>
          <p:cNvPr id="9" name="组合 8"/>
          <p:cNvGrpSpPr/>
          <p:nvPr/>
        </p:nvGrpSpPr>
        <p:grpSpPr>
          <a:xfrm>
            <a:off x="4803110" y="1755512"/>
            <a:ext cx="1290650" cy="1290650"/>
            <a:chOff x="4803110" y="1755512"/>
            <a:chExt cx="1290650" cy="1290650"/>
          </a:xfrm>
        </p:grpSpPr>
        <p:grpSp>
          <p:nvGrpSpPr>
            <p:cNvPr id="25" name="组合 24"/>
            <p:cNvGrpSpPr/>
            <p:nvPr/>
          </p:nvGrpSpPr>
          <p:grpSpPr>
            <a:xfrm>
              <a:off x="4803110" y="1755512"/>
              <a:ext cx="1290650" cy="1290650"/>
              <a:chOff x="4583038" y="1033291"/>
              <a:chExt cx="2838736" cy="2838736"/>
            </a:xfrm>
          </p:grpSpPr>
          <p:sp>
            <p:nvSpPr>
              <p:cNvPr id="27" name="椭圆 26"/>
              <p:cNvSpPr/>
              <p:nvPr/>
            </p:nvSpPr>
            <p:spPr>
              <a:xfrm>
                <a:off x="4583038" y="1033291"/>
                <a:ext cx="2838736" cy="2838736"/>
              </a:xfrm>
              <a:prstGeom prst="ellipse">
                <a:avLst/>
              </a:prstGeom>
              <a:gradFill rotWithShape="1">
                <a:gsLst>
                  <a:gs pos="63000">
                    <a:srgbClr val="ECECEC"/>
                  </a:gs>
                  <a:gs pos="100000">
                    <a:srgbClr val="F7F7F7"/>
                  </a:gs>
                  <a:gs pos="0">
                    <a:srgbClr val="E2E2E2"/>
                  </a:gs>
                </a:gsLst>
                <a:lin ang="4200000" scaled="0"/>
              </a:gradFill>
              <a:ln w="31750">
                <a:gradFill>
                  <a:gsLst>
                    <a:gs pos="0">
                      <a:schemeClr val="bg1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4200000" scaled="0"/>
                </a:gradFill>
              </a:ln>
              <a:effectLst>
                <a:outerShdw algn="ctr" blurRad="177800" dir="4200000" dist="127000" rotWithShape="0" sx="101000" sy="101000">
                  <a:schemeClr val="tx1">
                    <a:lumMod val="90000"/>
                    <a:lumOff val="10000"/>
                    <a:alpha val="40000"/>
                  </a:schemeClr>
                </a:outerShdw>
              </a:effectLst>
            </p:spPr>
            <p:txBody>
              <a:bodyPr anchor="ctr" wrap="none"/>
              <a:lstStyle/>
              <a:p>
                <a:pPr latinLnBrk="1"/>
                <a:endParaRPr altLang="en-US" kumimoji="1" lang="zh-CN" sz="2400">
                  <a:solidFill>
                    <a:srgbClr val="000000"/>
                  </a:solidFill>
                  <a:latin charset="-127" typeface="굴림"/>
                  <a:ea charset="-127" typeface="굴림"/>
                </a:endParaRPr>
              </a:p>
            </p:txBody>
          </p:sp>
          <p:sp>
            <p:nvSpPr>
              <p:cNvPr id="28" name="椭圆 27"/>
              <p:cNvSpPr/>
              <p:nvPr/>
            </p:nvSpPr>
            <p:spPr>
              <a:xfrm>
                <a:off x="4900308" y="1350561"/>
                <a:ext cx="2204196" cy="2204196"/>
              </a:xfrm>
              <a:prstGeom prst="ellipse">
                <a:avLst/>
              </a:prstGeom>
              <a:solidFill>
                <a:srgbClr val="0297F0"/>
              </a:solidFill>
              <a:ln w="31750">
                <a:noFill/>
              </a:ln>
              <a:effectLst>
                <a:innerShdw blurRad="330200">
                  <a:prstClr val="black">
                    <a:alpha val="78000"/>
                  </a:prstClr>
                </a:innerShdw>
              </a:effectLst>
            </p:spPr>
            <p:txBody>
              <a:bodyPr anchor="ctr" wrap="none"/>
              <a:lstStyle/>
              <a:p>
                <a:pPr latinLnBrk="1"/>
                <a:endParaRPr altLang="en-US" kumimoji="1" lang="zh-CN" sz="2600">
                  <a:solidFill>
                    <a:srgbClr val="000000"/>
                  </a:solidFill>
                  <a:latin charset="-127" typeface="굴림"/>
                  <a:ea charset="-127" typeface="굴림"/>
                </a:endParaRPr>
              </a:p>
            </p:txBody>
          </p:sp>
        </p:grpSp>
        <p:sp>
          <p:nvSpPr>
            <p:cNvPr id="26" name="文本框 25"/>
            <p:cNvSpPr txBox="1"/>
            <p:nvPr/>
          </p:nvSpPr>
          <p:spPr>
            <a:xfrm>
              <a:off x="5086152" y="2046419"/>
              <a:ext cx="671550" cy="7010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 sz="40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职</a:t>
              </a:r>
            </a:p>
          </p:txBody>
        </p:sp>
      </p:grpSp>
      <p:grpSp>
        <p:nvGrpSpPr>
          <p:cNvPr id="10" name="组合 9"/>
          <p:cNvGrpSpPr/>
          <p:nvPr/>
        </p:nvGrpSpPr>
        <p:grpSpPr>
          <a:xfrm>
            <a:off x="6119447" y="1755512"/>
            <a:ext cx="1290650" cy="1290650"/>
            <a:chOff x="6119447" y="1755512"/>
            <a:chExt cx="1290650" cy="1290650"/>
          </a:xfrm>
        </p:grpSpPr>
        <p:grpSp>
          <p:nvGrpSpPr>
            <p:cNvPr id="30" name="组合 29"/>
            <p:cNvGrpSpPr/>
            <p:nvPr/>
          </p:nvGrpSpPr>
          <p:grpSpPr>
            <a:xfrm>
              <a:off x="6119447" y="1755512"/>
              <a:ext cx="1290650" cy="1290650"/>
              <a:chOff x="4583038" y="1033291"/>
              <a:chExt cx="2838736" cy="2838736"/>
            </a:xfrm>
          </p:grpSpPr>
          <p:sp>
            <p:nvSpPr>
              <p:cNvPr id="32" name="椭圆 31"/>
              <p:cNvSpPr/>
              <p:nvPr/>
            </p:nvSpPr>
            <p:spPr>
              <a:xfrm>
                <a:off x="4583038" y="1033291"/>
                <a:ext cx="2838736" cy="2838736"/>
              </a:xfrm>
              <a:prstGeom prst="ellipse">
                <a:avLst/>
              </a:prstGeom>
              <a:gradFill rotWithShape="1">
                <a:gsLst>
                  <a:gs pos="63000">
                    <a:srgbClr val="ECECEC"/>
                  </a:gs>
                  <a:gs pos="100000">
                    <a:srgbClr val="F7F7F7"/>
                  </a:gs>
                  <a:gs pos="0">
                    <a:srgbClr val="E2E2E2"/>
                  </a:gs>
                </a:gsLst>
                <a:lin ang="4200000" scaled="0"/>
              </a:gradFill>
              <a:ln w="31750">
                <a:gradFill>
                  <a:gsLst>
                    <a:gs pos="0">
                      <a:schemeClr val="bg1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4200000" scaled="0"/>
                </a:gradFill>
              </a:ln>
              <a:effectLst>
                <a:outerShdw algn="ctr" blurRad="177800" dir="4200000" dist="127000" rotWithShape="0" sx="101000" sy="101000">
                  <a:schemeClr val="tx1">
                    <a:lumMod val="90000"/>
                    <a:lumOff val="10000"/>
                    <a:alpha val="40000"/>
                  </a:schemeClr>
                </a:outerShdw>
              </a:effectLst>
            </p:spPr>
            <p:txBody>
              <a:bodyPr anchor="ctr" wrap="none"/>
              <a:lstStyle/>
              <a:p>
                <a:pPr latinLnBrk="1"/>
                <a:endParaRPr altLang="en-US" kumimoji="1" lang="zh-CN" sz="2400">
                  <a:solidFill>
                    <a:srgbClr val="000000"/>
                  </a:solidFill>
                  <a:latin charset="-127" typeface="굴림"/>
                  <a:ea charset="-127" typeface="굴림"/>
                </a:endParaRPr>
              </a:p>
            </p:txBody>
          </p:sp>
          <p:sp>
            <p:nvSpPr>
              <p:cNvPr id="33" name="椭圆 32"/>
              <p:cNvSpPr/>
              <p:nvPr/>
            </p:nvSpPr>
            <p:spPr>
              <a:xfrm>
                <a:off x="4900308" y="1350561"/>
                <a:ext cx="2204196" cy="2204196"/>
              </a:xfrm>
              <a:prstGeom prst="ellipse">
                <a:avLst/>
              </a:prstGeom>
              <a:solidFill>
                <a:srgbClr val="0297F0"/>
              </a:solidFill>
              <a:ln w="31750">
                <a:noFill/>
              </a:ln>
              <a:effectLst>
                <a:innerShdw blurRad="330200">
                  <a:prstClr val="black">
                    <a:alpha val="78000"/>
                  </a:prstClr>
                </a:innerShdw>
              </a:effectLst>
            </p:spPr>
            <p:txBody>
              <a:bodyPr anchor="ctr" wrap="none"/>
              <a:lstStyle/>
              <a:p>
                <a:pPr latinLnBrk="1"/>
                <a:endParaRPr altLang="en-US" kumimoji="1" lang="zh-CN" sz="2600">
                  <a:solidFill>
                    <a:srgbClr val="000000"/>
                  </a:solidFill>
                  <a:latin charset="-127" typeface="굴림"/>
                  <a:ea charset="-127" typeface="굴림"/>
                </a:endParaRPr>
              </a:p>
            </p:txBody>
          </p:sp>
        </p:grpSp>
        <p:sp>
          <p:nvSpPr>
            <p:cNvPr id="31" name="文本框 30"/>
            <p:cNvSpPr txBox="1"/>
            <p:nvPr/>
          </p:nvSpPr>
          <p:spPr>
            <a:xfrm>
              <a:off x="6402490" y="2046419"/>
              <a:ext cx="671550" cy="7010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 sz="40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报</a:t>
              </a:r>
            </a:p>
          </p:txBody>
        </p:sp>
      </p:grpSp>
      <p:grpSp>
        <p:nvGrpSpPr>
          <p:cNvPr id="11" name="组合 10"/>
          <p:cNvGrpSpPr/>
          <p:nvPr/>
        </p:nvGrpSpPr>
        <p:grpSpPr>
          <a:xfrm>
            <a:off x="7435780" y="1755512"/>
            <a:ext cx="1290650" cy="1290650"/>
            <a:chOff x="7435780" y="1755512"/>
            <a:chExt cx="1290650" cy="1290650"/>
          </a:xfrm>
        </p:grpSpPr>
        <p:grpSp>
          <p:nvGrpSpPr>
            <p:cNvPr id="35" name="组合 34"/>
            <p:cNvGrpSpPr/>
            <p:nvPr/>
          </p:nvGrpSpPr>
          <p:grpSpPr>
            <a:xfrm>
              <a:off x="7435780" y="1755512"/>
              <a:ext cx="1290650" cy="1290650"/>
              <a:chOff x="4583038" y="1033291"/>
              <a:chExt cx="2838736" cy="2838736"/>
            </a:xfrm>
          </p:grpSpPr>
          <p:sp>
            <p:nvSpPr>
              <p:cNvPr id="37" name="椭圆 36"/>
              <p:cNvSpPr/>
              <p:nvPr/>
            </p:nvSpPr>
            <p:spPr>
              <a:xfrm>
                <a:off x="4583038" y="1033291"/>
                <a:ext cx="2838736" cy="2838736"/>
              </a:xfrm>
              <a:prstGeom prst="ellipse">
                <a:avLst/>
              </a:prstGeom>
              <a:gradFill rotWithShape="1">
                <a:gsLst>
                  <a:gs pos="63000">
                    <a:srgbClr val="ECECEC"/>
                  </a:gs>
                  <a:gs pos="100000">
                    <a:srgbClr val="F7F7F7"/>
                  </a:gs>
                  <a:gs pos="0">
                    <a:srgbClr val="E2E2E2"/>
                  </a:gs>
                </a:gsLst>
                <a:lin ang="4200000" scaled="0"/>
              </a:gradFill>
              <a:ln w="31750">
                <a:gradFill>
                  <a:gsLst>
                    <a:gs pos="0">
                      <a:schemeClr val="bg1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4200000" scaled="0"/>
                </a:gradFill>
              </a:ln>
              <a:effectLst>
                <a:outerShdw algn="ctr" blurRad="177800" dir="4200000" dist="127000" rotWithShape="0" sx="101000" sy="101000">
                  <a:schemeClr val="tx1">
                    <a:lumMod val="90000"/>
                    <a:lumOff val="10000"/>
                    <a:alpha val="40000"/>
                  </a:schemeClr>
                </a:outerShdw>
              </a:effectLst>
            </p:spPr>
            <p:txBody>
              <a:bodyPr anchor="ctr" wrap="none"/>
              <a:lstStyle/>
              <a:p>
                <a:pPr latinLnBrk="1"/>
                <a:endParaRPr altLang="en-US" kumimoji="1" lang="zh-CN" sz="2400">
                  <a:solidFill>
                    <a:srgbClr val="000000"/>
                  </a:solidFill>
                  <a:latin charset="-127" typeface="굴림"/>
                  <a:ea charset="-127" typeface="굴림"/>
                </a:endParaRPr>
              </a:p>
            </p:txBody>
          </p:sp>
          <p:sp>
            <p:nvSpPr>
              <p:cNvPr id="38" name="椭圆 37"/>
              <p:cNvSpPr/>
              <p:nvPr/>
            </p:nvSpPr>
            <p:spPr>
              <a:xfrm>
                <a:off x="4900308" y="1350561"/>
                <a:ext cx="2204196" cy="2204196"/>
              </a:xfrm>
              <a:prstGeom prst="ellipse">
                <a:avLst/>
              </a:prstGeom>
              <a:solidFill>
                <a:srgbClr val="0297F0"/>
              </a:solidFill>
              <a:ln w="31750">
                <a:noFill/>
              </a:ln>
              <a:effectLst>
                <a:innerShdw blurRad="330200">
                  <a:prstClr val="black">
                    <a:alpha val="78000"/>
                  </a:prstClr>
                </a:innerShdw>
              </a:effectLst>
            </p:spPr>
            <p:txBody>
              <a:bodyPr anchor="ctr" wrap="none"/>
              <a:lstStyle/>
              <a:p>
                <a:pPr latinLnBrk="1"/>
                <a:endParaRPr altLang="en-US" kumimoji="1" lang="zh-CN" sz="2600">
                  <a:solidFill>
                    <a:srgbClr val="000000"/>
                  </a:solidFill>
                  <a:latin charset="-127" typeface="굴림"/>
                  <a:ea charset="-127" typeface="굴림"/>
                </a:endParaRPr>
              </a:p>
            </p:txBody>
          </p:sp>
        </p:grpSp>
        <p:sp>
          <p:nvSpPr>
            <p:cNvPr id="36" name="文本框 35"/>
            <p:cNvSpPr txBox="1"/>
            <p:nvPr/>
          </p:nvSpPr>
          <p:spPr>
            <a:xfrm>
              <a:off x="7718823" y="2046419"/>
              <a:ext cx="671550" cy="7010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 sz="40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告</a:t>
              </a:r>
            </a:p>
          </p:txBody>
        </p:sp>
      </p:grpSp>
      <p:cxnSp>
        <p:nvCxnSpPr>
          <p:cNvPr id="55" name="直接连接符 54"/>
          <p:cNvCxnSpPr/>
          <p:nvPr/>
        </p:nvCxnSpPr>
        <p:spPr>
          <a:xfrm>
            <a:off x="3016155" y="4151551"/>
            <a:ext cx="604595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文本框 55"/>
          <p:cNvSpPr txBox="1"/>
          <p:nvPr/>
        </p:nvSpPr>
        <p:spPr>
          <a:xfrm>
            <a:off x="3452735" y="4205264"/>
            <a:ext cx="5273696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2000">
                <a:solidFill>
                  <a:srgbClr val="0297F0"/>
                </a:solidFill>
              </a:rPr>
              <a:t>THE PERSONAL POSITIVE DEBRIEFING TEMPLATE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0" y="149165"/>
            <a:ext cx="1760561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b="1" lang="en-US" sz="2000">
                <a:solidFill>
                  <a:srgbClr val="0297F0"/>
                </a:solidFill>
              </a:rPr>
              <a:t>YOUR LOGO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3365090" y="4659086"/>
            <a:ext cx="2952000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>
                <a:solidFill>
                  <a:srgbClr val="0297F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这里请输入您的公司名称</a:t>
            </a:r>
          </a:p>
        </p:txBody>
      </p:sp>
      <p:sp>
        <p:nvSpPr>
          <p:cNvPr id="39" name="文本框 38"/>
          <p:cNvSpPr txBox="1"/>
          <p:nvPr/>
        </p:nvSpPr>
        <p:spPr>
          <a:xfrm>
            <a:off x="7378012" y="4659086"/>
            <a:ext cx="2070787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>
                <a:solidFill>
                  <a:srgbClr val="0297F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述职人：优页PPT</a:t>
            </a:r>
          </a:p>
        </p:txBody>
      </p:sp>
      <p:sp>
        <p:nvSpPr>
          <p:cNvPr id="40" name="任意多边形 39"/>
          <p:cNvSpPr>
            <a:spLocks noChangeAspect="1"/>
          </p:cNvSpPr>
          <p:nvPr/>
        </p:nvSpPr>
        <p:spPr bwMode="auto">
          <a:xfrm>
            <a:off x="2992746" y="4603755"/>
            <a:ext cx="408197" cy="396000"/>
          </a:xfrm>
          <a:custGeom>
            <a:gdLst>
              <a:gd fmla="*/ 262805 w 519288" name="connsiteX0"/>
              <a:gd fmla="*/ 111558 h 503774" name="connsiteY0"/>
              <a:gd fmla="*/ 439744 w 519288" name="connsiteX1"/>
              <a:gd fmla="*/ 276036 h 503774" name="connsiteY1"/>
              <a:gd fmla="*/ 439744 w 519288" name="connsiteX2"/>
              <a:gd fmla="*/ 484796 h 503774" name="connsiteY2"/>
              <a:gd fmla="*/ 433425 w 519288" name="connsiteX3"/>
              <a:gd fmla="*/ 503774 h 503774" name="connsiteY3"/>
              <a:gd fmla="*/ 414467 w 519288" name="connsiteX4"/>
              <a:gd fmla="*/ 503774 h 503774" name="connsiteY4"/>
              <a:gd fmla="*/ 319678 w 519288" name="connsiteX5"/>
              <a:gd fmla="*/ 503774 h 503774" name="connsiteY5"/>
              <a:gd fmla="*/ 313359 w 519288" name="connsiteX6"/>
              <a:gd fmla="*/ 503774 h 503774" name="connsiteY6"/>
              <a:gd fmla="*/ 307040 w 519288" name="connsiteX7"/>
              <a:gd fmla="*/ 497448 h 503774" name="connsiteY7"/>
              <a:gd fmla="*/ 307040 w 519288" name="connsiteX8"/>
              <a:gd fmla="*/ 396231 h 503774" name="connsiteY8"/>
              <a:gd fmla="*/ 212251 w 519288" name="connsiteX9"/>
              <a:gd fmla="*/ 396231 h 503774" name="connsiteY9"/>
              <a:gd fmla="*/ 212251 w 519288" name="connsiteX10"/>
              <a:gd fmla="*/ 497448 h 503774" name="connsiteY10"/>
              <a:gd fmla="*/ 212251 w 519288" name="connsiteX11"/>
              <a:gd fmla="*/ 503774 h 503774" name="connsiteY11"/>
              <a:gd fmla="*/ 199612 w 519288" name="connsiteX12"/>
              <a:gd fmla="*/ 503774 h 503774" name="connsiteY12"/>
              <a:gd fmla="*/ 104823 w 519288" name="connsiteX13"/>
              <a:gd fmla="*/ 503774 h 503774" name="connsiteY13"/>
              <a:gd fmla="*/ 92185 w 519288" name="connsiteX14"/>
              <a:gd fmla="*/ 503774 h 503774" name="connsiteY14"/>
              <a:gd fmla="*/ 79546 w 519288" name="connsiteX15"/>
              <a:gd fmla="*/ 484796 h 503774" name="connsiteY15"/>
              <a:gd fmla="*/ 79546 w 519288" name="connsiteX16"/>
              <a:gd fmla="*/ 276036 h 503774" name="connsiteY16"/>
              <a:gd fmla="*/ 259644 w 519288" name="connsiteX17"/>
              <a:gd fmla="*/ 0 h 503774" name="connsiteY17"/>
              <a:gd fmla="*/ 281809 w 519288" name="connsiteX18"/>
              <a:gd fmla="*/ 9516 h 503774" name="connsiteY18"/>
              <a:gd fmla="*/ 370468 w 519288" name="connsiteX19"/>
              <a:gd fmla="*/ 91992 h 503774" name="connsiteY19"/>
              <a:gd fmla="*/ 370468 w 519288" name="connsiteX20"/>
              <a:gd fmla="*/ 22205 h 503774" name="connsiteY20"/>
              <a:gd fmla="*/ 383134 w 519288" name="connsiteX21"/>
              <a:gd fmla="*/ 9516 h 503774" name="connsiteY21"/>
              <a:gd fmla="*/ 414798 w 519288" name="connsiteX22"/>
              <a:gd fmla="*/ 9516 h 503774" name="connsiteY22"/>
              <a:gd fmla="*/ 427463 w 519288" name="connsiteX23"/>
              <a:gd fmla="*/ 22205 h 503774" name="connsiteY23"/>
              <a:gd fmla="*/ 427463 w 519288" name="connsiteX24"/>
              <a:gd fmla="*/ 142746 h 503774" name="connsiteY24"/>
              <a:gd fmla="*/ 509789 w 519288" name="connsiteX25"/>
              <a:gd fmla="*/ 218877 h 503774" name="connsiteY25"/>
              <a:gd fmla="*/ 509789 w 519288" name="connsiteX26"/>
              <a:gd fmla="*/ 269631 h 503774" name="connsiteY26"/>
              <a:gd fmla="*/ 465460 w 519288" name="connsiteX27"/>
              <a:gd fmla="*/ 269631 h 503774" name="connsiteY27"/>
              <a:gd fmla="*/ 262810 w 519288" name="connsiteX28"/>
              <a:gd fmla="*/ 79303 h 503774" name="connsiteY28"/>
              <a:gd fmla="*/ 60161 w 519288" name="connsiteX29"/>
              <a:gd fmla="*/ 269631 h 503774" name="connsiteY29"/>
              <a:gd fmla="*/ 34830 w 519288" name="connsiteX30"/>
              <a:gd fmla="*/ 275975 h 503774" name="connsiteY30"/>
              <a:gd fmla="*/ 9499 w 519288" name="connsiteX31"/>
              <a:gd fmla="*/ 269631 h 503774" name="connsiteY31"/>
              <a:gd fmla="*/ 9499 w 519288" name="connsiteX32"/>
              <a:gd fmla="*/ 218877 h 503774" name="connsiteY32"/>
              <a:gd fmla="*/ 237479 w 519288" name="connsiteX33"/>
              <a:gd fmla="*/ 9516 h 503774" name="connsiteY33"/>
              <a:gd fmla="*/ 259644 w 519288" name="connsiteX34"/>
              <a:gd fmla="*/ 0 h 503774" name="connsiteY3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b="b" l="l" r="r" t="t"/>
            <a:pathLst>
              <a:path h="503774" w="519288">
                <a:moveTo>
                  <a:pt x="262805" y="111558"/>
                </a:moveTo>
                <a:cubicBezTo>
                  <a:pt x="262805" y="111558"/>
                  <a:pt x="262805" y="111558"/>
                  <a:pt x="439744" y="276036"/>
                </a:cubicBezTo>
                <a:cubicBezTo>
                  <a:pt x="439744" y="276036"/>
                  <a:pt x="439744" y="276036"/>
                  <a:pt x="439744" y="484796"/>
                </a:cubicBezTo>
                <a:cubicBezTo>
                  <a:pt x="439744" y="497448"/>
                  <a:pt x="433425" y="503774"/>
                  <a:pt x="433425" y="503774"/>
                </a:cubicBezTo>
                <a:cubicBezTo>
                  <a:pt x="427106" y="503774"/>
                  <a:pt x="420786" y="503774"/>
                  <a:pt x="414467" y="503774"/>
                </a:cubicBezTo>
                <a:cubicBezTo>
                  <a:pt x="414467" y="503774"/>
                  <a:pt x="414467" y="503774"/>
                  <a:pt x="319678" y="503774"/>
                </a:cubicBezTo>
                <a:cubicBezTo>
                  <a:pt x="319678" y="503774"/>
                  <a:pt x="313359" y="503774"/>
                  <a:pt x="313359" y="503774"/>
                </a:cubicBezTo>
                <a:cubicBezTo>
                  <a:pt x="313359" y="503774"/>
                  <a:pt x="307040" y="497448"/>
                  <a:pt x="307040" y="497448"/>
                </a:cubicBezTo>
                <a:cubicBezTo>
                  <a:pt x="307040" y="497448"/>
                  <a:pt x="307040" y="497448"/>
                  <a:pt x="307040" y="396231"/>
                </a:cubicBezTo>
                <a:cubicBezTo>
                  <a:pt x="307040" y="396231"/>
                  <a:pt x="307040" y="396231"/>
                  <a:pt x="212251" y="396231"/>
                </a:cubicBezTo>
                <a:cubicBezTo>
                  <a:pt x="212251" y="396231"/>
                  <a:pt x="212251" y="396231"/>
                  <a:pt x="212251" y="497448"/>
                </a:cubicBezTo>
                <a:cubicBezTo>
                  <a:pt x="212251" y="497448"/>
                  <a:pt x="212251" y="503774"/>
                  <a:pt x="212251" y="503774"/>
                </a:cubicBezTo>
                <a:cubicBezTo>
                  <a:pt x="205931" y="503774"/>
                  <a:pt x="205931" y="503774"/>
                  <a:pt x="199612" y="503774"/>
                </a:cubicBezTo>
                <a:cubicBezTo>
                  <a:pt x="199612" y="503774"/>
                  <a:pt x="199612" y="503774"/>
                  <a:pt x="104823" y="503774"/>
                </a:cubicBezTo>
                <a:cubicBezTo>
                  <a:pt x="98504" y="503774"/>
                  <a:pt x="98504" y="503774"/>
                  <a:pt x="92185" y="503774"/>
                </a:cubicBezTo>
                <a:cubicBezTo>
                  <a:pt x="85865" y="503774"/>
                  <a:pt x="79546" y="497448"/>
                  <a:pt x="79546" y="484796"/>
                </a:cubicBezTo>
                <a:cubicBezTo>
                  <a:pt x="79546" y="484796"/>
                  <a:pt x="79546" y="484796"/>
                  <a:pt x="79546" y="276036"/>
                </a:cubicBezTo>
                <a:close/>
                <a:moveTo>
                  <a:pt x="259644" y="0"/>
                </a:moveTo>
                <a:cubicBezTo>
                  <a:pt x="267560" y="0"/>
                  <a:pt x="275476" y="3172"/>
                  <a:pt x="281809" y="9516"/>
                </a:cubicBezTo>
                <a:cubicBezTo>
                  <a:pt x="281809" y="9516"/>
                  <a:pt x="281809" y="9516"/>
                  <a:pt x="370468" y="91992"/>
                </a:cubicBezTo>
                <a:cubicBezTo>
                  <a:pt x="370468" y="91992"/>
                  <a:pt x="370468" y="91992"/>
                  <a:pt x="370468" y="22205"/>
                </a:cubicBezTo>
                <a:cubicBezTo>
                  <a:pt x="370468" y="15861"/>
                  <a:pt x="376801" y="9516"/>
                  <a:pt x="383134" y="9516"/>
                </a:cubicBezTo>
                <a:cubicBezTo>
                  <a:pt x="383134" y="9516"/>
                  <a:pt x="383134" y="9516"/>
                  <a:pt x="414798" y="9516"/>
                </a:cubicBezTo>
                <a:cubicBezTo>
                  <a:pt x="421130" y="9516"/>
                  <a:pt x="427463" y="15861"/>
                  <a:pt x="427463" y="22205"/>
                </a:cubicBezTo>
                <a:cubicBezTo>
                  <a:pt x="427463" y="22205"/>
                  <a:pt x="427463" y="22205"/>
                  <a:pt x="427463" y="142746"/>
                </a:cubicBezTo>
                <a:cubicBezTo>
                  <a:pt x="427463" y="142746"/>
                  <a:pt x="427463" y="142746"/>
                  <a:pt x="509789" y="218877"/>
                </a:cubicBezTo>
                <a:cubicBezTo>
                  <a:pt x="522455" y="231565"/>
                  <a:pt x="522455" y="250598"/>
                  <a:pt x="509789" y="269631"/>
                </a:cubicBezTo>
                <a:cubicBezTo>
                  <a:pt x="503457" y="282319"/>
                  <a:pt x="478126" y="282319"/>
                  <a:pt x="465460" y="269631"/>
                </a:cubicBezTo>
                <a:cubicBezTo>
                  <a:pt x="465460" y="269631"/>
                  <a:pt x="465460" y="269631"/>
                  <a:pt x="262810" y="79303"/>
                </a:cubicBezTo>
                <a:cubicBezTo>
                  <a:pt x="262810" y="79303"/>
                  <a:pt x="262810" y="79303"/>
                  <a:pt x="60161" y="269631"/>
                </a:cubicBezTo>
                <a:cubicBezTo>
                  <a:pt x="53828" y="275975"/>
                  <a:pt x="41163" y="275975"/>
                  <a:pt x="34830" y="275975"/>
                </a:cubicBezTo>
                <a:cubicBezTo>
                  <a:pt x="28497" y="275975"/>
                  <a:pt x="15831" y="275975"/>
                  <a:pt x="9499" y="269631"/>
                </a:cubicBezTo>
                <a:cubicBezTo>
                  <a:pt x="-3167" y="250598"/>
                  <a:pt x="-3167" y="231565"/>
                  <a:pt x="9499" y="218877"/>
                </a:cubicBezTo>
                <a:cubicBezTo>
                  <a:pt x="9499" y="218877"/>
                  <a:pt x="9499" y="218877"/>
                  <a:pt x="237479" y="9516"/>
                </a:cubicBezTo>
                <a:cubicBezTo>
                  <a:pt x="243812" y="3172"/>
                  <a:pt x="251728" y="0"/>
                  <a:pt x="259644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rgbClr val="0297F0"/>
            </a:solidFill>
          </a:ln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 wrap="square">
            <a:noAutofit/>
          </a:bodyPr>
          <a:lstStyle/>
          <a:p>
            <a:pPr algn="ctr"/>
            <a:endParaRPr altLang="en-US" lang="zh-CN" sz="1425"/>
          </a:p>
        </p:txBody>
      </p:sp>
      <p:sp>
        <p:nvSpPr>
          <p:cNvPr id="41" name="KSO_Shape"/>
          <p:cNvSpPr/>
          <p:nvPr/>
        </p:nvSpPr>
        <p:spPr bwMode="auto">
          <a:xfrm>
            <a:off x="7177865" y="4635839"/>
            <a:ext cx="182738" cy="365476"/>
          </a:xfrm>
          <a:custGeom>
            <a:rect b="b" l="0" r="r" t="0"/>
            <a:pathLst>
              <a:path h="1450976" w="725488">
                <a:moveTo>
                  <a:pt x="180975" y="543686"/>
                </a:moveTo>
                <a:lnTo>
                  <a:pt x="544513" y="543686"/>
                </a:lnTo>
                <a:lnTo>
                  <a:pt x="544513" y="785648"/>
                </a:lnTo>
                <a:lnTo>
                  <a:pt x="544248" y="794903"/>
                </a:lnTo>
                <a:lnTo>
                  <a:pt x="543187" y="804158"/>
                </a:lnTo>
                <a:lnTo>
                  <a:pt x="542392" y="813149"/>
                </a:lnTo>
                <a:lnTo>
                  <a:pt x="540536" y="822140"/>
                </a:lnTo>
                <a:lnTo>
                  <a:pt x="538679" y="830867"/>
                </a:lnTo>
                <a:lnTo>
                  <a:pt x="536293" y="839329"/>
                </a:lnTo>
                <a:lnTo>
                  <a:pt x="533111" y="847791"/>
                </a:lnTo>
                <a:lnTo>
                  <a:pt x="530194" y="856253"/>
                </a:lnTo>
                <a:lnTo>
                  <a:pt x="526482" y="864186"/>
                </a:lnTo>
                <a:lnTo>
                  <a:pt x="522504" y="871855"/>
                </a:lnTo>
                <a:lnTo>
                  <a:pt x="517997" y="879523"/>
                </a:lnTo>
                <a:lnTo>
                  <a:pt x="513224" y="886928"/>
                </a:lnTo>
                <a:lnTo>
                  <a:pt x="508186" y="893803"/>
                </a:lnTo>
                <a:lnTo>
                  <a:pt x="502882" y="900943"/>
                </a:lnTo>
                <a:lnTo>
                  <a:pt x="497049" y="907290"/>
                </a:lnTo>
                <a:lnTo>
                  <a:pt x="490950" y="913636"/>
                </a:lnTo>
                <a:lnTo>
                  <a:pt x="484851" y="919718"/>
                </a:lnTo>
                <a:lnTo>
                  <a:pt x="478222" y="925271"/>
                </a:lnTo>
                <a:lnTo>
                  <a:pt x="471328" y="930825"/>
                </a:lnTo>
                <a:lnTo>
                  <a:pt x="464169" y="935849"/>
                </a:lnTo>
                <a:lnTo>
                  <a:pt x="456744" y="940609"/>
                </a:lnTo>
                <a:lnTo>
                  <a:pt x="449054" y="944840"/>
                </a:lnTo>
                <a:lnTo>
                  <a:pt x="441630" y="949071"/>
                </a:lnTo>
                <a:lnTo>
                  <a:pt x="433145" y="952773"/>
                </a:lnTo>
                <a:lnTo>
                  <a:pt x="424925" y="955682"/>
                </a:lnTo>
                <a:lnTo>
                  <a:pt x="416705" y="958855"/>
                </a:lnTo>
                <a:lnTo>
                  <a:pt x="407954" y="961235"/>
                </a:lnTo>
                <a:lnTo>
                  <a:pt x="399204" y="963086"/>
                </a:lnTo>
                <a:lnTo>
                  <a:pt x="390188" y="964673"/>
                </a:lnTo>
                <a:lnTo>
                  <a:pt x="380908" y="965730"/>
                </a:lnTo>
                <a:lnTo>
                  <a:pt x="371892" y="966788"/>
                </a:lnTo>
                <a:lnTo>
                  <a:pt x="362612" y="966788"/>
                </a:lnTo>
                <a:lnTo>
                  <a:pt x="353331" y="966788"/>
                </a:lnTo>
                <a:lnTo>
                  <a:pt x="344050" y="965730"/>
                </a:lnTo>
                <a:lnTo>
                  <a:pt x="334770" y="964673"/>
                </a:lnTo>
                <a:lnTo>
                  <a:pt x="326019" y="963086"/>
                </a:lnTo>
                <a:lnTo>
                  <a:pt x="317269" y="961235"/>
                </a:lnTo>
                <a:lnTo>
                  <a:pt x="308518" y="958855"/>
                </a:lnTo>
                <a:lnTo>
                  <a:pt x="300033" y="955682"/>
                </a:lnTo>
                <a:lnTo>
                  <a:pt x="291813" y="952773"/>
                </a:lnTo>
                <a:lnTo>
                  <a:pt x="283858" y="949071"/>
                </a:lnTo>
                <a:lnTo>
                  <a:pt x="275903" y="944840"/>
                </a:lnTo>
                <a:lnTo>
                  <a:pt x="268214" y="940609"/>
                </a:lnTo>
                <a:lnTo>
                  <a:pt x="261054" y="935849"/>
                </a:lnTo>
                <a:lnTo>
                  <a:pt x="253895" y="930825"/>
                </a:lnTo>
                <a:lnTo>
                  <a:pt x="247001" y="925271"/>
                </a:lnTo>
                <a:lnTo>
                  <a:pt x="240372" y="919718"/>
                </a:lnTo>
                <a:lnTo>
                  <a:pt x="234008" y="913636"/>
                </a:lnTo>
                <a:lnTo>
                  <a:pt x="228174" y="907290"/>
                </a:lnTo>
                <a:lnTo>
                  <a:pt x="222341" y="900943"/>
                </a:lnTo>
                <a:lnTo>
                  <a:pt x="217037" y="893803"/>
                </a:lnTo>
                <a:lnTo>
                  <a:pt x="211999" y="886928"/>
                </a:lnTo>
                <a:lnTo>
                  <a:pt x="207226" y="879523"/>
                </a:lnTo>
                <a:lnTo>
                  <a:pt x="202984" y="871855"/>
                </a:lnTo>
                <a:lnTo>
                  <a:pt x="199006" y="864186"/>
                </a:lnTo>
                <a:lnTo>
                  <a:pt x="195294" y="856253"/>
                </a:lnTo>
                <a:lnTo>
                  <a:pt x="191847" y="847791"/>
                </a:lnTo>
                <a:lnTo>
                  <a:pt x="189195" y="839329"/>
                </a:lnTo>
                <a:lnTo>
                  <a:pt x="186809" y="830867"/>
                </a:lnTo>
                <a:lnTo>
                  <a:pt x="184422" y="822140"/>
                </a:lnTo>
                <a:lnTo>
                  <a:pt x="183097" y="813149"/>
                </a:lnTo>
                <a:lnTo>
                  <a:pt x="181771" y="804158"/>
                </a:lnTo>
                <a:lnTo>
                  <a:pt x="181240" y="794903"/>
                </a:lnTo>
                <a:lnTo>
                  <a:pt x="180975" y="785648"/>
                </a:lnTo>
                <a:lnTo>
                  <a:pt x="180975" y="543686"/>
                </a:lnTo>
                <a:close/>
                <a:moveTo>
                  <a:pt x="60589" y="484188"/>
                </a:moveTo>
                <a:lnTo>
                  <a:pt x="66675" y="484453"/>
                </a:lnTo>
                <a:lnTo>
                  <a:pt x="72760" y="485510"/>
                </a:lnTo>
                <a:lnTo>
                  <a:pt x="78581" y="487096"/>
                </a:lnTo>
                <a:lnTo>
                  <a:pt x="84137" y="488947"/>
                </a:lnTo>
                <a:lnTo>
                  <a:pt x="89429" y="491591"/>
                </a:lnTo>
                <a:lnTo>
                  <a:pt x="94191" y="494499"/>
                </a:lnTo>
                <a:lnTo>
                  <a:pt x="99219" y="497935"/>
                </a:lnTo>
                <a:lnTo>
                  <a:pt x="103452" y="501901"/>
                </a:lnTo>
                <a:lnTo>
                  <a:pt x="107421" y="506131"/>
                </a:lnTo>
                <a:lnTo>
                  <a:pt x="110596" y="510889"/>
                </a:lnTo>
                <a:lnTo>
                  <a:pt x="113771" y="515912"/>
                </a:lnTo>
                <a:lnTo>
                  <a:pt x="116152" y="521200"/>
                </a:lnTo>
                <a:lnTo>
                  <a:pt x="118269" y="526487"/>
                </a:lnTo>
                <a:lnTo>
                  <a:pt x="119856" y="532303"/>
                </a:lnTo>
                <a:lnTo>
                  <a:pt x="120650" y="538383"/>
                </a:lnTo>
                <a:lnTo>
                  <a:pt x="121179" y="544464"/>
                </a:lnTo>
                <a:lnTo>
                  <a:pt x="121179" y="786095"/>
                </a:lnTo>
                <a:lnTo>
                  <a:pt x="121179" y="793233"/>
                </a:lnTo>
                <a:lnTo>
                  <a:pt x="121973" y="803807"/>
                </a:lnTo>
                <a:lnTo>
                  <a:pt x="123560" y="817554"/>
                </a:lnTo>
                <a:lnTo>
                  <a:pt x="124619" y="825750"/>
                </a:lnTo>
                <a:lnTo>
                  <a:pt x="126206" y="834209"/>
                </a:lnTo>
                <a:lnTo>
                  <a:pt x="128058" y="843462"/>
                </a:lnTo>
                <a:lnTo>
                  <a:pt x="130175" y="853244"/>
                </a:lnTo>
                <a:lnTo>
                  <a:pt x="132821" y="863290"/>
                </a:lnTo>
                <a:lnTo>
                  <a:pt x="136260" y="873600"/>
                </a:lnTo>
                <a:lnTo>
                  <a:pt x="139964" y="883910"/>
                </a:lnTo>
                <a:lnTo>
                  <a:pt x="144198" y="894485"/>
                </a:lnTo>
                <a:lnTo>
                  <a:pt x="149225" y="905588"/>
                </a:lnTo>
                <a:lnTo>
                  <a:pt x="154517" y="916163"/>
                </a:lnTo>
                <a:lnTo>
                  <a:pt x="160867" y="927002"/>
                </a:lnTo>
                <a:lnTo>
                  <a:pt x="164306" y="932289"/>
                </a:lnTo>
                <a:lnTo>
                  <a:pt x="167746" y="937577"/>
                </a:lnTo>
                <a:lnTo>
                  <a:pt x="171714" y="942864"/>
                </a:lnTo>
                <a:lnTo>
                  <a:pt x="175683" y="947887"/>
                </a:lnTo>
                <a:lnTo>
                  <a:pt x="179652" y="953174"/>
                </a:lnTo>
                <a:lnTo>
                  <a:pt x="184150" y="957933"/>
                </a:lnTo>
                <a:lnTo>
                  <a:pt x="188384" y="962956"/>
                </a:lnTo>
                <a:lnTo>
                  <a:pt x="193411" y="967714"/>
                </a:lnTo>
                <a:lnTo>
                  <a:pt x="198438" y="972209"/>
                </a:lnTo>
                <a:lnTo>
                  <a:pt x="203730" y="976967"/>
                </a:lnTo>
                <a:lnTo>
                  <a:pt x="209286" y="981197"/>
                </a:lnTo>
                <a:lnTo>
                  <a:pt x="214577" y="985427"/>
                </a:lnTo>
                <a:lnTo>
                  <a:pt x="220663" y="989657"/>
                </a:lnTo>
                <a:lnTo>
                  <a:pt x="226748" y="993622"/>
                </a:lnTo>
                <a:lnTo>
                  <a:pt x="233363" y="997323"/>
                </a:lnTo>
                <a:lnTo>
                  <a:pt x="239977" y="1001025"/>
                </a:lnTo>
                <a:lnTo>
                  <a:pt x="246857" y="1004461"/>
                </a:lnTo>
                <a:lnTo>
                  <a:pt x="254000" y="1007634"/>
                </a:lnTo>
                <a:lnTo>
                  <a:pt x="261673" y="1010542"/>
                </a:lnTo>
                <a:lnTo>
                  <a:pt x="269346" y="1013714"/>
                </a:lnTo>
                <a:lnTo>
                  <a:pt x="277019" y="1016093"/>
                </a:lnTo>
                <a:lnTo>
                  <a:pt x="285750" y="1018473"/>
                </a:lnTo>
                <a:lnTo>
                  <a:pt x="294217" y="1020852"/>
                </a:lnTo>
                <a:lnTo>
                  <a:pt x="302948" y="1022438"/>
                </a:lnTo>
                <a:lnTo>
                  <a:pt x="312209" y="1024024"/>
                </a:lnTo>
                <a:lnTo>
                  <a:pt x="321734" y="1025611"/>
                </a:lnTo>
                <a:lnTo>
                  <a:pt x="331523" y="1026404"/>
                </a:lnTo>
                <a:lnTo>
                  <a:pt x="341842" y="1027461"/>
                </a:lnTo>
                <a:lnTo>
                  <a:pt x="352161" y="1027726"/>
                </a:lnTo>
                <a:lnTo>
                  <a:pt x="362744" y="1027990"/>
                </a:lnTo>
                <a:lnTo>
                  <a:pt x="373857" y="1027726"/>
                </a:lnTo>
                <a:lnTo>
                  <a:pt x="384440" y="1027197"/>
                </a:lnTo>
                <a:lnTo>
                  <a:pt x="394759" y="1026404"/>
                </a:lnTo>
                <a:lnTo>
                  <a:pt x="404813" y="1025346"/>
                </a:lnTo>
                <a:lnTo>
                  <a:pt x="414602" y="1023760"/>
                </a:lnTo>
                <a:lnTo>
                  <a:pt x="424127" y="1022174"/>
                </a:lnTo>
                <a:lnTo>
                  <a:pt x="432859" y="1020059"/>
                </a:lnTo>
                <a:lnTo>
                  <a:pt x="441854" y="1017944"/>
                </a:lnTo>
                <a:lnTo>
                  <a:pt x="450321" y="1015565"/>
                </a:lnTo>
                <a:lnTo>
                  <a:pt x="458523" y="1012921"/>
                </a:lnTo>
                <a:lnTo>
                  <a:pt x="466196" y="1009749"/>
                </a:lnTo>
                <a:lnTo>
                  <a:pt x="473869" y="1006312"/>
                </a:lnTo>
                <a:lnTo>
                  <a:pt x="481013" y="1003140"/>
                </a:lnTo>
                <a:lnTo>
                  <a:pt x="488157" y="999438"/>
                </a:lnTo>
                <a:lnTo>
                  <a:pt x="494771" y="995473"/>
                </a:lnTo>
                <a:lnTo>
                  <a:pt x="501386" y="991507"/>
                </a:lnTo>
                <a:lnTo>
                  <a:pt x="507736" y="987278"/>
                </a:lnTo>
                <a:lnTo>
                  <a:pt x="513821" y="983048"/>
                </a:lnTo>
                <a:lnTo>
                  <a:pt x="519113" y="978289"/>
                </a:lnTo>
                <a:lnTo>
                  <a:pt x="524669" y="973795"/>
                </a:lnTo>
                <a:lnTo>
                  <a:pt x="530225" y="969036"/>
                </a:lnTo>
                <a:lnTo>
                  <a:pt x="534988" y="964013"/>
                </a:lnTo>
                <a:lnTo>
                  <a:pt x="540015" y="959255"/>
                </a:lnTo>
                <a:lnTo>
                  <a:pt x="544248" y="953967"/>
                </a:lnTo>
                <a:lnTo>
                  <a:pt x="548746" y="948944"/>
                </a:lnTo>
                <a:lnTo>
                  <a:pt x="552715" y="943657"/>
                </a:lnTo>
                <a:lnTo>
                  <a:pt x="556684" y="938105"/>
                </a:lnTo>
                <a:lnTo>
                  <a:pt x="560388" y="932554"/>
                </a:lnTo>
                <a:lnTo>
                  <a:pt x="564092" y="927266"/>
                </a:lnTo>
                <a:lnTo>
                  <a:pt x="567267" y="921715"/>
                </a:lnTo>
                <a:lnTo>
                  <a:pt x="573352" y="910876"/>
                </a:lnTo>
                <a:lnTo>
                  <a:pt x="578644" y="899772"/>
                </a:lnTo>
                <a:lnTo>
                  <a:pt x="583407" y="888404"/>
                </a:lnTo>
                <a:lnTo>
                  <a:pt x="587375" y="877830"/>
                </a:lnTo>
                <a:lnTo>
                  <a:pt x="591080" y="867255"/>
                </a:lnTo>
                <a:lnTo>
                  <a:pt x="594255" y="856416"/>
                </a:lnTo>
                <a:lnTo>
                  <a:pt x="596636" y="846899"/>
                </a:lnTo>
                <a:lnTo>
                  <a:pt x="598752" y="837117"/>
                </a:lnTo>
                <a:lnTo>
                  <a:pt x="600605" y="828129"/>
                </a:lnTo>
                <a:lnTo>
                  <a:pt x="601928" y="819934"/>
                </a:lnTo>
                <a:lnTo>
                  <a:pt x="602721" y="812267"/>
                </a:lnTo>
                <a:lnTo>
                  <a:pt x="604044" y="799577"/>
                </a:lnTo>
                <a:lnTo>
                  <a:pt x="604573" y="790853"/>
                </a:lnTo>
                <a:lnTo>
                  <a:pt x="604573" y="786095"/>
                </a:lnTo>
                <a:lnTo>
                  <a:pt x="604573" y="544464"/>
                </a:lnTo>
                <a:lnTo>
                  <a:pt x="604838" y="538383"/>
                </a:lnTo>
                <a:lnTo>
                  <a:pt x="605896" y="532303"/>
                </a:lnTo>
                <a:lnTo>
                  <a:pt x="607219" y="526487"/>
                </a:lnTo>
                <a:lnTo>
                  <a:pt x="609336" y="521200"/>
                </a:lnTo>
                <a:lnTo>
                  <a:pt x="611982" y="515912"/>
                </a:lnTo>
                <a:lnTo>
                  <a:pt x="614892" y="510889"/>
                </a:lnTo>
                <a:lnTo>
                  <a:pt x="618332" y="506131"/>
                </a:lnTo>
                <a:lnTo>
                  <a:pt x="622300" y="501901"/>
                </a:lnTo>
                <a:lnTo>
                  <a:pt x="626534" y="497935"/>
                </a:lnTo>
                <a:lnTo>
                  <a:pt x="631296" y="494499"/>
                </a:lnTo>
                <a:lnTo>
                  <a:pt x="636323" y="491591"/>
                </a:lnTo>
                <a:lnTo>
                  <a:pt x="641350" y="488947"/>
                </a:lnTo>
                <a:lnTo>
                  <a:pt x="646907" y="487096"/>
                </a:lnTo>
                <a:lnTo>
                  <a:pt x="652992" y="485510"/>
                </a:lnTo>
                <a:lnTo>
                  <a:pt x="658813" y="484453"/>
                </a:lnTo>
                <a:lnTo>
                  <a:pt x="664898" y="484188"/>
                </a:lnTo>
                <a:lnTo>
                  <a:pt x="671248" y="484453"/>
                </a:lnTo>
                <a:lnTo>
                  <a:pt x="677069" y="485510"/>
                </a:lnTo>
                <a:lnTo>
                  <a:pt x="682890" y="487096"/>
                </a:lnTo>
                <a:lnTo>
                  <a:pt x="688711" y="488947"/>
                </a:lnTo>
                <a:lnTo>
                  <a:pt x="694003" y="491591"/>
                </a:lnTo>
                <a:lnTo>
                  <a:pt x="698765" y="494499"/>
                </a:lnTo>
                <a:lnTo>
                  <a:pt x="703528" y="497935"/>
                </a:lnTo>
                <a:lnTo>
                  <a:pt x="708026" y="501901"/>
                </a:lnTo>
                <a:lnTo>
                  <a:pt x="711994" y="506131"/>
                </a:lnTo>
                <a:lnTo>
                  <a:pt x="715169" y="510889"/>
                </a:lnTo>
                <a:lnTo>
                  <a:pt x="718344" y="515912"/>
                </a:lnTo>
                <a:lnTo>
                  <a:pt x="720726" y="521200"/>
                </a:lnTo>
                <a:lnTo>
                  <a:pt x="722842" y="526487"/>
                </a:lnTo>
                <a:lnTo>
                  <a:pt x="724430" y="532303"/>
                </a:lnTo>
                <a:lnTo>
                  <a:pt x="725223" y="538383"/>
                </a:lnTo>
                <a:lnTo>
                  <a:pt x="725488" y="544464"/>
                </a:lnTo>
                <a:lnTo>
                  <a:pt x="725488" y="786095"/>
                </a:lnTo>
                <a:lnTo>
                  <a:pt x="725223" y="797462"/>
                </a:lnTo>
                <a:lnTo>
                  <a:pt x="724694" y="809095"/>
                </a:lnTo>
                <a:lnTo>
                  <a:pt x="723636" y="821255"/>
                </a:lnTo>
                <a:lnTo>
                  <a:pt x="722313" y="833681"/>
                </a:lnTo>
                <a:lnTo>
                  <a:pt x="720461" y="846370"/>
                </a:lnTo>
                <a:lnTo>
                  <a:pt x="718080" y="859853"/>
                </a:lnTo>
                <a:lnTo>
                  <a:pt x="714905" y="873336"/>
                </a:lnTo>
                <a:lnTo>
                  <a:pt x="711465" y="886554"/>
                </a:lnTo>
                <a:lnTo>
                  <a:pt x="707496" y="900830"/>
                </a:lnTo>
                <a:lnTo>
                  <a:pt x="702998" y="914312"/>
                </a:lnTo>
                <a:lnTo>
                  <a:pt x="698236" y="928324"/>
                </a:lnTo>
                <a:lnTo>
                  <a:pt x="692415" y="942335"/>
                </a:lnTo>
                <a:lnTo>
                  <a:pt x="686065" y="956347"/>
                </a:lnTo>
                <a:lnTo>
                  <a:pt x="679186" y="970094"/>
                </a:lnTo>
                <a:lnTo>
                  <a:pt x="671513" y="983841"/>
                </a:lnTo>
                <a:lnTo>
                  <a:pt x="663311" y="997323"/>
                </a:lnTo>
                <a:lnTo>
                  <a:pt x="658813" y="1003933"/>
                </a:lnTo>
                <a:lnTo>
                  <a:pt x="654315" y="1010542"/>
                </a:lnTo>
                <a:lnTo>
                  <a:pt x="649552" y="1017151"/>
                </a:lnTo>
                <a:lnTo>
                  <a:pt x="644525" y="1023496"/>
                </a:lnTo>
                <a:lnTo>
                  <a:pt x="639498" y="1029841"/>
                </a:lnTo>
                <a:lnTo>
                  <a:pt x="634207" y="1035921"/>
                </a:lnTo>
                <a:lnTo>
                  <a:pt x="628650" y="1042001"/>
                </a:lnTo>
                <a:lnTo>
                  <a:pt x="623094" y="1048082"/>
                </a:lnTo>
                <a:lnTo>
                  <a:pt x="617009" y="1054162"/>
                </a:lnTo>
                <a:lnTo>
                  <a:pt x="610923" y="1059978"/>
                </a:lnTo>
                <a:lnTo>
                  <a:pt x="604838" y="1065530"/>
                </a:lnTo>
                <a:lnTo>
                  <a:pt x="598488" y="1071082"/>
                </a:lnTo>
                <a:lnTo>
                  <a:pt x="591873" y="1076369"/>
                </a:lnTo>
                <a:lnTo>
                  <a:pt x="584730" y="1081656"/>
                </a:lnTo>
                <a:lnTo>
                  <a:pt x="577850" y="1086944"/>
                </a:lnTo>
                <a:lnTo>
                  <a:pt x="570442" y="1091702"/>
                </a:lnTo>
                <a:lnTo>
                  <a:pt x="563034" y="1096461"/>
                </a:lnTo>
                <a:lnTo>
                  <a:pt x="555096" y="1101219"/>
                </a:lnTo>
                <a:lnTo>
                  <a:pt x="547159" y="1105714"/>
                </a:lnTo>
                <a:lnTo>
                  <a:pt x="538957" y="1109944"/>
                </a:lnTo>
                <a:lnTo>
                  <a:pt x="530755" y="1113909"/>
                </a:lnTo>
                <a:lnTo>
                  <a:pt x="522288" y="1117875"/>
                </a:lnTo>
                <a:lnTo>
                  <a:pt x="513292" y="1121576"/>
                </a:lnTo>
                <a:lnTo>
                  <a:pt x="504296" y="1125277"/>
                </a:lnTo>
                <a:lnTo>
                  <a:pt x="495036" y="1128185"/>
                </a:lnTo>
                <a:lnTo>
                  <a:pt x="485246" y="1131357"/>
                </a:lnTo>
                <a:lnTo>
                  <a:pt x="475721" y="1134001"/>
                </a:lnTo>
                <a:lnTo>
                  <a:pt x="465932" y="1136909"/>
                </a:lnTo>
                <a:lnTo>
                  <a:pt x="455613" y="1139288"/>
                </a:lnTo>
                <a:lnTo>
                  <a:pt x="445029" y="1141139"/>
                </a:lnTo>
                <a:lnTo>
                  <a:pt x="434182" y="1142989"/>
                </a:lnTo>
                <a:lnTo>
                  <a:pt x="423069" y="1144840"/>
                </a:lnTo>
                <a:lnTo>
                  <a:pt x="423069" y="1329896"/>
                </a:lnTo>
                <a:lnTo>
                  <a:pt x="664898" y="1329896"/>
                </a:lnTo>
                <a:lnTo>
                  <a:pt x="671248" y="1330161"/>
                </a:lnTo>
                <a:lnTo>
                  <a:pt x="677069" y="1331218"/>
                </a:lnTo>
                <a:lnTo>
                  <a:pt x="682890" y="1332540"/>
                </a:lnTo>
                <a:lnTo>
                  <a:pt x="688711" y="1334919"/>
                </a:lnTo>
                <a:lnTo>
                  <a:pt x="694003" y="1337299"/>
                </a:lnTo>
                <a:lnTo>
                  <a:pt x="698765" y="1340207"/>
                </a:lnTo>
                <a:lnTo>
                  <a:pt x="703528" y="1343643"/>
                </a:lnTo>
                <a:lnTo>
                  <a:pt x="708026" y="1347609"/>
                </a:lnTo>
                <a:lnTo>
                  <a:pt x="711994" y="1351839"/>
                </a:lnTo>
                <a:lnTo>
                  <a:pt x="715169" y="1356862"/>
                </a:lnTo>
                <a:lnTo>
                  <a:pt x="718344" y="1361620"/>
                </a:lnTo>
                <a:lnTo>
                  <a:pt x="720726" y="1366908"/>
                </a:lnTo>
                <a:lnTo>
                  <a:pt x="722842" y="1372195"/>
                </a:lnTo>
                <a:lnTo>
                  <a:pt x="724430" y="1378011"/>
                </a:lnTo>
                <a:lnTo>
                  <a:pt x="725223" y="1384092"/>
                </a:lnTo>
                <a:lnTo>
                  <a:pt x="725488" y="1390172"/>
                </a:lnTo>
                <a:lnTo>
                  <a:pt x="725223" y="1396517"/>
                </a:lnTo>
                <a:lnTo>
                  <a:pt x="724430" y="1402333"/>
                </a:lnTo>
                <a:lnTo>
                  <a:pt x="722842" y="1408149"/>
                </a:lnTo>
                <a:lnTo>
                  <a:pt x="720726" y="1413965"/>
                </a:lnTo>
                <a:lnTo>
                  <a:pt x="718344" y="1419252"/>
                </a:lnTo>
                <a:lnTo>
                  <a:pt x="715169" y="1424011"/>
                </a:lnTo>
                <a:lnTo>
                  <a:pt x="711994" y="1429034"/>
                </a:lnTo>
                <a:lnTo>
                  <a:pt x="708026" y="1433264"/>
                </a:lnTo>
                <a:lnTo>
                  <a:pt x="703528" y="1436965"/>
                </a:lnTo>
                <a:lnTo>
                  <a:pt x="698765" y="1440402"/>
                </a:lnTo>
                <a:lnTo>
                  <a:pt x="694003" y="1443574"/>
                </a:lnTo>
                <a:lnTo>
                  <a:pt x="688711" y="1445953"/>
                </a:lnTo>
                <a:lnTo>
                  <a:pt x="682890" y="1448068"/>
                </a:lnTo>
                <a:lnTo>
                  <a:pt x="677069" y="1449654"/>
                </a:lnTo>
                <a:lnTo>
                  <a:pt x="671248" y="1450447"/>
                </a:lnTo>
                <a:lnTo>
                  <a:pt x="664898" y="1450976"/>
                </a:lnTo>
                <a:lnTo>
                  <a:pt x="60589" y="1450976"/>
                </a:lnTo>
                <a:lnTo>
                  <a:pt x="54239" y="1450447"/>
                </a:lnTo>
                <a:lnTo>
                  <a:pt x="48419" y="1449654"/>
                </a:lnTo>
                <a:lnTo>
                  <a:pt x="42598" y="1448068"/>
                </a:lnTo>
                <a:lnTo>
                  <a:pt x="37041" y="1445953"/>
                </a:lnTo>
                <a:lnTo>
                  <a:pt x="31750" y="1443574"/>
                </a:lnTo>
                <a:lnTo>
                  <a:pt x="26723" y="1440402"/>
                </a:lnTo>
                <a:lnTo>
                  <a:pt x="21960" y="1436965"/>
                </a:lnTo>
                <a:lnTo>
                  <a:pt x="17727" y="1433264"/>
                </a:lnTo>
                <a:lnTo>
                  <a:pt x="13758" y="1429034"/>
                </a:lnTo>
                <a:lnTo>
                  <a:pt x="10319" y="1424011"/>
                </a:lnTo>
                <a:lnTo>
                  <a:pt x="7408" y="1419252"/>
                </a:lnTo>
                <a:lnTo>
                  <a:pt x="5027" y="1413965"/>
                </a:lnTo>
                <a:lnTo>
                  <a:pt x="2646" y="1408149"/>
                </a:lnTo>
                <a:lnTo>
                  <a:pt x="1323" y="1402333"/>
                </a:lnTo>
                <a:lnTo>
                  <a:pt x="264" y="1396517"/>
                </a:lnTo>
                <a:lnTo>
                  <a:pt x="0" y="1390172"/>
                </a:lnTo>
                <a:lnTo>
                  <a:pt x="264" y="1384092"/>
                </a:lnTo>
                <a:lnTo>
                  <a:pt x="1323" y="1378011"/>
                </a:lnTo>
                <a:lnTo>
                  <a:pt x="2646" y="1372195"/>
                </a:lnTo>
                <a:lnTo>
                  <a:pt x="5027" y="1366908"/>
                </a:lnTo>
                <a:lnTo>
                  <a:pt x="7408" y="1361620"/>
                </a:lnTo>
                <a:lnTo>
                  <a:pt x="10319" y="1356862"/>
                </a:lnTo>
                <a:lnTo>
                  <a:pt x="13758" y="1351839"/>
                </a:lnTo>
                <a:lnTo>
                  <a:pt x="17727" y="1347609"/>
                </a:lnTo>
                <a:lnTo>
                  <a:pt x="21960" y="1343643"/>
                </a:lnTo>
                <a:lnTo>
                  <a:pt x="26723" y="1340207"/>
                </a:lnTo>
                <a:lnTo>
                  <a:pt x="31750" y="1337299"/>
                </a:lnTo>
                <a:lnTo>
                  <a:pt x="37041" y="1334919"/>
                </a:lnTo>
                <a:lnTo>
                  <a:pt x="42598" y="1332540"/>
                </a:lnTo>
                <a:lnTo>
                  <a:pt x="48419" y="1331218"/>
                </a:lnTo>
                <a:lnTo>
                  <a:pt x="54239" y="1330161"/>
                </a:lnTo>
                <a:lnTo>
                  <a:pt x="60589" y="1329896"/>
                </a:lnTo>
                <a:lnTo>
                  <a:pt x="302419" y="1329896"/>
                </a:lnTo>
                <a:lnTo>
                  <a:pt x="302419" y="1144840"/>
                </a:lnTo>
                <a:lnTo>
                  <a:pt x="291571" y="1142989"/>
                </a:lnTo>
                <a:lnTo>
                  <a:pt x="280459" y="1141139"/>
                </a:lnTo>
                <a:lnTo>
                  <a:pt x="270140" y="1139288"/>
                </a:lnTo>
                <a:lnTo>
                  <a:pt x="259821" y="1136909"/>
                </a:lnTo>
                <a:lnTo>
                  <a:pt x="250032" y="1134001"/>
                </a:lnTo>
                <a:lnTo>
                  <a:pt x="240242" y="1131357"/>
                </a:lnTo>
                <a:lnTo>
                  <a:pt x="230452" y="1128185"/>
                </a:lnTo>
                <a:lnTo>
                  <a:pt x="221457" y="1125277"/>
                </a:lnTo>
                <a:lnTo>
                  <a:pt x="212196" y="1121576"/>
                </a:lnTo>
                <a:lnTo>
                  <a:pt x="203465" y="1117875"/>
                </a:lnTo>
                <a:lnTo>
                  <a:pt x="194734" y="1113909"/>
                </a:lnTo>
                <a:lnTo>
                  <a:pt x="186532" y="1109944"/>
                </a:lnTo>
                <a:lnTo>
                  <a:pt x="178329" y="1105714"/>
                </a:lnTo>
                <a:lnTo>
                  <a:pt x="170392" y="1101219"/>
                </a:lnTo>
                <a:lnTo>
                  <a:pt x="162454" y="1096461"/>
                </a:lnTo>
                <a:lnTo>
                  <a:pt x="155310" y="1091702"/>
                </a:lnTo>
                <a:lnTo>
                  <a:pt x="147902" y="1086944"/>
                </a:lnTo>
                <a:lnTo>
                  <a:pt x="140758" y="1081656"/>
                </a:lnTo>
                <a:lnTo>
                  <a:pt x="133879" y="1076369"/>
                </a:lnTo>
                <a:lnTo>
                  <a:pt x="127264" y="1071082"/>
                </a:lnTo>
                <a:lnTo>
                  <a:pt x="120650" y="1065530"/>
                </a:lnTo>
                <a:lnTo>
                  <a:pt x="114564" y="1059978"/>
                </a:lnTo>
                <a:lnTo>
                  <a:pt x="108479" y="1054162"/>
                </a:lnTo>
                <a:lnTo>
                  <a:pt x="102394" y="1048082"/>
                </a:lnTo>
                <a:lnTo>
                  <a:pt x="97102" y="1042001"/>
                </a:lnTo>
                <a:lnTo>
                  <a:pt x="91546" y="1035921"/>
                </a:lnTo>
                <a:lnTo>
                  <a:pt x="85989" y="1029841"/>
                </a:lnTo>
                <a:lnTo>
                  <a:pt x="81227" y="1023496"/>
                </a:lnTo>
                <a:lnTo>
                  <a:pt x="75935" y="1017151"/>
                </a:lnTo>
                <a:lnTo>
                  <a:pt x="71437" y="1010542"/>
                </a:lnTo>
                <a:lnTo>
                  <a:pt x="66675" y="1003933"/>
                </a:lnTo>
                <a:lnTo>
                  <a:pt x="62177" y="997323"/>
                </a:lnTo>
                <a:lnTo>
                  <a:pt x="53975" y="983841"/>
                </a:lnTo>
                <a:lnTo>
                  <a:pt x="46302" y="970094"/>
                </a:lnTo>
                <a:lnTo>
                  <a:pt x="39687" y="956347"/>
                </a:lnTo>
                <a:lnTo>
                  <a:pt x="33337" y="942335"/>
                </a:lnTo>
                <a:lnTo>
                  <a:pt x="27516" y="928324"/>
                </a:lnTo>
                <a:lnTo>
                  <a:pt x="22489" y="914312"/>
                </a:lnTo>
                <a:lnTo>
                  <a:pt x="17991" y="900830"/>
                </a:lnTo>
                <a:lnTo>
                  <a:pt x="14023" y="886554"/>
                </a:lnTo>
                <a:lnTo>
                  <a:pt x="10583" y="873336"/>
                </a:lnTo>
                <a:lnTo>
                  <a:pt x="7673" y="859853"/>
                </a:lnTo>
                <a:lnTo>
                  <a:pt x="5291" y="846370"/>
                </a:lnTo>
                <a:lnTo>
                  <a:pt x="3439" y="833681"/>
                </a:lnTo>
                <a:lnTo>
                  <a:pt x="1852" y="821255"/>
                </a:lnTo>
                <a:lnTo>
                  <a:pt x="1058" y="809095"/>
                </a:lnTo>
                <a:lnTo>
                  <a:pt x="264" y="797462"/>
                </a:lnTo>
                <a:lnTo>
                  <a:pt x="0" y="786095"/>
                </a:lnTo>
                <a:lnTo>
                  <a:pt x="0" y="544464"/>
                </a:lnTo>
                <a:lnTo>
                  <a:pt x="264" y="538383"/>
                </a:lnTo>
                <a:lnTo>
                  <a:pt x="1323" y="532303"/>
                </a:lnTo>
                <a:lnTo>
                  <a:pt x="2646" y="526487"/>
                </a:lnTo>
                <a:lnTo>
                  <a:pt x="5027" y="521200"/>
                </a:lnTo>
                <a:lnTo>
                  <a:pt x="7408" y="515912"/>
                </a:lnTo>
                <a:lnTo>
                  <a:pt x="10319" y="510889"/>
                </a:lnTo>
                <a:lnTo>
                  <a:pt x="13758" y="506131"/>
                </a:lnTo>
                <a:lnTo>
                  <a:pt x="17727" y="501901"/>
                </a:lnTo>
                <a:lnTo>
                  <a:pt x="21960" y="497935"/>
                </a:lnTo>
                <a:lnTo>
                  <a:pt x="26723" y="494499"/>
                </a:lnTo>
                <a:lnTo>
                  <a:pt x="31750" y="491591"/>
                </a:lnTo>
                <a:lnTo>
                  <a:pt x="37041" y="488947"/>
                </a:lnTo>
                <a:lnTo>
                  <a:pt x="42598" y="487096"/>
                </a:lnTo>
                <a:lnTo>
                  <a:pt x="48419" y="485510"/>
                </a:lnTo>
                <a:lnTo>
                  <a:pt x="54239" y="484453"/>
                </a:lnTo>
                <a:lnTo>
                  <a:pt x="60589" y="484188"/>
                </a:lnTo>
                <a:close/>
                <a:moveTo>
                  <a:pt x="362612" y="0"/>
                </a:moveTo>
                <a:lnTo>
                  <a:pt x="372158" y="265"/>
                </a:lnTo>
                <a:lnTo>
                  <a:pt x="381438" y="1058"/>
                </a:lnTo>
                <a:lnTo>
                  <a:pt x="390454" y="2116"/>
                </a:lnTo>
                <a:lnTo>
                  <a:pt x="399204" y="3967"/>
                </a:lnTo>
                <a:lnTo>
                  <a:pt x="408219" y="5553"/>
                </a:lnTo>
                <a:lnTo>
                  <a:pt x="416705" y="8198"/>
                </a:lnTo>
                <a:lnTo>
                  <a:pt x="424925" y="11107"/>
                </a:lnTo>
                <a:lnTo>
                  <a:pt x="433145" y="14280"/>
                </a:lnTo>
                <a:lnTo>
                  <a:pt x="441630" y="17982"/>
                </a:lnTo>
                <a:lnTo>
                  <a:pt x="449054" y="21949"/>
                </a:lnTo>
                <a:lnTo>
                  <a:pt x="456744" y="26444"/>
                </a:lnTo>
                <a:lnTo>
                  <a:pt x="464169" y="30939"/>
                </a:lnTo>
                <a:lnTo>
                  <a:pt x="471328" y="36228"/>
                </a:lnTo>
                <a:lnTo>
                  <a:pt x="478222" y="41253"/>
                </a:lnTo>
                <a:lnTo>
                  <a:pt x="484851" y="47070"/>
                </a:lnTo>
                <a:lnTo>
                  <a:pt x="490950" y="53152"/>
                </a:lnTo>
                <a:lnTo>
                  <a:pt x="497049" y="59234"/>
                </a:lnTo>
                <a:lnTo>
                  <a:pt x="502882" y="66110"/>
                </a:lnTo>
                <a:lnTo>
                  <a:pt x="508186" y="72721"/>
                </a:lnTo>
                <a:lnTo>
                  <a:pt x="513224" y="80125"/>
                </a:lnTo>
                <a:lnTo>
                  <a:pt x="517997" y="87265"/>
                </a:lnTo>
                <a:lnTo>
                  <a:pt x="522504" y="94934"/>
                </a:lnTo>
                <a:lnTo>
                  <a:pt x="526482" y="102602"/>
                </a:lnTo>
                <a:lnTo>
                  <a:pt x="530194" y="110800"/>
                </a:lnTo>
                <a:lnTo>
                  <a:pt x="533111" y="118998"/>
                </a:lnTo>
                <a:lnTo>
                  <a:pt x="536293" y="127195"/>
                </a:lnTo>
                <a:lnTo>
                  <a:pt x="538679" y="136186"/>
                </a:lnTo>
                <a:lnTo>
                  <a:pt x="540536" y="144648"/>
                </a:lnTo>
                <a:lnTo>
                  <a:pt x="542392" y="153903"/>
                </a:lnTo>
                <a:lnTo>
                  <a:pt x="543187" y="162630"/>
                </a:lnTo>
                <a:lnTo>
                  <a:pt x="544248" y="172150"/>
                </a:lnTo>
                <a:lnTo>
                  <a:pt x="544513" y="181141"/>
                </a:lnTo>
                <a:lnTo>
                  <a:pt x="544513" y="483394"/>
                </a:lnTo>
                <a:lnTo>
                  <a:pt x="180975" y="483394"/>
                </a:lnTo>
                <a:lnTo>
                  <a:pt x="180975" y="181141"/>
                </a:lnTo>
                <a:lnTo>
                  <a:pt x="181240" y="172150"/>
                </a:lnTo>
                <a:lnTo>
                  <a:pt x="181771" y="162630"/>
                </a:lnTo>
                <a:lnTo>
                  <a:pt x="183097" y="153903"/>
                </a:lnTo>
                <a:lnTo>
                  <a:pt x="184422" y="144648"/>
                </a:lnTo>
                <a:lnTo>
                  <a:pt x="186809" y="136186"/>
                </a:lnTo>
                <a:lnTo>
                  <a:pt x="189195" y="127195"/>
                </a:lnTo>
                <a:lnTo>
                  <a:pt x="191847" y="118998"/>
                </a:lnTo>
                <a:lnTo>
                  <a:pt x="195294" y="110800"/>
                </a:lnTo>
                <a:lnTo>
                  <a:pt x="199006" y="102602"/>
                </a:lnTo>
                <a:lnTo>
                  <a:pt x="202984" y="94934"/>
                </a:lnTo>
                <a:lnTo>
                  <a:pt x="207226" y="87265"/>
                </a:lnTo>
                <a:lnTo>
                  <a:pt x="211999" y="80125"/>
                </a:lnTo>
                <a:lnTo>
                  <a:pt x="217037" y="72721"/>
                </a:lnTo>
                <a:lnTo>
                  <a:pt x="222341" y="66110"/>
                </a:lnTo>
                <a:lnTo>
                  <a:pt x="228174" y="59234"/>
                </a:lnTo>
                <a:lnTo>
                  <a:pt x="234008" y="53152"/>
                </a:lnTo>
                <a:lnTo>
                  <a:pt x="240372" y="47070"/>
                </a:lnTo>
                <a:lnTo>
                  <a:pt x="247266" y="41253"/>
                </a:lnTo>
                <a:lnTo>
                  <a:pt x="253895" y="36228"/>
                </a:lnTo>
                <a:lnTo>
                  <a:pt x="261054" y="30939"/>
                </a:lnTo>
                <a:lnTo>
                  <a:pt x="268479" y="26444"/>
                </a:lnTo>
                <a:lnTo>
                  <a:pt x="275903" y="21949"/>
                </a:lnTo>
                <a:lnTo>
                  <a:pt x="283858" y="17982"/>
                </a:lnTo>
                <a:lnTo>
                  <a:pt x="291813" y="14280"/>
                </a:lnTo>
                <a:lnTo>
                  <a:pt x="300033" y="11107"/>
                </a:lnTo>
                <a:lnTo>
                  <a:pt x="308518" y="8198"/>
                </a:lnTo>
                <a:lnTo>
                  <a:pt x="317269" y="5553"/>
                </a:lnTo>
                <a:lnTo>
                  <a:pt x="326019" y="3967"/>
                </a:lnTo>
                <a:lnTo>
                  <a:pt x="334770" y="2116"/>
                </a:lnTo>
                <a:lnTo>
                  <a:pt x="344050" y="1058"/>
                </a:lnTo>
                <a:lnTo>
                  <a:pt x="353331" y="265"/>
                </a:lnTo>
                <a:lnTo>
                  <a:pt x="362612" y="0"/>
                </a:lnTo>
                <a:close/>
              </a:path>
            </a:pathLst>
          </a:custGeom>
          <a:solidFill>
            <a:schemeClr val="bg1"/>
          </a:solidFill>
          <a:ln>
            <a:solidFill>
              <a:srgbClr val="0297F0"/>
            </a:solidFill>
          </a:ln>
          <a:extLst/>
        </p:spPr>
        <p:txBody>
          <a:bodyPr anchor="ctr">
            <a:scene3d>
              <a:camera prst="orthographicFront"/>
              <a:lightRig dir="t" rig="threePt"/>
            </a:scene3d>
            <a:sp3d>
              <a:contourClr>
                <a:srgbClr val="FFFFFF"/>
              </a:contourClr>
            </a:sp3d>
          </a:bodyPr>
          <a:lstStyle>
            <a:defPPr>
              <a:defRPr lang="zh-CN"/>
            </a:defPPr>
            <a:lvl1pPr algn="l" eaLnBrk="0" fontAlgn="base" hangingPunct="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1pPr>
            <a:lvl2pPr algn="l" eaLnBrk="0" fontAlgn="base" hangingPunct="0" marL="4572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2pPr>
            <a:lvl3pPr algn="l" eaLnBrk="0" fontAlgn="base" hangingPunct="0" marL="9144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3pPr>
            <a:lvl4pPr algn="l" eaLnBrk="0" fontAlgn="base" hangingPunct="0" marL="13716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4pPr>
            <a:lvl5pPr algn="l" eaLnBrk="0" fontAlgn="base" hangingPunct="0" marL="18288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5pPr>
            <a:lvl6pPr algn="l" defTabSz="914400" eaLnBrk="1" hangingPunct="1" latinLnBrk="0" marL="22860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6pPr>
            <a:lvl7pPr algn="l" defTabSz="914400" eaLnBrk="1" hangingPunct="1" latinLnBrk="0" marL="27432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7pPr>
            <a:lvl8pPr algn="l" defTabSz="914400" eaLnBrk="1" hangingPunct="1" latinLnBrk="0" marL="32004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8pPr>
            <a:lvl9pPr algn="l" defTabSz="914400" eaLnBrk="1" hangingPunct="1" latinLnBrk="0" marL="36576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9pPr>
          </a:lstStyle>
          <a:p>
            <a:pPr algn="ctr">
              <a:defRPr/>
            </a:pPr>
            <a:endParaRPr altLang="en-US" lang="zh-CN">
              <a:solidFill>
                <a:srgbClr val="FFFFFF"/>
              </a:solidFill>
            </a:endParaRPr>
          </a:p>
        </p:txBody>
      </p:sp>
      <p:grpSp>
        <p:nvGrpSpPr>
          <p:cNvPr id="46" name="组合 45"/>
          <p:cNvGrpSpPr/>
          <p:nvPr/>
        </p:nvGrpSpPr>
        <p:grpSpPr>
          <a:xfrm flipH="1">
            <a:off x="9668340" y="312987"/>
            <a:ext cx="472575" cy="472575"/>
            <a:chOff x="304800" y="673100"/>
            <a:chExt cx="4000500" cy="4000500"/>
          </a:xfrm>
          <a:solidFill>
            <a:srgbClr val="0297F0"/>
          </a:solidFill>
          <a:effectLst>
            <a:outerShdw algn="tr" blurRad="444500" dir="8100000" dist="254000" rotWithShape="0">
              <a:prstClr val="black">
                <a:alpha val="50000"/>
              </a:prstClr>
            </a:outerShdw>
          </a:effectLst>
        </p:grpSpPr>
        <p:sp>
          <p:nvSpPr>
            <p:cNvPr id="61" name="同心圆 60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fmla="val 4879" name="adj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schemeClr val="tx1"/>
                </a:solidFill>
                <a:ea charset="-122" panose="020b0503020204020204" pitchFamily="34" typeface="微软雅黑"/>
              </a:endParaRPr>
            </a:p>
          </p:txBody>
        </p:sp>
        <p:sp>
          <p:nvSpPr>
            <p:cNvPr id="62" name="椭圆 61"/>
            <p:cNvSpPr/>
            <p:nvPr/>
          </p:nvSpPr>
          <p:spPr>
            <a:xfrm>
              <a:off x="392113" y="760413"/>
              <a:ext cx="3825874" cy="382587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ea charset="-122" panose="020b0503020204020204" pitchFamily="34" typeface="微软雅黑"/>
              </a:endParaRPr>
            </a:p>
          </p:txBody>
        </p:sp>
      </p:grpSp>
      <p:grpSp>
        <p:nvGrpSpPr>
          <p:cNvPr id="63" name="组合 62"/>
          <p:cNvGrpSpPr/>
          <p:nvPr/>
        </p:nvGrpSpPr>
        <p:grpSpPr>
          <a:xfrm flipH="1">
            <a:off x="10700017" y="785562"/>
            <a:ext cx="289391" cy="289391"/>
            <a:chOff x="304800" y="673100"/>
            <a:chExt cx="4000500" cy="4000500"/>
          </a:xfrm>
          <a:solidFill>
            <a:srgbClr val="0297F0"/>
          </a:solidFill>
          <a:effectLst>
            <a:outerShdw algn="tr" blurRad="444500" dir="8100000" dist="254000" rotWithShape="0">
              <a:prstClr val="black">
                <a:alpha val="50000"/>
              </a:prstClr>
            </a:outerShdw>
          </a:effectLst>
        </p:grpSpPr>
        <p:sp>
          <p:nvSpPr>
            <p:cNvPr id="64" name="同心圆 63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fmla="val 4879" name="adj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schemeClr val="tx1"/>
                </a:solidFill>
                <a:ea charset="-122" panose="020b0503020204020204" pitchFamily="34" typeface="微软雅黑"/>
              </a:endParaRPr>
            </a:p>
          </p:txBody>
        </p:sp>
        <p:sp>
          <p:nvSpPr>
            <p:cNvPr id="65" name="椭圆 64"/>
            <p:cNvSpPr/>
            <p:nvPr/>
          </p:nvSpPr>
          <p:spPr>
            <a:xfrm>
              <a:off x="392113" y="760413"/>
              <a:ext cx="3825874" cy="382587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ea charset="-122" panose="020b0503020204020204" pitchFamily="34" typeface="微软雅黑"/>
              </a:endParaRPr>
            </a:p>
          </p:txBody>
        </p:sp>
      </p:grpSp>
      <p:grpSp>
        <p:nvGrpSpPr>
          <p:cNvPr id="66" name="组合 65"/>
          <p:cNvGrpSpPr/>
          <p:nvPr/>
        </p:nvGrpSpPr>
        <p:grpSpPr>
          <a:xfrm flipH="1">
            <a:off x="10844713" y="-23931"/>
            <a:ext cx="472575" cy="472575"/>
            <a:chOff x="304800" y="673100"/>
            <a:chExt cx="4000500" cy="4000500"/>
          </a:xfrm>
          <a:solidFill>
            <a:srgbClr val="0297F0"/>
          </a:solidFill>
          <a:effectLst>
            <a:outerShdw algn="tr" blurRad="444500" dir="8100000" dist="254000" rotWithShape="0">
              <a:prstClr val="black">
                <a:alpha val="50000"/>
              </a:prstClr>
            </a:outerShdw>
          </a:effectLst>
        </p:grpSpPr>
        <p:sp>
          <p:nvSpPr>
            <p:cNvPr id="67" name="同心圆 66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fmla="val 4879" name="adj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schemeClr val="tx1"/>
                </a:solidFill>
                <a:ea charset="-122" panose="020b0503020204020204" pitchFamily="34" typeface="微软雅黑"/>
              </a:endParaRPr>
            </a:p>
          </p:txBody>
        </p:sp>
        <p:sp>
          <p:nvSpPr>
            <p:cNvPr id="68" name="椭圆 67"/>
            <p:cNvSpPr/>
            <p:nvPr/>
          </p:nvSpPr>
          <p:spPr>
            <a:xfrm>
              <a:off x="392113" y="760413"/>
              <a:ext cx="3825874" cy="382587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ea charset="-122" panose="020b0503020204020204" pitchFamily="34" typeface="微软雅黑"/>
              </a:endParaRPr>
            </a:p>
          </p:txBody>
        </p:sp>
      </p:grpSp>
      <p:grpSp>
        <p:nvGrpSpPr>
          <p:cNvPr id="69" name="组合 68"/>
          <p:cNvGrpSpPr/>
          <p:nvPr/>
        </p:nvGrpSpPr>
        <p:grpSpPr>
          <a:xfrm flipH="1">
            <a:off x="11882543" y="456734"/>
            <a:ext cx="289391" cy="289391"/>
            <a:chOff x="304800" y="673100"/>
            <a:chExt cx="4000500" cy="4000500"/>
          </a:xfrm>
          <a:solidFill>
            <a:srgbClr val="0297F0"/>
          </a:solidFill>
          <a:effectLst>
            <a:outerShdw algn="tr" blurRad="444500" dir="8100000" dist="254000" rotWithShape="0">
              <a:prstClr val="black">
                <a:alpha val="50000"/>
              </a:prstClr>
            </a:outerShdw>
          </a:effectLst>
        </p:grpSpPr>
        <p:sp>
          <p:nvSpPr>
            <p:cNvPr id="70" name="同心圆 69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fmla="val 4879" name="adj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schemeClr val="tx1"/>
                </a:solidFill>
                <a:ea charset="-122" panose="020b0503020204020204" pitchFamily="34" typeface="微软雅黑"/>
              </a:endParaRPr>
            </a:p>
          </p:txBody>
        </p:sp>
        <p:sp>
          <p:nvSpPr>
            <p:cNvPr id="71" name="椭圆 70"/>
            <p:cNvSpPr/>
            <p:nvPr/>
          </p:nvSpPr>
          <p:spPr>
            <a:xfrm>
              <a:off x="392113" y="760413"/>
              <a:ext cx="3825874" cy="382587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ea charset="-122" panose="020b0503020204020204" pitchFamily="34" typeface="微软雅黑"/>
              </a:endParaRPr>
            </a:p>
          </p:txBody>
        </p:sp>
      </p:grpSp>
    </p:spTree>
    <p:extLst>
      <p:ext uri="{BB962C8B-B14F-4D97-AF65-F5344CB8AC3E}">
        <p14:creationId val="4148501274"/>
      </p:ext>
    </p:extLst>
  </p:cSld>
  <p:clrMapOvr>
    <a:masterClrMapping/>
  </p:clrMapOvr>
  <mc:AlternateContent>
    <mc:Choice Requires="p14">
      <p:transition p14:dur="1200" spd="slow">
        <p14:prism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4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in)" transition="in">
                                      <p:cBhvr>
                                        <p:cTn dur="1000" id="7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9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11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12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3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14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16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17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8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id="19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21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22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3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id="24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26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27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8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id="29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31"/>
                                        <p:tgtEl>
                                          <p:spTgt spid="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2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id="33" nodeType="afterEffect" presetClass="entr" presetID="17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5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6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7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id="38" nodeType="afterEffect" presetClass="entr" presetID="6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ircle(in)" transition="in">
                                      <p:cBhvr>
                                        <p:cTn dur="2000" id="40"/>
                                        <p:tgtEl>
                                          <p:spTgt spid="5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1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fill="hold" grpId="0" id="42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44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45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6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fill="hold" grpId="0" id="47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49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0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fill="hold" grpId="0" id="51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53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54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5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fill="hold" grpId="0" id="56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58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59" nodeType="withEffect" presetClass="entr" presetID="1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6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id="61" nodeType="withEffect" presetClass="entr" presetID="53" presetSubtype="0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 id="6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500" fill="hold" id="63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500" fill="hold" id="64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500" id="65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66" nodeType="withEffect" presetClass="path" presetID="64" presetSubtype="0">
                                  <p:stCondLst>
                                    <p:cond delay="400"/>
                                  </p:stCondLst>
                                  <p:childTnLst>
                                    <p:animMotion origin="layout" path="M 0.00065 -0.0051 L -0.43906 -0.25579" pathEditMode="relative" ptsTypes="AA" rAng="0">
                                      <p:cBhvr>
                                        <p:cTn dur="1500" fill="hold" id="67" spd="-1000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992" y="-12546"/>
                                    </p:animMotion>
                                  </p:childTnLst>
                                </p:cTn>
                              </p:par>
                              <p:par>
                                <p:cTn fill="hold" id="68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id="70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100" fill="hold" id="72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100" fill="hold" id="73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100" id="74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75" nodeType="withEffect" presetClass="path" presetID="64" presetSubtype="0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65 -0.0051 L -0.43907 -0.25579" pathEditMode="relative" ptsTypes="AA" rAng="0">
                                      <p:cBhvr>
                                        <p:cTn dur="1100" fill="hold" id="76" spd="-1000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992" y="-12523"/>
                                    </p:animMotion>
                                  </p:childTnLst>
                                </p:cTn>
                              </p:par>
                              <p:par>
                                <p:cTn fill="hold" id="77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id="79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100" fill="hold" id="81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100" fill="hold" id="82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100" id="83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84" nodeType="withEffect" presetClass="path" presetID="64" presetSubtype="0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65 -0.00509 L -0.43907 -0.25579" pathEditMode="relative" ptsTypes="AA" rAng="0">
                                      <p:cBhvr>
                                        <p:cTn dur="1100" fill="hold" id="85" spd="-1000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992" y="-12523"/>
                                    </p:animMotion>
                                  </p:childTnLst>
                                </p:cTn>
                              </p:par>
                              <p:par>
                                <p:cTn fill="hold" id="86" nodeType="withEffect" presetClass="entr" presetID="1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8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id="88" nodeType="withEffect" presetClass="entr" presetID="53" presetSubtype="0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 id="8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500" fill="hold" id="9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500" fill="hold" id="91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500" id="92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93" nodeType="withEffect" presetClass="path" presetID="64" presetSubtype="0">
                                  <p:stCondLst>
                                    <p:cond delay="400"/>
                                  </p:stCondLst>
                                  <p:childTnLst>
                                    <p:animMotion origin="layout" path="M 0.00065 -0.00509 L -0.43907 -0.25578" pathEditMode="relative" ptsTypes="AA" rAng="0">
                                      <p:cBhvr>
                                        <p:cTn dur="1500" fill="hold" id="94" spd="-1000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992" y="-125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6"/>
      <p:bldP grpId="0" spid="8"/>
      <p:bldP grpId="0" spid="39"/>
      <p:bldP grpId="0" spid="40"/>
      <p:bldP grpId="0" spid="41"/>
    </p:bldLst>
  </p:timing>
</p:sld>
</file>

<file path=ppt/slides/slide1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"/>
          <p:cNvSpPr txBox="1"/>
          <p:nvPr/>
        </p:nvSpPr>
        <p:spPr>
          <a:xfrm>
            <a:off x="1040534" y="252482"/>
            <a:ext cx="2453294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400">
                <a:solidFill>
                  <a:srgbClr val="0297F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我的优势</a:t>
            </a:r>
          </a:p>
        </p:txBody>
      </p:sp>
      <p:grpSp>
        <p:nvGrpSpPr>
          <p:cNvPr id="16" name="组合 15"/>
          <p:cNvGrpSpPr>
            <a:grpSpLocks noChangeAspect="1"/>
          </p:cNvGrpSpPr>
          <p:nvPr/>
        </p:nvGrpSpPr>
        <p:grpSpPr>
          <a:xfrm>
            <a:off x="11322736" y="176138"/>
            <a:ext cx="501004" cy="432000"/>
            <a:chOff x="10141797" y="7005"/>
            <a:chExt cx="1280312" cy="1103973"/>
          </a:xfrm>
        </p:grpSpPr>
        <p:grpSp>
          <p:nvGrpSpPr>
            <p:cNvPr id="17" name="组合 16"/>
            <p:cNvGrpSpPr>
              <a:grpSpLocks noChangeAspect="1"/>
            </p:cNvGrpSpPr>
            <p:nvPr/>
          </p:nvGrpSpPr>
          <p:grpSpPr>
            <a:xfrm>
              <a:off x="10141797" y="7005"/>
              <a:ext cx="1280312" cy="1103973"/>
              <a:chOff x="540674" y="2465412"/>
              <a:chExt cx="1205922" cy="1039829"/>
            </a:xfrm>
          </p:grpSpPr>
          <p:sp>
            <p:nvSpPr>
              <p:cNvPr id="19" name="六边形 18"/>
              <p:cNvSpPr/>
              <p:nvPr/>
            </p:nvSpPr>
            <p:spPr>
              <a:xfrm>
                <a:off x="540674" y="2465412"/>
                <a:ext cx="1205922" cy="1039829"/>
              </a:xfrm>
              <a:prstGeom prst="hexagon">
                <a:avLst/>
              </a:prstGeom>
              <a:gradFill flip="none" rotWithShape="1">
                <a:gsLst>
                  <a:gs pos="100000">
                    <a:srgbClr val="FCFCFC"/>
                  </a:gs>
                  <a:gs pos="0">
                    <a:srgbClr val="CCCCCC"/>
                  </a:gs>
                </a:gsLst>
                <a:lin ang="7200000" scaled="0"/>
              </a:gradFill>
              <a:ln w="12700">
                <a:gradFill>
                  <a:gsLst>
                    <a:gs pos="89000">
                      <a:schemeClr val="bg1">
                        <a:lumMod val="85000"/>
                      </a:schemeClr>
                    </a:gs>
                    <a:gs pos="0">
                      <a:schemeClr val="bg1"/>
                    </a:gs>
                  </a:gsLst>
                  <a:lin ang="7200000" scaled="0"/>
                </a:gradFill>
              </a:ln>
              <a:effectLst>
                <a:outerShdw algn="tr" blurRad="254000" dir="8160000" dist="127000" rotWithShape="0">
                  <a:prstClr val="black">
                    <a:alpha val="34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latin typeface="+mj-ea"/>
                  <a:ea typeface="+mj-ea"/>
                </a:endParaRPr>
              </a:p>
            </p:txBody>
          </p:sp>
          <p:sp>
            <p:nvSpPr>
              <p:cNvPr id="20" name="六边形 19"/>
              <p:cNvSpPr/>
              <p:nvPr/>
            </p:nvSpPr>
            <p:spPr>
              <a:xfrm>
                <a:off x="662776" y="2583551"/>
                <a:ext cx="961719" cy="829261"/>
              </a:xfrm>
              <a:prstGeom prst="hexagon">
                <a:avLst/>
              </a:prstGeom>
              <a:solidFill>
                <a:srgbClr val="0297F0"/>
              </a:solidFill>
              <a:ln>
                <a:noFill/>
              </a:ln>
              <a:effectLst>
                <a:innerShdw blurRad="63500" dir="189000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 defTabSz="914400"/>
                <a:endParaRPr altLang="en-US" lang="zh-CN" sz="180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8" name="KSO_Shape"/>
            <p:cNvSpPr/>
            <p:nvPr/>
          </p:nvSpPr>
          <p:spPr bwMode="auto">
            <a:xfrm>
              <a:off x="10674962" y="375548"/>
              <a:ext cx="214537" cy="429073"/>
            </a:xfrm>
            <a:custGeom>
              <a:rect b="b" l="0" r="r" t="0"/>
              <a:pathLst>
                <a:path h="1450976" w="725488">
                  <a:moveTo>
                    <a:pt x="180975" y="543686"/>
                  </a:moveTo>
                  <a:lnTo>
                    <a:pt x="544513" y="543686"/>
                  </a:lnTo>
                  <a:lnTo>
                    <a:pt x="544513" y="785648"/>
                  </a:lnTo>
                  <a:lnTo>
                    <a:pt x="544248" y="794903"/>
                  </a:lnTo>
                  <a:lnTo>
                    <a:pt x="543187" y="804158"/>
                  </a:lnTo>
                  <a:lnTo>
                    <a:pt x="542392" y="813149"/>
                  </a:lnTo>
                  <a:lnTo>
                    <a:pt x="540536" y="822140"/>
                  </a:lnTo>
                  <a:lnTo>
                    <a:pt x="538679" y="830867"/>
                  </a:lnTo>
                  <a:lnTo>
                    <a:pt x="536293" y="839329"/>
                  </a:lnTo>
                  <a:lnTo>
                    <a:pt x="533111" y="847791"/>
                  </a:lnTo>
                  <a:lnTo>
                    <a:pt x="530194" y="856253"/>
                  </a:lnTo>
                  <a:lnTo>
                    <a:pt x="526482" y="864186"/>
                  </a:lnTo>
                  <a:lnTo>
                    <a:pt x="522504" y="871855"/>
                  </a:lnTo>
                  <a:lnTo>
                    <a:pt x="517997" y="879523"/>
                  </a:lnTo>
                  <a:lnTo>
                    <a:pt x="513224" y="886928"/>
                  </a:lnTo>
                  <a:lnTo>
                    <a:pt x="508186" y="893803"/>
                  </a:lnTo>
                  <a:lnTo>
                    <a:pt x="502882" y="900943"/>
                  </a:lnTo>
                  <a:lnTo>
                    <a:pt x="497049" y="907290"/>
                  </a:lnTo>
                  <a:lnTo>
                    <a:pt x="490950" y="913636"/>
                  </a:lnTo>
                  <a:lnTo>
                    <a:pt x="484851" y="919718"/>
                  </a:lnTo>
                  <a:lnTo>
                    <a:pt x="478222" y="925271"/>
                  </a:lnTo>
                  <a:lnTo>
                    <a:pt x="471328" y="930825"/>
                  </a:lnTo>
                  <a:lnTo>
                    <a:pt x="464169" y="935849"/>
                  </a:lnTo>
                  <a:lnTo>
                    <a:pt x="456744" y="940609"/>
                  </a:lnTo>
                  <a:lnTo>
                    <a:pt x="449054" y="944840"/>
                  </a:lnTo>
                  <a:lnTo>
                    <a:pt x="441630" y="949071"/>
                  </a:lnTo>
                  <a:lnTo>
                    <a:pt x="433145" y="952773"/>
                  </a:lnTo>
                  <a:lnTo>
                    <a:pt x="424925" y="955682"/>
                  </a:lnTo>
                  <a:lnTo>
                    <a:pt x="416705" y="958855"/>
                  </a:lnTo>
                  <a:lnTo>
                    <a:pt x="407954" y="961235"/>
                  </a:lnTo>
                  <a:lnTo>
                    <a:pt x="399204" y="963086"/>
                  </a:lnTo>
                  <a:lnTo>
                    <a:pt x="390188" y="964673"/>
                  </a:lnTo>
                  <a:lnTo>
                    <a:pt x="380908" y="965730"/>
                  </a:lnTo>
                  <a:lnTo>
                    <a:pt x="371892" y="966788"/>
                  </a:lnTo>
                  <a:lnTo>
                    <a:pt x="362612" y="966788"/>
                  </a:lnTo>
                  <a:lnTo>
                    <a:pt x="353331" y="966788"/>
                  </a:lnTo>
                  <a:lnTo>
                    <a:pt x="344050" y="965730"/>
                  </a:lnTo>
                  <a:lnTo>
                    <a:pt x="334770" y="964673"/>
                  </a:lnTo>
                  <a:lnTo>
                    <a:pt x="326019" y="963086"/>
                  </a:lnTo>
                  <a:lnTo>
                    <a:pt x="317269" y="961235"/>
                  </a:lnTo>
                  <a:lnTo>
                    <a:pt x="308518" y="958855"/>
                  </a:lnTo>
                  <a:lnTo>
                    <a:pt x="300033" y="955682"/>
                  </a:lnTo>
                  <a:lnTo>
                    <a:pt x="291813" y="952773"/>
                  </a:lnTo>
                  <a:lnTo>
                    <a:pt x="283858" y="949071"/>
                  </a:lnTo>
                  <a:lnTo>
                    <a:pt x="275903" y="944840"/>
                  </a:lnTo>
                  <a:lnTo>
                    <a:pt x="268214" y="940609"/>
                  </a:lnTo>
                  <a:lnTo>
                    <a:pt x="261054" y="935849"/>
                  </a:lnTo>
                  <a:lnTo>
                    <a:pt x="253895" y="930825"/>
                  </a:lnTo>
                  <a:lnTo>
                    <a:pt x="247001" y="925271"/>
                  </a:lnTo>
                  <a:lnTo>
                    <a:pt x="240372" y="919718"/>
                  </a:lnTo>
                  <a:lnTo>
                    <a:pt x="234008" y="913636"/>
                  </a:lnTo>
                  <a:lnTo>
                    <a:pt x="228174" y="907290"/>
                  </a:lnTo>
                  <a:lnTo>
                    <a:pt x="222341" y="900943"/>
                  </a:lnTo>
                  <a:lnTo>
                    <a:pt x="217037" y="893803"/>
                  </a:lnTo>
                  <a:lnTo>
                    <a:pt x="211999" y="886928"/>
                  </a:lnTo>
                  <a:lnTo>
                    <a:pt x="207226" y="879523"/>
                  </a:lnTo>
                  <a:lnTo>
                    <a:pt x="202984" y="871855"/>
                  </a:lnTo>
                  <a:lnTo>
                    <a:pt x="199006" y="864186"/>
                  </a:lnTo>
                  <a:lnTo>
                    <a:pt x="195294" y="856253"/>
                  </a:lnTo>
                  <a:lnTo>
                    <a:pt x="191847" y="847791"/>
                  </a:lnTo>
                  <a:lnTo>
                    <a:pt x="189195" y="839329"/>
                  </a:lnTo>
                  <a:lnTo>
                    <a:pt x="186809" y="830867"/>
                  </a:lnTo>
                  <a:lnTo>
                    <a:pt x="184422" y="822140"/>
                  </a:lnTo>
                  <a:lnTo>
                    <a:pt x="183097" y="813149"/>
                  </a:lnTo>
                  <a:lnTo>
                    <a:pt x="181771" y="804158"/>
                  </a:lnTo>
                  <a:lnTo>
                    <a:pt x="181240" y="794903"/>
                  </a:lnTo>
                  <a:lnTo>
                    <a:pt x="180975" y="785648"/>
                  </a:lnTo>
                  <a:lnTo>
                    <a:pt x="180975" y="543686"/>
                  </a:lnTo>
                  <a:close/>
                  <a:moveTo>
                    <a:pt x="60589" y="484188"/>
                  </a:moveTo>
                  <a:lnTo>
                    <a:pt x="66675" y="484453"/>
                  </a:lnTo>
                  <a:lnTo>
                    <a:pt x="72760" y="485510"/>
                  </a:lnTo>
                  <a:lnTo>
                    <a:pt x="78581" y="487096"/>
                  </a:lnTo>
                  <a:lnTo>
                    <a:pt x="84137" y="488947"/>
                  </a:lnTo>
                  <a:lnTo>
                    <a:pt x="89429" y="491591"/>
                  </a:lnTo>
                  <a:lnTo>
                    <a:pt x="94191" y="494499"/>
                  </a:lnTo>
                  <a:lnTo>
                    <a:pt x="99219" y="497935"/>
                  </a:lnTo>
                  <a:lnTo>
                    <a:pt x="103452" y="501901"/>
                  </a:lnTo>
                  <a:lnTo>
                    <a:pt x="107421" y="506131"/>
                  </a:lnTo>
                  <a:lnTo>
                    <a:pt x="110596" y="510889"/>
                  </a:lnTo>
                  <a:lnTo>
                    <a:pt x="113771" y="515912"/>
                  </a:lnTo>
                  <a:lnTo>
                    <a:pt x="116152" y="521200"/>
                  </a:lnTo>
                  <a:lnTo>
                    <a:pt x="118269" y="526487"/>
                  </a:lnTo>
                  <a:lnTo>
                    <a:pt x="119856" y="532303"/>
                  </a:lnTo>
                  <a:lnTo>
                    <a:pt x="120650" y="538383"/>
                  </a:lnTo>
                  <a:lnTo>
                    <a:pt x="121179" y="544464"/>
                  </a:lnTo>
                  <a:lnTo>
                    <a:pt x="121179" y="786095"/>
                  </a:lnTo>
                  <a:lnTo>
                    <a:pt x="121179" y="793233"/>
                  </a:lnTo>
                  <a:lnTo>
                    <a:pt x="121973" y="803807"/>
                  </a:lnTo>
                  <a:lnTo>
                    <a:pt x="123560" y="817554"/>
                  </a:lnTo>
                  <a:lnTo>
                    <a:pt x="124619" y="825750"/>
                  </a:lnTo>
                  <a:lnTo>
                    <a:pt x="126206" y="834209"/>
                  </a:lnTo>
                  <a:lnTo>
                    <a:pt x="128058" y="843462"/>
                  </a:lnTo>
                  <a:lnTo>
                    <a:pt x="130175" y="853244"/>
                  </a:lnTo>
                  <a:lnTo>
                    <a:pt x="132821" y="863290"/>
                  </a:lnTo>
                  <a:lnTo>
                    <a:pt x="136260" y="873600"/>
                  </a:lnTo>
                  <a:lnTo>
                    <a:pt x="139964" y="883910"/>
                  </a:lnTo>
                  <a:lnTo>
                    <a:pt x="144198" y="894485"/>
                  </a:lnTo>
                  <a:lnTo>
                    <a:pt x="149225" y="905588"/>
                  </a:lnTo>
                  <a:lnTo>
                    <a:pt x="154517" y="916163"/>
                  </a:lnTo>
                  <a:lnTo>
                    <a:pt x="160867" y="927002"/>
                  </a:lnTo>
                  <a:lnTo>
                    <a:pt x="164306" y="932289"/>
                  </a:lnTo>
                  <a:lnTo>
                    <a:pt x="167746" y="937577"/>
                  </a:lnTo>
                  <a:lnTo>
                    <a:pt x="171714" y="942864"/>
                  </a:lnTo>
                  <a:lnTo>
                    <a:pt x="175683" y="947887"/>
                  </a:lnTo>
                  <a:lnTo>
                    <a:pt x="179652" y="953174"/>
                  </a:lnTo>
                  <a:lnTo>
                    <a:pt x="184150" y="957933"/>
                  </a:lnTo>
                  <a:lnTo>
                    <a:pt x="188384" y="962956"/>
                  </a:lnTo>
                  <a:lnTo>
                    <a:pt x="193411" y="967714"/>
                  </a:lnTo>
                  <a:lnTo>
                    <a:pt x="198438" y="972209"/>
                  </a:lnTo>
                  <a:lnTo>
                    <a:pt x="203730" y="976967"/>
                  </a:lnTo>
                  <a:lnTo>
                    <a:pt x="209286" y="981197"/>
                  </a:lnTo>
                  <a:lnTo>
                    <a:pt x="214577" y="985427"/>
                  </a:lnTo>
                  <a:lnTo>
                    <a:pt x="220663" y="989657"/>
                  </a:lnTo>
                  <a:lnTo>
                    <a:pt x="226748" y="993622"/>
                  </a:lnTo>
                  <a:lnTo>
                    <a:pt x="233363" y="997323"/>
                  </a:lnTo>
                  <a:lnTo>
                    <a:pt x="239977" y="1001025"/>
                  </a:lnTo>
                  <a:lnTo>
                    <a:pt x="246857" y="1004461"/>
                  </a:lnTo>
                  <a:lnTo>
                    <a:pt x="254000" y="1007634"/>
                  </a:lnTo>
                  <a:lnTo>
                    <a:pt x="261673" y="1010542"/>
                  </a:lnTo>
                  <a:lnTo>
                    <a:pt x="269346" y="1013714"/>
                  </a:lnTo>
                  <a:lnTo>
                    <a:pt x="277019" y="1016093"/>
                  </a:lnTo>
                  <a:lnTo>
                    <a:pt x="285750" y="1018473"/>
                  </a:lnTo>
                  <a:lnTo>
                    <a:pt x="294217" y="1020852"/>
                  </a:lnTo>
                  <a:lnTo>
                    <a:pt x="302948" y="1022438"/>
                  </a:lnTo>
                  <a:lnTo>
                    <a:pt x="312209" y="1024024"/>
                  </a:lnTo>
                  <a:lnTo>
                    <a:pt x="321734" y="1025611"/>
                  </a:lnTo>
                  <a:lnTo>
                    <a:pt x="331523" y="1026404"/>
                  </a:lnTo>
                  <a:lnTo>
                    <a:pt x="341842" y="1027461"/>
                  </a:lnTo>
                  <a:lnTo>
                    <a:pt x="352161" y="1027726"/>
                  </a:lnTo>
                  <a:lnTo>
                    <a:pt x="362744" y="1027990"/>
                  </a:lnTo>
                  <a:lnTo>
                    <a:pt x="373857" y="1027726"/>
                  </a:lnTo>
                  <a:lnTo>
                    <a:pt x="384440" y="1027197"/>
                  </a:lnTo>
                  <a:lnTo>
                    <a:pt x="394759" y="1026404"/>
                  </a:lnTo>
                  <a:lnTo>
                    <a:pt x="404813" y="1025346"/>
                  </a:lnTo>
                  <a:lnTo>
                    <a:pt x="414602" y="1023760"/>
                  </a:lnTo>
                  <a:lnTo>
                    <a:pt x="424127" y="1022174"/>
                  </a:lnTo>
                  <a:lnTo>
                    <a:pt x="432859" y="1020059"/>
                  </a:lnTo>
                  <a:lnTo>
                    <a:pt x="441854" y="1017944"/>
                  </a:lnTo>
                  <a:lnTo>
                    <a:pt x="450321" y="1015565"/>
                  </a:lnTo>
                  <a:lnTo>
                    <a:pt x="458523" y="1012921"/>
                  </a:lnTo>
                  <a:lnTo>
                    <a:pt x="466196" y="1009749"/>
                  </a:lnTo>
                  <a:lnTo>
                    <a:pt x="473869" y="1006312"/>
                  </a:lnTo>
                  <a:lnTo>
                    <a:pt x="481013" y="1003140"/>
                  </a:lnTo>
                  <a:lnTo>
                    <a:pt x="488157" y="999438"/>
                  </a:lnTo>
                  <a:lnTo>
                    <a:pt x="494771" y="995473"/>
                  </a:lnTo>
                  <a:lnTo>
                    <a:pt x="501386" y="991507"/>
                  </a:lnTo>
                  <a:lnTo>
                    <a:pt x="507736" y="987278"/>
                  </a:lnTo>
                  <a:lnTo>
                    <a:pt x="513821" y="983048"/>
                  </a:lnTo>
                  <a:lnTo>
                    <a:pt x="519113" y="978289"/>
                  </a:lnTo>
                  <a:lnTo>
                    <a:pt x="524669" y="973795"/>
                  </a:lnTo>
                  <a:lnTo>
                    <a:pt x="530225" y="969036"/>
                  </a:lnTo>
                  <a:lnTo>
                    <a:pt x="534988" y="964013"/>
                  </a:lnTo>
                  <a:lnTo>
                    <a:pt x="540015" y="959255"/>
                  </a:lnTo>
                  <a:lnTo>
                    <a:pt x="544248" y="953967"/>
                  </a:lnTo>
                  <a:lnTo>
                    <a:pt x="548746" y="948944"/>
                  </a:lnTo>
                  <a:lnTo>
                    <a:pt x="552715" y="943657"/>
                  </a:lnTo>
                  <a:lnTo>
                    <a:pt x="556684" y="938105"/>
                  </a:lnTo>
                  <a:lnTo>
                    <a:pt x="560388" y="932554"/>
                  </a:lnTo>
                  <a:lnTo>
                    <a:pt x="564092" y="927266"/>
                  </a:lnTo>
                  <a:lnTo>
                    <a:pt x="567267" y="921715"/>
                  </a:lnTo>
                  <a:lnTo>
                    <a:pt x="573352" y="910876"/>
                  </a:lnTo>
                  <a:lnTo>
                    <a:pt x="578644" y="899772"/>
                  </a:lnTo>
                  <a:lnTo>
                    <a:pt x="583407" y="888404"/>
                  </a:lnTo>
                  <a:lnTo>
                    <a:pt x="587375" y="877830"/>
                  </a:lnTo>
                  <a:lnTo>
                    <a:pt x="591080" y="867255"/>
                  </a:lnTo>
                  <a:lnTo>
                    <a:pt x="594255" y="856416"/>
                  </a:lnTo>
                  <a:lnTo>
                    <a:pt x="596636" y="846899"/>
                  </a:lnTo>
                  <a:lnTo>
                    <a:pt x="598752" y="837117"/>
                  </a:lnTo>
                  <a:lnTo>
                    <a:pt x="600605" y="828129"/>
                  </a:lnTo>
                  <a:lnTo>
                    <a:pt x="601928" y="819934"/>
                  </a:lnTo>
                  <a:lnTo>
                    <a:pt x="602721" y="812267"/>
                  </a:lnTo>
                  <a:lnTo>
                    <a:pt x="604044" y="799577"/>
                  </a:lnTo>
                  <a:lnTo>
                    <a:pt x="604573" y="790853"/>
                  </a:lnTo>
                  <a:lnTo>
                    <a:pt x="604573" y="786095"/>
                  </a:lnTo>
                  <a:lnTo>
                    <a:pt x="604573" y="544464"/>
                  </a:lnTo>
                  <a:lnTo>
                    <a:pt x="604838" y="538383"/>
                  </a:lnTo>
                  <a:lnTo>
                    <a:pt x="605896" y="532303"/>
                  </a:lnTo>
                  <a:lnTo>
                    <a:pt x="607219" y="526487"/>
                  </a:lnTo>
                  <a:lnTo>
                    <a:pt x="609336" y="521200"/>
                  </a:lnTo>
                  <a:lnTo>
                    <a:pt x="611982" y="515912"/>
                  </a:lnTo>
                  <a:lnTo>
                    <a:pt x="614892" y="510889"/>
                  </a:lnTo>
                  <a:lnTo>
                    <a:pt x="618332" y="506131"/>
                  </a:lnTo>
                  <a:lnTo>
                    <a:pt x="622300" y="501901"/>
                  </a:lnTo>
                  <a:lnTo>
                    <a:pt x="626534" y="497935"/>
                  </a:lnTo>
                  <a:lnTo>
                    <a:pt x="631296" y="494499"/>
                  </a:lnTo>
                  <a:lnTo>
                    <a:pt x="636323" y="491591"/>
                  </a:lnTo>
                  <a:lnTo>
                    <a:pt x="641350" y="488947"/>
                  </a:lnTo>
                  <a:lnTo>
                    <a:pt x="646907" y="487096"/>
                  </a:lnTo>
                  <a:lnTo>
                    <a:pt x="652992" y="485510"/>
                  </a:lnTo>
                  <a:lnTo>
                    <a:pt x="658813" y="484453"/>
                  </a:lnTo>
                  <a:lnTo>
                    <a:pt x="664898" y="484188"/>
                  </a:lnTo>
                  <a:lnTo>
                    <a:pt x="671248" y="484453"/>
                  </a:lnTo>
                  <a:lnTo>
                    <a:pt x="677069" y="485510"/>
                  </a:lnTo>
                  <a:lnTo>
                    <a:pt x="682890" y="487096"/>
                  </a:lnTo>
                  <a:lnTo>
                    <a:pt x="688711" y="488947"/>
                  </a:lnTo>
                  <a:lnTo>
                    <a:pt x="694003" y="491591"/>
                  </a:lnTo>
                  <a:lnTo>
                    <a:pt x="698765" y="494499"/>
                  </a:lnTo>
                  <a:lnTo>
                    <a:pt x="703528" y="497935"/>
                  </a:lnTo>
                  <a:lnTo>
                    <a:pt x="708026" y="501901"/>
                  </a:lnTo>
                  <a:lnTo>
                    <a:pt x="711994" y="506131"/>
                  </a:lnTo>
                  <a:lnTo>
                    <a:pt x="715169" y="510889"/>
                  </a:lnTo>
                  <a:lnTo>
                    <a:pt x="718344" y="515912"/>
                  </a:lnTo>
                  <a:lnTo>
                    <a:pt x="720726" y="521200"/>
                  </a:lnTo>
                  <a:lnTo>
                    <a:pt x="722842" y="526487"/>
                  </a:lnTo>
                  <a:lnTo>
                    <a:pt x="724430" y="532303"/>
                  </a:lnTo>
                  <a:lnTo>
                    <a:pt x="725223" y="538383"/>
                  </a:lnTo>
                  <a:lnTo>
                    <a:pt x="725488" y="544464"/>
                  </a:lnTo>
                  <a:lnTo>
                    <a:pt x="725488" y="786095"/>
                  </a:lnTo>
                  <a:lnTo>
                    <a:pt x="725223" y="797462"/>
                  </a:lnTo>
                  <a:lnTo>
                    <a:pt x="724694" y="809095"/>
                  </a:lnTo>
                  <a:lnTo>
                    <a:pt x="723636" y="821255"/>
                  </a:lnTo>
                  <a:lnTo>
                    <a:pt x="722313" y="833681"/>
                  </a:lnTo>
                  <a:lnTo>
                    <a:pt x="720461" y="846370"/>
                  </a:lnTo>
                  <a:lnTo>
                    <a:pt x="718080" y="859853"/>
                  </a:lnTo>
                  <a:lnTo>
                    <a:pt x="714905" y="873336"/>
                  </a:lnTo>
                  <a:lnTo>
                    <a:pt x="711465" y="886554"/>
                  </a:lnTo>
                  <a:lnTo>
                    <a:pt x="707496" y="900830"/>
                  </a:lnTo>
                  <a:lnTo>
                    <a:pt x="702998" y="914312"/>
                  </a:lnTo>
                  <a:lnTo>
                    <a:pt x="698236" y="928324"/>
                  </a:lnTo>
                  <a:lnTo>
                    <a:pt x="692415" y="942335"/>
                  </a:lnTo>
                  <a:lnTo>
                    <a:pt x="686065" y="956347"/>
                  </a:lnTo>
                  <a:lnTo>
                    <a:pt x="679186" y="970094"/>
                  </a:lnTo>
                  <a:lnTo>
                    <a:pt x="671513" y="983841"/>
                  </a:lnTo>
                  <a:lnTo>
                    <a:pt x="663311" y="997323"/>
                  </a:lnTo>
                  <a:lnTo>
                    <a:pt x="658813" y="1003933"/>
                  </a:lnTo>
                  <a:lnTo>
                    <a:pt x="654315" y="1010542"/>
                  </a:lnTo>
                  <a:lnTo>
                    <a:pt x="649552" y="1017151"/>
                  </a:lnTo>
                  <a:lnTo>
                    <a:pt x="644525" y="1023496"/>
                  </a:lnTo>
                  <a:lnTo>
                    <a:pt x="639498" y="1029841"/>
                  </a:lnTo>
                  <a:lnTo>
                    <a:pt x="634207" y="1035921"/>
                  </a:lnTo>
                  <a:lnTo>
                    <a:pt x="628650" y="1042001"/>
                  </a:lnTo>
                  <a:lnTo>
                    <a:pt x="623094" y="1048082"/>
                  </a:lnTo>
                  <a:lnTo>
                    <a:pt x="617009" y="1054162"/>
                  </a:lnTo>
                  <a:lnTo>
                    <a:pt x="610923" y="1059978"/>
                  </a:lnTo>
                  <a:lnTo>
                    <a:pt x="604838" y="1065530"/>
                  </a:lnTo>
                  <a:lnTo>
                    <a:pt x="598488" y="1071082"/>
                  </a:lnTo>
                  <a:lnTo>
                    <a:pt x="591873" y="1076369"/>
                  </a:lnTo>
                  <a:lnTo>
                    <a:pt x="584730" y="1081656"/>
                  </a:lnTo>
                  <a:lnTo>
                    <a:pt x="577850" y="1086944"/>
                  </a:lnTo>
                  <a:lnTo>
                    <a:pt x="570442" y="1091702"/>
                  </a:lnTo>
                  <a:lnTo>
                    <a:pt x="563034" y="1096461"/>
                  </a:lnTo>
                  <a:lnTo>
                    <a:pt x="555096" y="1101219"/>
                  </a:lnTo>
                  <a:lnTo>
                    <a:pt x="547159" y="1105714"/>
                  </a:lnTo>
                  <a:lnTo>
                    <a:pt x="538957" y="1109944"/>
                  </a:lnTo>
                  <a:lnTo>
                    <a:pt x="530755" y="1113909"/>
                  </a:lnTo>
                  <a:lnTo>
                    <a:pt x="522288" y="1117875"/>
                  </a:lnTo>
                  <a:lnTo>
                    <a:pt x="513292" y="1121576"/>
                  </a:lnTo>
                  <a:lnTo>
                    <a:pt x="504296" y="1125277"/>
                  </a:lnTo>
                  <a:lnTo>
                    <a:pt x="495036" y="1128185"/>
                  </a:lnTo>
                  <a:lnTo>
                    <a:pt x="485246" y="1131357"/>
                  </a:lnTo>
                  <a:lnTo>
                    <a:pt x="475721" y="1134001"/>
                  </a:lnTo>
                  <a:lnTo>
                    <a:pt x="465932" y="1136909"/>
                  </a:lnTo>
                  <a:lnTo>
                    <a:pt x="455613" y="1139288"/>
                  </a:lnTo>
                  <a:lnTo>
                    <a:pt x="445029" y="1141139"/>
                  </a:lnTo>
                  <a:lnTo>
                    <a:pt x="434182" y="1142989"/>
                  </a:lnTo>
                  <a:lnTo>
                    <a:pt x="423069" y="1144840"/>
                  </a:lnTo>
                  <a:lnTo>
                    <a:pt x="423069" y="1329896"/>
                  </a:lnTo>
                  <a:lnTo>
                    <a:pt x="664898" y="1329896"/>
                  </a:lnTo>
                  <a:lnTo>
                    <a:pt x="671248" y="1330161"/>
                  </a:lnTo>
                  <a:lnTo>
                    <a:pt x="677069" y="1331218"/>
                  </a:lnTo>
                  <a:lnTo>
                    <a:pt x="682890" y="1332540"/>
                  </a:lnTo>
                  <a:lnTo>
                    <a:pt x="688711" y="1334919"/>
                  </a:lnTo>
                  <a:lnTo>
                    <a:pt x="694003" y="1337299"/>
                  </a:lnTo>
                  <a:lnTo>
                    <a:pt x="698765" y="1340207"/>
                  </a:lnTo>
                  <a:lnTo>
                    <a:pt x="703528" y="1343643"/>
                  </a:lnTo>
                  <a:lnTo>
                    <a:pt x="708026" y="1347609"/>
                  </a:lnTo>
                  <a:lnTo>
                    <a:pt x="711994" y="1351839"/>
                  </a:lnTo>
                  <a:lnTo>
                    <a:pt x="715169" y="1356862"/>
                  </a:lnTo>
                  <a:lnTo>
                    <a:pt x="718344" y="1361620"/>
                  </a:lnTo>
                  <a:lnTo>
                    <a:pt x="720726" y="1366908"/>
                  </a:lnTo>
                  <a:lnTo>
                    <a:pt x="722842" y="1372195"/>
                  </a:lnTo>
                  <a:lnTo>
                    <a:pt x="724430" y="1378011"/>
                  </a:lnTo>
                  <a:lnTo>
                    <a:pt x="725223" y="1384092"/>
                  </a:lnTo>
                  <a:lnTo>
                    <a:pt x="725488" y="1390172"/>
                  </a:lnTo>
                  <a:lnTo>
                    <a:pt x="725223" y="1396517"/>
                  </a:lnTo>
                  <a:lnTo>
                    <a:pt x="724430" y="1402333"/>
                  </a:lnTo>
                  <a:lnTo>
                    <a:pt x="722842" y="1408149"/>
                  </a:lnTo>
                  <a:lnTo>
                    <a:pt x="720726" y="1413965"/>
                  </a:lnTo>
                  <a:lnTo>
                    <a:pt x="718344" y="1419252"/>
                  </a:lnTo>
                  <a:lnTo>
                    <a:pt x="715169" y="1424011"/>
                  </a:lnTo>
                  <a:lnTo>
                    <a:pt x="711994" y="1429034"/>
                  </a:lnTo>
                  <a:lnTo>
                    <a:pt x="708026" y="1433264"/>
                  </a:lnTo>
                  <a:lnTo>
                    <a:pt x="703528" y="1436965"/>
                  </a:lnTo>
                  <a:lnTo>
                    <a:pt x="698765" y="1440402"/>
                  </a:lnTo>
                  <a:lnTo>
                    <a:pt x="694003" y="1443574"/>
                  </a:lnTo>
                  <a:lnTo>
                    <a:pt x="688711" y="1445953"/>
                  </a:lnTo>
                  <a:lnTo>
                    <a:pt x="682890" y="1448068"/>
                  </a:lnTo>
                  <a:lnTo>
                    <a:pt x="677069" y="1449654"/>
                  </a:lnTo>
                  <a:lnTo>
                    <a:pt x="671248" y="1450447"/>
                  </a:lnTo>
                  <a:lnTo>
                    <a:pt x="664898" y="1450976"/>
                  </a:lnTo>
                  <a:lnTo>
                    <a:pt x="60589" y="1450976"/>
                  </a:lnTo>
                  <a:lnTo>
                    <a:pt x="54239" y="1450447"/>
                  </a:lnTo>
                  <a:lnTo>
                    <a:pt x="48419" y="1449654"/>
                  </a:lnTo>
                  <a:lnTo>
                    <a:pt x="42598" y="1448068"/>
                  </a:lnTo>
                  <a:lnTo>
                    <a:pt x="37041" y="1445953"/>
                  </a:lnTo>
                  <a:lnTo>
                    <a:pt x="31750" y="1443574"/>
                  </a:lnTo>
                  <a:lnTo>
                    <a:pt x="26723" y="1440402"/>
                  </a:lnTo>
                  <a:lnTo>
                    <a:pt x="21960" y="1436965"/>
                  </a:lnTo>
                  <a:lnTo>
                    <a:pt x="17727" y="1433264"/>
                  </a:lnTo>
                  <a:lnTo>
                    <a:pt x="13758" y="1429034"/>
                  </a:lnTo>
                  <a:lnTo>
                    <a:pt x="10319" y="1424011"/>
                  </a:lnTo>
                  <a:lnTo>
                    <a:pt x="7408" y="1419252"/>
                  </a:lnTo>
                  <a:lnTo>
                    <a:pt x="5027" y="1413965"/>
                  </a:lnTo>
                  <a:lnTo>
                    <a:pt x="2646" y="1408149"/>
                  </a:lnTo>
                  <a:lnTo>
                    <a:pt x="1323" y="1402333"/>
                  </a:lnTo>
                  <a:lnTo>
                    <a:pt x="264" y="1396517"/>
                  </a:lnTo>
                  <a:lnTo>
                    <a:pt x="0" y="1390172"/>
                  </a:lnTo>
                  <a:lnTo>
                    <a:pt x="264" y="1384092"/>
                  </a:lnTo>
                  <a:lnTo>
                    <a:pt x="1323" y="1378011"/>
                  </a:lnTo>
                  <a:lnTo>
                    <a:pt x="2646" y="1372195"/>
                  </a:lnTo>
                  <a:lnTo>
                    <a:pt x="5027" y="1366908"/>
                  </a:lnTo>
                  <a:lnTo>
                    <a:pt x="7408" y="1361620"/>
                  </a:lnTo>
                  <a:lnTo>
                    <a:pt x="10319" y="1356862"/>
                  </a:lnTo>
                  <a:lnTo>
                    <a:pt x="13758" y="1351839"/>
                  </a:lnTo>
                  <a:lnTo>
                    <a:pt x="17727" y="1347609"/>
                  </a:lnTo>
                  <a:lnTo>
                    <a:pt x="21960" y="1343643"/>
                  </a:lnTo>
                  <a:lnTo>
                    <a:pt x="26723" y="1340207"/>
                  </a:lnTo>
                  <a:lnTo>
                    <a:pt x="31750" y="1337299"/>
                  </a:lnTo>
                  <a:lnTo>
                    <a:pt x="37041" y="1334919"/>
                  </a:lnTo>
                  <a:lnTo>
                    <a:pt x="42598" y="1332540"/>
                  </a:lnTo>
                  <a:lnTo>
                    <a:pt x="48419" y="1331218"/>
                  </a:lnTo>
                  <a:lnTo>
                    <a:pt x="54239" y="1330161"/>
                  </a:lnTo>
                  <a:lnTo>
                    <a:pt x="60589" y="1329896"/>
                  </a:lnTo>
                  <a:lnTo>
                    <a:pt x="302419" y="1329896"/>
                  </a:lnTo>
                  <a:lnTo>
                    <a:pt x="302419" y="1144840"/>
                  </a:lnTo>
                  <a:lnTo>
                    <a:pt x="291571" y="1142989"/>
                  </a:lnTo>
                  <a:lnTo>
                    <a:pt x="280459" y="1141139"/>
                  </a:lnTo>
                  <a:lnTo>
                    <a:pt x="270140" y="1139288"/>
                  </a:lnTo>
                  <a:lnTo>
                    <a:pt x="259821" y="1136909"/>
                  </a:lnTo>
                  <a:lnTo>
                    <a:pt x="250032" y="1134001"/>
                  </a:lnTo>
                  <a:lnTo>
                    <a:pt x="240242" y="1131357"/>
                  </a:lnTo>
                  <a:lnTo>
                    <a:pt x="230452" y="1128185"/>
                  </a:lnTo>
                  <a:lnTo>
                    <a:pt x="221457" y="1125277"/>
                  </a:lnTo>
                  <a:lnTo>
                    <a:pt x="212196" y="1121576"/>
                  </a:lnTo>
                  <a:lnTo>
                    <a:pt x="203465" y="1117875"/>
                  </a:lnTo>
                  <a:lnTo>
                    <a:pt x="194734" y="1113909"/>
                  </a:lnTo>
                  <a:lnTo>
                    <a:pt x="186532" y="1109944"/>
                  </a:lnTo>
                  <a:lnTo>
                    <a:pt x="178329" y="1105714"/>
                  </a:lnTo>
                  <a:lnTo>
                    <a:pt x="170392" y="1101219"/>
                  </a:lnTo>
                  <a:lnTo>
                    <a:pt x="162454" y="1096461"/>
                  </a:lnTo>
                  <a:lnTo>
                    <a:pt x="155310" y="1091702"/>
                  </a:lnTo>
                  <a:lnTo>
                    <a:pt x="147902" y="1086944"/>
                  </a:lnTo>
                  <a:lnTo>
                    <a:pt x="140758" y="1081656"/>
                  </a:lnTo>
                  <a:lnTo>
                    <a:pt x="133879" y="1076369"/>
                  </a:lnTo>
                  <a:lnTo>
                    <a:pt x="127264" y="1071082"/>
                  </a:lnTo>
                  <a:lnTo>
                    <a:pt x="120650" y="1065530"/>
                  </a:lnTo>
                  <a:lnTo>
                    <a:pt x="114564" y="1059978"/>
                  </a:lnTo>
                  <a:lnTo>
                    <a:pt x="108479" y="1054162"/>
                  </a:lnTo>
                  <a:lnTo>
                    <a:pt x="102394" y="1048082"/>
                  </a:lnTo>
                  <a:lnTo>
                    <a:pt x="97102" y="1042001"/>
                  </a:lnTo>
                  <a:lnTo>
                    <a:pt x="91546" y="1035921"/>
                  </a:lnTo>
                  <a:lnTo>
                    <a:pt x="85989" y="1029841"/>
                  </a:lnTo>
                  <a:lnTo>
                    <a:pt x="81227" y="1023496"/>
                  </a:lnTo>
                  <a:lnTo>
                    <a:pt x="75935" y="1017151"/>
                  </a:lnTo>
                  <a:lnTo>
                    <a:pt x="71437" y="1010542"/>
                  </a:lnTo>
                  <a:lnTo>
                    <a:pt x="66675" y="1003933"/>
                  </a:lnTo>
                  <a:lnTo>
                    <a:pt x="62177" y="997323"/>
                  </a:lnTo>
                  <a:lnTo>
                    <a:pt x="53975" y="983841"/>
                  </a:lnTo>
                  <a:lnTo>
                    <a:pt x="46302" y="970094"/>
                  </a:lnTo>
                  <a:lnTo>
                    <a:pt x="39687" y="956347"/>
                  </a:lnTo>
                  <a:lnTo>
                    <a:pt x="33337" y="942335"/>
                  </a:lnTo>
                  <a:lnTo>
                    <a:pt x="27516" y="928324"/>
                  </a:lnTo>
                  <a:lnTo>
                    <a:pt x="22489" y="914312"/>
                  </a:lnTo>
                  <a:lnTo>
                    <a:pt x="17991" y="900830"/>
                  </a:lnTo>
                  <a:lnTo>
                    <a:pt x="14023" y="886554"/>
                  </a:lnTo>
                  <a:lnTo>
                    <a:pt x="10583" y="873336"/>
                  </a:lnTo>
                  <a:lnTo>
                    <a:pt x="7673" y="859853"/>
                  </a:lnTo>
                  <a:lnTo>
                    <a:pt x="5291" y="846370"/>
                  </a:lnTo>
                  <a:lnTo>
                    <a:pt x="3439" y="833681"/>
                  </a:lnTo>
                  <a:lnTo>
                    <a:pt x="1852" y="821255"/>
                  </a:lnTo>
                  <a:lnTo>
                    <a:pt x="1058" y="809095"/>
                  </a:lnTo>
                  <a:lnTo>
                    <a:pt x="264" y="797462"/>
                  </a:lnTo>
                  <a:lnTo>
                    <a:pt x="0" y="786095"/>
                  </a:lnTo>
                  <a:lnTo>
                    <a:pt x="0" y="544464"/>
                  </a:lnTo>
                  <a:lnTo>
                    <a:pt x="264" y="538383"/>
                  </a:lnTo>
                  <a:lnTo>
                    <a:pt x="1323" y="532303"/>
                  </a:lnTo>
                  <a:lnTo>
                    <a:pt x="2646" y="526487"/>
                  </a:lnTo>
                  <a:lnTo>
                    <a:pt x="5027" y="521200"/>
                  </a:lnTo>
                  <a:lnTo>
                    <a:pt x="7408" y="515912"/>
                  </a:lnTo>
                  <a:lnTo>
                    <a:pt x="10319" y="510889"/>
                  </a:lnTo>
                  <a:lnTo>
                    <a:pt x="13758" y="506131"/>
                  </a:lnTo>
                  <a:lnTo>
                    <a:pt x="17727" y="501901"/>
                  </a:lnTo>
                  <a:lnTo>
                    <a:pt x="21960" y="497935"/>
                  </a:lnTo>
                  <a:lnTo>
                    <a:pt x="26723" y="494499"/>
                  </a:lnTo>
                  <a:lnTo>
                    <a:pt x="31750" y="491591"/>
                  </a:lnTo>
                  <a:lnTo>
                    <a:pt x="37041" y="488947"/>
                  </a:lnTo>
                  <a:lnTo>
                    <a:pt x="42598" y="487096"/>
                  </a:lnTo>
                  <a:lnTo>
                    <a:pt x="48419" y="485510"/>
                  </a:lnTo>
                  <a:lnTo>
                    <a:pt x="54239" y="484453"/>
                  </a:lnTo>
                  <a:lnTo>
                    <a:pt x="60589" y="484188"/>
                  </a:lnTo>
                  <a:close/>
                  <a:moveTo>
                    <a:pt x="362612" y="0"/>
                  </a:moveTo>
                  <a:lnTo>
                    <a:pt x="372158" y="265"/>
                  </a:lnTo>
                  <a:lnTo>
                    <a:pt x="381438" y="1058"/>
                  </a:lnTo>
                  <a:lnTo>
                    <a:pt x="390454" y="2116"/>
                  </a:lnTo>
                  <a:lnTo>
                    <a:pt x="399204" y="3967"/>
                  </a:lnTo>
                  <a:lnTo>
                    <a:pt x="408219" y="5553"/>
                  </a:lnTo>
                  <a:lnTo>
                    <a:pt x="416705" y="8198"/>
                  </a:lnTo>
                  <a:lnTo>
                    <a:pt x="424925" y="11107"/>
                  </a:lnTo>
                  <a:lnTo>
                    <a:pt x="433145" y="14280"/>
                  </a:lnTo>
                  <a:lnTo>
                    <a:pt x="441630" y="17982"/>
                  </a:lnTo>
                  <a:lnTo>
                    <a:pt x="449054" y="21949"/>
                  </a:lnTo>
                  <a:lnTo>
                    <a:pt x="456744" y="26444"/>
                  </a:lnTo>
                  <a:lnTo>
                    <a:pt x="464169" y="30939"/>
                  </a:lnTo>
                  <a:lnTo>
                    <a:pt x="471328" y="36228"/>
                  </a:lnTo>
                  <a:lnTo>
                    <a:pt x="478222" y="41253"/>
                  </a:lnTo>
                  <a:lnTo>
                    <a:pt x="484851" y="47070"/>
                  </a:lnTo>
                  <a:lnTo>
                    <a:pt x="490950" y="53152"/>
                  </a:lnTo>
                  <a:lnTo>
                    <a:pt x="497049" y="59234"/>
                  </a:lnTo>
                  <a:lnTo>
                    <a:pt x="502882" y="66110"/>
                  </a:lnTo>
                  <a:lnTo>
                    <a:pt x="508186" y="72721"/>
                  </a:lnTo>
                  <a:lnTo>
                    <a:pt x="513224" y="80125"/>
                  </a:lnTo>
                  <a:lnTo>
                    <a:pt x="517997" y="87265"/>
                  </a:lnTo>
                  <a:lnTo>
                    <a:pt x="522504" y="94934"/>
                  </a:lnTo>
                  <a:lnTo>
                    <a:pt x="526482" y="102602"/>
                  </a:lnTo>
                  <a:lnTo>
                    <a:pt x="530194" y="110800"/>
                  </a:lnTo>
                  <a:lnTo>
                    <a:pt x="533111" y="118998"/>
                  </a:lnTo>
                  <a:lnTo>
                    <a:pt x="536293" y="127195"/>
                  </a:lnTo>
                  <a:lnTo>
                    <a:pt x="538679" y="136186"/>
                  </a:lnTo>
                  <a:lnTo>
                    <a:pt x="540536" y="144648"/>
                  </a:lnTo>
                  <a:lnTo>
                    <a:pt x="542392" y="153903"/>
                  </a:lnTo>
                  <a:lnTo>
                    <a:pt x="543187" y="162630"/>
                  </a:lnTo>
                  <a:lnTo>
                    <a:pt x="544248" y="172150"/>
                  </a:lnTo>
                  <a:lnTo>
                    <a:pt x="544513" y="181141"/>
                  </a:lnTo>
                  <a:lnTo>
                    <a:pt x="544513" y="483394"/>
                  </a:lnTo>
                  <a:lnTo>
                    <a:pt x="180975" y="483394"/>
                  </a:lnTo>
                  <a:lnTo>
                    <a:pt x="180975" y="181141"/>
                  </a:lnTo>
                  <a:lnTo>
                    <a:pt x="181240" y="172150"/>
                  </a:lnTo>
                  <a:lnTo>
                    <a:pt x="181771" y="162630"/>
                  </a:lnTo>
                  <a:lnTo>
                    <a:pt x="183097" y="153903"/>
                  </a:lnTo>
                  <a:lnTo>
                    <a:pt x="184422" y="144648"/>
                  </a:lnTo>
                  <a:lnTo>
                    <a:pt x="186809" y="136186"/>
                  </a:lnTo>
                  <a:lnTo>
                    <a:pt x="189195" y="127195"/>
                  </a:lnTo>
                  <a:lnTo>
                    <a:pt x="191847" y="118998"/>
                  </a:lnTo>
                  <a:lnTo>
                    <a:pt x="195294" y="110800"/>
                  </a:lnTo>
                  <a:lnTo>
                    <a:pt x="199006" y="102602"/>
                  </a:lnTo>
                  <a:lnTo>
                    <a:pt x="202984" y="94934"/>
                  </a:lnTo>
                  <a:lnTo>
                    <a:pt x="207226" y="87265"/>
                  </a:lnTo>
                  <a:lnTo>
                    <a:pt x="211999" y="80125"/>
                  </a:lnTo>
                  <a:lnTo>
                    <a:pt x="217037" y="72721"/>
                  </a:lnTo>
                  <a:lnTo>
                    <a:pt x="222341" y="66110"/>
                  </a:lnTo>
                  <a:lnTo>
                    <a:pt x="228174" y="59234"/>
                  </a:lnTo>
                  <a:lnTo>
                    <a:pt x="234008" y="53152"/>
                  </a:lnTo>
                  <a:lnTo>
                    <a:pt x="240372" y="47070"/>
                  </a:lnTo>
                  <a:lnTo>
                    <a:pt x="247266" y="41253"/>
                  </a:lnTo>
                  <a:lnTo>
                    <a:pt x="253895" y="36228"/>
                  </a:lnTo>
                  <a:lnTo>
                    <a:pt x="261054" y="30939"/>
                  </a:lnTo>
                  <a:lnTo>
                    <a:pt x="268479" y="26444"/>
                  </a:lnTo>
                  <a:lnTo>
                    <a:pt x="275903" y="21949"/>
                  </a:lnTo>
                  <a:lnTo>
                    <a:pt x="283858" y="17982"/>
                  </a:lnTo>
                  <a:lnTo>
                    <a:pt x="291813" y="14280"/>
                  </a:lnTo>
                  <a:lnTo>
                    <a:pt x="300033" y="11107"/>
                  </a:lnTo>
                  <a:lnTo>
                    <a:pt x="308518" y="8198"/>
                  </a:lnTo>
                  <a:lnTo>
                    <a:pt x="317269" y="5553"/>
                  </a:lnTo>
                  <a:lnTo>
                    <a:pt x="326019" y="3967"/>
                  </a:lnTo>
                  <a:lnTo>
                    <a:pt x="334770" y="2116"/>
                  </a:lnTo>
                  <a:lnTo>
                    <a:pt x="344050" y="1058"/>
                  </a:lnTo>
                  <a:lnTo>
                    <a:pt x="353331" y="265"/>
                  </a:lnTo>
                  <a:lnTo>
                    <a:pt x="362612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anchor="ctr">
              <a:scene3d>
                <a:camera prst="orthographicFront"/>
                <a:lightRig dir="t" rig="threePt"/>
              </a:scene3d>
              <a:sp3d>
                <a:contourClr>
                  <a:srgbClr val="FFFFFF"/>
                </a:contourClr>
              </a:sp3d>
            </a:bodyPr>
            <a:lstStyle>
              <a:defPPr>
                <a:defRPr lang="zh-CN"/>
              </a:defPPr>
              <a:lvl1pPr algn="l" eaLnBrk="0" fontAlgn="base" hangingPunct="0" rtl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1pPr>
              <a:lvl2pPr algn="l" eaLnBrk="0" fontAlgn="base" hangingPunct="0" marL="457200" rtl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2pPr>
              <a:lvl3pPr algn="l" eaLnBrk="0" fontAlgn="base" hangingPunct="0" marL="914400" rtl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3pPr>
              <a:lvl4pPr algn="l" eaLnBrk="0" fontAlgn="base" hangingPunct="0" marL="1371600" rtl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4pPr>
              <a:lvl5pPr algn="l" eaLnBrk="0" fontAlgn="base" hangingPunct="0" marL="1828800" rtl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5pPr>
              <a:lvl6pPr algn="l" defTabSz="914400" eaLnBrk="1" hangingPunct="1" latinLnBrk="0" marL="2286000" rtl="0"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6pPr>
              <a:lvl7pPr algn="l" defTabSz="914400" eaLnBrk="1" hangingPunct="1" latinLnBrk="0" marL="2743200" rtl="0"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7pPr>
              <a:lvl8pPr algn="l" defTabSz="914400" eaLnBrk="1" hangingPunct="1" latinLnBrk="0" marL="3200400" rtl="0"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8pPr>
              <a:lvl9pPr algn="l" defTabSz="914400" eaLnBrk="1" hangingPunct="1" latinLnBrk="0" marL="3657600" rtl="0"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9pPr>
            </a:lstStyle>
            <a:p>
              <a:pPr algn="ctr">
                <a:defRPr/>
              </a:pPr>
              <a:endParaRPr altLang="en-US" lang="zh-CN">
                <a:solidFill>
                  <a:srgbClr val="FFFFFF"/>
                </a:solidFill>
              </a:endParaRPr>
            </a:p>
          </p:txBody>
        </p:sp>
      </p:grpSp>
      <p:grpSp>
        <p:nvGrpSpPr>
          <p:cNvPr id="8" name="组合 7"/>
          <p:cNvGrpSpPr/>
          <p:nvPr/>
        </p:nvGrpSpPr>
        <p:grpSpPr>
          <a:xfrm>
            <a:off x="4033552" y="2012197"/>
            <a:ext cx="3460748" cy="3460748"/>
            <a:chOff x="4179570" y="1588770"/>
            <a:chExt cx="2735580" cy="2735580"/>
          </a:xfrm>
        </p:grpSpPr>
        <p:sp>
          <p:nvSpPr>
            <p:cNvPr id="9" name="椭圆 8"/>
            <p:cNvSpPr/>
            <p:nvPr/>
          </p:nvSpPr>
          <p:spPr>
            <a:xfrm>
              <a:off x="4179570" y="1588770"/>
              <a:ext cx="2735580" cy="273558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19050">
              <a:gradFill flip="none" rotWithShape="1">
                <a:gsLst>
                  <a:gs pos="0">
                    <a:schemeClr val="bg1">
                      <a:lumMod val="75000"/>
                    </a:schemeClr>
                  </a:gs>
                  <a:gs pos="100000">
                    <a:schemeClr val="bg1">
                      <a:lumMod val="99000"/>
                    </a:schemeClr>
                  </a:gs>
                </a:gsLst>
                <a:lin ang="2700000" scaled="1"/>
              </a:gradFill>
            </a:ln>
            <a:effectLst>
              <a:innerShdw blurRad="152400" dir="13500000" dist="76200">
                <a:prstClr val="black">
                  <a:alpha val="36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0" name="椭圆 9"/>
            <p:cNvSpPr/>
            <p:nvPr/>
          </p:nvSpPr>
          <p:spPr>
            <a:xfrm>
              <a:off x="4368226" y="1777427"/>
              <a:ext cx="2358266" cy="2358266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19050">
              <a:gradFill flip="none" rotWithShape="1">
                <a:gsLst>
                  <a:gs pos="0">
                    <a:schemeClr val="bg1"/>
                  </a:gs>
                  <a:gs pos="100000">
                    <a:schemeClr val="bg1">
                      <a:lumMod val="75000"/>
                    </a:schemeClr>
                  </a:gs>
                </a:gsLst>
                <a:lin ang="2700000" scaled="1"/>
              </a:gradFill>
            </a:ln>
            <a:effectLst>
              <a:outerShdw algn="tl" blurRad="203200" dir="2700000" dist="762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11" name="组合 10"/>
          <p:cNvGrpSpPr/>
          <p:nvPr/>
        </p:nvGrpSpPr>
        <p:grpSpPr>
          <a:xfrm>
            <a:off x="5180536" y="1431980"/>
            <a:ext cx="1166781" cy="1166781"/>
            <a:chOff x="5512610" y="1118409"/>
            <a:chExt cx="1166781" cy="1166781"/>
          </a:xfrm>
        </p:grpSpPr>
        <p:sp>
          <p:nvSpPr>
            <p:cNvPr id="12" name="椭圆 11"/>
            <p:cNvSpPr/>
            <p:nvPr/>
          </p:nvSpPr>
          <p:spPr>
            <a:xfrm>
              <a:off x="5512610" y="1118409"/>
              <a:ext cx="1166781" cy="1166781"/>
            </a:xfrm>
            <a:prstGeom prst="ellipse">
              <a:avLst/>
            </a:prstGeom>
            <a:gradFill>
              <a:gsLst>
                <a:gs pos="100000">
                  <a:schemeClr val="bg1"/>
                </a:gs>
                <a:gs pos="0">
                  <a:schemeClr val="bg1">
                    <a:lumMod val="70000"/>
                  </a:schemeClr>
                </a:gs>
              </a:gsLst>
              <a:lin ang="2700000" scaled="1"/>
            </a:gradFill>
            <a:ln w="19050">
              <a:gradFill flip="none" rotWithShape="1">
                <a:gsLst>
                  <a:gs pos="0">
                    <a:schemeClr val="bg1"/>
                  </a:gs>
                  <a:gs pos="100000">
                    <a:schemeClr val="bg1">
                      <a:lumMod val="80000"/>
                    </a:schemeClr>
                  </a:gs>
                </a:gsLst>
                <a:lin ang="2700000" scaled="1"/>
              </a:gradFill>
            </a:ln>
            <a:effectLst>
              <a:outerShdw algn="tl" blurRad="203200" dir="2700000" dist="101600" rotWithShape="0">
                <a:prstClr val="black">
                  <a:alpha val="3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3" name="椭圆 12"/>
            <p:cNvSpPr/>
            <p:nvPr/>
          </p:nvSpPr>
          <p:spPr>
            <a:xfrm>
              <a:off x="5645696" y="1251495"/>
              <a:ext cx="900609" cy="900609"/>
            </a:xfrm>
            <a:prstGeom prst="ellipse">
              <a:avLst/>
            </a:prstGeom>
            <a:solidFill>
              <a:srgbClr val="0297F0"/>
            </a:solidFill>
            <a:ln w="15875">
              <a:gradFill flip="none" rotWithShape="1">
                <a:gsLst>
                  <a:gs pos="0">
                    <a:schemeClr val="bg1">
                      <a:lumMod val="65000"/>
                    </a:schemeClr>
                  </a:gs>
                  <a:gs pos="100000">
                    <a:schemeClr val="bg1">
                      <a:lumMod val="95000"/>
                      <a:lumOff val="5000"/>
                    </a:schemeClr>
                  </a:gs>
                </a:gsLst>
                <a:lin ang="2700000" scaled="1"/>
              </a:gradFill>
            </a:ln>
            <a:effectLst>
              <a:innerShdw blurRad="76200" dir="13500000" dist="381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grpSp>
          <p:nvGrpSpPr>
            <p:cNvPr id="14" name="Group 4"/>
            <p:cNvGrpSpPr>
              <a:grpSpLocks noChangeAspect="1"/>
            </p:cNvGrpSpPr>
            <p:nvPr/>
          </p:nvGrpSpPr>
          <p:grpSpPr>
            <a:xfrm>
              <a:off x="5952367" y="1530305"/>
              <a:ext cx="287266" cy="336642"/>
              <a:chOff x="1776" y="1776"/>
              <a:chExt cx="64" cy="75"/>
            </a:xfrm>
            <a:solidFill>
              <a:schemeClr val="bg1"/>
            </a:solidFill>
            <a:effectLst/>
          </p:grpSpPr>
          <p:sp>
            <p:nvSpPr>
              <p:cNvPr id="15" name="Freeform 5"/>
              <p:cNvSpPr/>
              <p:nvPr/>
            </p:nvSpPr>
            <p:spPr bwMode="auto">
              <a:xfrm>
                <a:off x="1795" y="1779"/>
                <a:ext cx="29" cy="26"/>
              </a:xfrm>
              <a:custGeom>
                <a:gdLst>
                  <a:gd fmla="*/ 5 w 11" name="T0"/>
                  <a:gd fmla="*/ 10 h 10" name="T1"/>
                  <a:gd fmla="*/ 5 w 11" name="T2"/>
                  <a:gd fmla="*/ 10 h 10" name="T3"/>
                  <a:gd fmla="*/ 11 w 11" name="T4"/>
                  <a:gd fmla="*/ 5 h 10" name="T5"/>
                  <a:gd fmla="*/ 5 w 11" name="T6"/>
                  <a:gd fmla="*/ 0 h 10" name="T7"/>
                  <a:gd fmla="*/ 5 w 11" name="T8"/>
                  <a:gd fmla="*/ 0 h 10" name="T9"/>
                  <a:gd fmla="*/ 0 w 11" name="T10"/>
                  <a:gd fmla="*/ 5 h 10" name="T11"/>
                  <a:gd fmla="*/ 5 w 11" name="T12"/>
                  <a:gd fmla="*/ 10 h 10" name="T1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b="b" l="0" r="r" t="0"/>
                <a:pathLst>
                  <a:path h="10" w="11">
                    <a:moveTo>
                      <a:pt x="5" y="10"/>
                    </a:moveTo>
                    <a:cubicBezTo>
                      <a:pt x="5" y="10"/>
                      <a:pt x="5" y="10"/>
                      <a:pt x="5" y="10"/>
                    </a:cubicBezTo>
                    <a:cubicBezTo>
                      <a:pt x="8" y="10"/>
                      <a:pt x="11" y="8"/>
                      <a:pt x="11" y="5"/>
                    </a:cubicBezTo>
                    <a:cubicBezTo>
                      <a:pt x="11" y="2"/>
                      <a:pt x="8" y="0"/>
                      <a:pt x="5" y="0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2" y="1"/>
                      <a:pt x="0" y="3"/>
                      <a:pt x="0" y="5"/>
                    </a:cubicBezTo>
                    <a:cubicBezTo>
                      <a:pt x="0" y="8"/>
                      <a:pt x="2" y="10"/>
                      <a:pt x="5" y="1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>
                  <a:solidFill>
                    <a:prstClr val="black"/>
                  </a:solidFill>
                </a:endParaRPr>
              </a:p>
            </p:txBody>
          </p:sp>
          <p:sp>
            <p:nvSpPr>
              <p:cNvPr id="21" name="Freeform 6"/>
              <p:cNvSpPr/>
              <p:nvPr/>
            </p:nvSpPr>
            <p:spPr bwMode="auto">
              <a:xfrm>
                <a:off x="1776" y="1810"/>
                <a:ext cx="64" cy="41"/>
              </a:xfrm>
              <a:custGeom>
                <a:gdLst>
                  <a:gd fmla="*/ 23 w 24" name="T0"/>
                  <a:gd fmla="*/ 3 h 16" name="T1"/>
                  <a:gd fmla="*/ 19 w 24" name="T2"/>
                  <a:gd fmla="*/ 0 h 16" name="T3"/>
                  <a:gd fmla="*/ 19 w 24" name="T4"/>
                  <a:gd fmla="*/ 0 h 16" name="T5"/>
                  <a:gd fmla="*/ 17 w 24" name="T6"/>
                  <a:gd fmla="*/ 0 h 16" name="T7"/>
                  <a:gd fmla="*/ 15 w 24" name="T8"/>
                  <a:gd fmla="*/ 5 h 16" name="T9"/>
                  <a:gd fmla="*/ 12 w 24" name="T10"/>
                  <a:gd fmla="*/ 11 h 16" name="T11"/>
                  <a:gd fmla="*/ 14 w 24" name="T12"/>
                  <a:gd fmla="*/ 7 h 16" name="T13"/>
                  <a:gd fmla="*/ 13 w 24" name="T14"/>
                  <a:gd fmla="*/ 1 h 16" name="T15"/>
                  <a:gd fmla="*/ 13 w 24" name="T16"/>
                  <a:gd fmla="*/ 1 h 16" name="T17"/>
                  <a:gd fmla="*/ 12 w 24" name="T18"/>
                  <a:gd fmla="*/ 0 h 16" name="T19"/>
                  <a:gd fmla="*/ 12 w 24" name="T20"/>
                  <a:gd fmla="*/ 0 h 16" name="T21"/>
                  <a:gd fmla="*/ 12 w 24" name="T22"/>
                  <a:gd fmla="*/ 1 h 16" name="T23"/>
                  <a:gd fmla="*/ 12 w 24" name="T24"/>
                  <a:gd fmla="*/ 1 h 16" name="T25"/>
                  <a:gd fmla="*/ 11 w 24" name="T26"/>
                  <a:gd fmla="*/ 7 h 16" name="T27"/>
                  <a:gd fmla="*/ 10 w 24" name="T28"/>
                  <a:gd fmla="*/ 5 h 16" name="T29"/>
                  <a:gd fmla="*/ 8 w 24" name="T30"/>
                  <a:gd fmla="*/ 0 h 16" name="T31"/>
                  <a:gd fmla="*/ 5 w 24" name="T32"/>
                  <a:gd fmla="*/ 0 h 16" name="T33"/>
                  <a:gd fmla="*/ 5 w 24" name="T34"/>
                  <a:gd fmla="*/ 0 h 16" name="T35"/>
                  <a:gd fmla="*/ 1 w 24" name="T36"/>
                  <a:gd fmla="*/ 3 h 16" name="T37"/>
                  <a:gd fmla="*/ 0 w 24" name="T38"/>
                  <a:gd fmla="*/ 16 h 16" name="T39"/>
                  <a:gd fmla="*/ 4 w 24" name="T40"/>
                  <a:gd fmla="*/ 16 h 16" name="T41"/>
                  <a:gd fmla="*/ 4 w 24" name="T42"/>
                  <a:gd fmla="*/ 6 h 16" name="T43"/>
                  <a:gd fmla="*/ 5 w 24" name="T44"/>
                  <a:gd fmla="*/ 6 h 16" name="T45"/>
                  <a:gd fmla="*/ 5 w 24" name="T46"/>
                  <a:gd fmla="*/ 16 h 16" name="T47"/>
                  <a:gd fmla="*/ 12 w 24" name="T48"/>
                  <a:gd fmla="*/ 16 h 16" name="T49"/>
                  <a:gd fmla="*/ 19 w 24" name="T50"/>
                  <a:gd fmla="*/ 16 h 16" name="T51"/>
                  <a:gd fmla="*/ 19 w 24" name="T52"/>
                  <a:gd fmla="*/ 6 h 16" name="T53"/>
                  <a:gd fmla="*/ 19 w 24" name="T54"/>
                  <a:gd fmla="*/ 6 h 16" name="T55"/>
                  <a:gd fmla="*/ 20 w 24" name="T56"/>
                  <a:gd fmla="*/ 6 h 16" name="T57"/>
                  <a:gd fmla="*/ 20 w 24" name="T58"/>
                  <a:gd fmla="*/ 16 h 16" name="T59"/>
                  <a:gd fmla="*/ 23 w 24" name="T60"/>
                  <a:gd fmla="*/ 16 h 16" name="T61"/>
                  <a:gd fmla="*/ 23 w 24" name="T62"/>
                  <a:gd fmla="*/ 3 h 16" name="T6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b="b" l="0" r="r" t="0"/>
                <a:pathLst>
                  <a:path h="16" w="24">
                    <a:moveTo>
                      <a:pt x="23" y="3"/>
                    </a:moveTo>
                    <a:cubicBezTo>
                      <a:pt x="22" y="1"/>
                      <a:pt x="20" y="0"/>
                      <a:pt x="19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5"/>
                      <a:pt x="15" y="5"/>
                      <a:pt x="15" y="5"/>
                    </a:cubicBezTo>
                    <a:cubicBezTo>
                      <a:pt x="12" y="11"/>
                      <a:pt x="12" y="11"/>
                      <a:pt x="12" y="11"/>
                    </a:cubicBezTo>
                    <a:cubicBezTo>
                      <a:pt x="14" y="7"/>
                      <a:pt x="14" y="7"/>
                      <a:pt x="14" y="7"/>
                    </a:cubicBezTo>
                    <a:cubicBezTo>
                      <a:pt x="13" y="1"/>
                      <a:pt x="13" y="1"/>
                      <a:pt x="13" y="1"/>
                    </a:cubicBezTo>
                    <a:cubicBezTo>
                      <a:pt x="13" y="1"/>
                      <a:pt x="13" y="1"/>
                      <a:pt x="13" y="1"/>
                    </a:cubicBezTo>
                    <a:cubicBezTo>
                      <a:pt x="13" y="0"/>
                      <a:pt x="13" y="0"/>
                      <a:pt x="12" y="0"/>
                    </a:cubicBezTo>
                    <a:cubicBezTo>
                      <a:pt x="12" y="0"/>
                      <a:pt x="12" y="0"/>
                      <a:pt x="12" y="0"/>
                    </a:cubicBezTo>
                    <a:cubicBezTo>
                      <a:pt x="12" y="0"/>
                      <a:pt x="12" y="0"/>
                      <a:pt x="12" y="1"/>
                    </a:cubicBezTo>
                    <a:cubicBezTo>
                      <a:pt x="12" y="1"/>
                      <a:pt x="12" y="1"/>
                      <a:pt x="12" y="1"/>
                    </a:cubicBezTo>
                    <a:cubicBezTo>
                      <a:pt x="11" y="7"/>
                      <a:pt x="11" y="7"/>
                      <a:pt x="11" y="7"/>
                    </a:cubicBezTo>
                    <a:cubicBezTo>
                      <a:pt x="10" y="5"/>
                      <a:pt x="10" y="5"/>
                      <a:pt x="10" y="5"/>
                    </a:cubicBezTo>
                    <a:cubicBezTo>
                      <a:pt x="8" y="0"/>
                      <a:pt x="8" y="0"/>
                      <a:pt x="8" y="0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3" y="0"/>
                      <a:pt x="2" y="1"/>
                      <a:pt x="1" y="3"/>
                    </a:cubicBezTo>
                    <a:cubicBezTo>
                      <a:pt x="0" y="5"/>
                      <a:pt x="0" y="11"/>
                      <a:pt x="0" y="16"/>
                    </a:cubicBezTo>
                    <a:cubicBezTo>
                      <a:pt x="4" y="16"/>
                      <a:pt x="4" y="16"/>
                      <a:pt x="4" y="16"/>
                    </a:cubicBezTo>
                    <a:cubicBezTo>
                      <a:pt x="4" y="6"/>
                      <a:pt x="4" y="6"/>
                      <a:pt x="4" y="6"/>
                    </a:cubicBezTo>
                    <a:cubicBezTo>
                      <a:pt x="4" y="6"/>
                      <a:pt x="4" y="6"/>
                      <a:pt x="5" y="6"/>
                    </a:cubicBezTo>
                    <a:cubicBezTo>
                      <a:pt x="5" y="16"/>
                      <a:pt x="5" y="16"/>
                      <a:pt x="5" y="16"/>
                    </a:cubicBezTo>
                    <a:cubicBezTo>
                      <a:pt x="12" y="16"/>
                      <a:pt x="12" y="16"/>
                      <a:pt x="12" y="16"/>
                    </a:cubicBezTo>
                    <a:cubicBezTo>
                      <a:pt x="19" y="16"/>
                      <a:pt x="19" y="16"/>
                      <a:pt x="19" y="16"/>
                    </a:cubicBezTo>
                    <a:cubicBezTo>
                      <a:pt x="19" y="6"/>
                      <a:pt x="19" y="6"/>
                      <a:pt x="19" y="6"/>
                    </a:cubicBezTo>
                    <a:cubicBezTo>
                      <a:pt x="19" y="6"/>
                      <a:pt x="19" y="6"/>
                      <a:pt x="19" y="6"/>
                    </a:cubicBezTo>
                    <a:cubicBezTo>
                      <a:pt x="19" y="6"/>
                      <a:pt x="20" y="6"/>
                      <a:pt x="20" y="6"/>
                    </a:cubicBezTo>
                    <a:cubicBezTo>
                      <a:pt x="20" y="16"/>
                      <a:pt x="20" y="16"/>
                      <a:pt x="20" y="16"/>
                    </a:cubicBezTo>
                    <a:cubicBezTo>
                      <a:pt x="23" y="16"/>
                      <a:pt x="23" y="16"/>
                      <a:pt x="23" y="16"/>
                    </a:cubicBezTo>
                    <a:cubicBezTo>
                      <a:pt x="24" y="11"/>
                      <a:pt x="24" y="5"/>
                      <a:pt x="23" y="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>
                  <a:solidFill>
                    <a:prstClr val="black"/>
                  </a:solidFill>
                </a:endParaRPr>
              </a:p>
            </p:txBody>
          </p:sp>
          <p:sp>
            <p:nvSpPr>
              <p:cNvPr id="22" name="Freeform 7"/>
              <p:cNvSpPr/>
              <p:nvPr/>
            </p:nvSpPr>
            <p:spPr bwMode="auto">
              <a:xfrm>
                <a:off x="1795" y="1776"/>
                <a:ext cx="29" cy="26"/>
              </a:xfrm>
              <a:custGeom>
                <a:gdLst>
                  <a:gd fmla="*/ 5 w 11" name="T0"/>
                  <a:gd fmla="*/ 10 h 10" name="T1"/>
                  <a:gd fmla="*/ 5 w 11" name="T2"/>
                  <a:gd fmla="*/ 10 h 10" name="T3"/>
                  <a:gd fmla="*/ 11 w 11" name="T4"/>
                  <a:gd fmla="*/ 5 h 10" name="T5"/>
                  <a:gd fmla="*/ 5 w 11" name="T6"/>
                  <a:gd fmla="*/ 0 h 10" name="T7"/>
                  <a:gd fmla="*/ 5 w 11" name="T8"/>
                  <a:gd fmla="*/ 0 h 10" name="T9"/>
                  <a:gd fmla="*/ 0 w 11" name="T10"/>
                  <a:gd fmla="*/ 5 h 10" name="T11"/>
                  <a:gd fmla="*/ 5 w 11" name="T12"/>
                  <a:gd fmla="*/ 10 h 10" name="T1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b="b" l="0" r="r" t="0"/>
                <a:pathLst>
                  <a:path h="10" w="11">
                    <a:moveTo>
                      <a:pt x="5" y="10"/>
                    </a:moveTo>
                    <a:cubicBezTo>
                      <a:pt x="5" y="10"/>
                      <a:pt x="5" y="10"/>
                      <a:pt x="5" y="10"/>
                    </a:cubicBezTo>
                    <a:cubicBezTo>
                      <a:pt x="8" y="10"/>
                      <a:pt x="11" y="8"/>
                      <a:pt x="11" y="5"/>
                    </a:cubicBezTo>
                    <a:cubicBezTo>
                      <a:pt x="11" y="2"/>
                      <a:pt x="8" y="0"/>
                      <a:pt x="5" y="0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2" y="1"/>
                      <a:pt x="0" y="3"/>
                      <a:pt x="0" y="5"/>
                    </a:cubicBezTo>
                    <a:cubicBezTo>
                      <a:pt x="0" y="8"/>
                      <a:pt x="2" y="10"/>
                      <a:pt x="5" y="1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>
                  <a:solidFill>
                    <a:prstClr val="black"/>
                  </a:solidFill>
                </a:endParaRPr>
              </a:p>
            </p:txBody>
          </p:sp>
          <p:sp>
            <p:nvSpPr>
              <p:cNvPr id="23" name="Freeform 8"/>
              <p:cNvSpPr/>
              <p:nvPr/>
            </p:nvSpPr>
            <p:spPr bwMode="auto">
              <a:xfrm>
                <a:off x="1776" y="1807"/>
                <a:ext cx="64" cy="42"/>
              </a:xfrm>
              <a:custGeom>
                <a:gdLst>
                  <a:gd fmla="*/ 23 w 24" name="T0"/>
                  <a:gd fmla="*/ 3 h 16" name="T1"/>
                  <a:gd fmla="*/ 19 w 24" name="T2"/>
                  <a:gd fmla="*/ 0 h 16" name="T3"/>
                  <a:gd fmla="*/ 19 w 24" name="T4"/>
                  <a:gd fmla="*/ 0 h 16" name="T5"/>
                  <a:gd fmla="*/ 17 w 24" name="T6"/>
                  <a:gd fmla="*/ 0 h 16" name="T7"/>
                  <a:gd fmla="*/ 15 w 24" name="T8"/>
                  <a:gd fmla="*/ 5 h 16" name="T9"/>
                  <a:gd fmla="*/ 12 w 24" name="T10"/>
                  <a:gd fmla="*/ 11 h 16" name="T11"/>
                  <a:gd fmla="*/ 14 w 24" name="T12"/>
                  <a:gd fmla="*/ 7 h 16" name="T13"/>
                  <a:gd fmla="*/ 13 w 24" name="T14"/>
                  <a:gd fmla="*/ 1 h 16" name="T15"/>
                  <a:gd fmla="*/ 13 w 24" name="T16"/>
                  <a:gd fmla="*/ 1 h 16" name="T17"/>
                  <a:gd fmla="*/ 12 w 24" name="T18"/>
                  <a:gd fmla="*/ 0 h 16" name="T19"/>
                  <a:gd fmla="*/ 12 w 24" name="T20"/>
                  <a:gd fmla="*/ 0 h 16" name="T21"/>
                  <a:gd fmla="*/ 12 w 24" name="T22"/>
                  <a:gd fmla="*/ 1 h 16" name="T23"/>
                  <a:gd fmla="*/ 12 w 24" name="T24"/>
                  <a:gd fmla="*/ 1 h 16" name="T25"/>
                  <a:gd fmla="*/ 11 w 24" name="T26"/>
                  <a:gd fmla="*/ 7 h 16" name="T27"/>
                  <a:gd fmla="*/ 10 w 24" name="T28"/>
                  <a:gd fmla="*/ 5 h 16" name="T29"/>
                  <a:gd fmla="*/ 8 w 24" name="T30"/>
                  <a:gd fmla="*/ 0 h 16" name="T31"/>
                  <a:gd fmla="*/ 5 w 24" name="T32"/>
                  <a:gd fmla="*/ 0 h 16" name="T33"/>
                  <a:gd fmla="*/ 5 w 24" name="T34"/>
                  <a:gd fmla="*/ 0 h 16" name="T35"/>
                  <a:gd fmla="*/ 1 w 24" name="T36"/>
                  <a:gd fmla="*/ 3 h 16" name="T37"/>
                  <a:gd fmla="*/ 0 w 24" name="T38"/>
                  <a:gd fmla="*/ 16 h 16" name="T39"/>
                  <a:gd fmla="*/ 4 w 24" name="T40"/>
                  <a:gd fmla="*/ 16 h 16" name="T41"/>
                  <a:gd fmla="*/ 4 w 24" name="T42"/>
                  <a:gd fmla="*/ 6 h 16" name="T43"/>
                  <a:gd fmla="*/ 5 w 24" name="T44"/>
                  <a:gd fmla="*/ 6 h 16" name="T45"/>
                  <a:gd fmla="*/ 5 w 24" name="T46"/>
                  <a:gd fmla="*/ 16 h 16" name="T47"/>
                  <a:gd fmla="*/ 12 w 24" name="T48"/>
                  <a:gd fmla="*/ 16 h 16" name="T49"/>
                  <a:gd fmla="*/ 19 w 24" name="T50"/>
                  <a:gd fmla="*/ 16 h 16" name="T51"/>
                  <a:gd fmla="*/ 19 w 24" name="T52"/>
                  <a:gd fmla="*/ 6 h 16" name="T53"/>
                  <a:gd fmla="*/ 19 w 24" name="T54"/>
                  <a:gd fmla="*/ 6 h 16" name="T55"/>
                  <a:gd fmla="*/ 20 w 24" name="T56"/>
                  <a:gd fmla="*/ 6 h 16" name="T57"/>
                  <a:gd fmla="*/ 20 w 24" name="T58"/>
                  <a:gd fmla="*/ 16 h 16" name="T59"/>
                  <a:gd fmla="*/ 23 w 24" name="T60"/>
                  <a:gd fmla="*/ 16 h 16" name="T61"/>
                  <a:gd fmla="*/ 23 w 24" name="T62"/>
                  <a:gd fmla="*/ 3 h 16" name="T6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b="b" l="0" r="r" t="0"/>
                <a:pathLst>
                  <a:path h="16" w="24">
                    <a:moveTo>
                      <a:pt x="23" y="3"/>
                    </a:moveTo>
                    <a:cubicBezTo>
                      <a:pt x="22" y="1"/>
                      <a:pt x="20" y="0"/>
                      <a:pt x="19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5"/>
                      <a:pt x="15" y="5"/>
                      <a:pt x="15" y="5"/>
                    </a:cubicBezTo>
                    <a:cubicBezTo>
                      <a:pt x="12" y="11"/>
                      <a:pt x="12" y="11"/>
                      <a:pt x="12" y="11"/>
                    </a:cubicBezTo>
                    <a:cubicBezTo>
                      <a:pt x="14" y="7"/>
                      <a:pt x="14" y="7"/>
                      <a:pt x="14" y="7"/>
                    </a:cubicBezTo>
                    <a:cubicBezTo>
                      <a:pt x="13" y="1"/>
                      <a:pt x="13" y="1"/>
                      <a:pt x="13" y="1"/>
                    </a:cubicBezTo>
                    <a:cubicBezTo>
                      <a:pt x="13" y="1"/>
                      <a:pt x="13" y="1"/>
                      <a:pt x="13" y="1"/>
                    </a:cubicBezTo>
                    <a:cubicBezTo>
                      <a:pt x="13" y="0"/>
                      <a:pt x="13" y="0"/>
                      <a:pt x="12" y="0"/>
                    </a:cubicBezTo>
                    <a:cubicBezTo>
                      <a:pt x="12" y="0"/>
                      <a:pt x="12" y="0"/>
                      <a:pt x="12" y="0"/>
                    </a:cubicBezTo>
                    <a:cubicBezTo>
                      <a:pt x="12" y="0"/>
                      <a:pt x="12" y="0"/>
                      <a:pt x="12" y="1"/>
                    </a:cubicBezTo>
                    <a:cubicBezTo>
                      <a:pt x="12" y="1"/>
                      <a:pt x="12" y="1"/>
                      <a:pt x="12" y="1"/>
                    </a:cubicBezTo>
                    <a:cubicBezTo>
                      <a:pt x="11" y="7"/>
                      <a:pt x="11" y="7"/>
                      <a:pt x="11" y="7"/>
                    </a:cubicBezTo>
                    <a:cubicBezTo>
                      <a:pt x="10" y="5"/>
                      <a:pt x="10" y="5"/>
                      <a:pt x="10" y="5"/>
                    </a:cubicBezTo>
                    <a:cubicBezTo>
                      <a:pt x="8" y="0"/>
                      <a:pt x="8" y="0"/>
                      <a:pt x="8" y="0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3" y="0"/>
                      <a:pt x="2" y="1"/>
                      <a:pt x="1" y="3"/>
                    </a:cubicBezTo>
                    <a:cubicBezTo>
                      <a:pt x="0" y="5"/>
                      <a:pt x="0" y="11"/>
                      <a:pt x="0" y="16"/>
                    </a:cubicBezTo>
                    <a:cubicBezTo>
                      <a:pt x="4" y="16"/>
                      <a:pt x="4" y="16"/>
                      <a:pt x="4" y="16"/>
                    </a:cubicBezTo>
                    <a:cubicBezTo>
                      <a:pt x="4" y="6"/>
                      <a:pt x="4" y="6"/>
                      <a:pt x="4" y="6"/>
                    </a:cubicBezTo>
                    <a:cubicBezTo>
                      <a:pt x="4" y="6"/>
                      <a:pt x="4" y="6"/>
                      <a:pt x="5" y="6"/>
                    </a:cubicBezTo>
                    <a:cubicBezTo>
                      <a:pt x="5" y="16"/>
                      <a:pt x="5" y="16"/>
                      <a:pt x="5" y="16"/>
                    </a:cubicBezTo>
                    <a:cubicBezTo>
                      <a:pt x="12" y="16"/>
                      <a:pt x="12" y="16"/>
                      <a:pt x="12" y="16"/>
                    </a:cubicBezTo>
                    <a:cubicBezTo>
                      <a:pt x="19" y="16"/>
                      <a:pt x="19" y="16"/>
                      <a:pt x="19" y="16"/>
                    </a:cubicBezTo>
                    <a:cubicBezTo>
                      <a:pt x="19" y="6"/>
                      <a:pt x="19" y="6"/>
                      <a:pt x="19" y="6"/>
                    </a:cubicBezTo>
                    <a:cubicBezTo>
                      <a:pt x="19" y="6"/>
                      <a:pt x="19" y="6"/>
                      <a:pt x="19" y="6"/>
                    </a:cubicBezTo>
                    <a:cubicBezTo>
                      <a:pt x="19" y="6"/>
                      <a:pt x="20" y="6"/>
                      <a:pt x="20" y="6"/>
                    </a:cubicBezTo>
                    <a:cubicBezTo>
                      <a:pt x="20" y="16"/>
                      <a:pt x="20" y="16"/>
                      <a:pt x="20" y="16"/>
                    </a:cubicBezTo>
                    <a:cubicBezTo>
                      <a:pt x="23" y="16"/>
                      <a:pt x="23" y="16"/>
                      <a:pt x="23" y="16"/>
                    </a:cubicBezTo>
                    <a:cubicBezTo>
                      <a:pt x="24" y="11"/>
                      <a:pt x="24" y="5"/>
                      <a:pt x="23" y="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>
                  <a:solidFill>
                    <a:prstClr val="black"/>
                  </a:solidFill>
                </a:endParaRPr>
              </a:p>
            </p:txBody>
          </p:sp>
        </p:grpSp>
      </p:grpSp>
      <p:grpSp>
        <p:nvGrpSpPr>
          <p:cNvPr id="24" name="组合 23"/>
          <p:cNvGrpSpPr/>
          <p:nvPr/>
        </p:nvGrpSpPr>
        <p:grpSpPr>
          <a:xfrm>
            <a:off x="6895035" y="3146480"/>
            <a:ext cx="1166781" cy="1166781"/>
            <a:chOff x="7227109" y="2832909"/>
            <a:chExt cx="1166781" cy="1166781"/>
          </a:xfrm>
        </p:grpSpPr>
        <p:sp>
          <p:nvSpPr>
            <p:cNvPr id="25" name="椭圆 24"/>
            <p:cNvSpPr/>
            <p:nvPr/>
          </p:nvSpPr>
          <p:spPr>
            <a:xfrm>
              <a:off x="7227109" y="2832909"/>
              <a:ext cx="1166781" cy="1166781"/>
            </a:xfrm>
            <a:prstGeom prst="ellipse">
              <a:avLst/>
            </a:prstGeom>
            <a:gradFill>
              <a:gsLst>
                <a:gs pos="100000">
                  <a:schemeClr val="bg1"/>
                </a:gs>
                <a:gs pos="0">
                  <a:schemeClr val="bg1">
                    <a:lumMod val="70000"/>
                  </a:schemeClr>
                </a:gs>
              </a:gsLst>
              <a:lin ang="2700000" scaled="1"/>
            </a:gradFill>
            <a:ln w="19050">
              <a:gradFill flip="none" rotWithShape="1">
                <a:gsLst>
                  <a:gs pos="0">
                    <a:schemeClr val="bg1"/>
                  </a:gs>
                  <a:gs pos="100000">
                    <a:schemeClr val="bg1">
                      <a:lumMod val="80000"/>
                    </a:schemeClr>
                  </a:gs>
                </a:gsLst>
                <a:lin ang="2700000" scaled="1"/>
              </a:gradFill>
            </a:ln>
            <a:effectLst>
              <a:outerShdw algn="tl" blurRad="203200" dir="2700000" dist="101600" rotWithShape="0">
                <a:prstClr val="black">
                  <a:alpha val="3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26" name="椭圆 25"/>
            <p:cNvSpPr/>
            <p:nvPr/>
          </p:nvSpPr>
          <p:spPr>
            <a:xfrm>
              <a:off x="7360195" y="2965995"/>
              <a:ext cx="900609" cy="900609"/>
            </a:xfrm>
            <a:prstGeom prst="ellipse">
              <a:avLst/>
            </a:prstGeom>
            <a:solidFill>
              <a:srgbClr val="0297F0"/>
            </a:solidFill>
            <a:ln w="15875">
              <a:gradFill flip="none" rotWithShape="1">
                <a:gsLst>
                  <a:gs pos="0">
                    <a:schemeClr val="bg1">
                      <a:lumMod val="65000"/>
                    </a:schemeClr>
                  </a:gs>
                  <a:gs pos="100000">
                    <a:schemeClr val="bg1">
                      <a:lumMod val="95000"/>
                      <a:lumOff val="5000"/>
                    </a:schemeClr>
                  </a:gs>
                </a:gsLst>
                <a:lin ang="2700000" scaled="1"/>
              </a:gradFill>
            </a:ln>
            <a:effectLst>
              <a:innerShdw blurRad="76200" dir="13500000" dist="381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grpSp>
          <p:nvGrpSpPr>
            <p:cNvPr id="27" name="Group 18"/>
            <p:cNvGrpSpPr>
              <a:grpSpLocks noChangeAspect="1"/>
            </p:cNvGrpSpPr>
            <p:nvPr/>
          </p:nvGrpSpPr>
          <p:grpSpPr>
            <a:xfrm>
              <a:off x="7645844" y="3247027"/>
              <a:ext cx="320918" cy="299035"/>
              <a:chOff x="3802" y="2858"/>
              <a:chExt cx="616" cy="574"/>
            </a:xfrm>
            <a:solidFill>
              <a:schemeClr val="bg1"/>
            </a:solidFill>
            <a:effectLst/>
          </p:grpSpPr>
          <p:sp>
            <p:nvSpPr>
              <p:cNvPr id="28" name="Rectangle 19"/>
              <p:cNvSpPr>
                <a:spLocks noChangeArrowheads="1"/>
              </p:cNvSpPr>
              <p:nvPr/>
            </p:nvSpPr>
            <p:spPr bwMode="auto">
              <a:xfrm>
                <a:off x="3802" y="3205"/>
                <a:ext cx="129" cy="227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>
                  <a:solidFill>
                    <a:prstClr val="black"/>
                  </a:solidFill>
                </a:endParaRPr>
              </a:p>
            </p:txBody>
          </p:sp>
          <p:sp>
            <p:nvSpPr>
              <p:cNvPr id="29" name="Rectangle 20"/>
              <p:cNvSpPr>
                <a:spLocks noChangeArrowheads="1"/>
              </p:cNvSpPr>
              <p:nvPr/>
            </p:nvSpPr>
            <p:spPr bwMode="auto">
              <a:xfrm>
                <a:off x="3964" y="3174"/>
                <a:ext cx="129" cy="25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>
                  <a:solidFill>
                    <a:prstClr val="black"/>
                  </a:solidFill>
                </a:endParaRPr>
              </a:p>
            </p:txBody>
          </p:sp>
          <p:sp>
            <p:nvSpPr>
              <p:cNvPr id="30" name="Rectangle 21"/>
              <p:cNvSpPr>
                <a:spLocks noChangeArrowheads="1"/>
              </p:cNvSpPr>
              <p:nvPr/>
            </p:nvSpPr>
            <p:spPr bwMode="auto">
              <a:xfrm>
                <a:off x="4129" y="3131"/>
                <a:ext cx="129" cy="301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>
                  <a:solidFill>
                    <a:prstClr val="black"/>
                  </a:solidFill>
                </a:endParaRPr>
              </a:p>
            </p:txBody>
          </p:sp>
          <p:sp>
            <p:nvSpPr>
              <p:cNvPr id="31" name="Rectangle 22"/>
              <p:cNvSpPr>
                <a:spLocks noChangeArrowheads="1"/>
              </p:cNvSpPr>
              <p:nvPr/>
            </p:nvSpPr>
            <p:spPr bwMode="auto">
              <a:xfrm>
                <a:off x="4289" y="3078"/>
                <a:ext cx="129" cy="354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>
                  <a:solidFill>
                    <a:prstClr val="black"/>
                  </a:solidFill>
                </a:endParaRPr>
              </a:p>
            </p:txBody>
          </p:sp>
          <p:sp>
            <p:nvSpPr>
              <p:cNvPr id="32" name="Freeform 23"/>
              <p:cNvSpPr/>
              <p:nvPr/>
            </p:nvSpPr>
            <p:spPr bwMode="auto">
              <a:xfrm>
                <a:off x="3888" y="2858"/>
                <a:ext cx="370" cy="270"/>
              </a:xfrm>
              <a:custGeom>
                <a:gdLst>
                  <a:gd fmla="*/ 94 w 155" name="T0"/>
                  <a:gd fmla="*/ 21 h 113" name="T1"/>
                  <a:gd fmla="*/ 0 w 155" name="T2"/>
                  <a:gd fmla="*/ 72 h 113" name="T3"/>
                  <a:gd fmla="*/ 114 w 155" name="T4"/>
                  <a:gd fmla="*/ 63 h 113" name="T5"/>
                  <a:gd fmla="*/ 122 w 155" name="T6"/>
                  <a:gd fmla="*/ 82 h 113" name="T7"/>
                  <a:gd fmla="*/ 155 w 155" name="T8"/>
                  <a:gd fmla="*/ 0 h 113" name="T9"/>
                  <a:gd fmla="*/ 85 w 155" name="T10"/>
                  <a:gd fmla="*/ 2 h 113" name="T11"/>
                  <a:gd fmla="*/ 94 w 155" name="T12"/>
                  <a:gd fmla="*/ 21 h 113" name="T1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b="b" l="0" r="r" t="0"/>
                <a:pathLst>
                  <a:path h="113" w="155">
                    <a:moveTo>
                      <a:pt x="94" y="21"/>
                    </a:moveTo>
                    <a:cubicBezTo>
                      <a:pt x="85" y="33"/>
                      <a:pt x="53" y="68"/>
                      <a:pt x="0" y="72"/>
                    </a:cubicBezTo>
                    <a:cubicBezTo>
                      <a:pt x="0" y="72"/>
                      <a:pt x="31" y="113"/>
                      <a:pt x="114" y="63"/>
                    </a:cubicBezTo>
                    <a:cubicBezTo>
                      <a:pt x="122" y="82"/>
                      <a:pt x="122" y="82"/>
                      <a:pt x="122" y="82"/>
                    </a:cubicBezTo>
                    <a:cubicBezTo>
                      <a:pt x="155" y="0"/>
                      <a:pt x="155" y="0"/>
                      <a:pt x="155" y="0"/>
                    </a:cubicBezTo>
                    <a:cubicBezTo>
                      <a:pt x="85" y="2"/>
                      <a:pt x="85" y="2"/>
                      <a:pt x="85" y="2"/>
                    </a:cubicBezTo>
                    <a:lnTo>
                      <a:pt x="94" y="2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>
                  <a:solidFill>
                    <a:prstClr val="black"/>
                  </a:solidFill>
                </a:endParaRPr>
              </a:p>
            </p:txBody>
          </p:sp>
        </p:grpSp>
      </p:grpSp>
      <p:grpSp>
        <p:nvGrpSpPr>
          <p:cNvPr id="33" name="组合 32"/>
          <p:cNvGrpSpPr/>
          <p:nvPr/>
        </p:nvGrpSpPr>
        <p:grpSpPr>
          <a:xfrm>
            <a:off x="3466036" y="3146480"/>
            <a:ext cx="1166781" cy="1166781"/>
            <a:chOff x="3798110" y="2832909"/>
            <a:chExt cx="1166781" cy="1166781"/>
          </a:xfrm>
        </p:grpSpPr>
        <p:sp>
          <p:nvSpPr>
            <p:cNvPr id="34" name="椭圆 33"/>
            <p:cNvSpPr/>
            <p:nvPr/>
          </p:nvSpPr>
          <p:spPr>
            <a:xfrm>
              <a:off x="3798110" y="2832909"/>
              <a:ext cx="1166781" cy="1166781"/>
            </a:xfrm>
            <a:prstGeom prst="ellipse">
              <a:avLst/>
            </a:prstGeom>
            <a:gradFill>
              <a:gsLst>
                <a:gs pos="100000">
                  <a:schemeClr val="bg1"/>
                </a:gs>
                <a:gs pos="0">
                  <a:schemeClr val="bg1">
                    <a:lumMod val="70000"/>
                  </a:schemeClr>
                </a:gs>
              </a:gsLst>
              <a:lin ang="2700000" scaled="1"/>
            </a:gradFill>
            <a:ln w="19050">
              <a:gradFill flip="none" rotWithShape="1">
                <a:gsLst>
                  <a:gs pos="0">
                    <a:schemeClr val="bg1"/>
                  </a:gs>
                  <a:gs pos="100000">
                    <a:schemeClr val="bg1">
                      <a:lumMod val="80000"/>
                    </a:schemeClr>
                  </a:gs>
                </a:gsLst>
                <a:lin ang="2700000" scaled="1"/>
              </a:gradFill>
            </a:ln>
            <a:effectLst>
              <a:outerShdw algn="tl" blurRad="203200" dir="2700000" dist="101600" rotWithShape="0">
                <a:prstClr val="black">
                  <a:alpha val="3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35" name="椭圆 34"/>
            <p:cNvSpPr/>
            <p:nvPr/>
          </p:nvSpPr>
          <p:spPr>
            <a:xfrm>
              <a:off x="3931196" y="2965995"/>
              <a:ext cx="900609" cy="900609"/>
            </a:xfrm>
            <a:prstGeom prst="ellipse">
              <a:avLst/>
            </a:prstGeom>
            <a:solidFill>
              <a:srgbClr val="0297F0"/>
            </a:solidFill>
            <a:ln w="15875">
              <a:gradFill flip="none" rotWithShape="1">
                <a:gsLst>
                  <a:gs pos="0">
                    <a:schemeClr val="bg1">
                      <a:lumMod val="65000"/>
                    </a:schemeClr>
                  </a:gs>
                  <a:gs pos="100000">
                    <a:schemeClr val="bg1">
                      <a:lumMod val="95000"/>
                      <a:lumOff val="5000"/>
                    </a:schemeClr>
                  </a:gs>
                </a:gsLst>
                <a:lin ang="2700000" scaled="1"/>
              </a:gradFill>
            </a:ln>
            <a:effectLst>
              <a:innerShdw blurRad="76200" dir="13500000" dist="381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grpSp>
          <p:nvGrpSpPr>
            <p:cNvPr id="36" name="Group 13"/>
            <p:cNvGrpSpPr>
              <a:grpSpLocks noChangeAspect="1"/>
            </p:cNvGrpSpPr>
            <p:nvPr/>
          </p:nvGrpSpPr>
          <p:grpSpPr>
            <a:xfrm>
              <a:off x="4206344" y="3251776"/>
              <a:ext cx="350311" cy="354447"/>
              <a:chOff x="2426" y="2781"/>
              <a:chExt cx="593" cy="600"/>
            </a:xfrm>
            <a:solidFill>
              <a:schemeClr val="bg1"/>
            </a:solidFill>
            <a:effectLst/>
          </p:grpSpPr>
          <p:sp>
            <p:nvSpPr>
              <p:cNvPr id="37" name="Freeform 14"/>
              <p:cNvSpPr/>
              <p:nvPr/>
            </p:nvSpPr>
            <p:spPr bwMode="auto">
              <a:xfrm>
                <a:off x="2442" y="2805"/>
                <a:ext cx="577" cy="576"/>
              </a:xfrm>
              <a:custGeom>
                <a:gdLst>
                  <a:gd fmla="*/ 0 w 241" name="T0"/>
                  <a:gd fmla="*/ 115 h 241" name="T1"/>
                  <a:gd fmla="*/ 0 w 241" name="T2"/>
                  <a:gd fmla="*/ 121 h 241" name="T3"/>
                  <a:gd fmla="*/ 121 w 241" name="T4"/>
                  <a:gd fmla="*/ 241 h 241" name="T5"/>
                  <a:gd fmla="*/ 241 w 241" name="T6"/>
                  <a:gd fmla="*/ 121 h 241" name="T7"/>
                  <a:gd fmla="*/ 121 w 241" name="T8"/>
                  <a:gd fmla="*/ 0 h 241" name="T9"/>
                  <a:gd fmla="*/ 121 w 241" name="T10"/>
                  <a:gd fmla="*/ 115 h 241" name="T11"/>
                  <a:gd fmla="*/ 0 w 241" name="T12"/>
                  <a:gd fmla="*/ 115 h 241" name="T1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b="b" l="0" r="r" t="0"/>
                <a:pathLst>
                  <a:path h="241" w="241">
                    <a:moveTo>
                      <a:pt x="0" y="115"/>
                    </a:moveTo>
                    <a:cubicBezTo>
                      <a:pt x="0" y="117"/>
                      <a:pt x="0" y="119"/>
                      <a:pt x="0" y="121"/>
                    </a:cubicBezTo>
                    <a:cubicBezTo>
                      <a:pt x="0" y="187"/>
                      <a:pt x="54" y="241"/>
                      <a:pt x="121" y="241"/>
                    </a:cubicBezTo>
                    <a:cubicBezTo>
                      <a:pt x="187" y="241"/>
                      <a:pt x="241" y="187"/>
                      <a:pt x="241" y="121"/>
                    </a:cubicBezTo>
                    <a:cubicBezTo>
                      <a:pt x="241" y="54"/>
                      <a:pt x="187" y="0"/>
                      <a:pt x="121" y="0"/>
                    </a:cubicBezTo>
                    <a:cubicBezTo>
                      <a:pt x="121" y="115"/>
                      <a:pt x="121" y="115"/>
                      <a:pt x="121" y="115"/>
                    </a:cubicBezTo>
                    <a:lnTo>
                      <a:pt x="0" y="11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>
                  <a:solidFill>
                    <a:prstClr val="black"/>
                  </a:solidFill>
                </a:endParaRPr>
              </a:p>
            </p:txBody>
          </p:sp>
          <p:sp>
            <p:nvSpPr>
              <p:cNvPr id="38" name="Freeform 15"/>
              <p:cNvSpPr>
                <a:spLocks noEditPoints="1"/>
              </p:cNvSpPr>
              <p:nvPr/>
            </p:nvSpPr>
            <p:spPr bwMode="auto">
              <a:xfrm>
                <a:off x="2426" y="2781"/>
                <a:ext cx="275" cy="273"/>
              </a:xfrm>
              <a:custGeom>
                <a:gdLst>
                  <a:gd fmla="*/ 0 w 115" name="T0"/>
                  <a:gd fmla="*/ 114 h 114" name="T1"/>
                  <a:gd fmla="*/ 115 w 115" name="T2"/>
                  <a:gd fmla="*/ 114 h 114" name="T3"/>
                  <a:gd fmla="*/ 115 w 115" name="T4"/>
                  <a:gd fmla="*/ 0 h 114" name="T5"/>
                  <a:gd fmla="*/ 0 w 115" name="T6"/>
                  <a:gd fmla="*/ 114 h 114" name="T7"/>
                  <a:gd fmla="*/ 15 w 115" name="T8"/>
                  <a:gd fmla="*/ 104 h 114" name="T9"/>
                  <a:gd fmla="*/ 104 w 115" name="T10"/>
                  <a:gd fmla="*/ 14 h 114" name="T11"/>
                  <a:gd fmla="*/ 104 w 115" name="T12"/>
                  <a:gd fmla="*/ 104 h 114" name="T13"/>
                  <a:gd fmla="*/ 15 w 115" name="T14"/>
                  <a:gd fmla="*/ 104 h 114" name="T1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b="b" l="0" r="r" t="0"/>
                <a:pathLst>
                  <a:path h="114" w="115">
                    <a:moveTo>
                      <a:pt x="0" y="114"/>
                    </a:moveTo>
                    <a:cubicBezTo>
                      <a:pt x="115" y="114"/>
                      <a:pt x="115" y="114"/>
                      <a:pt x="115" y="114"/>
                    </a:cubicBezTo>
                    <a:cubicBezTo>
                      <a:pt x="115" y="0"/>
                      <a:pt x="115" y="0"/>
                      <a:pt x="115" y="0"/>
                    </a:cubicBezTo>
                    <a:cubicBezTo>
                      <a:pt x="51" y="0"/>
                      <a:pt x="0" y="51"/>
                      <a:pt x="0" y="114"/>
                    </a:cubicBezTo>
                    <a:close/>
                    <a:moveTo>
                      <a:pt x="15" y="104"/>
                    </a:moveTo>
                    <a:cubicBezTo>
                      <a:pt x="15" y="54"/>
                      <a:pt x="55" y="14"/>
                      <a:pt x="104" y="14"/>
                    </a:cubicBezTo>
                    <a:cubicBezTo>
                      <a:pt x="104" y="104"/>
                      <a:pt x="104" y="104"/>
                      <a:pt x="104" y="104"/>
                    </a:cubicBezTo>
                    <a:lnTo>
                      <a:pt x="15" y="104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>
                  <a:solidFill>
                    <a:prstClr val="black"/>
                  </a:solidFill>
                </a:endParaRPr>
              </a:p>
            </p:txBody>
          </p:sp>
        </p:grpSp>
      </p:grpSp>
      <p:grpSp>
        <p:nvGrpSpPr>
          <p:cNvPr id="39" name="组合 38"/>
          <p:cNvGrpSpPr/>
          <p:nvPr/>
        </p:nvGrpSpPr>
        <p:grpSpPr>
          <a:xfrm>
            <a:off x="5180536" y="4860981"/>
            <a:ext cx="1166781" cy="1166781"/>
            <a:chOff x="5512610" y="4547410"/>
            <a:chExt cx="1166781" cy="1166781"/>
          </a:xfrm>
        </p:grpSpPr>
        <p:sp>
          <p:nvSpPr>
            <p:cNvPr id="40" name="椭圆 39"/>
            <p:cNvSpPr/>
            <p:nvPr/>
          </p:nvSpPr>
          <p:spPr>
            <a:xfrm>
              <a:off x="5512610" y="4547410"/>
              <a:ext cx="1166781" cy="1166781"/>
            </a:xfrm>
            <a:prstGeom prst="ellipse">
              <a:avLst/>
            </a:prstGeom>
            <a:gradFill>
              <a:gsLst>
                <a:gs pos="100000">
                  <a:schemeClr val="bg1"/>
                </a:gs>
                <a:gs pos="0">
                  <a:schemeClr val="bg1">
                    <a:lumMod val="70000"/>
                  </a:schemeClr>
                </a:gs>
              </a:gsLst>
              <a:lin ang="2700000" scaled="1"/>
            </a:gradFill>
            <a:ln w="19050">
              <a:gradFill flip="none" rotWithShape="1">
                <a:gsLst>
                  <a:gs pos="0">
                    <a:schemeClr val="bg1"/>
                  </a:gs>
                  <a:gs pos="100000">
                    <a:schemeClr val="bg1">
                      <a:lumMod val="80000"/>
                    </a:schemeClr>
                  </a:gs>
                </a:gsLst>
                <a:lin ang="2700000" scaled="1"/>
              </a:gradFill>
            </a:ln>
            <a:effectLst>
              <a:outerShdw algn="tl" blurRad="203200" dir="2700000" dist="101600" rotWithShape="0">
                <a:prstClr val="black">
                  <a:alpha val="3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41" name="椭圆 40"/>
            <p:cNvSpPr/>
            <p:nvPr/>
          </p:nvSpPr>
          <p:spPr>
            <a:xfrm>
              <a:off x="5645696" y="4680496"/>
              <a:ext cx="900609" cy="900609"/>
            </a:xfrm>
            <a:prstGeom prst="ellipse">
              <a:avLst/>
            </a:prstGeom>
            <a:solidFill>
              <a:srgbClr val="0297F0"/>
            </a:solidFill>
            <a:ln w="15875">
              <a:gradFill flip="none" rotWithShape="1">
                <a:gsLst>
                  <a:gs pos="0">
                    <a:schemeClr val="bg1">
                      <a:lumMod val="65000"/>
                    </a:schemeClr>
                  </a:gs>
                  <a:gs pos="100000">
                    <a:schemeClr val="bg1">
                      <a:lumMod val="95000"/>
                      <a:lumOff val="5000"/>
                    </a:schemeClr>
                  </a:gs>
                </a:gsLst>
                <a:lin ang="2700000" scaled="1"/>
              </a:gradFill>
            </a:ln>
            <a:effectLst>
              <a:innerShdw blurRad="76200" dir="13500000" dist="381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grpSp>
          <p:nvGrpSpPr>
            <p:cNvPr id="42" name="组合 41"/>
            <p:cNvGrpSpPr/>
            <p:nvPr/>
          </p:nvGrpSpPr>
          <p:grpSpPr>
            <a:xfrm>
              <a:off x="5930425" y="4950620"/>
              <a:ext cx="331151" cy="360360"/>
              <a:chOff x="4873620" y="1965325"/>
              <a:chExt cx="269882" cy="293688"/>
            </a:xfrm>
            <a:solidFill>
              <a:schemeClr val="bg1"/>
            </a:solidFill>
            <a:effectLst/>
          </p:grpSpPr>
          <p:sp>
            <p:nvSpPr>
              <p:cNvPr id="43" name="Freeform 502"/>
              <p:cNvSpPr/>
              <p:nvPr/>
            </p:nvSpPr>
            <p:spPr bwMode="auto">
              <a:xfrm>
                <a:off x="4873620" y="2127250"/>
                <a:ext cx="112713" cy="131763"/>
              </a:xfrm>
              <a:custGeom>
                <a:gdLst>
                  <a:gd fmla="*/ 2 w 30" name="T0"/>
                  <a:gd fmla="*/ 0 h 35" name="T1"/>
                  <a:gd fmla="*/ 28 w 30" name="T2"/>
                  <a:gd fmla="*/ 0 h 35" name="T3"/>
                  <a:gd fmla="*/ 30 w 30" name="T4"/>
                  <a:gd fmla="*/ 1 h 35" name="T5"/>
                  <a:gd fmla="*/ 28 w 30" name="T6"/>
                  <a:gd fmla="*/ 3 h 35" name="T7"/>
                  <a:gd fmla="*/ 3 w 30" name="T8"/>
                  <a:gd fmla="*/ 3 h 35" name="T9"/>
                  <a:gd fmla="*/ 3 w 30" name="T10"/>
                  <a:gd fmla="*/ 33 h 35" name="T11"/>
                  <a:gd fmla="*/ 2 w 30" name="T12"/>
                  <a:gd fmla="*/ 35 h 35" name="T13"/>
                  <a:gd fmla="*/ 0 w 30" name="T14"/>
                  <a:gd fmla="*/ 33 h 35" name="T15"/>
                  <a:gd fmla="*/ 0 w 30" name="T16"/>
                  <a:gd fmla="*/ 1 h 35" name="T17"/>
                  <a:gd fmla="*/ 2 w 30" name="T18"/>
                  <a:gd fmla="*/ 0 h 35" name="T1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b="b" l="0" r="r" t="0"/>
                <a:pathLst>
                  <a:path h="35" w="30">
                    <a:moveTo>
                      <a:pt x="2" y="0"/>
                    </a:moveTo>
                    <a:cubicBezTo>
                      <a:pt x="28" y="0"/>
                      <a:pt x="28" y="0"/>
                      <a:pt x="28" y="0"/>
                    </a:cubicBezTo>
                    <a:cubicBezTo>
                      <a:pt x="29" y="0"/>
                      <a:pt x="30" y="1"/>
                      <a:pt x="30" y="1"/>
                    </a:cubicBezTo>
                    <a:cubicBezTo>
                      <a:pt x="30" y="2"/>
                      <a:pt x="29" y="3"/>
                      <a:pt x="28" y="3"/>
                    </a:cubicBezTo>
                    <a:cubicBezTo>
                      <a:pt x="3" y="3"/>
                      <a:pt x="3" y="3"/>
                      <a:pt x="3" y="3"/>
                    </a:cubicBezTo>
                    <a:cubicBezTo>
                      <a:pt x="3" y="33"/>
                      <a:pt x="3" y="33"/>
                      <a:pt x="3" y="33"/>
                    </a:cubicBezTo>
                    <a:cubicBezTo>
                      <a:pt x="3" y="34"/>
                      <a:pt x="3" y="35"/>
                      <a:pt x="2" y="35"/>
                    </a:cubicBezTo>
                    <a:cubicBezTo>
                      <a:pt x="1" y="35"/>
                      <a:pt x="0" y="34"/>
                      <a:pt x="0" y="33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1" y="0"/>
                      <a:pt x="2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>
                  <a:solidFill>
                    <a:prstClr val="black"/>
                  </a:solidFill>
                </a:endParaRPr>
              </a:p>
            </p:txBody>
          </p:sp>
          <p:sp>
            <p:nvSpPr>
              <p:cNvPr id="44" name="Freeform 503"/>
              <p:cNvSpPr/>
              <p:nvPr/>
            </p:nvSpPr>
            <p:spPr bwMode="auto">
              <a:xfrm>
                <a:off x="4884737" y="1973263"/>
                <a:ext cx="41275" cy="146050"/>
              </a:xfrm>
              <a:custGeom>
                <a:gdLst>
                  <a:gd fmla="*/ 11 w 11" name="T0"/>
                  <a:gd fmla="*/ 34 h 39" name="T1"/>
                  <a:gd fmla="*/ 11 w 11" name="T2"/>
                  <a:gd fmla="*/ 6 h 39" name="T3"/>
                  <a:gd fmla="*/ 5 w 11" name="T4"/>
                  <a:gd fmla="*/ 0 h 39" name="T5"/>
                  <a:gd fmla="*/ 0 w 11" name="T6"/>
                  <a:gd fmla="*/ 6 h 39" name="T7"/>
                  <a:gd fmla="*/ 0 w 11" name="T8"/>
                  <a:gd fmla="*/ 34 h 39" name="T9"/>
                  <a:gd fmla="*/ 5 w 11" name="T10"/>
                  <a:gd fmla="*/ 39 h 39" name="T11"/>
                  <a:gd fmla="*/ 11 w 11" name="T12"/>
                  <a:gd fmla="*/ 34 h 39" name="T1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b="b" l="0" r="r" t="0"/>
                <a:pathLst>
                  <a:path h="39" w="11">
                    <a:moveTo>
                      <a:pt x="11" y="34"/>
                    </a:moveTo>
                    <a:cubicBezTo>
                      <a:pt x="11" y="6"/>
                      <a:pt x="11" y="6"/>
                      <a:pt x="11" y="6"/>
                    </a:cubicBezTo>
                    <a:cubicBezTo>
                      <a:pt x="11" y="3"/>
                      <a:pt x="9" y="0"/>
                      <a:pt x="5" y="0"/>
                    </a:cubicBezTo>
                    <a:cubicBezTo>
                      <a:pt x="2" y="0"/>
                      <a:pt x="0" y="3"/>
                      <a:pt x="0" y="6"/>
                    </a:cubicBezTo>
                    <a:cubicBezTo>
                      <a:pt x="0" y="34"/>
                      <a:pt x="0" y="34"/>
                      <a:pt x="0" y="34"/>
                    </a:cubicBezTo>
                    <a:cubicBezTo>
                      <a:pt x="0" y="37"/>
                      <a:pt x="2" y="39"/>
                      <a:pt x="5" y="39"/>
                    </a:cubicBezTo>
                    <a:cubicBezTo>
                      <a:pt x="9" y="39"/>
                      <a:pt x="11" y="37"/>
                      <a:pt x="11" y="3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>
                  <a:solidFill>
                    <a:prstClr val="black"/>
                  </a:solidFill>
                </a:endParaRPr>
              </a:p>
            </p:txBody>
          </p:sp>
          <p:sp>
            <p:nvSpPr>
              <p:cNvPr id="45" name="Freeform 504"/>
              <p:cNvSpPr/>
              <p:nvPr/>
            </p:nvSpPr>
            <p:spPr bwMode="auto">
              <a:xfrm>
                <a:off x="4940303" y="1965325"/>
                <a:ext cx="177800" cy="293688"/>
              </a:xfrm>
              <a:custGeom>
                <a:gdLst>
                  <a:gd fmla="*/ 5 w 47" name="T0"/>
                  <a:gd fmla="*/ 69 h 78" name="T1"/>
                  <a:gd fmla="*/ 6 w 47" name="T2"/>
                  <a:gd fmla="*/ 77 h 78" name="T3"/>
                  <a:gd fmla="*/ 9 w 47" name="T4"/>
                  <a:gd fmla="*/ 78 h 78" name="T5"/>
                  <a:gd fmla="*/ 14 w 47" name="T6"/>
                  <a:gd fmla="*/ 76 h 78" name="T7"/>
                  <a:gd fmla="*/ 26 w 47" name="T8"/>
                  <a:gd fmla="*/ 57 h 78" name="T9"/>
                  <a:gd fmla="*/ 46 w 47" name="T10"/>
                  <a:gd fmla="*/ 57 h 78" name="T11"/>
                  <a:gd fmla="*/ 47 w 47" name="T12"/>
                  <a:gd fmla="*/ 56 h 78" name="T13"/>
                  <a:gd fmla="*/ 47 w 47" name="T14"/>
                  <a:gd fmla="*/ 42 h 78" name="T15"/>
                  <a:gd fmla="*/ 32 w 47" name="T16"/>
                  <a:gd fmla="*/ 19 h 78" name="T17"/>
                  <a:gd fmla="*/ 30 w 47" name="T18"/>
                  <a:gd fmla="*/ 20 h 78" name="T19"/>
                  <a:gd fmla="*/ 35 w 47" name="T20"/>
                  <a:gd fmla="*/ 10 h 78" name="T21"/>
                  <a:gd fmla="*/ 24 w 47" name="T22"/>
                  <a:gd fmla="*/ 0 h 78" name="T23"/>
                  <a:gd fmla="*/ 14 w 47" name="T24"/>
                  <a:gd fmla="*/ 10 h 78" name="T25"/>
                  <a:gd fmla="*/ 24 w 47" name="T26"/>
                  <a:gd fmla="*/ 21 h 78" name="T27"/>
                  <a:gd fmla="*/ 27 w 47" name="T28"/>
                  <a:gd fmla="*/ 20 h 78" name="T29"/>
                  <a:gd fmla="*/ 21 w 47" name="T30"/>
                  <a:gd fmla="*/ 27 h 78" name="T31"/>
                  <a:gd fmla="*/ 5 w 47" name="T32"/>
                  <a:gd fmla="*/ 31 h 78" name="T33"/>
                  <a:gd fmla="*/ 1 w 47" name="T34"/>
                  <a:gd fmla="*/ 34 h 78" name="T35"/>
                  <a:gd fmla="*/ 1 w 47" name="T36"/>
                  <a:gd fmla="*/ 38 h 78" name="T37"/>
                  <a:gd fmla="*/ 6 w 47" name="T38"/>
                  <a:gd fmla="*/ 42 h 78" name="T39"/>
                  <a:gd fmla="*/ 8 w 47" name="T40"/>
                  <a:gd fmla="*/ 42 h 78" name="T41"/>
                  <a:gd fmla="*/ 17 w 47" name="T42"/>
                  <a:gd fmla="*/ 40 h 78" name="T43"/>
                  <a:gd fmla="*/ 17 w 47" name="T44"/>
                  <a:gd fmla="*/ 43 h 78" name="T45"/>
                  <a:gd fmla="*/ 17 w 47" name="T46"/>
                  <a:gd fmla="*/ 47 h 78" name="T47"/>
                  <a:gd fmla="*/ 5 w 47" name="T48"/>
                  <a:gd fmla="*/ 69 h 78" name="T4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b="b" l="0" r="r" t="0"/>
                <a:pathLst>
                  <a:path h="78" w="47">
                    <a:moveTo>
                      <a:pt x="5" y="69"/>
                    </a:moveTo>
                    <a:cubicBezTo>
                      <a:pt x="3" y="72"/>
                      <a:pt x="3" y="76"/>
                      <a:pt x="6" y="77"/>
                    </a:cubicBezTo>
                    <a:cubicBezTo>
                      <a:pt x="7" y="78"/>
                      <a:pt x="8" y="78"/>
                      <a:pt x="9" y="78"/>
                    </a:cubicBezTo>
                    <a:cubicBezTo>
                      <a:pt x="11" y="78"/>
                      <a:pt x="13" y="77"/>
                      <a:pt x="14" y="76"/>
                    </a:cubicBezTo>
                    <a:cubicBezTo>
                      <a:pt x="26" y="57"/>
                      <a:pt x="26" y="57"/>
                      <a:pt x="26" y="57"/>
                    </a:cubicBezTo>
                    <a:cubicBezTo>
                      <a:pt x="46" y="57"/>
                      <a:pt x="46" y="57"/>
                      <a:pt x="46" y="57"/>
                    </a:cubicBezTo>
                    <a:cubicBezTo>
                      <a:pt x="47" y="57"/>
                      <a:pt x="47" y="57"/>
                      <a:pt x="47" y="56"/>
                    </a:cubicBezTo>
                    <a:cubicBezTo>
                      <a:pt x="47" y="42"/>
                      <a:pt x="47" y="42"/>
                      <a:pt x="47" y="42"/>
                    </a:cubicBezTo>
                    <a:cubicBezTo>
                      <a:pt x="47" y="29"/>
                      <a:pt x="41" y="19"/>
                      <a:pt x="32" y="19"/>
                    </a:cubicBezTo>
                    <a:cubicBezTo>
                      <a:pt x="31" y="19"/>
                      <a:pt x="30" y="19"/>
                      <a:pt x="30" y="20"/>
                    </a:cubicBezTo>
                    <a:cubicBezTo>
                      <a:pt x="33" y="18"/>
                      <a:pt x="35" y="14"/>
                      <a:pt x="35" y="10"/>
                    </a:cubicBezTo>
                    <a:cubicBezTo>
                      <a:pt x="35" y="5"/>
                      <a:pt x="30" y="0"/>
                      <a:pt x="24" y="0"/>
                    </a:cubicBezTo>
                    <a:cubicBezTo>
                      <a:pt x="19" y="0"/>
                      <a:pt x="14" y="5"/>
                      <a:pt x="14" y="10"/>
                    </a:cubicBezTo>
                    <a:cubicBezTo>
                      <a:pt x="14" y="16"/>
                      <a:pt x="19" y="21"/>
                      <a:pt x="24" y="21"/>
                    </a:cubicBezTo>
                    <a:cubicBezTo>
                      <a:pt x="25" y="21"/>
                      <a:pt x="26" y="21"/>
                      <a:pt x="27" y="20"/>
                    </a:cubicBezTo>
                    <a:cubicBezTo>
                      <a:pt x="25" y="22"/>
                      <a:pt x="23" y="24"/>
                      <a:pt x="21" y="27"/>
                    </a:cubicBezTo>
                    <a:cubicBezTo>
                      <a:pt x="5" y="31"/>
                      <a:pt x="5" y="31"/>
                      <a:pt x="5" y="31"/>
                    </a:cubicBezTo>
                    <a:cubicBezTo>
                      <a:pt x="3" y="32"/>
                      <a:pt x="2" y="32"/>
                      <a:pt x="1" y="34"/>
                    </a:cubicBezTo>
                    <a:cubicBezTo>
                      <a:pt x="1" y="35"/>
                      <a:pt x="0" y="37"/>
                      <a:pt x="1" y="38"/>
                    </a:cubicBezTo>
                    <a:cubicBezTo>
                      <a:pt x="1" y="41"/>
                      <a:pt x="4" y="42"/>
                      <a:pt x="6" y="42"/>
                    </a:cubicBezTo>
                    <a:cubicBezTo>
                      <a:pt x="7" y="42"/>
                      <a:pt x="7" y="42"/>
                      <a:pt x="8" y="42"/>
                    </a:cubicBezTo>
                    <a:cubicBezTo>
                      <a:pt x="17" y="40"/>
                      <a:pt x="17" y="40"/>
                      <a:pt x="17" y="40"/>
                    </a:cubicBezTo>
                    <a:cubicBezTo>
                      <a:pt x="17" y="41"/>
                      <a:pt x="17" y="42"/>
                      <a:pt x="17" y="43"/>
                    </a:cubicBezTo>
                    <a:cubicBezTo>
                      <a:pt x="17" y="47"/>
                      <a:pt x="17" y="47"/>
                      <a:pt x="17" y="47"/>
                    </a:cubicBezTo>
                    <a:lnTo>
                      <a:pt x="5" y="69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>
                  <a:solidFill>
                    <a:prstClr val="black"/>
                  </a:solidFill>
                </a:endParaRPr>
              </a:p>
            </p:txBody>
          </p:sp>
          <p:sp>
            <p:nvSpPr>
              <p:cNvPr id="46" name="Freeform 505"/>
              <p:cNvSpPr/>
              <p:nvPr/>
            </p:nvSpPr>
            <p:spPr bwMode="auto">
              <a:xfrm>
                <a:off x="5046664" y="2093913"/>
                <a:ext cx="96838" cy="112713"/>
              </a:xfrm>
              <a:custGeom>
                <a:gdLst>
                  <a:gd fmla="*/ 1 w 26" name="T0"/>
                  <a:gd fmla="*/ 27 h 30" name="T1"/>
                  <a:gd fmla="*/ 23 w 26" name="T2"/>
                  <a:gd fmla="*/ 27 h 30" name="T3"/>
                  <a:gd fmla="*/ 23 w 26" name="T4"/>
                  <a:gd fmla="*/ 2 h 30" name="T5"/>
                  <a:gd fmla="*/ 24 w 26" name="T6"/>
                  <a:gd fmla="*/ 0 h 30" name="T7"/>
                  <a:gd fmla="*/ 26 w 26" name="T8"/>
                  <a:gd fmla="*/ 2 h 30" name="T9"/>
                  <a:gd fmla="*/ 26 w 26" name="T10"/>
                  <a:gd fmla="*/ 28 h 30" name="T11"/>
                  <a:gd fmla="*/ 24 w 26" name="T12"/>
                  <a:gd fmla="*/ 30 h 30" name="T13"/>
                  <a:gd fmla="*/ 1 w 26" name="T14"/>
                  <a:gd fmla="*/ 30 h 30" name="T15"/>
                  <a:gd fmla="*/ 0 w 26" name="T16"/>
                  <a:gd fmla="*/ 28 h 30" name="T17"/>
                  <a:gd fmla="*/ 1 w 26" name="T18"/>
                  <a:gd fmla="*/ 27 h 30" name="T1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b="b" l="0" r="r" t="0"/>
                <a:pathLst>
                  <a:path h="30" w="26">
                    <a:moveTo>
                      <a:pt x="1" y="27"/>
                    </a:moveTo>
                    <a:cubicBezTo>
                      <a:pt x="23" y="27"/>
                      <a:pt x="23" y="27"/>
                      <a:pt x="23" y="27"/>
                    </a:cubicBezTo>
                    <a:cubicBezTo>
                      <a:pt x="23" y="2"/>
                      <a:pt x="23" y="2"/>
                      <a:pt x="23" y="2"/>
                    </a:cubicBezTo>
                    <a:cubicBezTo>
                      <a:pt x="23" y="1"/>
                      <a:pt x="23" y="0"/>
                      <a:pt x="24" y="0"/>
                    </a:cubicBezTo>
                    <a:cubicBezTo>
                      <a:pt x="25" y="0"/>
                      <a:pt x="26" y="1"/>
                      <a:pt x="26" y="2"/>
                    </a:cubicBezTo>
                    <a:cubicBezTo>
                      <a:pt x="26" y="28"/>
                      <a:pt x="26" y="28"/>
                      <a:pt x="26" y="28"/>
                    </a:cubicBezTo>
                    <a:cubicBezTo>
                      <a:pt x="26" y="29"/>
                      <a:pt x="25" y="30"/>
                      <a:pt x="24" y="30"/>
                    </a:cubicBezTo>
                    <a:cubicBezTo>
                      <a:pt x="1" y="30"/>
                      <a:pt x="1" y="30"/>
                      <a:pt x="1" y="30"/>
                    </a:cubicBezTo>
                    <a:cubicBezTo>
                      <a:pt x="0" y="30"/>
                      <a:pt x="0" y="29"/>
                      <a:pt x="0" y="28"/>
                    </a:cubicBezTo>
                    <a:cubicBezTo>
                      <a:pt x="0" y="27"/>
                      <a:pt x="0" y="27"/>
                      <a:pt x="1" y="2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>
                  <a:solidFill>
                    <a:prstClr val="black"/>
                  </a:solidFill>
                </a:endParaRPr>
              </a:p>
            </p:txBody>
          </p:sp>
        </p:grpSp>
      </p:grpSp>
      <p:grpSp>
        <p:nvGrpSpPr>
          <p:cNvPr id="47" name="组合 46"/>
          <p:cNvGrpSpPr/>
          <p:nvPr/>
        </p:nvGrpSpPr>
        <p:grpSpPr>
          <a:xfrm>
            <a:off x="1670130" y="4403617"/>
            <a:ext cx="2331058" cy="1378757"/>
            <a:chOff x="1258030" y="3593783"/>
            <a:chExt cx="2331058" cy="1378757"/>
          </a:xfrm>
        </p:grpSpPr>
        <p:sp>
          <p:nvSpPr>
            <p:cNvPr id="48" name="文本框 45"/>
            <p:cNvSpPr txBox="1"/>
            <p:nvPr/>
          </p:nvSpPr>
          <p:spPr>
            <a:xfrm>
              <a:off x="1258030" y="3593783"/>
              <a:ext cx="870790" cy="5181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zh-CN" b="1" lang="en-US" sz="2800">
                  <a:solidFill>
                    <a:srgbClr val="0297F0"/>
                  </a:solidFill>
                </a:rPr>
                <a:t>02</a:t>
              </a:r>
            </a:p>
          </p:txBody>
        </p:sp>
        <p:sp>
          <p:nvSpPr>
            <p:cNvPr id="49" name="文本框 46"/>
            <p:cNvSpPr txBox="1"/>
            <p:nvPr/>
          </p:nvSpPr>
          <p:spPr>
            <a:xfrm>
              <a:off x="1799068" y="3696239"/>
              <a:ext cx="1790020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lvl="0">
                <a:defRPr sz="1800">
                  <a:solidFill>
                    <a:srgbClr val="000000"/>
                  </a:solidFill>
                  <a:uFillTx/>
                </a:defRPr>
              </a:pPr>
              <a:r>
                <a:rPr altLang="en-US" lang="zh-CN">
                  <a:solidFill>
                    <a:srgbClr val="EA5E66"/>
                  </a:solidFill>
                  <a:uFill>
                    <a:solidFill>
                      <a:srgbClr val="595959"/>
                    </a:solidFill>
                  </a:uFill>
                  <a:latin charset="-122" panose="02000000000000000000" pitchFamily="2" typeface="方正兰亭中粗黑_GBK"/>
                  <a:ea charset="-122" panose="02000000000000000000" pitchFamily="2" typeface="方正兰亭中粗黑_GBK"/>
                  <a:cs typeface="+mn-ea"/>
                  <a:sym typeface="+mn-lt"/>
                </a:rPr>
                <a:t> 点击添加标题</a:t>
              </a:r>
            </a:p>
          </p:txBody>
        </p:sp>
        <p:sp>
          <p:nvSpPr>
            <p:cNvPr id="50" name="文本框 47"/>
            <p:cNvSpPr txBox="1"/>
            <p:nvPr/>
          </p:nvSpPr>
          <p:spPr>
            <a:xfrm>
              <a:off x="1438395" y="3993810"/>
              <a:ext cx="2124918" cy="969264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just">
                <a:lnSpc>
                  <a:spcPct val="120000"/>
                </a:lnSpc>
              </a:pPr>
              <a:r>
                <a:rPr altLang="en-US" lang="zh-CN" sz="1600">
                  <a:solidFill>
                    <a:schemeClr val="tx1">
                      <a:lumMod val="75000"/>
                      <a:lumOff val="25000"/>
                    </a:schemeClr>
                  </a:solidFill>
                  <a:uFill>
                    <a:solidFill>
                      <a:srgbClr val="808080"/>
                    </a:solidFill>
                  </a:uFill>
                  <a:latin charset="-122" panose="020b0503020204020204" pitchFamily="34" typeface="微软雅黑"/>
                  <a:ea charset="-122" panose="020b0503020204020204" pitchFamily="34" typeface="微软雅黑"/>
                  <a:cs typeface="+mn-ea"/>
                  <a:sym typeface="+mn-lt"/>
                </a:rPr>
                <a:t>点击此处添加文本信息，点击此处添加文本信息</a:t>
              </a:r>
            </a:p>
          </p:txBody>
        </p:sp>
      </p:grpSp>
      <p:grpSp>
        <p:nvGrpSpPr>
          <p:cNvPr id="51" name="组合 50"/>
          <p:cNvGrpSpPr/>
          <p:nvPr/>
        </p:nvGrpSpPr>
        <p:grpSpPr>
          <a:xfrm>
            <a:off x="8042205" y="2100161"/>
            <a:ext cx="2382715" cy="1378757"/>
            <a:chOff x="1258030" y="3593783"/>
            <a:chExt cx="2382715" cy="1378757"/>
          </a:xfrm>
        </p:grpSpPr>
        <p:sp>
          <p:nvSpPr>
            <p:cNvPr id="52" name="文本框 49"/>
            <p:cNvSpPr txBox="1"/>
            <p:nvPr/>
          </p:nvSpPr>
          <p:spPr>
            <a:xfrm>
              <a:off x="1258029" y="3593783"/>
              <a:ext cx="870790" cy="5181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zh-CN" b="1" lang="en-US" sz="2800">
                  <a:solidFill>
                    <a:srgbClr val="0297F0"/>
                  </a:solidFill>
                </a:rPr>
                <a:t>04</a:t>
              </a:r>
            </a:p>
          </p:txBody>
        </p:sp>
        <p:sp>
          <p:nvSpPr>
            <p:cNvPr id="53" name="文本框 50"/>
            <p:cNvSpPr txBox="1"/>
            <p:nvPr/>
          </p:nvSpPr>
          <p:spPr>
            <a:xfrm>
              <a:off x="1799068" y="3680197"/>
              <a:ext cx="1841677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lvl="0">
                <a:defRPr sz="1800">
                  <a:solidFill>
                    <a:srgbClr val="000000"/>
                  </a:solidFill>
                  <a:uFillTx/>
                </a:defRPr>
              </a:pPr>
              <a:r>
                <a:rPr altLang="en-US" lang="zh-CN">
                  <a:solidFill>
                    <a:srgbClr val="FFAB3F"/>
                  </a:solidFill>
                  <a:uFill>
                    <a:solidFill>
                      <a:srgbClr val="595959"/>
                    </a:solidFill>
                  </a:uFill>
                  <a:latin charset="-122" panose="02000000000000000000" pitchFamily="2" typeface="方正兰亭中粗黑_GBK"/>
                  <a:ea charset="-122" panose="02000000000000000000" pitchFamily="2" typeface="方正兰亭中粗黑_GBK"/>
                  <a:cs typeface="+mn-ea"/>
                  <a:sym typeface="+mn-lt"/>
                </a:rPr>
                <a:t> 点击添加标题</a:t>
              </a:r>
            </a:p>
          </p:txBody>
        </p:sp>
        <p:sp>
          <p:nvSpPr>
            <p:cNvPr id="54" name="文本框 51"/>
            <p:cNvSpPr txBox="1"/>
            <p:nvPr/>
          </p:nvSpPr>
          <p:spPr>
            <a:xfrm>
              <a:off x="1438395" y="3993810"/>
              <a:ext cx="2101464" cy="969264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just">
                <a:lnSpc>
                  <a:spcPct val="120000"/>
                </a:lnSpc>
              </a:pPr>
              <a:r>
                <a:rPr altLang="en-US" lang="zh-CN" sz="1600">
                  <a:solidFill>
                    <a:schemeClr val="tx1">
                      <a:lumMod val="75000"/>
                      <a:lumOff val="25000"/>
                    </a:schemeClr>
                  </a:solidFill>
                  <a:uFill>
                    <a:solidFill>
                      <a:srgbClr val="808080"/>
                    </a:solidFill>
                  </a:uFill>
                  <a:latin charset="-122" panose="020b0503020204020204" pitchFamily="34" typeface="微软雅黑"/>
                  <a:ea charset="-122" panose="020b0503020204020204" pitchFamily="34" typeface="微软雅黑"/>
                  <a:cs typeface="+mn-ea"/>
                  <a:sym typeface="+mn-lt"/>
                </a:rPr>
                <a:t>点击此处添加文本信息，点击此处添加文本信息</a:t>
              </a:r>
            </a:p>
          </p:txBody>
        </p:sp>
      </p:grpSp>
      <p:grpSp>
        <p:nvGrpSpPr>
          <p:cNvPr id="55" name="组合 54"/>
          <p:cNvGrpSpPr/>
          <p:nvPr/>
        </p:nvGrpSpPr>
        <p:grpSpPr>
          <a:xfrm>
            <a:off x="2133258" y="1386754"/>
            <a:ext cx="2434048" cy="1378757"/>
            <a:chOff x="797900" y="3593783"/>
            <a:chExt cx="2434048" cy="1378757"/>
          </a:xfrm>
        </p:grpSpPr>
        <p:sp>
          <p:nvSpPr>
            <p:cNvPr id="56" name="文本框 53"/>
            <p:cNvSpPr txBox="1"/>
            <p:nvPr/>
          </p:nvSpPr>
          <p:spPr>
            <a:xfrm>
              <a:off x="797900" y="3593783"/>
              <a:ext cx="870790" cy="5181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zh-CN" b="1" lang="en-US" sz="2800">
                  <a:solidFill>
                    <a:srgbClr val="0297F0"/>
                  </a:solidFill>
                </a:rPr>
                <a:t>01</a:t>
              </a:r>
            </a:p>
          </p:txBody>
        </p:sp>
        <p:sp>
          <p:nvSpPr>
            <p:cNvPr id="57" name="文本框 54"/>
            <p:cNvSpPr txBox="1"/>
            <p:nvPr/>
          </p:nvSpPr>
          <p:spPr>
            <a:xfrm>
              <a:off x="1338938" y="3680197"/>
              <a:ext cx="1893010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lvl="0">
                <a:defRPr sz="1800">
                  <a:solidFill>
                    <a:srgbClr val="000000"/>
                  </a:solidFill>
                  <a:uFillTx/>
                </a:defRPr>
              </a:pPr>
              <a:r>
                <a:rPr altLang="en-US" lang="zh-CN">
                  <a:solidFill>
                    <a:srgbClr val="EA6103"/>
                  </a:solidFill>
                  <a:uFill>
                    <a:solidFill>
                      <a:srgbClr val="595959"/>
                    </a:solidFill>
                  </a:uFill>
                  <a:latin charset="-122" panose="02000000000000000000" pitchFamily="2" typeface="方正兰亭中粗黑_GBK"/>
                  <a:ea charset="-122" panose="02000000000000000000" pitchFamily="2" typeface="方正兰亭中粗黑_GBK"/>
                  <a:cs typeface="+mn-ea"/>
                  <a:sym typeface="+mn-lt"/>
                </a:rPr>
                <a:t> 点击添加标题</a:t>
              </a:r>
            </a:p>
          </p:txBody>
        </p:sp>
        <p:sp>
          <p:nvSpPr>
            <p:cNvPr id="58" name="文本框 55"/>
            <p:cNvSpPr txBox="1"/>
            <p:nvPr/>
          </p:nvSpPr>
          <p:spPr>
            <a:xfrm>
              <a:off x="978264" y="3993811"/>
              <a:ext cx="2118629" cy="969264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just">
                <a:lnSpc>
                  <a:spcPct val="120000"/>
                </a:lnSpc>
              </a:pPr>
              <a:r>
                <a:rPr altLang="en-US" lang="zh-CN" sz="1600">
                  <a:solidFill>
                    <a:schemeClr val="tx1">
                      <a:lumMod val="75000"/>
                      <a:lumOff val="25000"/>
                    </a:schemeClr>
                  </a:solidFill>
                  <a:uFill>
                    <a:solidFill>
                      <a:srgbClr val="808080"/>
                    </a:solidFill>
                  </a:uFill>
                  <a:latin charset="-122" panose="020b0503020204020204" pitchFamily="34" typeface="微软雅黑"/>
                  <a:ea charset="-122" panose="020b0503020204020204" pitchFamily="34" typeface="微软雅黑"/>
                  <a:cs typeface="+mn-ea"/>
                  <a:sym typeface="+mn-lt"/>
                </a:rPr>
                <a:t>点击此处添加文本信息，点击此处添加文本信息</a:t>
              </a:r>
            </a:p>
          </p:txBody>
        </p:sp>
      </p:grpSp>
      <p:grpSp>
        <p:nvGrpSpPr>
          <p:cNvPr id="59" name="组合 58"/>
          <p:cNvGrpSpPr/>
          <p:nvPr/>
        </p:nvGrpSpPr>
        <p:grpSpPr>
          <a:xfrm>
            <a:off x="6822837" y="5045116"/>
            <a:ext cx="2438735" cy="1378757"/>
            <a:chOff x="1258030" y="3593783"/>
            <a:chExt cx="2438735" cy="1378757"/>
          </a:xfrm>
        </p:grpSpPr>
        <p:sp>
          <p:nvSpPr>
            <p:cNvPr id="60" name="文本框 57"/>
            <p:cNvSpPr txBox="1"/>
            <p:nvPr/>
          </p:nvSpPr>
          <p:spPr>
            <a:xfrm>
              <a:off x="1258030" y="3593783"/>
              <a:ext cx="870790" cy="5181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zh-CN" b="1" lang="en-US" sz="2800">
                  <a:solidFill>
                    <a:srgbClr val="0297F0"/>
                  </a:solidFill>
                </a:rPr>
                <a:t>03</a:t>
              </a:r>
            </a:p>
          </p:txBody>
        </p:sp>
        <p:sp>
          <p:nvSpPr>
            <p:cNvPr id="61" name="文本框 58"/>
            <p:cNvSpPr txBox="1"/>
            <p:nvPr/>
          </p:nvSpPr>
          <p:spPr>
            <a:xfrm>
              <a:off x="1799069" y="3664155"/>
              <a:ext cx="1897697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lvl="0">
                <a:defRPr sz="1800">
                  <a:solidFill>
                    <a:srgbClr val="000000"/>
                  </a:solidFill>
                  <a:uFillTx/>
                </a:defRPr>
              </a:pPr>
              <a:r>
                <a:rPr altLang="en-US" lang="zh-CN">
                  <a:solidFill>
                    <a:srgbClr val="0099A9"/>
                  </a:solidFill>
                  <a:uFill>
                    <a:solidFill>
                      <a:srgbClr val="595959"/>
                    </a:solidFill>
                  </a:uFill>
                  <a:latin charset="-122" panose="02000000000000000000" pitchFamily="2" typeface="方正兰亭中粗黑_GBK"/>
                  <a:ea charset="-122" panose="02000000000000000000" pitchFamily="2" typeface="方正兰亭中粗黑_GBK"/>
                  <a:cs typeface="+mn-ea"/>
                  <a:sym typeface="+mn-lt"/>
                </a:rPr>
                <a:t> 点击添加标题</a:t>
              </a:r>
            </a:p>
          </p:txBody>
        </p:sp>
        <p:sp>
          <p:nvSpPr>
            <p:cNvPr id="62" name="文本框 59"/>
            <p:cNvSpPr txBox="1"/>
            <p:nvPr/>
          </p:nvSpPr>
          <p:spPr>
            <a:xfrm>
              <a:off x="1438396" y="3993810"/>
              <a:ext cx="2123706" cy="969264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just">
                <a:lnSpc>
                  <a:spcPct val="120000"/>
                </a:lnSpc>
              </a:pPr>
              <a:r>
                <a:rPr altLang="en-US" lang="zh-CN" sz="1600">
                  <a:solidFill>
                    <a:schemeClr val="tx1">
                      <a:lumMod val="75000"/>
                      <a:lumOff val="25000"/>
                    </a:schemeClr>
                  </a:solidFill>
                  <a:uFill>
                    <a:solidFill>
                      <a:srgbClr val="808080"/>
                    </a:solidFill>
                  </a:uFill>
                  <a:latin charset="-122" panose="020b0503020204020204" pitchFamily="34" typeface="微软雅黑"/>
                  <a:ea charset="-122" panose="020b0503020204020204" pitchFamily="34" typeface="微软雅黑"/>
                  <a:cs typeface="+mn-ea"/>
                  <a:sym typeface="+mn-lt"/>
                </a:rPr>
                <a:t>点击此处添加文本信息，点击此处添加文本信息</a:t>
              </a:r>
            </a:p>
          </p:txBody>
        </p:sp>
      </p:grpSp>
      <p:grpSp>
        <p:nvGrpSpPr>
          <p:cNvPr id="63" name="组合 62"/>
          <p:cNvGrpSpPr/>
          <p:nvPr/>
        </p:nvGrpSpPr>
        <p:grpSpPr>
          <a:xfrm>
            <a:off x="4518486" y="3037017"/>
            <a:ext cx="2490880" cy="1031825"/>
            <a:chOff x="4850560" y="2723446"/>
            <a:chExt cx="2490880" cy="1031825"/>
          </a:xfrm>
        </p:grpSpPr>
        <p:sp>
          <p:nvSpPr>
            <p:cNvPr id="64" name="文本框 60"/>
            <p:cNvSpPr txBox="1"/>
            <p:nvPr/>
          </p:nvSpPr>
          <p:spPr>
            <a:xfrm>
              <a:off x="4850560" y="3324384"/>
              <a:ext cx="2490880" cy="42672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lang="zh-CN" sz="2200" u="sng">
                  <a:solidFill>
                    <a:srgbClr val="0297F0"/>
                  </a:solidFill>
                  <a:effectLst>
                    <a:innerShdw blurRad="63500" dir="13500000" dist="50800">
                      <a:prstClr val="black">
                        <a:alpha val="50000"/>
                      </a:prstClr>
                    </a:innerShdw>
                  </a:effectLst>
                  <a:latin charset="-122" panose="02000000000000000000" pitchFamily="2" typeface="方正兰亭中粗黑_GBK"/>
                  <a:ea charset="-122" panose="02000000000000000000" pitchFamily="2" typeface="方正兰亭中粗黑_GBK"/>
                </a:rPr>
                <a:t>我的优势</a:t>
              </a:r>
            </a:p>
          </p:txBody>
        </p:sp>
        <p:sp>
          <p:nvSpPr>
            <p:cNvPr id="65" name="Freeform 48"/>
            <p:cNvSpPr>
              <a:spLocks noEditPoints="1"/>
            </p:cNvSpPr>
            <p:nvPr/>
          </p:nvSpPr>
          <p:spPr bwMode="auto">
            <a:xfrm>
              <a:off x="5829190" y="2723446"/>
              <a:ext cx="547085" cy="595011"/>
            </a:xfrm>
            <a:custGeom>
              <a:gdLst>
                <a:gd fmla="*/ 189 w 311" name="T0"/>
                <a:gd fmla="*/ 220 h 339" name="T1"/>
                <a:gd fmla="*/ 209 w 311" name="T2"/>
                <a:gd fmla="*/ 163 h 339" name="T3"/>
                <a:gd fmla="*/ 221 w 311" name="T4"/>
                <a:gd fmla="*/ 120 h 339" name="T5"/>
                <a:gd fmla="*/ 221 w 311" name="T6"/>
                <a:gd fmla="*/ 120 h 339" name="T7"/>
                <a:gd fmla="*/ 222 w 311" name="T8"/>
                <a:gd fmla="*/ 116 h 339" name="T9"/>
                <a:gd fmla="*/ 222 w 311" name="T10"/>
                <a:gd fmla="*/ 112 h 339" name="T11"/>
                <a:gd fmla="*/ 223 w 311" name="T12"/>
                <a:gd fmla="*/ 109 h 339" name="T13"/>
                <a:gd fmla="*/ 223 w 311" name="T14"/>
                <a:gd fmla="*/ 105 h 339" name="T15"/>
                <a:gd fmla="*/ 223 w 311" name="T16"/>
                <a:gd fmla="*/ 102 h 339" name="T17"/>
                <a:gd fmla="*/ 224 w 311" name="T18"/>
                <a:gd fmla="*/ 98 h 339" name="T19"/>
                <a:gd fmla="*/ 224 w 311" name="T20"/>
                <a:gd fmla="*/ 95 h 339" name="T21"/>
                <a:gd fmla="*/ 224 w 311" name="T22"/>
                <a:gd fmla="*/ 92 h 339" name="T23"/>
                <a:gd fmla="*/ 223 w 311" name="T24"/>
                <a:gd fmla="*/ 89 h 339" name="T25"/>
                <a:gd fmla="*/ 223 w 311" name="T26"/>
                <a:gd fmla="*/ 87 h 339" name="T27"/>
                <a:gd fmla="*/ 223 w 311" name="T28"/>
                <a:gd fmla="*/ 85 h 339" name="T29"/>
                <a:gd fmla="*/ 223 w 311" name="T30"/>
                <a:gd fmla="*/ 83 h 339" name="T31"/>
                <a:gd fmla="*/ 223 w 311" name="T32"/>
                <a:gd fmla="*/ 82 h 339" name="T33"/>
                <a:gd fmla="*/ 223 w 311" name="T34"/>
                <a:gd fmla="*/ 81 h 339" name="T35"/>
                <a:gd fmla="*/ 223 w 311" name="T36"/>
                <a:gd fmla="*/ 81 h 339" name="T37"/>
                <a:gd fmla="*/ 108 w 311" name="T38"/>
                <a:gd fmla="*/ 36 h 339" name="T39"/>
                <a:gd fmla="*/ 78 w 311" name="T40"/>
                <a:gd fmla="*/ 55 h 339" name="T41"/>
                <a:gd fmla="*/ 77 w 311" name="T42"/>
                <a:gd fmla="*/ 59 h 339" name="T43"/>
                <a:gd fmla="*/ 76 w 311" name="T44"/>
                <a:gd fmla="*/ 64 h 339" name="T45"/>
                <a:gd fmla="*/ 76 w 311" name="T46"/>
                <a:gd fmla="*/ 69 h 339" name="T47"/>
                <a:gd fmla="*/ 75 w 311" name="T48"/>
                <a:gd fmla="*/ 74 h 339" name="T49"/>
                <a:gd fmla="*/ 75 w 311" name="T50"/>
                <a:gd fmla="*/ 78 h 339" name="T51"/>
                <a:gd fmla="*/ 76 w 311" name="T52"/>
                <a:gd fmla="*/ 83 h 339" name="T53"/>
                <a:gd fmla="*/ 76 w 311" name="T54"/>
                <a:gd fmla="*/ 87 h 339" name="T55"/>
                <a:gd fmla="*/ 77 w 311" name="T56"/>
                <a:gd fmla="*/ 92 h 339" name="T57"/>
                <a:gd fmla="*/ 77 w 311" name="T58"/>
                <a:gd fmla="*/ 96 h 339" name="T59"/>
                <a:gd fmla="*/ 78 w 311" name="T60"/>
                <a:gd fmla="*/ 100 h 339" name="T61"/>
                <a:gd fmla="*/ 79 w 311" name="T62"/>
                <a:gd fmla="*/ 104 h 339" name="T63"/>
                <a:gd fmla="*/ 80 w 311" name="T64"/>
                <a:gd fmla="*/ 106 h 339" name="T65"/>
                <a:gd fmla="*/ 84 w 311" name="T66"/>
                <a:gd fmla="*/ 119 h 339" name="T67"/>
                <a:gd fmla="*/ 92 w 311" name="T68"/>
                <a:gd fmla="*/ 161 h 339" name="T69"/>
                <a:gd fmla="*/ 104 w 311" name="T70"/>
                <a:gd fmla="*/ 238 h 339" name="T71"/>
                <a:gd fmla="*/ 0 w 311" name="T72"/>
                <a:gd fmla="*/ 339 h 339" name="T73"/>
                <a:gd fmla="*/ 148 w 311" name="T74"/>
                <a:gd fmla="*/ 271 h 339" name="T75"/>
                <a:gd fmla="*/ 146 w 311" name="T76"/>
                <a:gd fmla="*/ 249 h 339" name="T77"/>
                <a:gd fmla="*/ 175 w 311" name="T78"/>
                <a:gd fmla="*/ 258 h 339" name="T79"/>
                <a:gd fmla="*/ 174 w 311" name="T80"/>
                <a:gd fmla="*/ 339 h 339" name="T81"/>
                <a:gd fmla="*/ 216 w 311" name="T82"/>
                <a:gd fmla="*/ 244 h 339" name="T83"/>
                <a:gd fmla="*/ 81 w 311" name="T84"/>
                <a:gd fmla="*/ 139 h 339" name="T85"/>
                <a:gd fmla="*/ 93 w 311" name="T86"/>
                <a:gd fmla="*/ 136 h 339" name="T87"/>
                <a:gd fmla="*/ 105 w 311" name="T88"/>
                <a:gd fmla="*/ 72 h 339" name="T89"/>
                <a:gd fmla="*/ 211 w 311" name="T90"/>
                <a:gd fmla="*/ 131 h 339" name="T91"/>
                <a:gd fmla="*/ 222 w 311" name="T92"/>
                <a:gd fmla="*/ 130 h 339" name="T93"/>
                <a:gd fmla="*/ 183 w 311" name="T94"/>
                <a:gd fmla="*/ 201 h 339" name="T95"/>
                <a:gd fmla="*/ 96 w 311" name="T96"/>
                <a:gd fmla="*/ 158 h 339" name="T97"/>
                <a:gd fmla="*/ 166 w 311" name="T98"/>
                <a:gd fmla="*/ 245 h 339" name="T99"/>
                <a:gd fmla="*/ 117 w 311" name="T100"/>
                <a:gd fmla="*/ 225 h 339" name="T101"/>
                <a:gd fmla="*/ 152 w 311" name="T102"/>
                <a:gd fmla="*/ 220 h 339" name="T103"/>
                <a:gd fmla="*/ 185 w 311" name="T104"/>
                <a:gd fmla="*/ 222 h 339" name="T10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b="b" l="0" r="r" t="0"/>
              <a:pathLst>
                <a:path h="339" w="311">
                  <a:moveTo>
                    <a:pt x="216" y="244"/>
                  </a:moveTo>
                  <a:cubicBezTo>
                    <a:pt x="194" y="236"/>
                    <a:pt x="189" y="220"/>
                    <a:pt x="189" y="220"/>
                  </a:cubicBezTo>
                  <a:cubicBezTo>
                    <a:pt x="189" y="202"/>
                    <a:pt x="189" y="202"/>
                    <a:pt x="189" y="202"/>
                  </a:cubicBezTo>
                  <a:cubicBezTo>
                    <a:pt x="205" y="182"/>
                    <a:pt x="209" y="163"/>
                    <a:pt x="209" y="163"/>
                  </a:cubicBezTo>
                  <a:cubicBezTo>
                    <a:pt x="212" y="160"/>
                    <a:pt x="218" y="154"/>
                    <a:pt x="218" y="154"/>
                  </a:cubicBezTo>
                  <a:cubicBezTo>
                    <a:pt x="229" y="137"/>
                    <a:pt x="225" y="116"/>
                    <a:pt x="221" y="120"/>
                  </a:cubicBezTo>
                  <a:cubicBezTo>
                    <a:pt x="221" y="120"/>
                    <a:pt x="221" y="121"/>
                    <a:pt x="220" y="122"/>
                  </a:cubicBezTo>
                  <a:cubicBezTo>
                    <a:pt x="220" y="121"/>
                    <a:pt x="221" y="121"/>
                    <a:pt x="221" y="120"/>
                  </a:cubicBezTo>
                  <a:cubicBezTo>
                    <a:pt x="221" y="120"/>
                    <a:pt x="221" y="119"/>
                    <a:pt x="221" y="119"/>
                  </a:cubicBezTo>
                  <a:cubicBezTo>
                    <a:pt x="221" y="118"/>
                    <a:pt x="221" y="117"/>
                    <a:pt x="222" y="116"/>
                  </a:cubicBezTo>
                  <a:cubicBezTo>
                    <a:pt x="222" y="116"/>
                    <a:pt x="222" y="116"/>
                    <a:pt x="222" y="115"/>
                  </a:cubicBezTo>
                  <a:cubicBezTo>
                    <a:pt x="222" y="114"/>
                    <a:pt x="222" y="113"/>
                    <a:pt x="222" y="112"/>
                  </a:cubicBezTo>
                  <a:cubicBezTo>
                    <a:pt x="222" y="112"/>
                    <a:pt x="222" y="112"/>
                    <a:pt x="222" y="111"/>
                  </a:cubicBezTo>
                  <a:cubicBezTo>
                    <a:pt x="223" y="110"/>
                    <a:pt x="223" y="110"/>
                    <a:pt x="223" y="109"/>
                  </a:cubicBezTo>
                  <a:cubicBezTo>
                    <a:pt x="223" y="108"/>
                    <a:pt x="223" y="108"/>
                    <a:pt x="223" y="108"/>
                  </a:cubicBezTo>
                  <a:cubicBezTo>
                    <a:pt x="223" y="107"/>
                    <a:pt x="223" y="106"/>
                    <a:pt x="223" y="105"/>
                  </a:cubicBezTo>
                  <a:cubicBezTo>
                    <a:pt x="223" y="105"/>
                    <a:pt x="223" y="105"/>
                    <a:pt x="223" y="104"/>
                  </a:cubicBezTo>
                  <a:cubicBezTo>
                    <a:pt x="223" y="103"/>
                    <a:pt x="223" y="103"/>
                    <a:pt x="223" y="102"/>
                  </a:cubicBezTo>
                  <a:cubicBezTo>
                    <a:pt x="223" y="101"/>
                    <a:pt x="223" y="101"/>
                    <a:pt x="224" y="101"/>
                  </a:cubicBezTo>
                  <a:cubicBezTo>
                    <a:pt x="224" y="100"/>
                    <a:pt x="224" y="99"/>
                    <a:pt x="224" y="98"/>
                  </a:cubicBezTo>
                  <a:cubicBezTo>
                    <a:pt x="224" y="98"/>
                    <a:pt x="224" y="98"/>
                    <a:pt x="224" y="98"/>
                  </a:cubicBezTo>
                  <a:cubicBezTo>
                    <a:pt x="224" y="97"/>
                    <a:pt x="224" y="96"/>
                    <a:pt x="224" y="95"/>
                  </a:cubicBezTo>
                  <a:cubicBezTo>
                    <a:pt x="224" y="95"/>
                    <a:pt x="224" y="95"/>
                    <a:pt x="224" y="94"/>
                  </a:cubicBezTo>
                  <a:cubicBezTo>
                    <a:pt x="224" y="94"/>
                    <a:pt x="224" y="93"/>
                    <a:pt x="224" y="92"/>
                  </a:cubicBezTo>
                  <a:cubicBezTo>
                    <a:pt x="224" y="92"/>
                    <a:pt x="224" y="92"/>
                    <a:pt x="224" y="91"/>
                  </a:cubicBezTo>
                  <a:cubicBezTo>
                    <a:pt x="224" y="91"/>
                    <a:pt x="224" y="90"/>
                    <a:pt x="223" y="89"/>
                  </a:cubicBezTo>
                  <a:cubicBezTo>
                    <a:pt x="223" y="89"/>
                    <a:pt x="223" y="89"/>
                    <a:pt x="223" y="89"/>
                  </a:cubicBezTo>
                  <a:cubicBezTo>
                    <a:pt x="223" y="88"/>
                    <a:pt x="223" y="88"/>
                    <a:pt x="223" y="87"/>
                  </a:cubicBezTo>
                  <a:cubicBezTo>
                    <a:pt x="223" y="87"/>
                    <a:pt x="223" y="87"/>
                    <a:pt x="223" y="87"/>
                  </a:cubicBezTo>
                  <a:cubicBezTo>
                    <a:pt x="223" y="86"/>
                    <a:pt x="223" y="86"/>
                    <a:pt x="223" y="85"/>
                  </a:cubicBezTo>
                  <a:cubicBezTo>
                    <a:pt x="223" y="85"/>
                    <a:pt x="223" y="85"/>
                    <a:pt x="223" y="85"/>
                  </a:cubicBezTo>
                  <a:cubicBezTo>
                    <a:pt x="223" y="84"/>
                    <a:pt x="223" y="84"/>
                    <a:pt x="223" y="83"/>
                  </a:cubicBezTo>
                  <a:cubicBezTo>
                    <a:pt x="223" y="83"/>
                    <a:pt x="223" y="83"/>
                    <a:pt x="223" y="83"/>
                  </a:cubicBezTo>
                  <a:cubicBezTo>
                    <a:pt x="223" y="83"/>
                    <a:pt x="223" y="82"/>
                    <a:pt x="223" y="82"/>
                  </a:cubicBezTo>
                  <a:cubicBezTo>
                    <a:pt x="223" y="82"/>
                    <a:pt x="223" y="82"/>
                    <a:pt x="223" y="82"/>
                  </a:cubicBezTo>
                  <a:cubicBezTo>
                    <a:pt x="223" y="82"/>
                    <a:pt x="223" y="81"/>
                    <a:pt x="223" y="81"/>
                  </a:cubicBezTo>
                  <a:cubicBezTo>
                    <a:pt x="223" y="81"/>
                    <a:pt x="223" y="81"/>
                    <a:pt x="223" y="81"/>
                  </a:cubicBezTo>
                  <a:cubicBezTo>
                    <a:pt x="223" y="81"/>
                    <a:pt x="223" y="81"/>
                    <a:pt x="223" y="81"/>
                  </a:cubicBezTo>
                  <a:cubicBezTo>
                    <a:pt x="221" y="33"/>
                    <a:pt x="182" y="21"/>
                    <a:pt x="182" y="21"/>
                  </a:cubicBezTo>
                  <a:cubicBezTo>
                    <a:pt x="134" y="0"/>
                    <a:pt x="108" y="36"/>
                    <a:pt x="108" y="36"/>
                  </a:cubicBezTo>
                  <a:cubicBezTo>
                    <a:pt x="89" y="27"/>
                    <a:pt x="79" y="51"/>
                    <a:pt x="79" y="51"/>
                  </a:cubicBezTo>
                  <a:cubicBezTo>
                    <a:pt x="79" y="52"/>
                    <a:pt x="78" y="54"/>
                    <a:pt x="78" y="55"/>
                  </a:cubicBezTo>
                  <a:cubicBezTo>
                    <a:pt x="78" y="55"/>
                    <a:pt x="78" y="56"/>
                    <a:pt x="78" y="56"/>
                  </a:cubicBezTo>
                  <a:cubicBezTo>
                    <a:pt x="78" y="57"/>
                    <a:pt x="77" y="58"/>
                    <a:pt x="77" y="59"/>
                  </a:cubicBezTo>
                  <a:cubicBezTo>
                    <a:pt x="77" y="60"/>
                    <a:pt x="77" y="60"/>
                    <a:pt x="77" y="61"/>
                  </a:cubicBezTo>
                  <a:cubicBezTo>
                    <a:pt x="77" y="62"/>
                    <a:pt x="76" y="63"/>
                    <a:pt x="76" y="64"/>
                  </a:cubicBezTo>
                  <a:cubicBezTo>
                    <a:pt x="76" y="65"/>
                    <a:pt x="76" y="65"/>
                    <a:pt x="76" y="65"/>
                  </a:cubicBezTo>
                  <a:cubicBezTo>
                    <a:pt x="76" y="66"/>
                    <a:pt x="76" y="68"/>
                    <a:pt x="76" y="69"/>
                  </a:cubicBezTo>
                  <a:cubicBezTo>
                    <a:pt x="76" y="70"/>
                    <a:pt x="76" y="70"/>
                    <a:pt x="76" y="71"/>
                  </a:cubicBezTo>
                  <a:cubicBezTo>
                    <a:pt x="76" y="72"/>
                    <a:pt x="75" y="73"/>
                    <a:pt x="75" y="74"/>
                  </a:cubicBezTo>
                  <a:cubicBezTo>
                    <a:pt x="75" y="74"/>
                    <a:pt x="75" y="75"/>
                    <a:pt x="75" y="75"/>
                  </a:cubicBezTo>
                  <a:cubicBezTo>
                    <a:pt x="75" y="76"/>
                    <a:pt x="75" y="77"/>
                    <a:pt x="75" y="78"/>
                  </a:cubicBezTo>
                  <a:cubicBezTo>
                    <a:pt x="75" y="79"/>
                    <a:pt x="75" y="79"/>
                    <a:pt x="75" y="79"/>
                  </a:cubicBezTo>
                  <a:cubicBezTo>
                    <a:pt x="75" y="81"/>
                    <a:pt x="76" y="82"/>
                    <a:pt x="76" y="83"/>
                  </a:cubicBezTo>
                  <a:cubicBezTo>
                    <a:pt x="76" y="84"/>
                    <a:pt x="76" y="84"/>
                    <a:pt x="76" y="84"/>
                  </a:cubicBezTo>
                  <a:cubicBezTo>
                    <a:pt x="76" y="85"/>
                    <a:pt x="76" y="86"/>
                    <a:pt x="76" y="87"/>
                  </a:cubicBezTo>
                  <a:cubicBezTo>
                    <a:pt x="76" y="88"/>
                    <a:pt x="76" y="88"/>
                    <a:pt x="76" y="89"/>
                  </a:cubicBezTo>
                  <a:cubicBezTo>
                    <a:pt x="76" y="90"/>
                    <a:pt x="76" y="91"/>
                    <a:pt x="77" y="92"/>
                  </a:cubicBezTo>
                  <a:cubicBezTo>
                    <a:pt x="77" y="92"/>
                    <a:pt x="77" y="92"/>
                    <a:pt x="77" y="93"/>
                  </a:cubicBezTo>
                  <a:cubicBezTo>
                    <a:pt x="77" y="94"/>
                    <a:pt x="77" y="95"/>
                    <a:pt x="77" y="96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8" y="98"/>
                    <a:pt x="78" y="99"/>
                    <a:pt x="78" y="100"/>
                  </a:cubicBezTo>
                  <a:cubicBezTo>
                    <a:pt x="78" y="101"/>
                    <a:pt x="78" y="101"/>
                    <a:pt x="78" y="101"/>
                  </a:cubicBezTo>
                  <a:cubicBezTo>
                    <a:pt x="79" y="102"/>
                    <a:pt x="79" y="103"/>
                    <a:pt x="79" y="104"/>
                  </a:cubicBezTo>
                  <a:cubicBezTo>
                    <a:pt x="79" y="104"/>
                    <a:pt x="79" y="105"/>
                    <a:pt x="79" y="105"/>
                  </a:cubicBezTo>
                  <a:cubicBezTo>
                    <a:pt x="79" y="105"/>
                    <a:pt x="80" y="105"/>
                    <a:pt x="80" y="106"/>
                  </a:cubicBezTo>
                  <a:cubicBezTo>
                    <a:pt x="80" y="106"/>
                    <a:pt x="80" y="106"/>
                    <a:pt x="80" y="106"/>
                  </a:cubicBezTo>
                  <a:cubicBezTo>
                    <a:pt x="81" y="111"/>
                    <a:pt x="83" y="115"/>
                    <a:pt x="84" y="119"/>
                  </a:cubicBezTo>
                  <a:cubicBezTo>
                    <a:pt x="77" y="115"/>
                    <a:pt x="76" y="123"/>
                    <a:pt x="76" y="123"/>
                  </a:cubicBezTo>
                  <a:cubicBezTo>
                    <a:pt x="76" y="152"/>
                    <a:pt x="92" y="161"/>
                    <a:pt x="92" y="161"/>
                  </a:cubicBezTo>
                  <a:cubicBezTo>
                    <a:pt x="95" y="180"/>
                    <a:pt x="114" y="200"/>
                    <a:pt x="114" y="200"/>
                  </a:cubicBezTo>
                  <a:cubicBezTo>
                    <a:pt x="121" y="227"/>
                    <a:pt x="104" y="238"/>
                    <a:pt x="104" y="238"/>
                  </a:cubicBezTo>
                  <a:cubicBezTo>
                    <a:pt x="75" y="249"/>
                    <a:pt x="75" y="249"/>
                    <a:pt x="75" y="249"/>
                  </a:cubicBezTo>
                  <a:cubicBezTo>
                    <a:pt x="0" y="273"/>
                    <a:pt x="0" y="339"/>
                    <a:pt x="0" y="339"/>
                  </a:cubicBezTo>
                  <a:cubicBezTo>
                    <a:pt x="137" y="339"/>
                    <a:pt x="137" y="339"/>
                    <a:pt x="137" y="339"/>
                  </a:cubicBezTo>
                  <a:cubicBezTo>
                    <a:pt x="148" y="271"/>
                    <a:pt x="148" y="271"/>
                    <a:pt x="148" y="271"/>
                  </a:cubicBezTo>
                  <a:cubicBezTo>
                    <a:pt x="136" y="258"/>
                    <a:pt x="136" y="258"/>
                    <a:pt x="136" y="258"/>
                  </a:cubicBezTo>
                  <a:cubicBezTo>
                    <a:pt x="146" y="249"/>
                    <a:pt x="146" y="249"/>
                    <a:pt x="146" y="249"/>
                  </a:cubicBezTo>
                  <a:cubicBezTo>
                    <a:pt x="166" y="249"/>
                    <a:pt x="166" y="249"/>
                    <a:pt x="166" y="249"/>
                  </a:cubicBezTo>
                  <a:cubicBezTo>
                    <a:pt x="175" y="258"/>
                    <a:pt x="175" y="258"/>
                    <a:pt x="175" y="258"/>
                  </a:cubicBezTo>
                  <a:cubicBezTo>
                    <a:pt x="164" y="271"/>
                    <a:pt x="164" y="271"/>
                    <a:pt x="164" y="271"/>
                  </a:cubicBezTo>
                  <a:cubicBezTo>
                    <a:pt x="174" y="339"/>
                    <a:pt x="174" y="339"/>
                    <a:pt x="174" y="339"/>
                  </a:cubicBezTo>
                  <a:cubicBezTo>
                    <a:pt x="311" y="339"/>
                    <a:pt x="311" y="339"/>
                    <a:pt x="311" y="339"/>
                  </a:cubicBezTo>
                  <a:cubicBezTo>
                    <a:pt x="307" y="274"/>
                    <a:pt x="238" y="252"/>
                    <a:pt x="216" y="244"/>
                  </a:cubicBezTo>
                  <a:close/>
                  <a:moveTo>
                    <a:pt x="96" y="158"/>
                  </a:moveTo>
                  <a:cubicBezTo>
                    <a:pt x="94" y="157"/>
                    <a:pt x="86" y="153"/>
                    <a:pt x="81" y="139"/>
                  </a:cubicBezTo>
                  <a:cubicBezTo>
                    <a:pt x="81" y="139"/>
                    <a:pt x="77" y="124"/>
                    <a:pt x="81" y="123"/>
                  </a:cubicBezTo>
                  <a:cubicBezTo>
                    <a:pt x="81" y="123"/>
                    <a:pt x="86" y="119"/>
                    <a:pt x="93" y="136"/>
                  </a:cubicBezTo>
                  <a:cubicBezTo>
                    <a:pt x="94" y="139"/>
                    <a:pt x="96" y="142"/>
                    <a:pt x="97" y="143"/>
                  </a:cubicBezTo>
                  <a:cubicBezTo>
                    <a:pt x="97" y="143"/>
                    <a:pt x="82" y="98"/>
                    <a:pt x="105" y="72"/>
                  </a:cubicBezTo>
                  <a:cubicBezTo>
                    <a:pt x="105" y="72"/>
                    <a:pt x="155" y="137"/>
                    <a:pt x="211" y="104"/>
                  </a:cubicBezTo>
                  <a:cubicBezTo>
                    <a:pt x="211" y="131"/>
                    <a:pt x="211" y="131"/>
                    <a:pt x="211" y="131"/>
                  </a:cubicBezTo>
                  <a:cubicBezTo>
                    <a:pt x="211" y="138"/>
                    <a:pt x="211" y="143"/>
                    <a:pt x="215" y="136"/>
                  </a:cubicBezTo>
                  <a:cubicBezTo>
                    <a:pt x="222" y="120"/>
                    <a:pt x="222" y="130"/>
                    <a:pt x="222" y="130"/>
                  </a:cubicBezTo>
                  <a:cubicBezTo>
                    <a:pt x="220" y="148"/>
                    <a:pt x="212" y="156"/>
                    <a:pt x="206" y="161"/>
                  </a:cubicBezTo>
                  <a:cubicBezTo>
                    <a:pt x="201" y="176"/>
                    <a:pt x="193" y="190"/>
                    <a:pt x="183" y="201"/>
                  </a:cubicBezTo>
                  <a:cubicBezTo>
                    <a:pt x="152" y="236"/>
                    <a:pt x="121" y="201"/>
                    <a:pt x="121" y="201"/>
                  </a:cubicBezTo>
                  <a:cubicBezTo>
                    <a:pt x="109" y="191"/>
                    <a:pt x="101" y="175"/>
                    <a:pt x="96" y="158"/>
                  </a:cubicBezTo>
                  <a:close/>
                  <a:moveTo>
                    <a:pt x="185" y="222"/>
                  </a:moveTo>
                  <a:cubicBezTo>
                    <a:pt x="166" y="245"/>
                    <a:pt x="166" y="245"/>
                    <a:pt x="166" y="245"/>
                  </a:cubicBezTo>
                  <a:cubicBezTo>
                    <a:pt x="147" y="245"/>
                    <a:pt x="147" y="245"/>
                    <a:pt x="147" y="245"/>
                  </a:cubicBezTo>
                  <a:cubicBezTo>
                    <a:pt x="117" y="225"/>
                    <a:pt x="117" y="225"/>
                    <a:pt x="117" y="225"/>
                  </a:cubicBezTo>
                  <a:cubicBezTo>
                    <a:pt x="117" y="225"/>
                    <a:pt x="119" y="216"/>
                    <a:pt x="119" y="204"/>
                  </a:cubicBezTo>
                  <a:cubicBezTo>
                    <a:pt x="119" y="204"/>
                    <a:pt x="132" y="221"/>
                    <a:pt x="152" y="220"/>
                  </a:cubicBezTo>
                  <a:cubicBezTo>
                    <a:pt x="152" y="220"/>
                    <a:pt x="171" y="222"/>
                    <a:pt x="185" y="204"/>
                  </a:cubicBezTo>
                  <a:lnTo>
                    <a:pt x="185" y="222"/>
                  </a:lnTo>
                  <a:close/>
                </a:path>
              </a:pathLst>
            </a:custGeom>
            <a:solidFill>
              <a:srgbClr val="A7A9AC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</p:spTree>
    <p:extLst>
      <p:ext uri="{BB962C8B-B14F-4D97-AF65-F5344CB8AC3E}">
        <p14:creationId val="1743576130"/>
      </p:ext>
    </p:extLst>
  </p:cSld>
  <p:clrMapOvr>
    <a:masterClrMapping/>
  </p:clrMapOvr>
  <mc:AlternateContent>
    <mc:Choice Requires="p14">
      <p:transition p14:dur="1200" spd="slow">
        <p14:prism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17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10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2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4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5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6" nodeType="afterEffect" presetClass="entr" presetID="21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1)" transition="in">
                                      <p:cBhvr>
                                        <p:cTn dur="1300" id="18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9" nodeType="withEffect" presetClass="entr" presetID="10" presetSubtype="0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dur="1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1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2" nodeType="afterGroup">
                            <p:stCondLst>
                              <p:cond delay="2600"/>
                            </p:stCondLst>
                            <p:childTnLst>
                              <p:par>
                                <p:cTn accel="70000" fill="hold" id="23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5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6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accel="70000" fill="hold" id="27" nodeType="withEffect" presetClass="entr" presetID="2" presetSubtype="4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9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accel="70000" fill="hold" id="31" nodeType="withEffect" presetClass="entr" presetID="2" presetSubtype="4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dur="1" fill="hold" id="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3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4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accel="70000" fill="hold" id="35" nodeType="withEffect" presetClass="entr" presetID="2" presetSubtype="4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7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8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9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id="40" nodeType="afterEffect" presetClass="entr" presetID="16" presetSubtype="37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outVertical)" transition="in">
                                      <p:cBhvr>
                                        <p:cTn dur="1000" id="42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43" nodeType="withEffect" presetClass="entr" presetID="16" presetSubtype="37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outVertical)" transition="in">
                                      <p:cBhvr>
                                        <p:cTn dur="1000" id="45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46" nodeType="withEffect" presetClass="entr" presetID="16" presetSubtype="37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outVertical)" transition="in">
                                      <p:cBhvr>
                                        <p:cTn dur="1000" id="48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49" nodeType="withEffect" presetClass="entr" presetID="16" presetSubtype="37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outVertical)" transition="in">
                                      <p:cBhvr>
                                        <p:cTn dur="1000" id="51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"/>
    </p:bldLst>
  </p:timing>
</p:sld>
</file>

<file path=ppt/slides/slide1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"/>
          <p:cNvSpPr txBox="1"/>
          <p:nvPr/>
        </p:nvSpPr>
        <p:spPr>
          <a:xfrm>
            <a:off x="1040534" y="252482"/>
            <a:ext cx="2453294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400">
                <a:solidFill>
                  <a:srgbClr val="0297F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我的劣势</a:t>
            </a:r>
          </a:p>
        </p:txBody>
      </p:sp>
      <p:grpSp>
        <p:nvGrpSpPr>
          <p:cNvPr id="16" name="组合 15"/>
          <p:cNvGrpSpPr>
            <a:grpSpLocks noChangeAspect="1"/>
          </p:cNvGrpSpPr>
          <p:nvPr/>
        </p:nvGrpSpPr>
        <p:grpSpPr>
          <a:xfrm>
            <a:off x="11322736" y="176138"/>
            <a:ext cx="501004" cy="432000"/>
            <a:chOff x="10141797" y="7005"/>
            <a:chExt cx="1280312" cy="1103973"/>
          </a:xfrm>
        </p:grpSpPr>
        <p:grpSp>
          <p:nvGrpSpPr>
            <p:cNvPr id="17" name="组合 16"/>
            <p:cNvGrpSpPr>
              <a:grpSpLocks noChangeAspect="1"/>
            </p:cNvGrpSpPr>
            <p:nvPr/>
          </p:nvGrpSpPr>
          <p:grpSpPr>
            <a:xfrm>
              <a:off x="10141797" y="7005"/>
              <a:ext cx="1280312" cy="1103973"/>
              <a:chOff x="540674" y="2465412"/>
              <a:chExt cx="1205922" cy="1039829"/>
            </a:xfrm>
          </p:grpSpPr>
          <p:sp>
            <p:nvSpPr>
              <p:cNvPr id="19" name="六边形 18"/>
              <p:cNvSpPr/>
              <p:nvPr/>
            </p:nvSpPr>
            <p:spPr>
              <a:xfrm>
                <a:off x="540674" y="2465412"/>
                <a:ext cx="1205922" cy="1039829"/>
              </a:xfrm>
              <a:prstGeom prst="hexagon">
                <a:avLst/>
              </a:prstGeom>
              <a:gradFill flip="none" rotWithShape="1">
                <a:gsLst>
                  <a:gs pos="100000">
                    <a:srgbClr val="FCFCFC"/>
                  </a:gs>
                  <a:gs pos="0">
                    <a:srgbClr val="CCCCCC"/>
                  </a:gs>
                </a:gsLst>
                <a:lin ang="7200000" scaled="0"/>
              </a:gradFill>
              <a:ln w="12700">
                <a:gradFill>
                  <a:gsLst>
                    <a:gs pos="89000">
                      <a:schemeClr val="bg1">
                        <a:lumMod val="85000"/>
                      </a:schemeClr>
                    </a:gs>
                    <a:gs pos="0">
                      <a:schemeClr val="bg1"/>
                    </a:gs>
                  </a:gsLst>
                  <a:lin ang="7200000" scaled="0"/>
                </a:gradFill>
              </a:ln>
              <a:effectLst>
                <a:outerShdw algn="tr" blurRad="254000" dir="8160000" dist="127000" rotWithShape="0">
                  <a:prstClr val="black">
                    <a:alpha val="34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latin typeface="+mj-ea"/>
                  <a:ea typeface="+mj-ea"/>
                </a:endParaRPr>
              </a:p>
            </p:txBody>
          </p:sp>
          <p:sp>
            <p:nvSpPr>
              <p:cNvPr id="20" name="六边形 19"/>
              <p:cNvSpPr/>
              <p:nvPr/>
            </p:nvSpPr>
            <p:spPr>
              <a:xfrm>
                <a:off x="662776" y="2583551"/>
                <a:ext cx="961719" cy="829261"/>
              </a:xfrm>
              <a:prstGeom prst="hexagon">
                <a:avLst/>
              </a:prstGeom>
              <a:solidFill>
                <a:srgbClr val="0297F0"/>
              </a:solidFill>
              <a:ln>
                <a:noFill/>
              </a:ln>
              <a:effectLst>
                <a:innerShdw blurRad="63500" dir="189000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 defTabSz="914400"/>
                <a:endParaRPr altLang="en-US" lang="zh-CN" sz="180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8" name="KSO_Shape"/>
            <p:cNvSpPr/>
            <p:nvPr/>
          </p:nvSpPr>
          <p:spPr bwMode="auto">
            <a:xfrm>
              <a:off x="10674962" y="375548"/>
              <a:ext cx="214537" cy="429073"/>
            </a:xfrm>
            <a:custGeom>
              <a:rect b="b" l="0" r="r" t="0"/>
              <a:pathLst>
                <a:path h="1450976" w="725488">
                  <a:moveTo>
                    <a:pt x="180975" y="543686"/>
                  </a:moveTo>
                  <a:lnTo>
                    <a:pt x="544513" y="543686"/>
                  </a:lnTo>
                  <a:lnTo>
                    <a:pt x="544513" y="785648"/>
                  </a:lnTo>
                  <a:lnTo>
                    <a:pt x="544248" y="794903"/>
                  </a:lnTo>
                  <a:lnTo>
                    <a:pt x="543187" y="804158"/>
                  </a:lnTo>
                  <a:lnTo>
                    <a:pt x="542392" y="813149"/>
                  </a:lnTo>
                  <a:lnTo>
                    <a:pt x="540536" y="822140"/>
                  </a:lnTo>
                  <a:lnTo>
                    <a:pt x="538679" y="830867"/>
                  </a:lnTo>
                  <a:lnTo>
                    <a:pt x="536293" y="839329"/>
                  </a:lnTo>
                  <a:lnTo>
                    <a:pt x="533111" y="847791"/>
                  </a:lnTo>
                  <a:lnTo>
                    <a:pt x="530194" y="856253"/>
                  </a:lnTo>
                  <a:lnTo>
                    <a:pt x="526482" y="864186"/>
                  </a:lnTo>
                  <a:lnTo>
                    <a:pt x="522504" y="871855"/>
                  </a:lnTo>
                  <a:lnTo>
                    <a:pt x="517997" y="879523"/>
                  </a:lnTo>
                  <a:lnTo>
                    <a:pt x="513224" y="886928"/>
                  </a:lnTo>
                  <a:lnTo>
                    <a:pt x="508186" y="893803"/>
                  </a:lnTo>
                  <a:lnTo>
                    <a:pt x="502882" y="900943"/>
                  </a:lnTo>
                  <a:lnTo>
                    <a:pt x="497049" y="907290"/>
                  </a:lnTo>
                  <a:lnTo>
                    <a:pt x="490950" y="913636"/>
                  </a:lnTo>
                  <a:lnTo>
                    <a:pt x="484851" y="919718"/>
                  </a:lnTo>
                  <a:lnTo>
                    <a:pt x="478222" y="925271"/>
                  </a:lnTo>
                  <a:lnTo>
                    <a:pt x="471328" y="930825"/>
                  </a:lnTo>
                  <a:lnTo>
                    <a:pt x="464169" y="935849"/>
                  </a:lnTo>
                  <a:lnTo>
                    <a:pt x="456744" y="940609"/>
                  </a:lnTo>
                  <a:lnTo>
                    <a:pt x="449054" y="944840"/>
                  </a:lnTo>
                  <a:lnTo>
                    <a:pt x="441630" y="949071"/>
                  </a:lnTo>
                  <a:lnTo>
                    <a:pt x="433145" y="952773"/>
                  </a:lnTo>
                  <a:lnTo>
                    <a:pt x="424925" y="955682"/>
                  </a:lnTo>
                  <a:lnTo>
                    <a:pt x="416705" y="958855"/>
                  </a:lnTo>
                  <a:lnTo>
                    <a:pt x="407954" y="961235"/>
                  </a:lnTo>
                  <a:lnTo>
                    <a:pt x="399204" y="963086"/>
                  </a:lnTo>
                  <a:lnTo>
                    <a:pt x="390188" y="964673"/>
                  </a:lnTo>
                  <a:lnTo>
                    <a:pt x="380908" y="965730"/>
                  </a:lnTo>
                  <a:lnTo>
                    <a:pt x="371892" y="966788"/>
                  </a:lnTo>
                  <a:lnTo>
                    <a:pt x="362612" y="966788"/>
                  </a:lnTo>
                  <a:lnTo>
                    <a:pt x="353331" y="966788"/>
                  </a:lnTo>
                  <a:lnTo>
                    <a:pt x="344050" y="965730"/>
                  </a:lnTo>
                  <a:lnTo>
                    <a:pt x="334770" y="964673"/>
                  </a:lnTo>
                  <a:lnTo>
                    <a:pt x="326019" y="963086"/>
                  </a:lnTo>
                  <a:lnTo>
                    <a:pt x="317269" y="961235"/>
                  </a:lnTo>
                  <a:lnTo>
                    <a:pt x="308518" y="958855"/>
                  </a:lnTo>
                  <a:lnTo>
                    <a:pt x="300033" y="955682"/>
                  </a:lnTo>
                  <a:lnTo>
                    <a:pt x="291813" y="952773"/>
                  </a:lnTo>
                  <a:lnTo>
                    <a:pt x="283858" y="949071"/>
                  </a:lnTo>
                  <a:lnTo>
                    <a:pt x="275903" y="944840"/>
                  </a:lnTo>
                  <a:lnTo>
                    <a:pt x="268214" y="940609"/>
                  </a:lnTo>
                  <a:lnTo>
                    <a:pt x="261054" y="935849"/>
                  </a:lnTo>
                  <a:lnTo>
                    <a:pt x="253895" y="930825"/>
                  </a:lnTo>
                  <a:lnTo>
                    <a:pt x="247001" y="925271"/>
                  </a:lnTo>
                  <a:lnTo>
                    <a:pt x="240372" y="919718"/>
                  </a:lnTo>
                  <a:lnTo>
                    <a:pt x="234008" y="913636"/>
                  </a:lnTo>
                  <a:lnTo>
                    <a:pt x="228174" y="907290"/>
                  </a:lnTo>
                  <a:lnTo>
                    <a:pt x="222341" y="900943"/>
                  </a:lnTo>
                  <a:lnTo>
                    <a:pt x="217037" y="893803"/>
                  </a:lnTo>
                  <a:lnTo>
                    <a:pt x="211999" y="886928"/>
                  </a:lnTo>
                  <a:lnTo>
                    <a:pt x="207226" y="879523"/>
                  </a:lnTo>
                  <a:lnTo>
                    <a:pt x="202984" y="871855"/>
                  </a:lnTo>
                  <a:lnTo>
                    <a:pt x="199006" y="864186"/>
                  </a:lnTo>
                  <a:lnTo>
                    <a:pt x="195294" y="856253"/>
                  </a:lnTo>
                  <a:lnTo>
                    <a:pt x="191847" y="847791"/>
                  </a:lnTo>
                  <a:lnTo>
                    <a:pt x="189195" y="839329"/>
                  </a:lnTo>
                  <a:lnTo>
                    <a:pt x="186809" y="830867"/>
                  </a:lnTo>
                  <a:lnTo>
                    <a:pt x="184422" y="822140"/>
                  </a:lnTo>
                  <a:lnTo>
                    <a:pt x="183097" y="813149"/>
                  </a:lnTo>
                  <a:lnTo>
                    <a:pt x="181771" y="804158"/>
                  </a:lnTo>
                  <a:lnTo>
                    <a:pt x="181240" y="794903"/>
                  </a:lnTo>
                  <a:lnTo>
                    <a:pt x="180975" y="785648"/>
                  </a:lnTo>
                  <a:lnTo>
                    <a:pt x="180975" y="543686"/>
                  </a:lnTo>
                  <a:close/>
                  <a:moveTo>
                    <a:pt x="60589" y="484188"/>
                  </a:moveTo>
                  <a:lnTo>
                    <a:pt x="66675" y="484453"/>
                  </a:lnTo>
                  <a:lnTo>
                    <a:pt x="72760" y="485510"/>
                  </a:lnTo>
                  <a:lnTo>
                    <a:pt x="78581" y="487096"/>
                  </a:lnTo>
                  <a:lnTo>
                    <a:pt x="84137" y="488947"/>
                  </a:lnTo>
                  <a:lnTo>
                    <a:pt x="89429" y="491591"/>
                  </a:lnTo>
                  <a:lnTo>
                    <a:pt x="94191" y="494499"/>
                  </a:lnTo>
                  <a:lnTo>
                    <a:pt x="99219" y="497935"/>
                  </a:lnTo>
                  <a:lnTo>
                    <a:pt x="103452" y="501901"/>
                  </a:lnTo>
                  <a:lnTo>
                    <a:pt x="107421" y="506131"/>
                  </a:lnTo>
                  <a:lnTo>
                    <a:pt x="110596" y="510889"/>
                  </a:lnTo>
                  <a:lnTo>
                    <a:pt x="113771" y="515912"/>
                  </a:lnTo>
                  <a:lnTo>
                    <a:pt x="116152" y="521200"/>
                  </a:lnTo>
                  <a:lnTo>
                    <a:pt x="118269" y="526487"/>
                  </a:lnTo>
                  <a:lnTo>
                    <a:pt x="119856" y="532303"/>
                  </a:lnTo>
                  <a:lnTo>
                    <a:pt x="120650" y="538383"/>
                  </a:lnTo>
                  <a:lnTo>
                    <a:pt x="121179" y="544464"/>
                  </a:lnTo>
                  <a:lnTo>
                    <a:pt x="121179" y="786095"/>
                  </a:lnTo>
                  <a:lnTo>
                    <a:pt x="121179" y="793233"/>
                  </a:lnTo>
                  <a:lnTo>
                    <a:pt x="121973" y="803807"/>
                  </a:lnTo>
                  <a:lnTo>
                    <a:pt x="123560" y="817554"/>
                  </a:lnTo>
                  <a:lnTo>
                    <a:pt x="124619" y="825750"/>
                  </a:lnTo>
                  <a:lnTo>
                    <a:pt x="126206" y="834209"/>
                  </a:lnTo>
                  <a:lnTo>
                    <a:pt x="128058" y="843462"/>
                  </a:lnTo>
                  <a:lnTo>
                    <a:pt x="130175" y="853244"/>
                  </a:lnTo>
                  <a:lnTo>
                    <a:pt x="132821" y="863290"/>
                  </a:lnTo>
                  <a:lnTo>
                    <a:pt x="136260" y="873600"/>
                  </a:lnTo>
                  <a:lnTo>
                    <a:pt x="139964" y="883910"/>
                  </a:lnTo>
                  <a:lnTo>
                    <a:pt x="144198" y="894485"/>
                  </a:lnTo>
                  <a:lnTo>
                    <a:pt x="149225" y="905588"/>
                  </a:lnTo>
                  <a:lnTo>
                    <a:pt x="154517" y="916163"/>
                  </a:lnTo>
                  <a:lnTo>
                    <a:pt x="160867" y="927002"/>
                  </a:lnTo>
                  <a:lnTo>
                    <a:pt x="164306" y="932289"/>
                  </a:lnTo>
                  <a:lnTo>
                    <a:pt x="167746" y="937577"/>
                  </a:lnTo>
                  <a:lnTo>
                    <a:pt x="171714" y="942864"/>
                  </a:lnTo>
                  <a:lnTo>
                    <a:pt x="175683" y="947887"/>
                  </a:lnTo>
                  <a:lnTo>
                    <a:pt x="179652" y="953174"/>
                  </a:lnTo>
                  <a:lnTo>
                    <a:pt x="184150" y="957933"/>
                  </a:lnTo>
                  <a:lnTo>
                    <a:pt x="188384" y="962956"/>
                  </a:lnTo>
                  <a:lnTo>
                    <a:pt x="193411" y="967714"/>
                  </a:lnTo>
                  <a:lnTo>
                    <a:pt x="198438" y="972209"/>
                  </a:lnTo>
                  <a:lnTo>
                    <a:pt x="203730" y="976967"/>
                  </a:lnTo>
                  <a:lnTo>
                    <a:pt x="209286" y="981197"/>
                  </a:lnTo>
                  <a:lnTo>
                    <a:pt x="214577" y="985427"/>
                  </a:lnTo>
                  <a:lnTo>
                    <a:pt x="220663" y="989657"/>
                  </a:lnTo>
                  <a:lnTo>
                    <a:pt x="226748" y="993622"/>
                  </a:lnTo>
                  <a:lnTo>
                    <a:pt x="233363" y="997323"/>
                  </a:lnTo>
                  <a:lnTo>
                    <a:pt x="239977" y="1001025"/>
                  </a:lnTo>
                  <a:lnTo>
                    <a:pt x="246857" y="1004461"/>
                  </a:lnTo>
                  <a:lnTo>
                    <a:pt x="254000" y="1007634"/>
                  </a:lnTo>
                  <a:lnTo>
                    <a:pt x="261673" y="1010542"/>
                  </a:lnTo>
                  <a:lnTo>
                    <a:pt x="269346" y="1013714"/>
                  </a:lnTo>
                  <a:lnTo>
                    <a:pt x="277019" y="1016093"/>
                  </a:lnTo>
                  <a:lnTo>
                    <a:pt x="285750" y="1018473"/>
                  </a:lnTo>
                  <a:lnTo>
                    <a:pt x="294217" y="1020852"/>
                  </a:lnTo>
                  <a:lnTo>
                    <a:pt x="302948" y="1022438"/>
                  </a:lnTo>
                  <a:lnTo>
                    <a:pt x="312209" y="1024024"/>
                  </a:lnTo>
                  <a:lnTo>
                    <a:pt x="321734" y="1025611"/>
                  </a:lnTo>
                  <a:lnTo>
                    <a:pt x="331523" y="1026404"/>
                  </a:lnTo>
                  <a:lnTo>
                    <a:pt x="341842" y="1027461"/>
                  </a:lnTo>
                  <a:lnTo>
                    <a:pt x="352161" y="1027726"/>
                  </a:lnTo>
                  <a:lnTo>
                    <a:pt x="362744" y="1027990"/>
                  </a:lnTo>
                  <a:lnTo>
                    <a:pt x="373857" y="1027726"/>
                  </a:lnTo>
                  <a:lnTo>
                    <a:pt x="384440" y="1027197"/>
                  </a:lnTo>
                  <a:lnTo>
                    <a:pt x="394759" y="1026404"/>
                  </a:lnTo>
                  <a:lnTo>
                    <a:pt x="404813" y="1025346"/>
                  </a:lnTo>
                  <a:lnTo>
                    <a:pt x="414602" y="1023760"/>
                  </a:lnTo>
                  <a:lnTo>
                    <a:pt x="424127" y="1022174"/>
                  </a:lnTo>
                  <a:lnTo>
                    <a:pt x="432859" y="1020059"/>
                  </a:lnTo>
                  <a:lnTo>
                    <a:pt x="441854" y="1017944"/>
                  </a:lnTo>
                  <a:lnTo>
                    <a:pt x="450321" y="1015565"/>
                  </a:lnTo>
                  <a:lnTo>
                    <a:pt x="458523" y="1012921"/>
                  </a:lnTo>
                  <a:lnTo>
                    <a:pt x="466196" y="1009749"/>
                  </a:lnTo>
                  <a:lnTo>
                    <a:pt x="473869" y="1006312"/>
                  </a:lnTo>
                  <a:lnTo>
                    <a:pt x="481013" y="1003140"/>
                  </a:lnTo>
                  <a:lnTo>
                    <a:pt x="488157" y="999438"/>
                  </a:lnTo>
                  <a:lnTo>
                    <a:pt x="494771" y="995473"/>
                  </a:lnTo>
                  <a:lnTo>
                    <a:pt x="501386" y="991507"/>
                  </a:lnTo>
                  <a:lnTo>
                    <a:pt x="507736" y="987278"/>
                  </a:lnTo>
                  <a:lnTo>
                    <a:pt x="513821" y="983048"/>
                  </a:lnTo>
                  <a:lnTo>
                    <a:pt x="519113" y="978289"/>
                  </a:lnTo>
                  <a:lnTo>
                    <a:pt x="524669" y="973795"/>
                  </a:lnTo>
                  <a:lnTo>
                    <a:pt x="530225" y="969036"/>
                  </a:lnTo>
                  <a:lnTo>
                    <a:pt x="534988" y="964013"/>
                  </a:lnTo>
                  <a:lnTo>
                    <a:pt x="540015" y="959255"/>
                  </a:lnTo>
                  <a:lnTo>
                    <a:pt x="544248" y="953967"/>
                  </a:lnTo>
                  <a:lnTo>
                    <a:pt x="548746" y="948944"/>
                  </a:lnTo>
                  <a:lnTo>
                    <a:pt x="552715" y="943657"/>
                  </a:lnTo>
                  <a:lnTo>
                    <a:pt x="556684" y="938105"/>
                  </a:lnTo>
                  <a:lnTo>
                    <a:pt x="560388" y="932554"/>
                  </a:lnTo>
                  <a:lnTo>
                    <a:pt x="564092" y="927266"/>
                  </a:lnTo>
                  <a:lnTo>
                    <a:pt x="567267" y="921715"/>
                  </a:lnTo>
                  <a:lnTo>
                    <a:pt x="573352" y="910876"/>
                  </a:lnTo>
                  <a:lnTo>
                    <a:pt x="578644" y="899772"/>
                  </a:lnTo>
                  <a:lnTo>
                    <a:pt x="583407" y="888404"/>
                  </a:lnTo>
                  <a:lnTo>
                    <a:pt x="587375" y="877830"/>
                  </a:lnTo>
                  <a:lnTo>
                    <a:pt x="591080" y="867255"/>
                  </a:lnTo>
                  <a:lnTo>
                    <a:pt x="594255" y="856416"/>
                  </a:lnTo>
                  <a:lnTo>
                    <a:pt x="596636" y="846899"/>
                  </a:lnTo>
                  <a:lnTo>
                    <a:pt x="598752" y="837117"/>
                  </a:lnTo>
                  <a:lnTo>
                    <a:pt x="600605" y="828129"/>
                  </a:lnTo>
                  <a:lnTo>
                    <a:pt x="601928" y="819934"/>
                  </a:lnTo>
                  <a:lnTo>
                    <a:pt x="602721" y="812267"/>
                  </a:lnTo>
                  <a:lnTo>
                    <a:pt x="604044" y="799577"/>
                  </a:lnTo>
                  <a:lnTo>
                    <a:pt x="604573" y="790853"/>
                  </a:lnTo>
                  <a:lnTo>
                    <a:pt x="604573" y="786095"/>
                  </a:lnTo>
                  <a:lnTo>
                    <a:pt x="604573" y="544464"/>
                  </a:lnTo>
                  <a:lnTo>
                    <a:pt x="604838" y="538383"/>
                  </a:lnTo>
                  <a:lnTo>
                    <a:pt x="605896" y="532303"/>
                  </a:lnTo>
                  <a:lnTo>
                    <a:pt x="607219" y="526487"/>
                  </a:lnTo>
                  <a:lnTo>
                    <a:pt x="609336" y="521200"/>
                  </a:lnTo>
                  <a:lnTo>
                    <a:pt x="611982" y="515912"/>
                  </a:lnTo>
                  <a:lnTo>
                    <a:pt x="614892" y="510889"/>
                  </a:lnTo>
                  <a:lnTo>
                    <a:pt x="618332" y="506131"/>
                  </a:lnTo>
                  <a:lnTo>
                    <a:pt x="622300" y="501901"/>
                  </a:lnTo>
                  <a:lnTo>
                    <a:pt x="626534" y="497935"/>
                  </a:lnTo>
                  <a:lnTo>
                    <a:pt x="631296" y="494499"/>
                  </a:lnTo>
                  <a:lnTo>
                    <a:pt x="636323" y="491591"/>
                  </a:lnTo>
                  <a:lnTo>
                    <a:pt x="641350" y="488947"/>
                  </a:lnTo>
                  <a:lnTo>
                    <a:pt x="646907" y="487096"/>
                  </a:lnTo>
                  <a:lnTo>
                    <a:pt x="652992" y="485510"/>
                  </a:lnTo>
                  <a:lnTo>
                    <a:pt x="658813" y="484453"/>
                  </a:lnTo>
                  <a:lnTo>
                    <a:pt x="664898" y="484188"/>
                  </a:lnTo>
                  <a:lnTo>
                    <a:pt x="671248" y="484453"/>
                  </a:lnTo>
                  <a:lnTo>
                    <a:pt x="677069" y="485510"/>
                  </a:lnTo>
                  <a:lnTo>
                    <a:pt x="682890" y="487096"/>
                  </a:lnTo>
                  <a:lnTo>
                    <a:pt x="688711" y="488947"/>
                  </a:lnTo>
                  <a:lnTo>
                    <a:pt x="694003" y="491591"/>
                  </a:lnTo>
                  <a:lnTo>
                    <a:pt x="698765" y="494499"/>
                  </a:lnTo>
                  <a:lnTo>
                    <a:pt x="703528" y="497935"/>
                  </a:lnTo>
                  <a:lnTo>
                    <a:pt x="708026" y="501901"/>
                  </a:lnTo>
                  <a:lnTo>
                    <a:pt x="711994" y="506131"/>
                  </a:lnTo>
                  <a:lnTo>
                    <a:pt x="715169" y="510889"/>
                  </a:lnTo>
                  <a:lnTo>
                    <a:pt x="718344" y="515912"/>
                  </a:lnTo>
                  <a:lnTo>
                    <a:pt x="720726" y="521200"/>
                  </a:lnTo>
                  <a:lnTo>
                    <a:pt x="722842" y="526487"/>
                  </a:lnTo>
                  <a:lnTo>
                    <a:pt x="724430" y="532303"/>
                  </a:lnTo>
                  <a:lnTo>
                    <a:pt x="725223" y="538383"/>
                  </a:lnTo>
                  <a:lnTo>
                    <a:pt x="725488" y="544464"/>
                  </a:lnTo>
                  <a:lnTo>
                    <a:pt x="725488" y="786095"/>
                  </a:lnTo>
                  <a:lnTo>
                    <a:pt x="725223" y="797462"/>
                  </a:lnTo>
                  <a:lnTo>
                    <a:pt x="724694" y="809095"/>
                  </a:lnTo>
                  <a:lnTo>
                    <a:pt x="723636" y="821255"/>
                  </a:lnTo>
                  <a:lnTo>
                    <a:pt x="722313" y="833681"/>
                  </a:lnTo>
                  <a:lnTo>
                    <a:pt x="720461" y="846370"/>
                  </a:lnTo>
                  <a:lnTo>
                    <a:pt x="718080" y="859853"/>
                  </a:lnTo>
                  <a:lnTo>
                    <a:pt x="714905" y="873336"/>
                  </a:lnTo>
                  <a:lnTo>
                    <a:pt x="711465" y="886554"/>
                  </a:lnTo>
                  <a:lnTo>
                    <a:pt x="707496" y="900830"/>
                  </a:lnTo>
                  <a:lnTo>
                    <a:pt x="702998" y="914312"/>
                  </a:lnTo>
                  <a:lnTo>
                    <a:pt x="698236" y="928324"/>
                  </a:lnTo>
                  <a:lnTo>
                    <a:pt x="692415" y="942335"/>
                  </a:lnTo>
                  <a:lnTo>
                    <a:pt x="686065" y="956347"/>
                  </a:lnTo>
                  <a:lnTo>
                    <a:pt x="679186" y="970094"/>
                  </a:lnTo>
                  <a:lnTo>
                    <a:pt x="671513" y="983841"/>
                  </a:lnTo>
                  <a:lnTo>
                    <a:pt x="663311" y="997323"/>
                  </a:lnTo>
                  <a:lnTo>
                    <a:pt x="658813" y="1003933"/>
                  </a:lnTo>
                  <a:lnTo>
                    <a:pt x="654315" y="1010542"/>
                  </a:lnTo>
                  <a:lnTo>
                    <a:pt x="649552" y="1017151"/>
                  </a:lnTo>
                  <a:lnTo>
                    <a:pt x="644525" y="1023496"/>
                  </a:lnTo>
                  <a:lnTo>
                    <a:pt x="639498" y="1029841"/>
                  </a:lnTo>
                  <a:lnTo>
                    <a:pt x="634207" y="1035921"/>
                  </a:lnTo>
                  <a:lnTo>
                    <a:pt x="628650" y="1042001"/>
                  </a:lnTo>
                  <a:lnTo>
                    <a:pt x="623094" y="1048082"/>
                  </a:lnTo>
                  <a:lnTo>
                    <a:pt x="617009" y="1054162"/>
                  </a:lnTo>
                  <a:lnTo>
                    <a:pt x="610923" y="1059978"/>
                  </a:lnTo>
                  <a:lnTo>
                    <a:pt x="604838" y="1065530"/>
                  </a:lnTo>
                  <a:lnTo>
                    <a:pt x="598488" y="1071082"/>
                  </a:lnTo>
                  <a:lnTo>
                    <a:pt x="591873" y="1076369"/>
                  </a:lnTo>
                  <a:lnTo>
                    <a:pt x="584730" y="1081656"/>
                  </a:lnTo>
                  <a:lnTo>
                    <a:pt x="577850" y="1086944"/>
                  </a:lnTo>
                  <a:lnTo>
                    <a:pt x="570442" y="1091702"/>
                  </a:lnTo>
                  <a:lnTo>
                    <a:pt x="563034" y="1096461"/>
                  </a:lnTo>
                  <a:lnTo>
                    <a:pt x="555096" y="1101219"/>
                  </a:lnTo>
                  <a:lnTo>
                    <a:pt x="547159" y="1105714"/>
                  </a:lnTo>
                  <a:lnTo>
                    <a:pt x="538957" y="1109944"/>
                  </a:lnTo>
                  <a:lnTo>
                    <a:pt x="530755" y="1113909"/>
                  </a:lnTo>
                  <a:lnTo>
                    <a:pt x="522288" y="1117875"/>
                  </a:lnTo>
                  <a:lnTo>
                    <a:pt x="513292" y="1121576"/>
                  </a:lnTo>
                  <a:lnTo>
                    <a:pt x="504296" y="1125277"/>
                  </a:lnTo>
                  <a:lnTo>
                    <a:pt x="495036" y="1128185"/>
                  </a:lnTo>
                  <a:lnTo>
                    <a:pt x="485246" y="1131357"/>
                  </a:lnTo>
                  <a:lnTo>
                    <a:pt x="475721" y="1134001"/>
                  </a:lnTo>
                  <a:lnTo>
                    <a:pt x="465932" y="1136909"/>
                  </a:lnTo>
                  <a:lnTo>
                    <a:pt x="455613" y="1139288"/>
                  </a:lnTo>
                  <a:lnTo>
                    <a:pt x="445029" y="1141139"/>
                  </a:lnTo>
                  <a:lnTo>
                    <a:pt x="434182" y="1142989"/>
                  </a:lnTo>
                  <a:lnTo>
                    <a:pt x="423069" y="1144840"/>
                  </a:lnTo>
                  <a:lnTo>
                    <a:pt x="423069" y="1329896"/>
                  </a:lnTo>
                  <a:lnTo>
                    <a:pt x="664898" y="1329896"/>
                  </a:lnTo>
                  <a:lnTo>
                    <a:pt x="671248" y="1330161"/>
                  </a:lnTo>
                  <a:lnTo>
                    <a:pt x="677069" y="1331218"/>
                  </a:lnTo>
                  <a:lnTo>
                    <a:pt x="682890" y="1332540"/>
                  </a:lnTo>
                  <a:lnTo>
                    <a:pt x="688711" y="1334919"/>
                  </a:lnTo>
                  <a:lnTo>
                    <a:pt x="694003" y="1337299"/>
                  </a:lnTo>
                  <a:lnTo>
                    <a:pt x="698765" y="1340207"/>
                  </a:lnTo>
                  <a:lnTo>
                    <a:pt x="703528" y="1343643"/>
                  </a:lnTo>
                  <a:lnTo>
                    <a:pt x="708026" y="1347609"/>
                  </a:lnTo>
                  <a:lnTo>
                    <a:pt x="711994" y="1351839"/>
                  </a:lnTo>
                  <a:lnTo>
                    <a:pt x="715169" y="1356862"/>
                  </a:lnTo>
                  <a:lnTo>
                    <a:pt x="718344" y="1361620"/>
                  </a:lnTo>
                  <a:lnTo>
                    <a:pt x="720726" y="1366908"/>
                  </a:lnTo>
                  <a:lnTo>
                    <a:pt x="722842" y="1372195"/>
                  </a:lnTo>
                  <a:lnTo>
                    <a:pt x="724430" y="1378011"/>
                  </a:lnTo>
                  <a:lnTo>
                    <a:pt x="725223" y="1384092"/>
                  </a:lnTo>
                  <a:lnTo>
                    <a:pt x="725488" y="1390172"/>
                  </a:lnTo>
                  <a:lnTo>
                    <a:pt x="725223" y="1396517"/>
                  </a:lnTo>
                  <a:lnTo>
                    <a:pt x="724430" y="1402333"/>
                  </a:lnTo>
                  <a:lnTo>
                    <a:pt x="722842" y="1408149"/>
                  </a:lnTo>
                  <a:lnTo>
                    <a:pt x="720726" y="1413965"/>
                  </a:lnTo>
                  <a:lnTo>
                    <a:pt x="718344" y="1419252"/>
                  </a:lnTo>
                  <a:lnTo>
                    <a:pt x="715169" y="1424011"/>
                  </a:lnTo>
                  <a:lnTo>
                    <a:pt x="711994" y="1429034"/>
                  </a:lnTo>
                  <a:lnTo>
                    <a:pt x="708026" y="1433264"/>
                  </a:lnTo>
                  <a:lnTo>
                    <a:pt x="703528" y="1436965"/>
                  </a:lnTo>
                  <a:lnTo>
                    <a:pt x="698765" y="1440402"/>
                  </a:lnTo>
                  <a:lnTo>
                    <a:pt x="694003" y="1443574"/>
                  </a:lnTo>
                  <a:lnTo>
                    <a:pt x="688711" y="1445953"/>
                  </a:lnTo>
                  <a:lnTo>
                    <a:pt x="682890" y="1448068"/>
                  </a:lnTo>
                  <a:lnTo>
                    <a:pt x="677069" y="1449654"/>
                  </a:lnTo>
                  <a:lnTo>
                    <a:pt x="671248" y="1450447"/>
                  </a:lnTo>
                  <a:lnTo>
                    <a:pt x="664898" y="1450976"/>
                  </a:lnTo>
                  <a:lnTo>
                    <a:pt x="60589" y="1450976"/>
                  </a:lnTo>
                  <a:lnTo>
                    <a:pt x="54239" y="1450447"/>
                  </a:lnTo>
                  <a:lnTo>
                    <a:pt x="48419" y="1449654"/>
                  </a:lnTo>
                  <a:lnTo>
                    <a:pt x="42598" y="1448068"/>
                  </a:lnTo>
                  <a:lnTo>
                    <a:pt x="37041" y="1445953"/>
                  </a:lnTo>
                  <a:lnTo>
                    <a:pt x="31750" y="1443574"/>
                  </a:lnTo>
                  <a:lnTo>
                    <a:pt x="26723" y="1440402"/>
                  </a:lnTo>
                  <a:lnTo>
                    <a:pt x="21960" y="1436965"/>
                  </a:lnTo>
                  <a:lnTo>
                    <a:pt x="17727" y="1433264"/>
                  </a:lnTo>
                  <a:lnTo>
                    <a:pt x="13758" y="1429034"/>
                  </a:lnTo>
                  <a:lnTo>
                    <a:pt x="10319" y="1424011"/>
                  </a:lnTo>
                  <a:lnTo>
                    <a:pt x="7408" y="1419252"/>
                  </a:lnTo>
                  <a:lnTo>
                    <a:pt x="5027" y="1413965"/>
                  </a:lnTo>
                  <a:lnTo>
                    <a:pt x="2646" y="1408149"/>
                  </a:lnTo>
                  <a:lnTo>
                    <a:pt x="1323" y="1402333"/>
                  </a:lnTo>
                  <a:lnTo>
                    <a:pt x="264" y="1396517"/>
                  </a:lnTo>
                  <a:lnTo>
                    <a:pt x="0" y="1390172"/>
                  </a:lnTo>
                  <a:lnTo>
                    <a:pt x="264" y="1384092"/>
                  </a:lnTo>
                  <a:lnTo>
                    <a:pt x="1323" y="1378011"/>
                  </a:lnTo>
                  <a:lnTo>
                    <a:pt x="2646" y="1372195"/>
                  </a:lnTo>
                  <a:lnTo>
                    <a:pt x="5027" y="1366908"/>
                  </a:lnTo>
                  <a:lnTo>
                    <a:pt x="7408" y="1361620"/>
                  </a:lnTo>
                  <a:lnTo>
                    <a:pt x="10319" y="1356862"/>
                  </a:lnTo>
                  <a:lnTo>
                    <a:pt x="13758" y="1351839"/>
                  </a:lnTo>
                  <a:lnTo>
                    <a:pt x="17727" y="1347609"/>
                  </a:lnTo>
                  <a:lnTo>
                    <a:pt x="21960" y="1343643"/>
                  </a:lnTo>
                  <a:lnTo>
                    <a:pt x="26723" y="1340207"/>
                  </a:lnTo>
                  <a:lnTo>
                    <a:pt x="31750" y="1337299"/>
                  </a:lnTo>
                  <a:lnTo>
                    <a:pt x="37041" y="1334919"/>
                  </a:lnTo>
                  <a:lnTo>
                    <a:pt x="42598" y="1332540"/>
                  </a:lnTo>
                  <a:lnTo>
                    <a:pt x="48419" y="1331218"/>
                  </a:lnTo>
                  <a:lnTo>
                    <a:pt x="54239" y="1330161"/>
                  </a:lnTo>
                  <a:lnTo>
                    <a:pt x="60589" y="1329896"/>
                  </a:lnTo>
                  <a:lnTo>
                    <a:pt x="302419" y="1329896"/>
                  </a:lnTo>
                  <a:lnTo>
                    <a:pt x="302419" y="1144840"/>
                  </a:lnTo>
                  <a:lnTo>
                    <a:pt x="291571" y="1142989"/>
                  </a:lnTo>
                  <a:lnTo>
                    <a:pt x="280459" y="1141139"/>
                  </a:lnTo>
                  <a:lnTo>
                    <a:pt x="270140" y="1139288"/>
                  </a:lnTo>
                  <a:lnTo>
                    <a:pt x="259821" y="1136909"/>
                  </a:lnTo>
                  <a:lnTo>
                    <a:pt x="250032" y="1134001"/>
                  </a:lnTo>
                  <a:lnTo>
                    <a:pt x="240242" y="1131357"/>
                  </a:lnTo>
                  <a:lnTo>
                    <a:pt x="230452" y="1128185"/>
                  </a:lnTo>
                  <a:lnTo>
                    <a:pt x="221457" y="1125277"/>
                  </a:lnTo>
                  <a:lnTo>
                    <a:pt x="212196" y="1121576"/>
                  </a:lnTo>
                  <a:lnTo>
                    <a:pt x="203465" y="1117875"/>
                  </a:lnTo>
                  <a:lnTo>
                    <a:pt x="194734" y="1113909"/>
                  </a:lnTo>
                  <a:lnTo>
                    <a:pt x="186532" y="1109944"/>
                  </a:lnTo>
                  <a:lnTo>
                    <a:pt x="178329" y="1105714"/>
                  </a:lnTo>
                  <a:lnTo>
                    <a:pt x="170392" y="1101219"/>
                  </a:lnTo>
                  <a:lnTo>
                    <a:pt x="162454" y="1096461"/>
                  </a:lnTo>
                  <a:lnTo>
                    <a:pt x="155310" y="1091702"/>
                  </a:lnTo>
                  <a:lnTo>
                    <a:pt x="147902" y="1086944"/>
                  </a:lnTo>
                  <a:lnTo>
                    <a:pt x="140758" y="1081656"/>
                  </a:lnTo>
                  <a:lnTo>
                    <a:pt x="133879" y="1076369"/>
                  </a:lnTo>
                  <a:lnTo>
                    <a:pt x="127264" y="1071082"/>
                  </a:lnTo>
                  <a:lnTo>
                    <a:pt x="120650" y="1065530"/>
                  </a:lnTo>
                  <a:lnTo>
                    <a:pt x="114564" y="1059978"/>
                  </a:lnTo>
                  <a:lnTo>
                    <a:pt x="108479" y="1054162"/>
                  </a:lnTo>
                  <a:lnTo>
                    <a:pt x="102394" y="1048082"/>
                  </a:lnTo>
                  <a:lnTo>
                    <a:pt x="97102" y="1042001"/>
                  </a:lnTo>
                  <a:lnTo>
                    <a:pt x="91546" y="1035921"/>
                  </a:lnTo>
                  <a:lnTo>
                    <a:pt x="85989" y="1029841"/>
                  </a:lnTo>
                  <a:lnTo>
                    <a:pt x="81227" y="1023496"/>
                  </a:lnTo>
                  <a:lnTo>
                    <a:pt x="75935" y="1017151"/>
                  </a:lnTo>
                  <a:lnTo>
                    <a:pt x="71437" y="1010542"/>
                  </a:lnTo>
                  <a:lnTo>
                    <a:pt x="66675" y="1003933"/>
                  </a:lnTo>
                  <a:lnTo>
                    <a:pt x="62177" y="997323"/>
                  </a:lnTo>
                  <a:lnTo>
                    <a:pt x="53975" y="983841"/>
                  </a:lnTo>
                  <a:lnTo>
                    <a:pt x="46302" y="970094"/>
                  </a:lnTo>
                  <a:lnTo>
                    <a:pt x="39687" y="956347"/>
                  </a:lnTo>
                  <a:lnTo>
                    <a:pt x="33337" y="942335"/>
                  </a:lnTo>
                  <a:lnTo>
                    <a:pt x="27516" y="928324"/>
                  </a:lnTo>
                  <a:lnTo>
                    <a:pt x="22489" y="914312"/>
                  </a:lnTo>
                  <a:lnTo>
                    <a:pt x="17991" y="900830"/>
                  </a:lnTo>
                  <a:lnTo>
                    <a:pt x="14023" y="886554"/>
                  </a:lnTo>
                  <a:lnTo>
                    <a:pt x="10583" y="873336"/>
                  </a:lnTo>
                  <a:lnTo>
                    <a:pt x="7673" y="859853"/>
                  </a:lnTo>
                  <a:lnTo>
                    <a:pt x="5291" y="846370"/>
                  </a:lnTo>
                  <a:lnTo>
                    <a:pt x="3439" y="833681"/>
                  </a:lnTo>
                  <a:lnTo>
                    <a:pt x="1852" y="821255"/>
                  </a:lnTo>
                  <a:lnTo>
                    <a:pt x="1058" y="809095"/>
                  </a:lnTo>
                  <a:lnTo>
                    <a:pt x="264" y="797462"/>
                  </a:lnTo>
                  <a:lnTo>
                    <a:pt x="0" y="786095"/>
                  </a:lnTo>
                  <a:lnTo>
                    <a:pt x="0" y="544464"/>
                  </a:lnTo>
                  <a:lnTo>
                    <a:pt x="264" y="538383"/>
                  </a:lnTo>
                  <a:lnTo>
                    <a:pt x="1323" y="532303"/>
                  </a:lnTo>
                  <a:lnTo>
                    <a:pt x="2646" y="526487"/>
                  </a:lnTo>
                  <a:lnTo>
                    <a:pt x="5027" y="521200"/>
                  </a:lnTo>
                  <a:lnTo>
                    <a:pt x="7408" y="515912"/>
                  </a:lnTo>
                  <a:lnTo>
                    <a:pt x="10319" y="510889"/>
                  </a:lnTo>
                  <a:lnTo>
                    <a:pt x="13758" y="506131"/>
                  </a:lnTo>
                  <a:lnTo>
                    <a:pt x="17727" y="501901"/>
                  </a:lnTo>
                  <a:lnTo>
                    <a:pt x="21960" y="497935"/>
                  </a:lnTo>
                  <a:lnTo>
                    <a:pt x="26723" y="494499"/>
                  </a:lnTo>
                  <a:lnTo>
                    <a:pt x="31750" y="491591"/>
                  </a:lnTo>
                  <a:lnTo>
                    <a:pt x="37041" y="488947"/>
                  </a:lnTo>
                  <a:lnTo>
                    <a:pt x="42598" y="487096"/>
                  </a:lnTo>
                  <a:lnTo>
                    <a:pt x="48419" y="485510"/>
                  </a:lnTo>
                  <a:lnTo>
                    <a:pt x="54239" y="484453"/>
                  </a:lnTo>
                  <a:lnTo>
                    <a:pt x="60589" y="484188"/>
                  </a:lnTo>
                  <a:close/>
                  <a:moveTo>
                    <a:pt x="362612" y="0"/>
                  </a:moveTo>
                  <a:lnTo>
                    <a:pt x="372158" y="265"/>
                  </a:lnTo>
                  <a:lnTo>
                    <a:pt x="381438" y="1058"/>
                  </a:lnTo>
                  <a:lnTo>
                    <a:pt x="390454" y="2116"/>
                  </a:lnTo>
                  <a:lnTo>
                    <a:pt x="399204" y="3967"/>
                  </a:lnTo>
                  <a:lnTo>
                    <a:pt x="408219" y="5553"/>
                  </a:lnTo>
                  <a:lnTo>
                    <a:pt x="416705" y="8198"/>
                  </a:lnTo>
                  <a:lnTo>
                    <a:pt x="424925" y="11107"/>
                  </a:lnTo>
                  <a:lnTo>
                    <a:pt x="433145" y="14280"/>
                  </a:lnTo>
                  <a:lnTo>
                    <a:pt x="441630" y="17982"/>
                  </a:lnTo>
                  <a:lnTo>
                    <a:pt x="449054" y="21949"/>
                  </a:lnTo>
                  <a:lnTo>
                    <a:pt x="456744" y="26444"/>
                  </a:lnTo>
                  <a:lnTo>
                    <a:pt x="464169" y="30939"/>
                  </a:lnTo>
                  <a:lnTo>
                    <a:pt x="471328" y="36228"/>
                  </a:lnTo>
                  <a:lnTo>
                    <a:pt x="478222" y="41253"/>
                  </a:lnTo>
                  <a:lnTo>
                    <a:pt x="484851" y="47070"/>
                  </a:lnTo>
                  <a:lnTo>
                    <a:pt x="490950" y="53152"/>
                  </a:lnTo>
                  <a:lnTo>
                    <a:pt x="497049" y="59234"/>
                  </a:lnTo>
                  <a:lnTo>
                    <a:pt x="502882" y="66110"/>
                  </a:lnTo>
                  <a:lnTo>
                    <a:pt x="508186" y="72721"/>
                  </a:lnTo>
                  <a:lnTo>
                    <a:pt x="513224" y="80125"/>
                  </a:lnTo>
                  <a:lnTo>
                    <a:pt x="517997" y="87265"/>
                  </a:lnTo>
                  <a:lnTo>
                    <a:pt x="522504" y="94934"/>
                  </a:lnTo>
                  <a:lnTo>
                    <a:pt x="526482" y="102602"/>
                  </a:lnTo>
                  <a:lnTo>
                    <a:pt x="530194" y="110800"/>
                  </a:lnTo>
                  <a:lnTo>
                    <a:pt x="533111" y="118998"/>
                  </a:lnTo>
                  <a:lnTo>
                    <a:pt x="536293" y="127195"/>
                  </a:lnTo>
                  <a:lnTo>
                    <a:pt x="538679" y="136186"/>
                  </a:lnTo>
                  <a:lnTo>
                    <a:pt x="540536" y="144648"/>
                  </a:lnTo>
                  <a:lnTo>
                    <a:pt x="542392" y="153903"/>
                  </a:lnTo>
                  <a:lnTo>
                    <a:pt x="543187" y="162630"/>
                  </a:lnTo>
                  <a:lnTo>
                    <a:pt x="544248" y="172150"/>
                  </a:lnTo>
                  <a:lnTo>
                    <a:pt x="544513" y="181141"/>
                  </a:lnTo>
                  <a:lnTo>
                    <a:pt x="544513" y="483394"/>
                  </a:lnTo>
                  <a:lnTo>
                    <a:pt x="180975" y="483394"/>
                  </a:lnTo>
                  <a:lnTo>
                    <a:pt x="180975" y="181141"/>
                  </a:lnTo>
                  <a:lnTo>
                    <a:pt x="181240" y="172150"/>
                  </a:lnTo>
                  <a:lnTo>
                    <a:pt x="181771" y="162630"/>
                  </a:lnTo>
                  <a:lnTo>
                    <a:pt x="183097" y="153903"/>
                  </a:lnTo>
                  <a:lnTo>
                    <a:pt x="184422" y="144648"/>
                  </a:lnTo>
                  <a:lnTo>
                    <a:pt x="186809" y="136186"/>
                  </a:lnTo>
                  <a:lnTo>
                    <a:pt x="189195" y="127195"/>
                  </a:lnTo>
                  <a:lnTo>
                    <a:pt x="191847" y="118998"/>
                  </a:lnTo>
                  <a:lnTo>
                    <a:pt x="195294" y="110800"/>
                  </a:lnTo>
                  <a:lnTo>
                    <a:pt x="199006" y="102602"/>
                  </a:lnTo>
                  <a:lnTo>
                    <a:pt x="202984" y="94934"/>
                  </a:lnTo>
                  <a:lnTo>
                    <a:pt x="207226" y="87265"/>
                  </a:lnTo>
                  <a:lnTo>
                    <a:pt x="211999" y="80125"/>
                  </a:lnTo>
                  <a:lnTo>
                    <a:pt x="217037" y="72721"/>
                  </a:lnTo>
                  <a:lnTo>
                    <a:pt x="222341" y="66110"/>
                  </a:lnTo>
                  <a:lnTo>
                    <a:pt x="228174" y="59234"/>
                  </a:lnTo>
                  <a:lnTo>
                    <a:pt x="234008" y="53152"/>
                  </a:lnTo>
                  <a:lnTo>
                    <a:pt x="240372" y="47070"/>
                  </a:lnTo>
                  <a:lnTo>
                    <a:pt x="247266" y="41253"/>
                  </a:lnTo>
                  <a:lnTo>
                    <a:pt x="253895" y="36228"/>
                  </a:lnTo>
                  <a:lnTo>
                    <a:pt x="261054" y="30939"/>
                  </a:lnTo>
                  <a:lnTo>
                    <a:pt x="268479" y="26444"/>
                  </a:lnTo>
                  <a:lnTo>
                    <a:pt x="275903" y="21949"/>
                  </a:lnTo>
                  <a:lnTo>
                    <a:pt x="283858" y="17982"/>
                  </a:lnTo>
                  <a:lnTo>
                    <a:pt x="291813" y="14280"/>
                  </a:lnTo>
                  <a:lnTo>
                    <a:pt x="300033" y="11107"/>
                  </a:lnTo>
                  <a:lnTo>
                    <a:pt x="308518" y="8198"/>
                  </a:lnTo>
                  <a:lnTo>
                    <a:pt x="317269" y="5553"/>
                  </a:lnTo>
                  <a:lnTo>
                    <a:pt x="326019" y="3967"/>
                  </a:lnTo>
                  <a:lnTo>
                    <a:pt x="334770" y="2116"/>
                  </a:lnTo>
                  <a:lnTo>
                    <a:pt x="344050" y="1058"/>
                  </a:lnTo>
                  <a:lnTo>
                    <a:pt x="353331" y="265"/>
                  </a:lnTo>
                  <a:lnTo>
                    <a:pt x="362612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anchor="ctr">
              <a:scene3d>
                <a:camera prst="orthographicFront"/>
                <a:lightRig dir="t" rig="threePt"/>
              </a:scene3d>
              <a:sp3d>
                <a:contourClr>
                  <a:srgbClr val="FFFFFF"/>
                </a:contourClr>
              </a:sp3d>
            </a:bodyPr>
            <a:lstStyle>
              <a:defPPr>
                <a:defRPr lang="zh-CN"/>
              </a:defPPr>
              <a:lvl1pPr algn="l" eaLnBrk="0" fontAlgn="base" hangingPunct="0" rtl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1pPr>
              <a:lvl2pPr algn="l" eaLnBrk="0" fontAlgn="base" hangingPunct="0" marL="457200" rtl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2pPr>
              <a:lvl3pPr algn="l" eaLnBrk="0" fontAlgn="base" hangingPunct="0" marL="914400" rtl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3pPr>
              <a:lvl4pPr algn="l" eaLnBrk="0" fontAlgn="base" hangingPunct="0" marL="1371600" rtl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4pPr>
              <a:lvl5pPr algn="l" eaLnBrk="0" fontAlgn="base" hangingPunct="0" marL="1828800" rtl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5pPr>
              <a:lvl6pPr algn="l" defTabSz="914400" eaLnBrk="1" hangingPunct="1" latinLnBrk="0" marL="2286000" rtl="0"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6pPr>
              <a:lvl7pPr algn="l" defTabSz="914400" eaLnBrk="1" hangingPunct="1" latinLnBrk="0" marL="2743200" rtl="0"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7pPr>
              <a:lvl8pPr algn="l" defTabSz="914400" eaLnBrk="1" hangingPunct="1" latinLnBrk="0" marL="3200400" rtl="0"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8pPr>
              <a:lvl9pPr algn="l" defTabSz="914400" eaLnBrk="1" hangingPunct="1" latinLnBrk="0" marL="3657600" rtl="0"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9pPr>
            </a:lstStyle>
            <a:p>
              <a:pPr algn="ctr">
                <a:defRPr/>
              </a:pPr>
              <a:endParaRPr altLang="en-US" lang="zh-CN">
                <a:solidFill>
                  <a:srgbClr val="FFFFFF"/>
                </a:solidFill>
              </a:endParaRPr>
            </a:p>
          </p:txBody>
        </p:sp>
      </p:grpSp>
      <p:grpSp>
        <p:nvGrpSpPr>
          <p:cNvPr id="9" name="组合 8"/>
          <p:cNvGrpSpPr/>
          <p:nvPr/>
        </p:nvGrpSpPr>
        <p:grpSpPr>
          <a:xfrm>
            <a:off x="2226940" y="1628800"/>
            <a:ext cx="2243119" cy="4200749"/>
            <a:chOff x="4262511" y="1878036"/>
            <a:chExt cx="2321170" cy="4346917"/>
          </a:xfrm>
        </p:grpSpPr>
        <p:sp>
          <p:nvSpPr>
            <p:cNvPr id="12" name="矩形 11"/>
            <p:cNvSpPr/>
            <p:nvPr/>
          </p:nvSpPr>
          <p:spPr>
            <a:xfrm>
              <a:off x="4262511" y="1878036"/>
              <a:ext cx="2321170" cy="4346917"/>
            </a:xfrm>
            <a:prstGeom prst="rect">
              <a:avLst/>
            </a:prstGeom>
            <a:gradFill rotWithShape="1">
              <a:gsLst>
                <a:gs pos="53000">
                  <a:schemeClr val="bg1">
                    <a:lumMod val="95000"/>
                  </a:schemeClr>
                </a:gs>
                <a:gs pos="100000">
                  <a:schemeClr val="bg1">
                    <a:lumMod val="95000"/>
                  </a:schemeClr>
                </a:gs>
                <a:gs pos="7000">
                  <a:srgbClr val="D5D5D5"/>
                </a:gs>
              </a:gsLst>
              <a:lin ang="7800000" scaled="0"/>
            </a:gradFill>
            <a:ln w="28575">
              <a:gradFill>
                <a:gsLst>
                  <a:gs pos="0">
                    <a:srgbClr val="F3F3F3"/>
                  </a:gs>
                  <a:gs pos="42000">
                    <a:schemeClr val="bg1">
                      <a:lumMod val="85000"/>
                    </a:schemeClr>
                  </a:gs>
                </a:gsLst>
                <a:lin ang="7800000" scaled="0"/>
              </a:gradFill>
            </a:ln>
            <a:effectLst>
              <a:outerShdw algn="ctr" blurRad="152400" dir="10200000" dist="101600" rotWithShape="0" sx="101000" sy="101000">
                <a:schemeClr val="tx1">
                  <a:lumMod val="90000"/>
                  <a:lumOff val="10000"/>
                  <a:alpha val="40000"/>
                </a:schemeClr>
              </a:outerShdw>
            </a:effectLst>
          </p:spPr>
          <p:txBody>
            <a:bodyPr anchor="ctr" wrap="none"/>
            <a:lstStyle/>
            <a:p>
              <a:pPr latinLnBrk="1"/>
              <a:endParaRPr altLang="en-US" kumimoji="1" lang="zh-CN" sz="2400">
                <a:solidFill>
                  <a:srgbClr val="000000"/>
                </a:solidFill>
                <a:latin charset="-127" typeface="굴림"/>
                <a:ea charset="-127" typeface="굴림"/>
              </a:endParaRPr>
            </a:p>
          </p:txBody>
        </p:sp>
        <p:sp>
          <p:nvSpPr>
            <p:cNvPr id="13" name="矩形 12"/>
            <p:cNvSpPr/>
            <p:nvPr/>
          </p:nvSpPr>
          <p:spPr>
            <a:xfrm>
              <a:off x="4508696" y="2120704"/>
              <a:ext cx="1828801" cy="3861580"/>
            </a:xfrm>
            <a:prstGeom prst="rect">
              <a:avLst/>
            </a:prstGeom>
            <a:solidFill>
              <a:srgbClr val="0297F0"/>
            </a:solidFill>
            <a:ln>
              <a:noFill/>
            </a:ln>
            <a:effectLst>
              <a:innerShdw blurRad="63500" dir="189000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4" name="矩形 13"/>
            <p:cNvSpPr/>
            <p:nvPr/>
          </p:nvSpPr>
          <p:spPr>
            <a:xfrm>
              <a:off x="4508696" y="2954215"/>
              <a:ext cx="1828801" cy="661182"/>
            </a:xfrm>
            <a:prstGeom prst="rect">
              <a:avLst/>
            </a:prstGeom>
            <a:gradFill>
              <a:gsLst>
                <a:gs pos="0">
                  <a:srgbClr val="F7F7F7"/>
                </a:gs>
                <a:gs pos="42000">
                  <a:schemeClr val="bg1">
                    <a:lumMod val="85000"/>
                  </a:schemeClr>
                </a:gs>
              </a:gsLst>
              <a:lin ang="7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11" name="文本框 10"/>
          <p:cNvSpPr txBox="1"/>
          <p:nvPr/>
        </p:nvSpPr>
        <p:spPr>
          <a:xfrm>
            <a:off x="2749060" y="2049747"/>
            <a:ext cx="1198880" cy="3962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/>
            <a:r>
              <a:rPr altLang="en-US" b="1" lang="zh-CN" sz="2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添加标题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3025285" y="2660180"/>
            <a:ext cx="646430" cy="6400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/>
            <a:r>
              <a:rPr altLang="zh-CN" b="1" lang="en-US" sz="3600">
                <a:solidFill>
                  <a:srgbClr val="0297F0"/>
                </a:solidFill>
                <a:effectLst>
                  <a:innerShdw blurRad="63500" dir="13500000" dist="50800">
                    <a:prstClr val="black">
                      <a:alpha val="50000"/>
                    </a:prstClr>
                  </a:innerShdw>
                </a:effectLst>
              </a:rPr>
              <a:t>01</a:t>
            </a:r>
          </a:p>
        </p:txBody>
      </p:sp>
      <p:grpSp>
        <p:nvGrpSpPr>
          <p:cNvPr id="21" name="组合 20"/>
          <p:cNvGrpSpPr/>
          <p:nvPr/>
        </p:nvGrpSpPr>
        <p:grpSpPr>
          <a:xfrm>
            <a:off x="4975302" y="1628800"/>
            <a:ext cx="2243119" cy="4200749"/>
            <a:chOff x="4262511" y="1878036"/>
            <a:chExt cx="2321170" cy="4346917"/>
          </a:xfrm>
        </p:grpSpPr>
        <p:sp>
          <p:nvSpPr>
            <p:cNvPr id="24" name="矩形 23"/>
            <p:cNvSpPr/>
            <p:nvPr/>
          </p:nvSpPr>
          <p:spPr>
            <a:xfrm>
              <a:off x="4262511" y="1878036"/>
              <a:ext cx="2321170" cy="4346917"/>
            </a:xfrm>
            <a:prstGeom prst="rect">
              <a:avLst/>
            </a:prstGeom>
            <a:gradFill rotWithShape="1">
              <a:gsLst>
                <a:gs pos="53000">
                  <a:schemeClr val="bg1">
                    <a:lumMod val="95000"/>
                  </a:schemeClr>
                </a:gs>
                <a:gs pos="100000">
                  <a:schemeClr val="bg1">
                    <a:lumMod val="95000"/>
                  </a:schemeClr>
                </a:gs>
                <a:gs pos="7000">
                  <a:srgbClr val="D5D5D5"/>
                </a:gs>
              </a:gsLst>
              <a:lin ang="7800000" scaled="0"/>
            </a:gradFill>
            <a:ln w="28575">
              <a:gradFill>
                <a:gsLst>
                  <a:gs pos="0">
                    <a:srgbClr val="F3F3F3"/>
                  </a:gs>
                  <a:gs pos="42000">
                    <a:schemeClr val="bg1">
                      <a:lumMod val="85000"/>
                    </a:schemeClr>
                  </a:gs>
                </a:gsLst>
                <a:lin ang="7800000" scaled="0"/>
              </a:gradFill>
            </a:ln>
            <a:effectLst>
              <a:outerShdw algn="ctr" blurRad="152400" dir="10200000" dist="101600" rotWithShape="0" sx="101000" sy="101000">
                <a:schemeClr val="tx1">
                  <a:lumMod val="90000"/>
                  <a:lumOff val="10000"/>
                  <a:alpha val="40000"/>
                </a:schemeClr>
              </a:outerShdw>
            </a:effectLst>
          </p:spPr>
          <p:txBody>
            <a:bodyPr anchor="ctr" wrap="none"/>
            <a:lstStyle/>
            <a:p>
              <a:pPr latinLnBrk="1"/>
              <a:endParaRPr altLang="en-US" kumimoji="1" lang="zh-CN" sz="2400">
                <a:solidFill>
                  <a:srgbClr val="000000"/>
                </a:solidFill>
                <a:latin charset="-127" typeface="굴림"/>
                <a:ea charset="-127" typeface="굴림"/>
              </a:endParaRPr>
            </a:p>
          </p:txBody>
        </p:sp>
        <p:sp>
          <p:nvSpPr>
            <p:cNvPr id="25" name="矩形 24"/>
            <p:cNvSpPr/>
            <p:nvPr/>
          </p:nvSpPr>
          <p:spPr>
            <a:xfrm>
              <a:off x="4508696" y="2120704"/>
              <a:ext cx="1828801" cy="3861580"/>
            </a:xfrm>
            <a:prstGeom prst="rect">
              <a:avLst/>
            </a:prstGeom>
            <a:solidFill>
              <a:srgbClr val="0297F0"/>
            </a:solidFill>
            <a:ln>
              <a:noFill/>
            </a:ln>
            <a:effectLst>
              <a:innerShdw blurRad="63500" dir="189000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6" name="矩形 25"/>
            <p:cNvSpPr/>
            <p:nvPr/>
          </p:nvSpPr>
          <p:spPr>
            <a:xfrm>
              <a:off x="4508696" y="2954215"/>
              <a:ext cx="1828801" cy="661182"/>
            </a:xfrm>
            <a:prstGeom prst="rect">
              <a:avLst/>
            </a:prstGeom>
            <a:gradFill>
              <a:gsLst>
                <a:gs pos="0">
                  <a:srgbClr val="F7F7F7"/>
                </a:gs>
                <a:gs pos="42000">
                  <a:schemeClr val="bg1">
                    <a:lumMod val="85000"/>
                  </a:schemeClr>
                </a:gs>
              </a:gsLst>
              <a:lin ang="7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23" name="文本框 22"/>
          <p:cNvSpPr txBox="1"/>
          <p:nvPr/>
        </p:nvSpPr>
        <p:spPr>
          <a:xfrm>
            <a:off x="5497422" y="2049747"/>
            <a:ext cx="1198880" cy="3962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/>
            <a:r>
              <a:rPr altLang="en-US" b="1" lang="zh-CN" sz="2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添加标题</a:t>
            </a:r>
          </a:p>
        </p:txBody>
      </p:sp>
      <p:grpSp>
        <p:nvGrpSpPr>
          <p:cNvPr id="28" name="组合 27"/>
          <p:cNvGrpSpPr/>
          <p:nvPr/>
        </p:nvGrpSpPr>
        <p:grpSpPr>
          <a:xfrm>
            <a:off x="7723664" y="1628800"/>
            <a:ext cx="2243119" cy="4200749"/>
            <a:chOff x="4262511" y="1878036"/>
            <a:chExt cx="2321170" cy="4346917"/>
          </a:xfrm>
        </p:grpSpPr>
        <p:sp>
          <p:nvSpPr>
            <p:cNvPr id="31" name="矩形 30"/>
            <p:cNvSpPr/>
            <p:nvPr/>
          </p:nvSpPr>
          <p:spPr>
            <a:xfrm>
              <a:off x="4262511" y="1878036"/>
              <a:ext cx="2321170" cy="4346917"/>
            </a:xfrm>
            <a:prstGeom prst="rect">
              <a:avLst/>
            </a:prstGeom>
            <a:gradFill rotWithShape="1">
              <a:gsLst>
                <a:gs pos="53000">
                  <a:schemeClr val="bg1">
                    <a:lumMod val="95000"/>
                  </a:schemeClr>
                </a:gs>
                <a:gs pos="100000">
                  <a:schemeClr val="bg1">
                    <a:lumMod val="95000"/>
                  </a:schemeClr>
                </a:gs>
                <a:gs pos="7000">
                  <a:srgbClr val="D5D5D5"/>
                </a:gs>
              </a:gsLst>
              <a:lin ang="7800000" scaled="0"/>
            </a:gradFill>
            <a:ln w="28575">
              <a:gradFill>
                <a:gsLst>
                  <a:gs pos="0">
                    <a:srgbClr val="F3F3F3"/>
                  </a:gs>
                  <a:gs pos="42000">
                    <a:schemeClr val="bg1">
                      <a:lumMod val="85000"/>
                    </a:schemeClr>
                  </a:gs>
                </a:gsLst>
                <a:lin ang="7800000" scaled="0"/>
              </a:gradFill>
            </a:ln>
            <a:effectLst>
              <a:outerShdw algn="ctr" blurRad="152400" dir="10200000" dist="101600" rotWithShape="0" sx="101000" sy="101000">
                <a:schemeClr val="tx1">
                  <a:lumMod val="90000"/>
                  <a:lumOff val="10000"/>
                  <a:alpha val="40000"/>
                </a:schemeClr>
              </a:outerShdw>
            </a:effectLst>
          </p:spPr>
          <p:txBody>
            <a:bodyPr anchor="ctr" wrap="none"/>
            <a:lstStyle/>
            <a:p>
              <a:pPr latinLnBrk="1"/>
              <a:endParaRPr altLang="en-US" kumimoji="1" lang="zh-CN" sz="2400">
                <a:solidFill>
                  <a:srgbClr val="000000"/>
                </a:solidFill>
                <a:latin charset="-127" typeface="굴림"/>
                <a:ea charset="-127" typeface="굴림"/>
              </a:endParaRPr>
            </a:p>
          </p:txBody>
        </p:sp>
        <p:sp>
          <p:nvSpPr>
            <p:cNvPr id="32" name="矩形 31"/>
            <p:cNvSpPr/>
            <p:nvPr/>
          </p:nvSpPr>
          <p:spPr>
            <a:xfrm>
              <a:off x="4508696" y="2120704"/>
              <a:ext cx="1828801" cy="3861580"/>
            </a:xfrm>
            <a:prstGeom prst="rect">
              <a:avLst/>
            </a:prstGeom>
            <a:solidFill>
              <a:srgbClr val="0297F0"/>
            </a:solidFill>
            <a:ln>
              <a:noFill/>
            </a:ln>
            <a:effectLst>
              <a:innerShdw blurRad="63500" dir="189000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3" name="矩形 32"/>
            <p:cNvSpPr/>
            <p:nvPr/>
          </p:nvSpPr>
          <p:spPr>
            <a:xfrm>
              <a:off x="4508696" y="2954215"/>
              <a:ext cx="1828801" cy="661182"/>
            </a:xfrm>
            <a:prstGeom prst="rect">
              <a:avLst/>
            </a:prstGeom>
            <a:gradFill>
              <a:gsLst>
                <a:gs pos="0">
                  <a:srgbClr val="F7F7F7"/>
                </a:gs>
                <a:gs pos="42000">
                  <a:schemeClr val="bg1">
                    <a:lumMod val="85000"/>
                  </a:schemeClr>
                </a:gs>
              </a:gsLst>
              <a:lin ang="7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30" name="文本框 29"/>
          <p:cNvSpPr txBox="1"/>
          <p:nvPr/>
        </p:nvSpPr>
        <p:spPr>
          <a:xfrm>
            <a:off x="8245784" y="2049747"/>
            <a:ext cx="1198880" cy="3962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/>
            <a:r>
              <a:rPr altLang="en-US" b="1" lang="zh-CN" sz="2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添加标题</a:t>
            </a:r>
          </a:p>
        </p:txBody>
      </p:sp>
      <p:sp>
        <p:nvSpPr>
          <p:cNvPr id="34" name="矩形 47"/>
          <p:cNvSpPr>
            <a:spLocks noChangeArrowheads="1"/>
          </p:cNvSpPr>
          <p:nvPr/>
        </p:nvSpPr>
        <p:spPr bwMode="auto">
          <a:xfrm>
            <a:off x="2426748" y="3453653"/>
            <a:ext cx="1762948" cy="1847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45716" lIns="91431" rIns="91431" tIns="45716" wrap="square">
            <a:spAutoFit/>
          </a:bodyPr>
          <a:lstStyle>
            <a:lvl1pPr>
              <a:spcBef>
                <a:spcPct val="20000"/>
              </a:spcBef>
              <a:buFont typeface="Arial"/>
              <a:buChar char="•"/>
              <a:defRPr sz="32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1pPr>
            <a:lvl2pPr indent="-285750" marL="742950">
              <a:spcBef>
                <a:spcPct val="20000"/>
              </a:spcBef>
              <a:buFont typeface="Arial"/>
              <a:buChar char="–"/>
              <a:defRPr sz="28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2pPr>
            <a:lvl3pPr indent="-228600" marL="1143000">
              <a:spcBef>
                <a:spcPct val="20000"/>
              </a:spcBef>
              <a:buFont typeface="Arial"/>
              <a:buChar char="•"/>
              <a:defRPr sz="24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3pPr>
            <a:lvl4pPr indent="-228600" marL="1600200">
              <a:spcBef>
                <a:spcPct val="20000"/>
              </a:spcBef>
              <a:buFont typeface="Arial"/>
              <a:buChar char="–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4pPr>
            <a:lvl5pPr indent="-228600" marL="2057400">
              <a:spcBef>
                <a:spcPct val="20000"/>
              </a:spcBef>
              <a:buFont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Font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Font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Font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Font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9pPr>
          </a:lstStyle>
          <a:p>
            <a:pPr algn="just">
              <a:lnSpc>
                <a:spcPct val="120000"/>
              </a:lnSpc>
              <a:buNone/>
            </a:pPr>
            <a:r>
              <a:rPr altLang="en-US" lang="zh-CN" sz="1600">
                <a:solidFill>
                  <a:schemeClr val="bg1"/>
                </a:solidFill>
                <a:uFill>
                  <a:solidFill>
                    <a:srgbClr val="808080"/>
                  </a:solidFill>
                </a:uFill>
                <a:cs typeface="+mn-ea"/>
                <a:sym typeface="+mn-lt"/>
              </a:rPr>
              <a:t>点击此处添加文本信息，点击此处添加文本信息，点击此处添加文本信息，点击此处添加文本信息</a:t>
            </a:r>
          </a:p>
        </p:txBody>
      </p:sp>
      <p:sp>
        <p:nvSpPr>
          <p:cNvPr id="35" name="矩形 47"/>
          <p:cNvSpPr>
            <a:spLocks noChangeArrowheads="1"/>
          </p:cNvSpPr>
          <p:nvPr/>
        </p:nvSpPr>
        <p:spPr bwMode="auto">
          <a:xfrm>
            <a:off x="5213210" y="3453653"/>
            <a:ext cx="1762948" cy="1847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45716" lIns="91431" rIns="91431" tIns="45716" wrap="square">
            <a:spAutoFit/>
          </a:bodyPr>
          <a:lstStyle>
            <a:lvl1pPr>
              <a:spcBef>
                <a:spcPct val="20000"/>
              </a:spcBef>
              <a:buFont typeface="Arial"/>
              <a:buChar char="•"/>
              <a:defRPr sz="32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1pPr>
            <a:lvl2pPr indent="-285750" marL="742950">
              <a:spcBef>
                <a:spcPct val="20000"/>
              </a:spcBef>
              <a:buFont typeface="Arial"/>
              <a:buChar char="–"/>
              <a:defRPr sz="28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2pPr>
            <a:lvl3pPr indent="-228600" marL="1143000">
              <a:spcBef>
                <a:spcPct val="20000"/>
              </a:spcBef>
              <a:buFont typeface="Arial"/>
              <a:buChar char="•"/>
              <a:defRPr sz="24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3pPr>
            <a:lvl4pPr indent="-228600" marL="1600200">
              <a:spcBef>
                <a:spcPct val="20000"/>
              </a:spcBef>
              <a:buFont typeface="Arial"/>
              <a:buChar char="–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4pPr>
            <a:lvl5pPr indent="-228600" marL="2057400">
              <a:spcBef>
                <a:spcPct val="20000"/>
              </a:spcBef>
              <a:buFont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Font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Font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Font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Font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9pPr>
          </a:lstStyle>
          <a:p>
            <a:pPr algn="just">
              <a:lnSpc>
                <a:spcPct val="120000"/>
              </a:lnSpc>
              <a:buNone/>
            </a:pPr>
            <a:r>
              <a:rPr altLang="en-US" lang="zh-CN" sz="1600">
                <a:solidFill>
                  <a:schemeClr val="bg1"/>
                </a:solidFill>
                <a:uFill>
                  <a:solidFill>
                    <a:srgbClr val="808080"/>
                  </a:solidFill>
                </a:uFill>
                <a:cs typeface="+mn-ea"/>
                <a:sym typeface="+mn-lt"/>
              </a:rPr>
              <a:t>点击此处添加文本信息，点击此处添加文本信息，点击此处添加文本信息，点击此处添加文本信息</a:t>
            </a:r>
          </a:p>
        </p:txBody>
      </p:sp>
      <p:sp>
        <p:nvSpPr>
          <p:cNvPr id="36" name="矩形 47"/>
          <p:cNvSpPr>
            <a:spLocks noChangeArrowheads="1"/>
          </p:cNvSpPr>
          <p:nvPr/>
        </p:nvSpPr>
        <p:spPr bwMode="auto">
          <a:xfrm>
            <a:off x="7961572" y="3453653"/>
            <a:ext cx="1762948" cy="1847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45716" lIns="91431" rIns="91431" tIns="45716" wrap="square">
            <a:spAutoFit/>
          </a:bodyPr>
          <a:lstStyle>
            <a:lvl1pPr>
              <a:spcBef>
                <a:spcPct val="20000"/>
              </a:spcBef>
              <a:buFont typeface="Arial"/>
              <a:buChar char="•"/>
              <a:defRPr sz="32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1pPr>
            <a:lvl2pPr indent="-285750" marL="742950">
              <a:spcBef>
                <a:spcPct val="20000"/>
              </a:spcBef>
              <a:buFont typeface="Arial"/>
              <a:buChar char="–"/>
              <a:defRPr sz="28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2pPr>
            <a:lvl3pPr indent="-228600" marL="1143000">
              <a:spcBef>
                <a:spcPct val="20000"/>
              </a:spcBef>
              <a:buFont typeface="Arial"/>
              <a:buChar char="•"/>
              <a:defRPr sz="24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3pPr>
            <a:lvl4pPr indent="-228600" marL="1600200">
              <a:spcBef>
                <a:spcPct val="20000"/>
              </a:spcBef>
              <a:buFont typeface="Arial"/>
              <a:buChar char="–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4pPr>
            <a:lvl5pPr indent="-228600" marL="2057400">
              <a:spcBef>
                <a:spcPct val="20000"/>
              </a:spcBef>
              <a:buFont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Font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Font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Font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Font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9pPr>
          </a:lstStyle>
          <a:p>
            <a:pPr algn="just">
              <a:lnSpc>
                <a:spcPct val="120000"/>
              </a:lnSpc>
              <a:buNone/>
            </a:pPr>
            <a:r>
              <a:rPr altLang="en-US" lang="zh-CN" sz="1600">
                <a:solidFill>
                  <a:schemeClr val="bg1"/>
                </a:solidFill>
                <a:uFill>
                  <a:solidFill>
                    <a:srgbClr val="808080"/>
                  </a:solidFill>
                </a:uFill>
                <a:cs typeface="+mn-ea"/>
                <a:sym typeface="+mn-lt"/>
              </a:rPr>
              <a:t>点击此处添加文本信息，点击此处添加文本信息，点击此处添加文本信息，点击此处添加文本信息</a:t>
            </a:r>
          </a:p>
        </p:txBody>
      </p:sp>
      <p:sp>
        <p:nvSpPr>
          <p:cNvPr id="41" name="文本框 40"/>
          <p:cNvSpPr txBox="1"/>
          <p:nvPr/>
        </p:nvSpPr>
        <p:spPr>
          <a:xfrm>
            <a:off x="5771468" y="2670584"/>
            <a:ext cx="646430" cy="6400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/>
            <a:r>
              <a:rPr altLang="zh-CN" b="1" lang="en-US" sz="3600">
                <a:solidFill>
                  <a:srgbClr val="0297F0"/>
                </a:solidFill>
                <a:effectLst>
                  <a:innerShdw blurRad="63500" dir="13500000" dist="50800">
                    <a:prstClr val="black">
                      <a:alpha val="50000"/>
                    </a:prstClr>
                  </a:innerShdw>
                </a:effectLst>
              </a:rPr>
              <a:t>02</a:t>
            </a:r>
          </a:p>
        </p:txBody>
      </p:sp>
      <p:sp>
        <p:nvSpPr>
          <p:cNvPr id="42" name="文本框 41"/>
          <p:cNvSpPr txBox="1"/>
          <p:nvPr/>
        </p:nvSpPr>
        <p:spPr>
          <a:xfrm>
            <a:off x="8522008" y="2670584"/>
            <a:ext cx="646430" cy="6400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/>
            <a:r>
              <a:rPr altLang="zh-CN" b="1" lang="en-US" sz="3600">
                <a:solidFill>
                  <a:srgbClr val="0297F0"/>
                </a:solidFill>
                <a:effectLst>
                  <a:innerShdw blurRad="63500" dir="13500000" dist="50800">
                    <a:prstClr val="black">
                      <a:alpha val="50000"/>
                    </a:prstClr>
                  </a:innerShdw>
                </a:effectLst>
              </a:rPr>
              <a:t>03</a:t>
            </a:r>
          </a:p>
        </p:txBody>
      </p:sp>
    </p:spTree>
    <p:extLst>
      <p:ext uri="{BB962C8B-B14F-4D97-AF65-F5344CB8AC3E}">
        <p14:creationId val="2522630486"/>
      </p:ext>
    </p:extLst>
  </p:cSld>
  <p:clrMapOvr>
    <a:masterClrMapping/>
  </p:clrMapOvr>
  <mc:AlternateContent>
    <mc:Choice Requires="p14">
      <p:transition p14:dur="1200" spd="slow">
        <p14:prism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17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10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2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4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5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6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8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9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0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21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23"/>
                                        <p:tgtEl>
                                          <p:spTgt spid="1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24"/>
                                        <p:tgtEl>
                                          <p:spTgt spid="1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5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id="26" nodeType="afterEffect" presetClass="entr" presetID="2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edge" transition="in">
                                      <p:cBhvr>
                                        <p:cTn dur="2000" id="28"/>
                                        <p:tgtEl>
                                          <p:spTgt spid="1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9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grpId="0" id="30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32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3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id="34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6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7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8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fill="hold" grpId="0" id="39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41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42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3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fill="hold" grpId="0" id="44" nodeType="afterEffect" presetClass="entr" presetID="2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edge" transition="in">
                                      <p:cBhvr>
                                        <p:cTn dur="2000" id="46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7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fill="hold" grpId="0" id="48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5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1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fill="hold" id="52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54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55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6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fill="hold" grpId="0" id="57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59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6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1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fill="hold" grpId="0" id="62" nodeType="afterEffect" presetClass="entr" presetID="2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edge" transition="in">
                                      <p:cBhvr>
                                        <p:cTn dur="2000" id="64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5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fill="hold" grpId="0" id="66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68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"/>
      <p:bldP grpId="0" spid="23"/>
      <p:bldP grpId="0" spid="30"/>
      <p:bldP grpId="0" spid="34"/>
      <p:bldP grpId="0" spid="35"/>
      <p:bldP grpId="0" spid="36"/>
      <p:bldP grpId="0" spid="41"/>
      <p:bldP grpId="0" spid="42"/>
    </p:bldLst>
  </p:timing>
</p:sld>
</file>

<file path=ppt/slides/slide1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"/>
          <p:cNvSpPr txBox="1"/>
          <p:nvPr/>
        </p:nvSpPr>
        <p:spPr>
          <a:xfrm>
            <a:off x="1040534" y="252482"/>
            <a:ext cx="2453294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400">
                <a:solidFill>
                  <a:srgbClr val="0297F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我的工作态度</a:t>
            </a:r>
          </a:p>
        </p:txBody>
      </p:sp>
      <p:grpSp>
        <p:nvGrpSpPr>
          <p:cNvPr id="16" name="组合 15"/>
          <p:cNvGrpSpPr>
            <a:grpSpLocks noChangeAspect="1"/>
          </p:cNvGrpSpPr>
          <p:nvPr/>
        </p:nvGrpSpPr>
        <p:grpSpPr>
          <a:xfrm>
            <a:off x="11322736" y="176138"/>
            <a:ext cx="501004" cy="432000"/>
            <a:chOff x="10141797" y="7005"/>
            <a:chExt cx="1280312" cy="1103973"/>
          </a:xfrm>
        </p:grpSpPr>
        <p:grpSp>
          <p:nvGrpSpPr>
            <p:cNvPr id="17" name="组合 16"/>
            <p:cNvGrpSpPr>
              <a:grpSpLocks noChangeAspect="1"/>
            </p:cNvGrpSpPr>
            <p:nvPr/>
          </p:nvGrpSpPr>
          <p:grpSpPr>
            <a:xfrm>
              <a:off x="10141797" y="7005"/>
              <a:ext cx="1280312" cy="1103973"/>
              <a:chOff x="540674" y="2465412"/>
              <a:chExt cx="1205922" cy="1039829"/>
            </a:xfrm>
          </p:grpSpPr>
          <p:sp>
            <p:nvSpPr>
              <p:cNvPr id="19" name="六边形 18"/>
              <p:cNvSpPr/>
              <p:nvPr/>
            </p:nvSpPr>
            <p:spPr>
              <a:xfrm>
                <a:off x="540674" y="2465412"/>
                <a:ext cx="1205922" cy="1039829"/>
              </a:xfrm>
              <a:prstGeom prst="hexagon">
                <a:avLst/>
              </a:prstGeom>
              <a:gradFill flip="none" rotWithShape="1">
                <a:gsLst>
                  <a:gs pos="100000">
                    <a:srgbClr val="FCFCFC"/>
                  </a:gs>
                  <a:gs pos="0">
                    <a:srgbClr val="CCCCCC"/>
                  </a:gs>
                </a:gsLst>
                <a:lin ang="7200000" scaled="0"/>
              </a:gradFill>
              <a:ln w="12700">
                <a:gradFill>
                  <a:gsLst>
                    <a:gs pos="89000">
                      <a:schemeClr val="bg1">
                        <a:lumMod val="85000"/>
                      </a:schemeClr>
                    </a:gs>
                    <a:gs pos="0">
                      <a:schemeClr val="bg1"/>
                    </a:gs>
                  </a:gsLst>
                  <a:lin ang="7200000" scaled="0"/>
                </a:gradFill>
              </a:ln>
              <a:effectLst>
                <a:outerShdw algn="tr" blurRad="254000" dir="8160000" dist="127000" rotWithShape="0">
                  <a:prstClr val="black">
                    <a:alpha val="34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latin typeface="+mj-ea"/>
                  <a:ea typeface="+mj-ea"/>
                </a:endParaRPr>
              </a:p>
            </p:txBody>
          </p:sp>
          <p:sp>
            <p:nvSpPr>
              <p:cNvPr id="20" name="六边形 19"/>
              <p:cNvSpPr/>
              <p:nvPr/>
            </p:nvSpPr>
            <p:spPr>
              <a:xfrm>
                <a:off x="662776" y="2583551"/>
                <a:ext cx="961719" cy="829261"/>
              </a:xfrm>
              <a:prstGeom prst="hexagon">
                <a:avLst/>
              </a:prstGeom>
              <a:solidFill>
                <a:srgbClr val="0297F0"/>
              </a:solidFill>
              <a:ln>
                <a:noFill/>
              </a:ln>
              <a:effectLst>
                <a:innerShdw blurRad="63500" dir="189000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 defTabSz="914400"/>
                <a:endParaRPr altLang="en-US" lang="zh-CN" sz="180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8" name="KSO_Shape"/>
            <p:cNvSpPr/>
            <p:nvPr/>
          </p:nvSpPr>
          <p:spPr bwMode="auto">
            <a:xfrm>
              <a:off x="10674962" y="375548"/>
              <a:ext cx="214537" cy="429073"/>
            </a:xfrm>
            <a:custGeom>
              <a:rect b="b" l="0" r="r" t="0"/>
              <a:pathLst>
                <a:path h="1450976" w="725488">
                  <a:moveTo>
                    <a:pt x="180975" y="543686"/>
                  </a:moveTo>
                  <a:lnTo>
                    <a:pt x="544513" y="543686"/>
                  </a:lnTo>
                  <a:lnTo>
                    <a:pt x="544513" y="785648"/>
                  </a:lnTo>
                  <a:lnTo>
                    <a:pt x="544248" y="794903"/>
                  </a:lnTo>
                  <a:lnTo>
                    <a:pt x="543187" y="804158"/>
                  </a:lnTo>
                  <a:lnTo>
                    <a:pt x="542392" y="813149"/>
                  </a:lnTo>
                  <a:lnTo>
                    <a:pt x="540536" y="822140"/>
                  </a:lnTo>
                  <a:lnTo>
                    <a:pt x="538679" y="830867"/>
                  </a:lnTo>
                  <a:lnTo>
                    <a:pt x="536293" y="839329"/>
                  </a:lnTo>
                  <a:lnTo>
                    <a:pt x="533111" y="847791"/>
                  </a:lnTo>
                  <a:lnTo>
                    <a:pt x="530194" y="856253"/>
                  </a:lnTo>
                  <a:lnTo>
                    <a:pt x="526482" y="864186"/>
                  </a:lnTo>
                  <a:lnTo>
                    <a:pt x="522504" y="871855"/>
                  </a:lnTo>
                  <a:lnTo>
                    <a:pt x="517997" y="879523"/>
                  </a:lnTo>
                  <a:lnTo>
                    <a:pt x="513224" y="886928"/>
                  </a:lnTo>
                  <a:lnTo>
                    <a:pt x="508186" y="893803"/>
                  </a:lnTo>
                  <a:lnTo>
                    <a:pt x="502882" y="900943"/>
                  </a:lnTo>
                  <a:lnTo>
                    <a:pt x="497049" y="907290"/>
                  </a:lnTo>
                  <a:lnTo>
                    <a:pt x="490950" y="913636"/>
                  </a:lnTo>
                  <a:lnTo>
                    <a:pt x="484851" y="919718"/>
                  </a:lnTo>
                  <a:lnTo>
                    <a:pt x="478222" y="925271"/>
                  </a:lnTo>
                  <a:lnTo>
                    <a:pt x="471328" y="930825"/>
                  </a:lnTo>
                  <a:lnTo>
                    <a:pt x="464169" y="935849"/>
                  </a:lnTo>
                  <a:lnTo>
                    <a:pt x="456744" y="940609"/>
                  </a:lnTo>
                  <a:lnTo>
                    <a:pt x="449054" y="944840"/>
                  </a:lnTo>
                  <a:lnTo>
                    <a:pt x="441630" y="949071"/>
                  </a:lnTo>
                  <a:lnTo>
                    <a:pt x="433145" y="952773"/>
                  </a:lnTo>
                  <a:lnTo>
                    <a:pt x="424925" y="955682"/>
                  </a:lnTo>
                  <a:lnTo>
                    <a:pt x="416705" y="958855"/>
                  </a:lnTo>
                  <a:lnTo>
                    <a:pt x="407954" y="961235"/>
                  </a:lnTo>
                  <a:lnTo>
                    <a:pt x="399204" y="963086"/>
                  </a:lnTo>
                  <a:lnTo>
                    <a:pt x="390188" y="964673"/>
                  </a:lnTo>
                  <a:lnTo>
                    <a:pt x="380908" y="965730"/>
                  </a:lnTo>
                  <a:lnTo>
                    <a:pt x="371892" y="966788"/>
                  </a:lnTo>
                  <a:lnTo>
                    <a:pt x="362612" y="966788"/>
                  </a:lnTo>
                  <a:lnTo>
                    <a:pt x="353331" y="966788"/>
                  </a:lnTo>
                  <a:lnTo>
                    <a:pt x="344050" y="965730"/>
                  </a:lnTo>
                  <a:lnTo>
                    <a:pt x="334770" y="964673"/>
                  </a:lnTo>
                  <a:lnTo>
                    <a:pt x="326019" y="963086"/>
                  </a:lnTo>
                  <a:lnTo>
                    <a:pt x="317269" y="961235"/>
                  </a:lnTo>
                  <a:lnTo>
                    <a:pt x="308518" y="958855"/>
                  </a:lnTo>
                  <a:lnTo>
                    <a:pt x="300033" y="955682"/>
                  </a:lnTo>
                  <a:lnTo>
                    <a:pt x="291813" y="952773"/>
                  </a:lnTo>
                  <a:lnTo>
                    <a:pt x="283858" y="949071"/>
                  </a:lnTo>
                  <a:lnTo>
                    <a:pt x="275903" y="944840"/>
                  </a:lnTo>
                  <a:lnTo>
                    <a:pt x="268214" y="940609"/>
                  </a:lnTo>
                  <a:lnTo>
                    <a:pt x="261054" y="935849"/>
                  </a:lnTo>
                  <a:lnTo>
                    <a:pt x="253895" y="930825"/>
                  </a:lnTo>
                  <a:lnTo>
                    <a:pt x="247001" y="925271"/>
                  </a:lnTo>
                  <a:lnTo>
                    <a:pt x="240372" y="919718"/>
                  </a:lnTo>
                  <a:lnTo>
                    <a:pt x="234008" y="913636"/>
                  </a:lnTo>
                  <a:lnTo>
                    <a:pt x="228174" y="907290"/>
                  </a:lnTo>
                  <a:lnTo>
                    <a:pt x="222341" y="900943"/>
                  </a:lnTo>
                  <a:lnTo>
                    <a:pt x="217037" y="893803"/>
                  </a:lnTo>
                  <a:lnTo>
                    <a:pt x="211999" y="886928"/>
                  </a:lnTo>
                  <a:lnTo>
                    <a:pt x="207226" y="879523"/>
                  </a:lnTo>
                  <a:lnTo>
                    <a:pt x="202984" y="871855"/>
                  </a:lnTo>
                  <a:lnTo>
                    <a:pt x="199006" y="864186"/>
                  </a:lnTo>
                  <a:lnTo>
                    <a:pt x="195294" y="856253"/>
                  </a:lnTo>
                  <a:lnTo>
                    <a:pt x="191847" y="847791"/>
                  </a:lnTo>
                  <a:lnTo>
                    <a:pt x="189195" y="839329"/>
                  </a:lnTo>
                  <a:lnTo>
                    <a:pt x="186809" y="830867"/>
                  </a:lnTo>
                  <a:lnTo>
                    <a:pt x="184422" y="822140"/>
                  </a:lnTo>
                  <a:lnTo>
                    <a:pt x="183097" y="813149"/>
                  </a:lnTo>
                  <a:lnTo>
                    <a:pt x="181771" y="804158"/>
                  </a:lnTo>
                  <a:lnTo>
                    <a:pt x="181240" y="794903"/>
                  </a:lnTo>
                  <a:lnTo>
                    <a:pt x="180975" y="785648"/>
                  </a:lnTo>
                  <a:lnTo>
                    <a:pt x="180975" y="543686"/>
                  </a:lnTo>
                  <a:close/>
                  <a:moveTo>
                    <a:pt x="60589" y="484188"/>
                  </a:moveTo>
                  <a:lnTo>
                    <a:pt x="66675" y="484453"/>
                  </a:lnTo>
                  <a:lnTo>
                    <a:pt x="72760" y="485510"/>
                  </a:lnTo>
                  <a:lnTo>
                    <a:pt x="78581" y="487096"/>
                  </a:lnTo>
                  <a:lnTo>
                    <a:pt x="84137" y="488947"/>
                  </a:lnTo>
                  <a:lnTo>
                    <a:pt x="89429" y="491591"/>
                  </a:lnTo>
                  <a:lnTo>
                    <a:pt x="94191" y="494499"/>
                  </a:lnTo>
                  <a:lnTo>
                    <a:pt x="99219" y="497935"/>
                  </a:lnTo>
                  <a:lnTo>
                    <a:pt x="103452" y="501901"/>
                  </a:lnTo>
                  <a:lnTo>
                    <a:pt x="107421" y="506131"/>
                  </a:lnTo>
                  <a:lnTo>
                    <a:pt x="110596" y="510889"/>
                  </a:lnTo>
                  <a:lnTo>
                    <a:pt x="113771" y="515912"/>
                  </a:lnTo>
                  <a:lnTo>
                    <a:pt x="116152" y="521200"/>
                  </a:lnTo>
                  <a:lnTo>
                    <a:pt x="118269" y="526487"/>
                  </a:lnTo>
                  <a:lnTo>
                    <a:pt x="119856" y="532303"/>
                  </a:lnTo>
                  <a:lnTo>
                    <a:pt x="120650" y="538383"/>
                  </a:lnTo>
                  <a:lnTo>
                    <a:pt x="121179" y="544464"/>
                  </a:lnTo>
                  <a:lnTo>
                    <a:pt x="121179" y="786095"/>
                  </a:lnTo>
                  <a:lnTo>
                    <a:pt x="121179" y="793233"/>
                  </a:lnTo>
                  <a:lnTo>
                    <a:pt x="121973" y="803807"/>
                  </a:lnTo>
                  <a:lnTo>
                    <a:pt x="123560" y="817554"/>
                  </a:lnTo>
                  <a:lnTo>
                    <a:pt x="124619" y="825750"/>
                  </a:lnTo>
                  <a:lnTo>
                    <a:pt x="126206" y="834209"/>
                  </a:lnTo>
                  <a:lnTo>
                    <a:pt x="128058" y="843462"/>
                  </a:lnTo>
                  <a:lnTo>
                    <a:pt x="130175" y="853244"/>
                  </a:lnTo>
                  <a:lnTo>
                    <a:pt x="132821" y="863290"/>
                  </a:lnTo>
                  <a:lnTo>
                    <a:pt x="136260" y="873600"/>
                  </a:lnTo>
                  <a:lnTo>
                    <a:pt x="139964" y="883910"/>
                  </a:lnTo>
                  <a:lnTo>
                    <a:pt x="144198" y="894485"/>
                  </a:lnTo>
                  <a:lnTo>
                    <a:pt x="149225" y="905588"/>
                  </a:lnTo>
                  <a:lnTo>
                    <a:pt x="154517" y="916163"/>
                  </a:lnTo>
                  <a:lnTo>
                    <a:pt x="160867" y="927002"/>
                  </a:lnTo>
                  <a:lnTo>
                    <a:pt x="164306" y="932289"/>
                  </a:lnTo>
                  <a:lnTo>
                    <a:pt x="167746" y="937577"/>
                  </a:lnTo>
                  <a:lnTo>
                    <a:pt x="171714" y="942864"/>
                  </a:lnTo>
                  <a:lnTo>
                    <a:pt x="175683" y="947887"/>
                  </a:lnTo>
                  <a:lnTo>
                    <a:pt x="179652" y="953174"/>
                  </a:lnTo>
                  <a:lnTo>
                    <a:pt x="184150" y="957933"/>
                  </a:lnTo>
                  <a:lnTo>
                    <a:pt x="188384" y="962956"/>
                  </a:lnTo>
                  <a:lnTo>
                    <a:pt x="193411" y="967714"/>
                  </a:lnTo>
                  <a:lnTo>
                    <a:pt x="198438" y="972209"/>
                  </a:lnTo>
                  <a:lnTo>
                    <a:pt x="203730" y="976967"/>
                  </a:lnTo>
                  <a:lnTo>
                    <a:pt x="209286" y="981197"/>
                  </a:lnTo>
                  <a:lnTo>
                    <a:pt x="214577" y="985427"/>
                  </a:lnTo>
                  <a:lnTo>
                    <a:pt x="220663" y="989657"/>
                  </a:lnTo>
                  <a:lnTo>
                    <a:pt x="226748" y="993622"/>
                  </a:lnTo>
                  <a:lnTo>
                    <a:pt x="233363" y="997323"/>
                  </a:lnTo>
                  <a:lnTo>
                    <a:pt x="239977" y="1001025"/>
                  </a:lnTo>
                  <a:lnTo>
                    <a:pt x="246857" y="1004461"/>
                  </a:lnTo>
                  <a:lnTo>
                    <a:pt x="254000" y="1007634"/>
                  </a:lnTo>
                  <a:lnTo>
                    <a:pt x="261673" y="1010542"/>
                  </a:lnTo>
                  <a:lnTo>
                    <a:pt x="269346" y="1013714"/>
                  </a:lnTo>
                  <a:lnTo>
                    <a:pt x="277019" y="1016093"/>
                  </a:lnTo>
                  <a:lnTo>
                    <a:pt x="285750" y="1018473"/>
                  </a:lnTo>
                  <a:lnTo>
                    <a:pt x="294217" y="1020852"/>
                  </a:lnTo>
                  <a:lnTo>
                    <a:pt x="302948" y="1022438"/>
                  </a:lnTo>
                  <a:lnTo>
                    <a:pt x="312209" y="1024024"/>
                  </a:lnTo>
                  <a:lnTo>
                    <a:pt x="321734" y="1025611"/>
                  </a:lnTo>
                  <a:lnTo>
                    <a:pt x="331523" y="1026404"/>
                  </a:lnTo>
                  <a:lnTo>
                    <a:pt x="341842" y="1027461"/>
                  </a:lnTo>
                  <a:lnTo>
                    <a:pt x="352161" y="1027726"/>
                  </a:lnTo>
                  <a:lnTo>
                    <a:pt x="362744" y="1027990"/>
                  </a:lnTo>
                  <a:lnTo>
                    <a:pt x="373857" y="1027726"/>
                  </a:lnTo>
                  <a:lnTo>
                    <a:pt x="384440" y="1027197"/>
                  </a:lnTo>
                  <a:lnTo>
                    <a:pt x="394759" y="1026404"/>
                  </a:lnTo>
                  <a:lnTo>
                    <a:pt x="404813" y="1025346"/>
                  </a:lnTo>
                  <a:lnTo>
                    <a:pt x="414602" y="1023760"/>
                  </a:lnTo>
                  <a:lnTo>
                    <a:pt x="424127" y="1022174"/>
                  </a:lnTo>
                  <a:lnTo>
                    <a:pt x="432859" y="1020059"/>
                  </a:lnTo>
                  <a:lnTo>
                    <a:pt x="441854" y="1017944"/>
                  </a:lnTo>
                  <a:lnTo>
                    <a:pt x="450321" y="1015565"/>
                  </a:lnTo>
                  <a:lnTo>
                    <a:pt x="458523" y="1012921"/>
                  </a:lnTo>
                  <a:lnTo>
                    <a:pt x="466196" y="1009749"/>
                  </a:lnTo>
                  <a:lnTo>
                    <a:pt x="473869" y="1006312"/>
                  </a:lnTo>
                  <a:lnTo>
                    <a:pt x="481013" y="1003140"/>
                  </a:lnTo>
                  <a:lnTo>
                    <a:pt x="488157" y="999438"/>
                  </a:lnTo>
                  <a:lnTo>
                    <a:pt x="494771" y="995473"/>
                  </a:lnTo>
                  <a:lnTo>
                    <a:pt x="501386" y="991507"/>
                  </a:lnTo>
                  <a:lnTo>
                    <a:pt x="507736" y="987278"/>
                  </a:lnTo>
                  <a:lnTo>
                    <a:pt x="513821" y="983048"/>
                  </a:lnTo>
                  <a:lnTo>
                    <a:pt x="519113" y="978289"/>
                  </a:lnTo>
                  <a:lnTo>
                    <a:pt x="524669" y="973795"/>
                  </a:lnTo>
                  <a:lnTo>
                    <a:pt x="530225" y="969036"/>
                  </a:lnTo>
                  <a:lnTo>
                    <a:pt x="534988" y="964013"/>
                  </a:lnTo>
                  <a:lnTo>
                    <a:pt x="540015" y="959255"/>
                  </a:lnTo>
                  <a:lnTo>
                    <a:pt x="544248" y="953967"/>
                  </a:lnTo>
                  <a:lnTo>
                    <a:pt x="548746" y="948944"/>
                  </a:lnTo>
                  <a:lnTo>
                    <a:pt x="552715" y="943657"/>
                  </a:lnTo>
                  <a:lnTo>
                    <a:pt x="556684" y="938105"/>
                  </a:lnTo>
                  <a:lnTo>
                    <a:pt x="560388" y="932554"/>
                  </a:lnTo>
                  <a:lnTo>
                    <a:pt x="564092" y="927266"/>
                  </a:lnTo>
                  <a:lnTo>
                    <a:pt x="567267" y="921715"/>
                  </a:lnTo>
                  <a:lnTo>
                    <a:pt x="573352" y="910876"/>
                  </a:lnTo>
                  <a:lnTo>
                    <a:pt x="578644" y="899772"/>
                  </a:lnTo>
                  <a:lnTo>
                    <a:pt x="583407" y="888404"/>
                  </a:lnTo>
                  <a:lnTo>
                    <a:pt x="587375" y="877830"/>
                  </a:lnTo>
                  <a:lnTo>
                    <a:pt x="591080" y="867255"/>
                  </a:lnTo>
                  <a:lnTo>
                    <a:pt x="594255" y="856416"/>
                  </a:lnTo>
                  <a:lnTo>
                    <a:pt x="596636" y="846899"/>
                  </a:lnTo>
                  <a:lnTo>
                    <a:pt x="598752" y="837117"/>
                  </a:lnTo>
                  <a:lnTo>
                    <a:pt x="600605" y="828129"/>
                  </a:lnTo>
                  <a:lnTo>
                    <a:pt x="601928" y="819934"/>
                  </a:lnTo>
                  <a:lnTo>
                    <a:pt x="602721" y="812267"/>
                  </a:lnTo>
                  <a:lnTo>
                    <a:pt x="604044" y="799577"/>
                  </a:lnTo>
                  <a:lnTo>
                    <a:pt x="604573" y="790853"/>
                  </a:lnTo>
                  <a:lnTo>
                    <a:pt x="604573" y="786095"/>
                  </a:lnTo>
                  <a:lnTo>
                    <a:pt x="604573" y="544464"/>
                  </a:lnTo>
                  <a:lnTo>
                    <a:pt x="604838" y="538383"/>
                  </a:lnTo>
                  <a:lnTo>
                    <a:pt x="605896" y="532303"/>
                  </a:lnTo>
                  <a:lnTo>
                    <a:pt x="607219" y="526487"/>
                  </a:lnTo>
                  <a:lnTo>
                    <a:pt x="609336" y="521200"/>
                  </a:lnTo>
                  <a:lnTo>
                    <a:pt x="611982" y="515912"/>
                  </a:lnTo>
                  <a:lnTo>
                    <a:pt x="614892" y="510889"/>
                  </a:lnTo>
                  <a:lnTo>
                    <a:pt x="618332" y="506131"/>
                  </a:lnTo>
                  <a:lnTo>
                    <a:pt x="622300" y="501901"/>
                  </a:lnTo>
                  <a:lnTo>
                    <a:pt x="626534" y="497935"/>
                  </a:lnTo>
                  <a:lnTo>
                    <a:pt x="631296" y="494499"/>
                  </a:lnTo>
                  <a:lnTo>
                    <a:pt x="636323" y="491591"/>
                  </a:lnTo>
                  <a:lnTo>
                    <a:pt x="641350" y="488947"/>
                  </a:lnTo>
                  <a:lnTo>
                    <a:pt x="646907" y="487096"/>
                  </a:lnTo>
                  <a:lnTo>
                    <a:pt x="652992" y="485510"/>
                  </a:lnTo>
                  <a:lnTo>
                    <a:pt x="658813" y="484453"/>
                  </a:lnTo>
                  <a:lnTo>
                    <a:pt x="664898" y="484188"/>
                  </a:lnTo>
                  <a:lnTo>
                    <a:pt x="671248" y="484453"/>
                  </a:lnTo>
                  <a:lnTo>
                    <a:pt x="677069" y="485510"/>
                  </a:lnTo>
                  <a:lnTo>
                    <a:pt x="682890" y="487096"/>
                  </a:lnTo>
                  <a:lnTo>
                    <a:pt x="688711" y="488947"/>
                  </a:lnTo>
                  <a:lnTo>
                    <a:pt x="694003" y="491591"/>
                  </a:lnTo>
                  <a:lnTo>
                    <a:pt x="698765" y="494499"/>
                  </a:lnTo>
                  <a:lnTo>
                    <a:pt x="703528" y="497935"/>
                  </a:lnTo>
                  <a:lnTo>
                    <a:pt x="708026" y="501901"/>
                  </a:lnTo>
                  <a:lnTo>
                    <a:pt x="711994" y="506131"/>
                  </a:lnTo>
                  <a:lnTo>
                    <a:pt x="715169" y="510889"/>
                  </a:lnTo>
                  <a:lnTo>
                    <a:pt x="718344" y="515912"/>
                  </a:lnTo>
                  <a:lnTo>
                    <a:pt x="720726" y="521200"/>
                  </a:lnTo>
                  <a:lnTo>
                    <a:pt x="722842" y="526487"/>
                  </a:lnTo>
                  <a:lnTo>
                    <a:pt x="724430" y="532303"/>
                  </a:lnTo>
                  <a:lnTo>
                    <a:pt x="725223" y="538383"/>
                  </a:lnTo>
                  <a:lnTo>
                    <a:pt x="725488" y="544464"/>
                  </a:lnTo>
                  <a:lnTo>
                    <a:pt x="725488" y="786095"/>
                  </a:lnTo>
                  <a:lnTo>
                    <a:pt x="725223" y="797462"/>
                  </a:lnTo>
                  <a:lnTo>
                    <a:pt x="724694" y="809095"/>
                  </a:lnTo>
                  <a:lnTo>
                    <a:pt x="723636" y="821255"/>
                  </a:lnTo>
                  <a:lnTo>
                    <a:pt x="722313" y="833681"/>
                  </a:lnTo>
                  <a:lnTo>
                    <a:pt x="720461" y="846370"/>
                  </a:lnTo>
                  <a:lnTo>
                    <a:pt x="718080" y="859853"/>
                  </a:lnTo>
                  <a:lnTo>
                    <a:pt x="714905" y="873336"/>
                  </a:lnTo>
                  <a:lnTo>
                    <a:pt x="711465" y="886554"/>
                  </a:lnTo>
                  <a:lnTo>
                    <a:pt x="707496" y="900830"/>
                  </a:lnTo>
                  <a:lnTo>
                    <a:pt x="702998" y="914312"/>
                  </a:lnTo>
                  <a:lnTo>
                    <a:pt x="698236" y="928324"/>
                  </a:lnTo>
                  <a:lnTo>
                    <a:pt x="692415" y="942335"/>
                  </a:lnTo>
                  <a:lnTo>
                    <a:pt x="686065" y="956347"/>
                  </a:lnTo>
                  <a:lnTo>
                    <a:pt x="679186" y="970094"/>
                  </a:lnTo>
                  <a:lnTo>
                    <a:pt x="671513" y="983841"/>
                  </a:lnTo>
                  <a:lnTo>
                    <a:pt x="663311" y="997323"/>
                  </a:lnTo>
                  <a:lnTo>
                    <a:pt x="658813" y="1003933"/>
                  </a:lnTo>
                  <a:lnTo>
                    <a:pt x="654315" y="1010542"/>
                  </a:lnTo>
                  <a:lnTo>
                    <a:pt x="649552" y="1017151"/>
                  </a:lnTo>
                  <a:lnTo>
                    <a:pt x="644525" y="1023496"/>
                  </a:lnTo>
                  <a:lnTo>
                    <a:pt x="639498" y="1029841"/>
                  </a:lnTo>
                  <a:lnTo>
                    <a:pt x="634207" y="1035921"/>
                  </a:lnTo>
                  <a:lnTo>
                    <a:pt x="628650" y="1042001"/>
                  </a:lnTo>
                  <a:lnTo>
                    <a:pt x="623094" y="1048082"/>
                  </a:lnTo>
                  <a:lnTo>
                    <a:pt x="617009" y="1054162"/>
                  </a:lnTo>
                  <a:lnTo>
                    <a:pt x="610923" y="1059978"/>
                  </a:lnTo>
                  <a:lnTo>
                    <a:pt x="604838" y="1065530"/>
                  </a:lnTo>
                  <a:lnTo>
                    <a:pt x="598488" y="1071082"/>
                  </a:lnTo>
                  <a:lnTo>
                    <a:pt x="591873" y="1076369"/>
                  </a:lnTo>
                  <a:lnTo>
                    <a:pt x="584730" y="1081656"/>
                  </a:lnTo>
                  <a:lnTo>
                    <a:pt x="577850" y="1086944"/>
                  </a:lnTo>
                  <a:lnTo>
                    <a:pt x="570442" y="1091702"/>
                  </a:lnTo>
                  <a:lnTo>
                    <a:pt x="563034" y="1096461"/>
                  </a:lnTo>
                  <a:lnTo>
                    <a:pt x="555096" y="1101219"/>
                  </a:lnTo>
                  <a:lnTo>
                    <a:pt x="547159" y="1105714"/>
                  </a:lnTo>
                  <a:lnTo>
                    <a:pt x="538957" y="1109944"/>
                  </a:lnTo>
                  <a:lnTo>
                    <a:pt x="530755" y="1113909"/>
                  </a:lnTo>
                  <a:lnTo>
                    <a:pt x="522288" y="1117875"/>
                  </a:lnTo>
                  <a:lnTo>
                    <a:pt x="513292" y="1121576"/>
                  </a:lnTo>
                  <a:lnTo>
                    <a:pt x="504296" y="1125277"/>
                  </a:lnTo>
                  <a:lnTo>
                    <a:pt x="495036" y="1128185"/>
                  </a:lnTo>
                  <a:lnTo>
                    <a:pt x="485246" y="1131357"/>
                  </a:lnTo>
                  <a:lnTo>
                    <a:pt x="475721" y="1134001"/>
                  </a:lnTo>
                  <a:lnTo>
                    <a:pt x="465932" y="1136909"/>
                  </a:lnTo>
                  <a:lnTo>
                    <a:pt x="455613" y="1139288"/>
                  </a:lnTo>
                  <a:lnTo>
                    <a:pt x="445029" y="1141139"/>
                  </a:lnTo>
                  <a:lnTo>
                    <a:pt x="434182" y="1142989"/>
                  </a:lnTo>
                  <a:lnTo>
                    <a:pt x="423069" y="1144840"/>
                  </a:lnTo>
                  <a:lnTo>
                    <a:pt x="423069" y="1329896"/>
                  </a:lnTo>
                  <a:lnTo>
                    <a:pt x="664898" y="1329896"/>
                  </a:lnTo>
                  <a:lnTo>
                    <a:pt x="671248" y="1330161"/>
                  </a:lnTo>
                  <a:lnTo>
                    <a:pt x="677069" y="1331218"/>
                  </a:lnTo>
                  <a:lnTo>
                    <a:pt x="682890" y="1332540"/>
                  </a:lnTo>
                  <a:lnTo>
                    <a:pt x="688711" y="1334919"/>
                  </a:lnTo>
                  <a:lnTo>
                    <a:pt x="694003" y="1337299"/>
                  </a:lnTo>
                  <a:lnTo>
                    <a:pt x="698765" y="1340207"/>
                  </a:lnTo>
                  <a:lnTo>
                    <a:pt x="703528" y="1343643"/>
                  </a:lnTo>
                  <a:lnTo>
                    <a:pt x="708026" y="1347609"/>
                  </a:lnTo>
                  <a:lnTo>
                    <a:pt x="711994" y="1351839"/>
                  </a:lnTo>
                  <a:lnTo>
                    <a:pt x="715169" y="1356862"/>
                  </a:lnTo>
                  <a:lnTo>
                    <a:pt x="718344" y="1361620"/>
                  </a:lnTo>
                  <a:lnTo>
                    <a:pt x="720726" y="1366908"/>
                  </a:lnTo>
                  <a:lnTo>
                    <a:pt x="722842" y="1372195"/>
                  </a:lnTo>
                  <a:lnTo>
                    <a:pt x="724430" y="1378011"/>
                  </a:lnTo>
                  <a:lnTo>
                    <a:pt x="725223" y="1384092"/>
                  </a:lnTo>
                  <a:lnTo>
                    <a:pt x="725488" y="1390172"/>
                  </a:lnTo>
                  <a:lnTo>
                    <a:pt x="725223" y="1396517"/>
                  </a:lnTo>
                  <a:lnTo>
                    <a:pt x="724430" y="1402333"/>
                  </a:lnTo>
                  <a:lnTo>
                    <a:pt x="722842" y="1408149"/>
                  </a:lnTo>
                  <a:lnTo>
                    <a:pt x="720726" y="1413965"/>
                  </a:lnTo>
                  <a:lnTo>
                    <a:pt x="718344" y="1419252"/>
                  </a:lnTo>
                  <a:lnTo>
                    <a:pt x="715169" y="1424011"/>
                  </a:lnTo>
                  <a:lnTo>
                    <a:pt x="711994" y="1429034"/>
                  </a:lnTo>
                  <a:lnTo>
                    <a:pt x="708026" y="1433264"/>
                  </a:lnTo>
                  <a:lnTo>
                    <a:pt x="703528" y="1436965"/>
                  </a:lnTo>
                  <a:lnTo>
                    <a:pt x="698765" y="1440402"/>
                  </a:lnTo>
                  <a:lnTo>
                    <a:pt x="694003" y="1443574"/>
                  </a:lnTo>
                  <a:lnTo>
                    <a:pt x="688711" y="1445953"/>
                  </a:lnTo>
                  <a:lnTo>
                    <a:pt x="682890" y="1448068"/>
                  </a:lnTo>
                  <a:lnTo>
                    <a:pt x="677069" y="1449654"/>
                  </a:lnTo>
                  <a:lnTo>
                    <a:pt x="671248" y="1450447"/>
                  </a:lnTo>
                  <a:lnTo>
                    <a:pt x="664898" y="1450976"/>
                  </a:lnTo>
                  <a:lnTo>
                    <a:pt x="60589" y="1450976"/>
                  </a:lnTo>
                  <a:lnTo>
                    <a:pt x="54239" y="1450447"/>
                  </a:lnTo>
                  <a:lnTo>
                    <a:pt x="48419" y="1449654"/>
                  </a:lnTo>
                  <a:lnTo>
                    <a:pt x="42598" y="1448068"/>
                  </a:lnTo>
                  <a:lnTo>
                    <a:pt x="37041" y="1445953"/>
                  </a:lnTo>
                  <a:lnTo>
                    <a:pt x="31750" y="1443574"/>
                  </a:lnTo>
                  <a:lnTo>
                    <a:pt x="26723" y="1440402"/>
                  </a:lnTo>
                  <a:lnTo>
                    <a:pt x="21960" y="1436965"/>
                  </a:lnTo>
                  <a:lnTo>
                    <a:pt x="17727" y="1433264"/>
                  </a:lnTo>
                  <a:lnTo>
                    <a:pt x="13758" y="1429034"/>
                  </a:lnTo>
                  <a:lnTo>
                    <a:pt x="10319" y="1424011"/>
                  </a:lnTo>
                  <a:lnTo>
                    <a:pt x="7408" y="1419252"/>
                  </a:lnTo>
                  <a:lnTo>
                    <a:pt x="5027" y="1413965"/>
                  </a:lnTo>
                  <a:lnTo>
                    <a:pt x="2646" y="1408149"/>
                  </a:lnTo>
                  <a:lnTo>
                    <a:pt x="1323" y="1402333"/>
                  </a:lnTo>
                  <a:lnTo>
                    <a:pt x="264" y="1396517"/>
                  </a:lnTo>
                  <a:lnTo>
                    <a:pt x="0" y="1390172"/>
                  </a:lnTo>
                  <a:lnTo>
                    <a:pt x="264" y="1384092"/>
                  </a:lnTo>
                  <a:lnTo>
                    <a:pt x="1323" y="1378011"/>
                  </a:lnTo>
                  <a:lnTo>
                    <a:pt x="2646" y="1372195"/>
                  </a:lnTo>
                  <a:lnTo>
                    <a:pt x="5027" y="1366908"/>
                  </a:lnTo>
                  <a:lnTo>
                    <a:pt x="7408" y="1361620"/>
                  </a:lnTo>
                  <a:lnTo>
                    <a:pt x="10319" y="1356862"/>
                  </a:lnTo>
                  <a:lnTo>
                    <a:pt x="13758" y="1351839"/>
                  </a:lnTo>
                  <a:lnTo>
                    <a:pt x="17727" y="1347609"/>
                  </a:lnTo>
                  <a:lnTo>
                    <a:pt x="21960" y="1343643"/>
                  </a:lnTo>
                  <a:lnTo>
                    <a:pt x="26723" y="1340207"/>
                  </a:lnTo>
                  <a:lnTo>
                    <a:pt x="31750" y="1337299"/>
                  </a:lnTo>
                  <a:lnTo>
                    <a:pt x="37041" y="1334919"/>
                  </a:lnTo>
                  <a:lnTo>
                    <a:pt x="42598" y="1332540"/>
                  </a:lnTo>
                  <a:lnTo>
                    <a:pt x="48419" y="1331218"/>
                  </a:lnTo>
                  <a:lnTo>
                    <a:pt x="54239" y="1330161"/>
                  </a:lnTo>
                  <a:lnTo>
                    <a:pt x="60589" y="1329896"/>
                  </a:lnTo>
                  <a:lnTo>
                    <a:pt x="302419" y="1329896"/>
                  </a:lnTo>
                  <a:lnTo>
                    <a:pt x="302419" y="1144840"/>
                  </a:lnTo>
                  <a:lnTo>
                    <a:pt x="291571" y="1142989"/>
                  </a:lnTo>
                  <a:lnTo>
                    <a:pt x="280459" y="1141139"/>
                  </a:lnTo>
                  <a:lnTo>
                    <a:pt x="270140" y="1139288"/>
                  </a:lnTo>
                  <a:lnTo>
                    <a:pt x="259821" y="1136909"/>
                  </a:lnTo>
                  <a:lnTo>
                    <a:pt x="250032" y="1134001"/>
                  </a:lnTo>
                  <a:lnTo>
                    <a:pt x="240242" y="1131357"/>
                  </a:lnTo>
                  <a:lnTo>
                    <a:pt x="230452" y="1128185"/>
                  </a:lnTo>
                  <a:lnTo>
                    <a:pt x="221457" y="1125277"/>
                  </a:lnTo>
                  <a:lnTo>
                    <a:pt x="212196" y="1121576"/>
                  </a:lnTo>
                  <a:lnTo>
                    <a:pt x="203465" y="1117875"/>
                  </a:lnTo>
                  <a:lnTo>
                    <a:pt x="194734" y="1113909"/>
                  </a:lnTo>
                  <a:lnTo>
                    <a:pt x="186532" y="1109944"/>
                  </a:lnTo>
                  <a:lnTo>
                    <a:pt x="178329" y="1105714"/>
                  </a:lnTo>
                  <a:lnTo>
                    <a:pt x="170392" y="1101219"/>
                  </a:lnTo>
                  <a:lnTo>
                    <a:pt x="162454" y="1096461"/>
                  </a:lnTo>
                  <a:lnTo>
                    <a:pt x="155310" y="1091702"/>
                  </a:lnTo>
                  <a:lnTo>
                    <a:pt x="147902" y="1086944"/>
                  </a:lnTo>
                  <a:lnTo>
                    <a:pt x="140758" y="1081656"/>
                  </a:lnTo>
                  <a:lnTo>
                    <a:pt x="133879" y="1076369"/>
                  </a:lnTo>
                  <a:lnTo>
                    <a:pt x="127264" y="1071082"/>
                  </a:lnTo>
                  <a:lnTo>
                    <a:pt x="120650" y="1065530"/>
                  </a:lnTo>
                  <a:lnTo>
                    <a:pt x="114564" y="1059978"/>
                  </a:lnTo>
                  <a:lnTo>
                    <a:pt x="108479" y="1054162"/>
                  </a:lnTo>
                  <a:lnTo>
                    <a:pt x="102394" y="1048082"/>
                  </a:lnTo>
                  <a:lnTo>
                    <a:pt x="97102" y="1042001"/>
                  </a:lnTo>
                  <a:lnTo>
                    <a:pt x="91546" y="1035921"/>
                  </a:lnTo>
                  <a:lnTo>
                    <a:pt x="85989" y="1029841"/>
                  </a:lnTo>
                  <a:lnTo>
                    <a:pt x="81227" y="1023496"/>
                  </a:lnTo>
                  <a:lnTo>
                    <a:pt x="75935" y="1017151"/>
                  </a:lnTo>
                  <a:lnTo>
                    <a:pt x="71437" y="1010542"/>
                  </a:lnTo>
                  <a:lnTo>
                    <a:pt x="66675" y="1003933"/>
                  </a:lnTo>
                  <a:lnTo>
                    <a:pt x="62177" y="997323"/>
                  </a:lnTo>
                  <a:lnTo>
                    <a:pt x="53975" y="983841"/>
                  </a:lnTo>
                  <a:lnTo>
                    <a:pt x="46302" y="970094"/>
                  </a:lnTo>
                  <a:lnTo>
                    <a:pt x="39687" y="956347"/>
                  </a:lnTo>
                  <a:lnTo>
                    <a:pt x="33337" y="942335"/>
                  </a:lnTo>
                  <a:lnTo>
                    <a:pt x="27516" y="928324"/>
                  </a:lnTo>
                  <a:lnTo>
                    <a:pt x="22489" y="914312"/>
                  </a:lnTo>
                  <a:lnTo>
                    <a:pt x="17991" y="900830"/>
                  </a:lnTo>
                  <a:lnTo>
                    <a:pt x="14023" y="886554"/>
                  </a:lnTo>
                  <a:lnTo>
                    <a:pt x="10583" y="873336"/>
                  </a:lnTo>
                  <a:lnTo>
                    <a:pt x="7673" y="859853"/>
                  </a:lnTo>
                  <a:lnTo>
                    <a:pt x="5291" y="846370"/>
                  </a:lnTo>
                  <a:lnTo>
                    <a:pt x="3439" y="833681"/>
                  </a:lnTo>
                  <a:lnTo>
                    <a:pt x="1852" y="821255"/>
                  </a:lnTo>
                  <a:lnTo>
                    <a:pt x="1058" y="809095"/>
                  </a:lnTo>
                  <a:lnTo>
                    <a:pt x="264" y="797462"/>
                  </a:lnTo>
                  <a:lnTo>
                    <a:pt x="0" y="786095"/>
                  </a:lnTo>
                  <a:lnTo>
                    <a:pt x="0" y="544464"/>
                  </a:lnTo>
                  <a:lnTo>
                    <a:pt x="264" y="538383"/>
                  </a:lnTo>
                  <a:lnTo>
                    <a:pt x="1323" y="532303"/>
                  </a:lnTo>
                  <a:lnTo>
                    <a:pt x="2646" y="526487"/>
                  </a:lnTo>
                  <a:lnTo>
                    <a:pt x="5027" y="521200"/>
                  </a:lnTo>
                  <a:lnTo>
                    <a:pt x="7408" y="515912"/>
                  </a:lnTo>
                  <a:lnTo>
                    <a:pt x="10319" y="510889"/>
                  </a:lnTo>
                  <a:lnTo>
                    <a:pt x="13758" y="506131"/>
                  </a:lnTo>
                  <a:lnTo>
                    <a:pt x="17727" y="501901"/>
                  </a:lnTo>
                  <a:lnTo>
                    <a:pt x="21960" y="497935"/>
                  </a:lnTo>
                  <a:lnTo>
                    <a:pt x="26723" y="494499"/>
                  </a:lnTo>
                  <a:lnTo>
                    <a:pt x="31750" y="491591"/>
                  </a:lnTo>
                  <a:lnTo>
                    <a:pt x="37041" y="488947"/>
                  </a:lnTo>
                  <a:lnTo>
                    <a:pt x="42598" y="487096"/>
                  </a:lnTo>
                  <a:lnTo>
                    <a:pt x="48419" y="485510"/>
                  </a:lnTo>
                  <a:lnTo>
                    <a:pt x="54239" y="484453"/>
                  </a:lnTo>
                  <a:lnTo>
                    <a:pt x="60589" y="484188"/>
                  </a:lnTo>
                  <a:close/>
                  <a:moveTo>
                    <a:pt x="362612" y="0"/>
                  </a:moveTo>
                  <a:lnTo>
                    <a:pt x="372158" y="265"/>
                  </a:lnTo>
                  <a:lnTo>
                    <a:pt x="381438" y="1058"/>
                  </a:lnTo>
                  <a:lnTo>
                    <a:pt x="390454" y="2116"/>
                  </a:lnTo>
                  <a:lnTo>
                    <a:pt x="399204" y="3967"/>
                  </a:lnTo>
                  <a:lnTo>
                    <a:pt x="408219" y="5553"/>
                  </a:lnTo>
                  <a:lnTo>
                    <a:pt x="416705" y="8198"/>
                  </a:lnTo>
                  <a:lnTo>
                    <a:pt x="424925" y="11107"/>
                  </a:lnTo>
                  <a:lnTo>
                    <a:pt x="433145" y="14280"/>
                  </a:lnTo>
                  <a:lnTo>
                    <a:pt x="441630" y="17982"/>
                  </a:lnTo>
                  <a:lnTo>
                    <a:pt x="449054" y="21949"/>
                  </a:lnTo>
                  <a:lnTo>
                    <a:pt x="456744" y="26444"/>
                  </a:lnTo>
                  <a:lnTo>
                    <a:pt x="464169" y="30939"/>
                  </a:lnTo>
                  <a:lnTo>
                    <a:pt x="471328" y="36228"/>
                  </a:lnTo>
                  <a:lnTo>
                    <a:pt x="478222" y="41253"/>
                  </a:lnTo>
                  <a:lnTo>
                    <a:pt x="484851" y="47070"/>
                  </a:lnTo>
                  <a:lnTo>
                    <a:pt x="490950" y="53152"/>
                  </a:lnTo>
                  <a:lnTo>
                    <a:pt x="497049" y="59234"/>
                  </a:lnTo>
                  <a:lnTo>
                    <a:pt x="502882" y="66110"/>
                  </a:lnTo>
                  <a:lnTo>
                    <a:pt x="508186" y="72721"/>
                  </a:lnTo>
                  <a:lnTo>
                    <a:pt x="513224" y="80125"/>
                  </a:lnTo>
                  <a:lnTo>
                    <a:pt x="517997" y="87265"/>
                  </a:lnTo>
                  <a:lnTo>
                    <a:pt x="522504" y="94934"/>
                  </a:lnTo>
                  <a:lnTo>
                    <a:pt x="526482" y="102602"/>
                  </a:lnTo>
                  <a:lnTo>
                    <a:pt x="530194" y="110800"/>
                  </a:lnTo>
                  <a:lnTo>
                    <a:pt x="533111" y="118998"/>
                  </a:lnTo>
                  <a:lnTo>
                    <a:pt x="536293" y="127195"/>
                  </a:lnTo>
                  <a:lnTo>
                    <a:pt x="538679" y="136186"/>
                  </a:lnTo>
                  <a:lnTo>
                    <a:pt x="540536" y="144648"/>
                  </a:lnTo>
                  <a:lnTo>
                    <a:pt x="542392" y="153903"/>
                  </a:lnTo>
                  <a:lnTo>
                    <a:pt x="543187" y="162630"/>
                  </a:lnTo>
                  <a:lnTo>
                    <a:pt x="544248" y="172150"/>
                  </a:lnTo>
                  <a:lnTo>
                    <a:pt x="544513" y="181141"/>
                  </a:lnTo>
                  <a:lnTo>
                    <a:pt x="544513" y="483394"/>
                  </a:lnTo>
                  <a:lnTo>
                    <a:pt x="180975" y="483394"/>
                  </a:lnTo>
                  <a:lnTo>
                    <a:pt x="180975" y="181141"/>
                  </a:lnTo>
                  <a:lnTo>
                    <a:pt x="181240" y="172150"/>
                  </a:lnTo>
                  <a:lnTo>
                    <a:pt x="181771" y="162630"/>
                  </a:lnTo>
                  <a:lnTo>
                    <a:pt x="183097" y="153903"/>
                  </a:lnTo>
                  <a:lnTo>
                    <a:pt x="184422" y="144648"/>
                  </a:lnTo>
                  <a:lnTo>
                    <a:pt x="186809" y="136186"/>
                  </a:lnTo>
                  <a:lnTo>
                    <a:pt x="189195" y="127195"/>
                  </a:lnTo>
                  <a:lnTo>
                    <a:pt x="191847" y="118998"/>
                  </a:lnTo>
                  <a:lnTo>
                    <a:pt x="195294" y="110800"/>
                  </a:lnTo>
                  <a:lnTo>
                    <a:pt x="199006" y="102602"/>
                  </a:lnTo>
                  <a:lnTo>
                    <a:pt x="202984" y="94934"/>
                  </a:lnTo>
                  <a:lnTo>
                    <a:pt x="207226" y="87265"/>
                  </a:lnTo>
                  <a:lnTo>
                    <a:pt x="211999" y="80125"/>
                  </a:lnTo>
                  <a:lnTo>
                    <a:pt x="217037" y="72721"/>
                  </a:lnTo>
                  <a:lnTo>
                    <a:pt x="222341" y="66110"/>
                  </a:lnTo>
                  <a:lnTo>
                    <a:pt x="228174" y="59234"/>
                  </a:lnTo>
                  <a:lnTo>
                    <a:pt x="234008" y="53152"/>
                  </a:lnTo>
                  <a:lnTo>
                    <a:pt x="240372" y="47070"/>
                  </a:lnTo>
                  <a:lnTo>
                    <a:pt x="247266" y="41253"/>
                  </a:lnTo>
                  <a:lnTo>
                    <a:pt x="253895" y="36228"/>
                  </a:lnTo>
                  <a:lnTo>
                    <a:pt x="261054" y="30939"/>
                  </a:lnTo>
                  <a:lnTo>
                    <a:pt x="268479" y="26444"/>
                  </a:lnTo>
                  <a:lnTo>
                    <a:pt x="275903" y="21949"/>
                  </a:lnTo>
                  <a:lnTo>
                    <a:pt x="283858" y="17982"/>
                  </a:lnTo>
                  <a:lnTo>
                    <a:pt x="291813" y="14280"/>
                  </a:lnTo>
                  <a:lnTo>
                    <a:pt x="300033" y="11107"/>
                  </a:lnTo>
                  <a:lnTo>
                    <a:pt x="308518" y="8198"/>
                  </a:lnTo>
                  <a:lnTo>
                    <a:pt x="317269" y="5553"/>
                  </a:lnTo>
                  <a:lnTo>
                    <a:pt x="326019" y="3967"/>
                  </a:lnTo>
                  <a:lnTo>
                    <a:pt x="334770" y="2116"/>
                  </a:lnTo>
                  <a:lnTo>
                    <a:pt x="344050" y="1058"/>
                  </a:lnTo>
                  <a:lnTo>
                    <a:pt x="353331" y="265"/>
                  </a:lnTo>
                  <a:lnTo>
                    <a:pt x="362612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anchor="ctr">
              <a:scene3d>
                <a:camera prst="orthographicFront"/>
                <a:lightRig dir="t" rig="threePt"/>
              </a:scene3d>
              <a:sp3d>
                <a:contourClr>
                  <a:srgbClr val="FFFFFF"/>
                </a:contourClr>
              </a:sp3d>
            </a:bodyPr>
            <a:lstStyle>
              <a:defPPr>
                <a:defRPr lang="zh-CN"/>
              </a:defPPr>
              <a:lvl1pPr algn="l" eaLnBrk="0" fontAlgn="base" hangingPunct="0" rtl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1pPr>
              <a:lvl2pPr algn="l" eaLnBrk="0" fontAlgn="base" hangingPunct="0" marL="457200" rtl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2pPr>
              <a:lvl3pPr algn="l" eaLnBrk="0" fontAlgn="base" hangingPunct="0" marL="914400" rtl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3pPr>
              <a:lvl4pPr algn="l" eaLnBrk="0" fontAlgn="base" hangingPunct="0" marL="1371600" rtl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4pPr>
              <a:lvl5pPr algn="l" eaLnBrk="0" fontAlgn="base" hangingPunct="0" marL="1828800" rtl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5pPr>
              <a:lvl6pPr algn="l" defTabSz="914400" eaLnBrk="1" hangingPunct="1" latinLnBrk="0" marL="2286000" rtl="0"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6pPr>
              <a:lvl7pPr algn="l" defTabSz="914400" eaLnBrk="1" hangingPunct="1" latinLnBrk="0" marL="2743200" rtl="0"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7pPr>
              <a:lvl8pPr algn="l" defTabSz="914400" eaLnBrk="1" hangingPunct="1" latinLnBrk="0" marL="3200400" rtl="0"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8pPr>
              <a:lvl9pPr algn="l" defTabSz="914400" eaLnBrk="1" hangingPunct="1" latinLnBrk="0" marL="3657600" rtl="0"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9pPr>
            </a:lstStyle>
            <a:p>
              <a:pPr algn="ctr">
                <a:defRPr/>
              </a:pPr>
              <a:endParaRPr altLang="en-US" lang="zh-CN">
                <a:solidFill>
                  <a:srgbClr val="FFFFFF"/>
                </a:solidFill>
              </a:endParaRPr>
            </a:p>
          </p:txBody>
        </p:sp>
      </p:grpSp>
      <p:grpSp>
        <p:nvGrpSpPr>
          <p:cNvPr id="9" name="组合 8"/>
          <p:cNvGrpSpPr/>
          <p:nvPr/>
        </p:nvGrpSpPr>
        <p:grpSpPr>
          <a:xfrm>
            <a:off x="3600519" y="5681849"/>
            <a:ext cx="3397305" cy="109505"/>
            <a:chOff x="4020597" y="1674310"/>
            <a:chExt cx="3403442" cy="109703"/>
          </a:xfrm>
        </p:grpSpPr>
        <p:cxnSp>
          <p:nvCxnSpPr>
            <p:cNvPr id="61" name="直接连接符 60"/>
            <p:cNvCxnSpPr>
              <a:stCxn id="35" idx="0"/>
            </p:cNvCxnSpPr>
            <p:nvPr/>
          </p:nvCxnSpPr>
          <p:spPr>
            <a:xfrm>
              <a:off x="4020597" y="1675424"/>
              <a:ext cx="3386044" cy="43551"/>
            </a:xfrm>
            <a:prstGeom prst="line">
              <a:avLst/>
            </a:prstGeom>
            <a:noFill/>
            <a:ln algn="ctr" cap="flat" cmpd="sng" w="19050">
              <a:solidFill>
                <a:sysClr lastClr="FFFFFF" val="window">
                  <a:lumMod val="50000"/>
                </a:sysClr>
              </a:solidFill>
              <a:prstDash val="sysDot"/>
              <a:miter lim="800000"/>
            </a:ln>
            <a:effectLst/>
          </p:spPr>
        </p:cxnSp>
        <p:sp>
          <p:nvSpPr>
            <p:cNvPr id="62" name="椭圆 61"/>
            <p:cNvSpPr/>
            <p:nvPr/>
          </p:nvSpPr>
          <p:spPr>
            <a:xfrm>
              <a:off x="7314336" y="1674310"/>
              <a:ext cx="109703" cy="109703"/>
            </a:xfrm>
            <a:prstGeom prst="ellipse">
              <a:avLst/>
            </a:prstGeom>
            <a:solidFill>
              <a:sysClr lastClr="FFFFFF" val="window">
                <a:lumMod val="50000"/>
              </a:sysClr>
            </a:solidFill>
            <a:ln algn="ctr" cap="flat" cmpd="sng" w="12700">
              <a:noFill/>
              <a:prstDash val="solid"/>
              <a:miter lim="800000"/>
            </a:ln>
            <a:effectLst/>
          </p:spPr>
          <p:txBody>
            <a:bodyPr anchor="ctr" rtlCol="0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005A9E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</p:grpSp>
      <p:grpSp>
        <p:nvGrpSpPr>
          <p:cNvPr id="10" name="组合 9"/>
          <p:cNvGrpSpPr/>
          <p:nvPr/>
        </p:nvGrpSpPr>
        <p:grpSpPr>
          <a:xfrm>
            <a:off x="4763546" y="4686697"/>
            <a:ext cx="2234278" cy="109505"/>
            <a:chOff x="5185725" y="1674310"/>
            <a:chExt cx="2238314" cy="109703"/>
          </a:xfrm>
        </p:grpSpPr>
        <p:cxnSp>
          <p:nvCxnSpPr>
            <p:cNvPr id="59" name="直接连接符 58"/>
            <p:cNvCxnSpPr/>
            <p:nvPr/>
          </p:nvCxnSpPr>
          <p:spPr>
            <a:xfrm>
              <a:off x="5185725" y="1718973"/>
              <a:ext cx="2121855" cy="0"/>
            </a:xfrm>
            <a:prstGeom prst="line">
              <a:avLst/>
            </a:prstGeom>
            <a:noFill/>
            <a:ln algn="ctr" cap="flat" cmpd="sng" w="19050">
              <a:solidFill>
                <a:sysClr lastClr="FFFFFF" val="window">
                  <a:lumMod val="50000"/>
                </a:sysClr>
              </a:solidFill>
              <a:prstDash val="sysDot"/>
              <a:miter lim="800000"/>
            </a:ln>
            <a:effectLst/>
          </p:spPr>
        </p:cxnSp>
        <p:sp>
          <p:nvSpPr>
            <p:cNvPr id="60" name="椭圆 59"/>
            <p:cNvSpPr/>
            <p:nvPr/>
          </p:nvSpPr>
          <p:spPr>
            <a:xfrm>
              <a:off x="7314336" y="1674310"/>
              <a:ext cx="109703" cy="109703"/>
            </a:xfrm>
            <a:prstGeom prst="ellipse">
              <a:avLst/>
            </a:prstGeom>
            <a:solidFill>
              <a:sysClr lastClr="FFFFFF" val="window">
                <a:lumMod val="50000"/>
              </a:sysClr>
            </a:solidFill>
            <a:ln algn="ctr" cap="flat" cmpd="sng" w="12700">
              <a:noFill/>
              <a:prstDash val="solid"/>
              <a:miter lim="800000"/>
            </a:ln>
            <a:effectLst/>
          </p:spPr>
          <p:txBody>
            <a:bodyPr anchor="ctr" rtlCol="0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005A9E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</p:grpSp>
      <p:grpSp>
        <p:nvGrpSpPr>
          <p:cNvPr id="11" name="组合 10"/>
          <p:cNvGrpSpPr/>
          <p:nvPr/>
        </p:nvGrpSpPr>
        <p:grpSpPr>
          <a:xfrm>
            <a:off x="5183244" y="3691545"/>
            <a:ext cx="1814580" cy="109505"/>
            <a:chOff x="5606181" y="1674310"/>
            <a:chExt cx="1817858" cy="109703"/>
          </a:xfrm>
        </p:grpSpPr>
        <p:cxnSp>
          <p:nvCxnSpPr>
            <p:cNvPr id="57" name="直接连接符 56"/>
            <p:cNvCxnSpPr/>
            <p:nvPr/>
          </p:nvCxnSpPr>
          <p:spPr>
            <a:xfrm flipV="1">
              <a:off x="5606181" y="1718973"/>
              <a:ext cx="1701399" cy="5094"/>
            </a:xfrm>
            <a:prstGeom prst="line">
              <a:avLst/>
            </a:prstGeom>
            <a:noFill/>
            <a:ln algn="ctr" cap="flat" cmpd="sng" w="19050">
              <a:solidFill>
                <a:sysClr lastClr="FFFFFF" val="window">
                  <a:lumMod val="50000"/>
                </a:sysClr>
              </a:solidFill>
              <a:prstDash val="sysDot"/>
              <a:miter lim="800000"/>
            </a:ln>
            <a:effectLst/>
          </p:spPr>
        </p:cxnSp>
        <p:sp>
          <p:nvSpPr>
            <p:cNvPr id="58" name="椭圆 57"/>
            <p:cNvSpPr/>
            <p:nvPr/>
          </p:nvSpPr>
          <p:spPr>
            <a:xfrm>
              <a:off x="7314336" y="1674310"/>
              <a:ext cx="109703" cy="109703"/>
            </a:xfrm>
            <a:prstGeom prst="ellipse">
              <a:avLst/>
            </a:prstGeom>
            <a:solidFill>
              <a:sysClr lastClr="FFFFFF" val="window">
                <a:lumMod val="50000"/>
              </a:sysClr>
            </a:solidFill>
            <a:ln algn="ctr" cap="flat" cmpd="sng" w="12700">
              <a:noFill/>
              <a:prstDash val="solid"/>
              <a:miter lim="800000"/>
            </a:ln>
            <a:effectLst/>
          </p:spPr>
          <p:txBody>
            <a:bodyPr anchor="ctr" rtlCol="0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005A9E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</p:grpSp>
      <p:grpSp>
        <p:nvGrpSpPr>
          <p:cNvPr id="12" name="组合 11"/>
          <p:cNvGrpSpPr/>
          <p:nvPr/>
        </p:nvGrpSpPr>
        <p:grpSpPr>
          <a:xfrm>
            <a:off x="4727320" y="2696393"/>
            <a:ext cx="2270504" cy="109505"/>
            <a:chOff x="5149433" y="1674310"/>
            <a:chExt cx="2274606" cy="109703"/>
          </a:xfrm>
        </p:grpSpPr>
        <p:cxnSp>
          <p:nvCxnSpPr>
            <p:cNvPr id="55" name="直接连接符 54"/>
            <p:cNvCxnSpPr/>
            <p:nvPr/>
          </p:nvCxnSpPr>
          <p:spPr>
            <a:xfrm flipV="1">
              <a:off x="5149433" y="1718973"/>
              <a:ext cx="2158147" cy="6462"/>
            </a:xfrm>
            <a:prstGeom prst="line">
              <a:avLst/>
            </a:prstGeom>
            <a:noFill/>
            <a:ln algn="ctr" cap="flat" cmpd="sng" w="19050">
              <a:solidFill>
                <a:sysClr lastClr="FFFFFF" val="window">
                  <a:lumMod val="50000"/>
                </a:sysClr>
              </a:solidFill>
              <a:prstDash val="sysDot"/>
              <a:miter lim="800000"/>
            </a:ln>
            <a:effectLst/>
          </p:spPr>
        </p:cxnSp>
        <p:sp>
          <p:nvSpPr>
            <p:cNvPr id="56" name="椭圆 55"/>
            <p:cNvSpPr/>
            <p:nvPr/>
          </p:nvSpPr>
          <p:spPr>
            <a:xfrm>
              <a:off x="7314336" y="1674310"/>
              <a:ext cx="109703" cy="109703"/>
            </a:xfrm>
            <a:prstGeom prst="ellipse">
              <a:avLst/>
            </a:prstGeom>
            <a:solidFill>
              <a:sysClr lastClr="FFFFFF" val="window">
                <a:lumMod val="50000"/>
              </a:sysClr>
            </a:solidFill>
            <a:ln algn="ctr" cap="flat" cmpd="sng" w="12700">
              <a:noFill/>
              <a:prstDash val="solid"/>
              <a:miter lim="800000"/>
            </a:ln>
            <a:effectLst/>
          </p:spPr>
          <p:txBody>
            <a:bodyPr anchor="ctr" rtlCol="0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005A9E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</p:grpSp>
      <p:grpSp>
        <p:nvGrpSpPr>
          <p:cNvPr id="13" name="组合 12"/>
          <p:cNvGrpSpPr/>
          <p:nvPr/>
        </p:nvGrpSpPr>
        <p:grpSpPr>
          <a:xfrm>
            <a:off x="3484914" y="1701241"/>
            <a:ext cx="3512910" cy="109505"/>
            <a:chOff x="3904783" y="1674310"/>
            <a:chExt cx="3519256" cy="109703"/>
          </a:xfrm>
        </p:grpSpPr>
        <p:cxnSp>
          <p:nvCxnSpPr>
            <p:cNvPr id="53" name="直接连接符 52"/>
            <p:cNvCxnSpPr/>
            <p:nvPr/>
          </p:nvCxnSpPr>
          <p:spPr>
            <a:xfrm flipV="1">
              <a:off x="3904783" y="1718973"/>
              <a:ext cx="3402797" cy="10188"/>
            </a:xfrm>
            <a:prstGeom prst="line">
              <a:avLst/>
            </a:prstGeom>
            <a:noFill/>
            <a:ln algn="ctr" cap="flat" cmpd="sng" w="19050">
              <a:solidFill>
                <a:sysClr lastClr="FFFFFF" val="window">
                  <a:lumMod val="50000"/>
                </a:sysClr>
              </a:solidFill>
              <a:prstDash val="sysDot"/>
              <a:miter lim="800000"/>
            </a:ln>
            <a:effectLst/>
          </p:spPr>
        </p:cxnSp>
        <p:sp>
          <p:nvSpPr>
            <p:cNvPr id="54" name="椭圆 53"/>
            <p:cNvSpPr/>
            <p:nvPr/>
          </p:nvSpPr>
          <p:spPr>
            <a:xfrm>
              <a:off x="7314336" y="1674310"/>
              <a:ext cx="109703" cy="109703"/>
            </a:xfrm>
            <a:prstGeom prst="ellipse">
              <a:avLst/>
            </a:prstGeom>
            <a:solidFill>
              <a:sysClr lastClr="FFFFFF" val="window">
                <a:lumMod val="50000"/>
              </a:sysClr>
            </a:solidFill>
            <a:ln algn="ctr" cap="flat" cmpd="sng" w="12700">
              <a:noFill/>
              <a:prstDash val="solid"/>
              <a:miter lim="800000"/>
            </a:ln>
            <a:effectLst/>
          </p:spPr>
          <p:txBody>
            <a:bodyPr anchor="ctr" rtlCol="0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005A9E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</p:grpSp>
      <p:sp>
        <p:nvSpPr>
          <p:cNvPr id="14" name="任意多边形 13"/>
          <p:cNvSpPr/>
          <p:nvPr/>
        </p:nvSpPr>
        <p:spPr>
          <a:xfrm>
            <a:off x="2784155" y="1661821"/>
            <a:ext cx="2067605" cy="4136356"/>
          </a:xfrm>
          <a:custGeom>
            <a:gdLst>
              <a:gd fmla="*/ 0 w 2468160" name="connsiteX0"/>
              <a:gd fmla="*/ 0 h 4937688" name="connsiteY0"/>
              <a:gd fmla="*/ 251709 w 2468160" name="connsiteX1"/>
              <a:gd fmla="*/ 12711 h 4937688" name="connsiteY1"/>
              <a:gd fmla="*/ 2468160 w 2468160" name="connsiteX2"/>
              <a:gd fmla="*/ 2468844 h 4937688" name="connsiteY2"/>
              <a:gd fmla="*/ 251709 w 2468160" name="connsiteX3"/>
              <a:gd fmla="*/ 4924978 h 4937688" name="connsiteY3"/>
              <a:gd fmla="*/ 0 w 2468160" name="connsiteX4"/>
              <a:gd fmla="*/ 4937688 h 4937688" name="connsiteY4"/>
              <a:gd fmla="*/ 0 w 2468160" name="connsiteX5"/>
              <a:gd fmla="*/ 4688120 h 4937688" name="connsiteY5"/>
              <a:gd fmla="*/ 226192 w 2468160" name="connsiteX6"/>
              <a:gd fmla="*/ 4676698 h 4937688" name="connsiteY6"/>
              <a:gd fmla="*/ 2218592 w 2468160" name="connsiteX7"/>
              <a:gd fmla="*/ 2468844 h 4937688" name="connsiteY7"/>
              <a:gd fmla="*/ 226192 w 2468160" name="connsiteX8"/>
              <a:gd fmla="*/ 260990 h 4937688" name="connsiteY8"/>
              <a:gd fmla="*/ 0 w 2468160" name="connsiteX9"/>
              <a:gd fmla="*/ 249569 h 4937688" name="connsiteY9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b="b" l="l" r="r" t="t"/>
            <a:pathLst>
              <a:path h="4937688" w="2468160">
                <a:moveTo>
                  <a:pt x="0" y="0"/>
                </a:moveTo>
                <a:lnTo>
                  <a:pt x="251709" y="12711"/>
                </a:lnTo>
                <a:cubicBezTo>
                  <a:pt x="1496657" y="139142"/>
                  <a:pt x="2468160" y="1190539"/>
                  <a:pt x="2468160" y="2468844"/>
                </a:cubicBezTo>
                <a:cubicBezTo>
                  <a:pt x="2468160" y="3747149"/>
                  <a:pt x="1496657" y="4798546"/>
                  <a:pt x="251709" y="4924978"/>
                </a:cubicBezTo>
                <a:lnTo>
                  <a:pt x="0" y="4937688"/>
                </a:lnTo>
                <a:lnTo>
                  <a:pt x="0" y="4688120"/>
                </a:lnTo>
                <a:lnTo>
                  <a:pt x="226192" y="4676698"/>
                </a:lnTo>
                <a:cubicBezTo>
                  <a:pt x="1345293" y="4563047"/>
                  <a:pt x="2218592" y="3617931"/>
                  <a:pt x="2218592" y="2468844"/>
                </a:cubicBezTo>
                <a:cubicBezTo>
                  <a:pt x="2218592" y="1319758"/>
                  <a:pt x="1345293" y="374641"/>
                  <a:pt x="226192" y="260990"/>
                </a:cubicBezTo>
                <a:lnTo>
                  <a:pt x="0" y="249569"/>
                </a:lnTo>
                <a:close/>
              </a:path>
            </a:pathLst>
          </a:custGeom>
          <a:solidFill>
            <a:sysClr lastClr="FFFFFF" val="window">
              <a:lumMod val="95000"/>
            </a:sysClr>
          </a:solidFill>
          <a:ln algn="ctr" cap="flat" cmpd="sng" w="12700">
            <a:noFill/>
            <a:prstDash val="solid"/>
            <a:miter lim="800000"/>
          </a:ln>
          <a:effectLst>
            <a:innerShdw blurRad="76200" dir="13500000" dist="38100">
              <a:prstClr val="black">
                <a:alpha val="50000"/>
              </a:prstClr>
            </a:innerShdw>
          </a:effectLst>
        </p:spPr>
        <p:txBody>
          <a:bodyPr anchor="ctr" rtlCol="0"/>
          <a:lstStyle/>
          <a:p>
            <a:pPr algn="ctr"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altLang="en-US" b="0" baseline="0" cap="none" i="0" kern="0" kumimoji="0" lang="zh-CN" noProof="0" normalizeH="0" spc="0" strike="noStrike" sz="1800" u="none">
              <a:ln>
                <a:noFill/>
              </a:ln>
              <a:solidFill>
                <a:srgbClr val="005A9E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grpSp>
        <p:nvGrpSpPr>
          <p:cNvPr id="67" name="组合 66"/>
          <p:cNvGrpSpPr/>
          <p:nvPr/>
        </p:nvGrpSpPr>
        <p:grpSpPr>
          <a:xfrm>
            <a:off x="2722934" y="1323832"/>
            <a:ext cx="1127347" cy="1293223"/>
            <a:chOff x="2722934" y="1323832"/>
            <a:chExt cx="1127347" cy="1293223"/>
          </a:xfrm>
        </p:grpSpPr>
        <p:sp>
          <p:nvSpPr>
            <p:cNvPr id="37" name="圆角矩形 36"/>
            <p:cNvSpPr/>
            <p:nvPr/>
          </p:nvSpPr>
          <p:spPr>
            <a:xfrm rot="2760000">
              <a:off x="2734301" y="1501076"/>
              <a:ext cx="1293223" cy="938736"/>
            </a:xfrm>
            <a:prstGeom prst="roundRect">
              <a:avLst>
                <a:gd fmla="val 47577" name="adj"/>
              </a:avLst>
            </a:prstGeom>
            <a:gradFill>
              <a:gsLst>
                <a:gs pos="0">
                  <a:sysClr lastClr="000000" val="windowText"/>
                </a:gs>
                <a:gs pos="100000">
                  <a:srgbClr val="E8E8E8">
                    <a:alpha val="0"/>
                  </a:srgbClr>
                </a:gs>
              </a:gsLst>
              <a:lin ang="0" scaled="0"/>
            </a:gradFill>
            <a:ln algn="ctr" cap="flat" cmpd="sng" w="12700">
              <a:noFill/>
              <a:prstDash val="solid"/>
              <a:miter lim="800000"/>
            </a:ln>
            <a:effectLst>
              <a:softEdge rad="63500"/>
            </a:effectLst>
          </p:spPr>
          <p:txBody>
            <a:bodyPr anchor="ctr" rtlCol="0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005A9E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39" name="圆角矩形 38"/>
            <p:cNvSpPr/>
            <p:nvPr/>
          </p:nvSpPr>
          <p:spPr>
            <a:xfrm rot="2760000">
              <a:off x="2801121" y="1594831"/>
              <a:ext cx="1126688" cy="733577"/>
            </a:xfrm>
            <a:prstGeom prst="roundRect">
              <a:avLst>
                <a:gd fmla="val 47577" name="adj"/>
              </a:avLst>
            </a:prstGeom>
            <a:gradFill>
              <a:gsLst>
                <a:gs pos="0">
                  <a:sysClr lastClr="000000" val="windowText">
                    <a:alpha val="66000"/>
                  </a:sysClr>
                </a:gs>
                <a:gs pos="100000">
                  <a:srgbClr val="E8E8E8">
                    <a:alpha val="0"/>
                  </a:srgbClr>
                </a:gs>
              </a:gsLst>
              <a:lin ang="0" scaled="0"/>
            </a:gradFill>
            <a:ln algn="ctr" cap="flat" cmpd="sng" w="12700">
              <a:noFill/>
              <a:prstDash val="solid"/>
              <a:miter lim="800000"/>
            </a:ln>
            <a:effectLst>
              <a:softEdge rad="63500"/>
            </a:effectLst>
          </p:spPr>
          <p:txBody>
            <a:bodyPr anchor="ctr" rtlCol="0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005A9E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grpSp>
          <p:nvGrpSpPr>
            <p:cNvPr id="7" name="组合 6"/>
            <p:cNvGrpSpPr/>
            <p:nvPr/>
          </p:nvGrpSpPr>
          <p:grpSpPr>
            <a:xfrm>
              <a:off x="2722934" y="1385081"/>
              <a:ext cx="874720" cy="725400"/>
              <a:chOff x="2722934" y="1385081"/>
              <a:chExt cx="874720" cy="725400"/>
            </a:xfrm>
          </p:grpSpPr>
          <p:grpSp>
            <p:nvGrpSpPr>
              <p:cNvPr id="4" name="组合 3"/>
              <p:cNvGrpSpPr/>
              <p:nvPr/>
            </p:nvGrpSpPr>
            <p:grpSpPr>
              <a:xfrm>
                <a:off x="2738158" y="1385081"/>
                <a:ext cx="818477" cy="725400"/>
                <a:chOff x="2738158" y="1385081"/>
                <a:chExt cx="818477" cy="725400"/>
              </a:xfrm>
            </p:grpSpPr>
            <p:sp>
              <p:nvSpPr>
                <p:cNvPr id="38" name="Freeform 5"/>
                <p:cNvSpPr/>
                <p:nvPr/>
              </p:nvSpPr>
              <p:spPr bwMode="auto">
                <a:xfrm rot="10800000">
                  <a:off x="2738158" y="1385081"/>
                  <a:ext cx="818477" cy="725400"/>
                </a:xfrm>
                <a:custGeom>
                  <a:gdLst>
                    <a:gd fmla="*/ 407 w 1375" name="T0"/>
                    <a:gd fmla="*/ 1218 h 1218" name="T1"/>
                    <a:gd fmla="*/ 299 w 1375" name="T2"/>
                    <a:gd fmla="*/ 1156 h 1218" name="T3"/>
                    <a:gd fmla="*/ 19 w 1375" name="T4"/>
                    <a:gd fmla="*/ 671 h 1218" name="T5"/>
                    <a:gd fmla="*/ 19 w 1375" name="T6"/>
                    <a:gd fmla="*/ 547 h 1218" name="T7"/>
                    <a:gd fmla="*/ 299 w 1375" name="T8"/>
                    <a:gd fmla="*/ 62 h 1218" name="T9"/>
                    <a:gd fmla="*/ 407 w 1375" name="T10"/>
                    <a:gd fmla="*/ 0 h 1218" name="T11"/>
                    <a:gd fmla="*/ 967 w 1375" name="T12"/>
                    <a:gd fmla="*/ 0 h 1218" name="T13"/>
                    <a:gd fmla="*/ 1075 w 1375" name="T14"/>
                    <a:gd fmla="*/ 62 h 1218" name="T15"/>
                    <a:gd fmla="*/ 1355 w 1375" name="T16"/>
                    <a:gd fmla="*/ 547 h 1218" name="T17"/>
                    <a:gd fmla="*/ 1355 w 1375" name="T18"/>
                    <a:gd fmla="*/ 671 h 1218" name="T19"/>
                    <a:gd fmla="*/ 1075 w 1375" name="T20"/>
                    <a:gd fmla="*/ 1156 h 1218" name="T21"/>
                    <a:gd fmla="*/ 967 w 1375" name="T22"/>
                    <a:gd fmla="*/ 1218 h 1218" name="T23"/>
                    <a:gd fmla="*/ 407 w 1375" name="T24"/>
                    <a:gd fmla="*/ 1218 h 1218" name="T25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b="b" l="0" r="r" t="0"/>
                  <a:pathLst>
                    <a:path h="1218" w="1375">
                      <a:moveTo>
                        <a:pt x="407" y="1218"/>
                      </a:moveTo>
                      <a:cubicBezTo>
                        <a:pt x="368" y="1218"/>
                        <a:pt x="319" y="1190"/>
                        <a:pt x="299" y="1156"/>
                      </a:cubicBezTo>
                      <a:cubicBezTo>
                        <a:pt x="19" y="671"/>
                        <a:pt x="19" y="671"/>
                        <a:pt x="19" y="671"/>
                      </a:cubicBezTo>
                      <a:cubicBezTo>
                        <a:pt x="0" y="637"/>
                        <a:pt x="0" y="581"/>
                        <a:pt x="19" y="547"/>
                      </a:cubicBezTo>
                      <a:cubicBezTo>
                        <a:pt x="299" y="62"/>
                        <a:pt x="299" y="62"/>
                        <a:pt x="299" y="62"/>
                      </a:cubicBezTo>
                      <a:cubicBezTo>
                        <a:pt x="319" y="28"/>
                        <a:pt x="368" y="0"/>
                        <a:pt x="407" y="0"/>
                      </a:cubicBezTo>
                      <a:cubicBezTo>
                        <a:pt x="967" y="0"/>
                        <a:pt x="967" y="0"/>
                        <a:pt x="967" y="0"/>
                      </a:cubicBezTo>
                      <a:cubicBezTo>
                        <a:pt x="1007" y="0"/>
                        <a:pt x="1055" y="28"/>
                        <a:pt x="1075" y="62"/>
                      </a:cubicBezTo>
                      <a:cubicBezTo>
                        <a:pt x="1355" y="547"/>
                        <a:pt x="1355" y="547"/>
                        <a:pt x="1355" y="547"/>
                      </a:cubicBezTo>
                      <a:cubicBezTo>
                        <a:pt x="1375" y="581"/>
                        <a:pt x="1375" y="637"/>
                        <a:pt x="1355" y="671"/>
                      </a:cubicBezTo>
                      <a:cubicBezTo>
                        <a:pt x="1075" y="1156"/>
                        <a:pt x="1075" y="1156"/>
                        <a:pt x="1075" y="1156"/>
                      </a:cubicBezTo>
                      <a:cubicBezTo>
                        <a:pt x="1055" y="1190"/>
                        <a:pt x="1007" y="1218"/>
                        <a:pt x="967" y="1218"/>
                      </a:cubicBezTo>
                      <a:lnTo>
                        <a:pt x="407" y="1218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ysClr lastClr="FFFFFF" val="window"/>
                    </a:gs>
                    <a:gs pos="73000">
                      <a:srgbClr val="ECECEC"/>
                    </a:gs>
                    <a:gs pos="100000">
                      <a:srgbClr val="D9D9D9"/>
                    </a:gs>
                  </a:gsLst>
                  <a:lin ang="2700000" scaled="1"/>
                </a:gradFill>
                <a:ln w="19050">
                  <a:gradFill flip="none" rotWithShape="1">
                    <a:gsLst>
                      <a:gs pos="29000">
                        <a:srgbClr val="E0E0E0"/>
                      </a:gs>
                      <a:gs pos="0">
                        <a:srgbClr val="999999"/>
                      </a:gs>
                      <a:gs pos="83000">
                        <a:sysClr lastClr="FFFFFF" val="window"/>
                      </a:gs>
                    </a:gsLst>
                    <a:lin ang="2700000" scaled="1"/>
                  </a:gradFill>
                </a:ln>
                <a:effectLst>
                  <a:outerShdw algn="tl" blurRad="203200" dir="2700000" dist="63500" rotWithShape="0">
                    <a:prstClr val="black">
                      <a:alpha val="32000"/>
                    </a:prstClr>
                  </a:outerShdw>
                </a:effectLst>
              </p:spPr>
              <p:txBody>
                <a:bodyPr anchor="t" anchorCtr="0" bIns="45720" compatLnSpc="1" lIns="91440" numCol="1" rIns="91440" tIns="45720" vert="horz" wrap="square">
                  <a:prstTxWarp prst="textNoShape">
                    <a:avLst/>
                  </a:prstTxWarp>
                </a:bodyPr>
                <a:lstStyle/>
                <a:p>
                  <a:pPr defTabSz="914400" eaLnBrk="1" fontAlgn="auto" hangingPunct="1" indent="0" latinLnBrk="0" lvl="0" marL="0" marR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endParaRPr altLang="en-US" b="0" baseline="0" cap="none" i="0" kern="0" kumimoji="0" lang="zh-CN" noProof="0" normalizeH="0" spc="0" strike="noStrike" sz="1800" u="none">
                    <a:ln>
                      <a:noFill/>
                    </a:ln>
                    <a:solidFill>
                      <a:srgbClr val="005A9E"/>
                    </a:solidFill>
                    <a:effectLst/>
                    <a:uLnTx/>
                    <a:uFillTx/>
                    <a:cs typeface="+mn-ea"/>
                    <a:sym typeface="+mn-lt"/>
                  </a:endParaRPr>
                </a:p>
              </p:txBody>
            </p:sp>
            <p:sp>
              <p:nvSpPr>
                <p:cNvPr id="40" name="Freeform 5"/>
                <p:cNvSpPr/>
                <p:nvPr/>
              </p:nvSpPr>
              <p:spPr bwMode="auto">
                <a:xfrm rot="10800000">
                  <a:off x="2829040" y="1465629"/>
                  <a:ext cx="636712" cy="564306"/>
                </a:xfrm>
                <a:custGeom>
                  <a:gdLst>
                    <a:gd fmla="*/ 407 w 1375" name="T0"/>
                    <a:gd fmla="*/ 1218 h 1218" name="T1"/>
                    <a:gd fmla="*/ 299 w 1375" name="T2"/>
                    <a:gd fmla="*/ 1156 h 1218" name="T3"/>
                    <a:gd fmla="*/ 19 w 1375" name="T4"/>
                    <a:gd fmla="*/ 671 h 1218" name="T5"/>
                    <a:gd fmla="*/ 19 w 1375" name="T6"/>
                    <a:gd fmla="*/ 547 h 1218" name="T7"/>
                    <a:gd fmla="*/ 299 w 1375" name="T8"/>
                    <a:gd fmla="*/ 62 h 1218" name="T9"/>
                    <a:gd fmla="*/ 407 w 1375" name="T10"/>
                    <a:gd fmla="*/ 0 h 1218" name="T11"/>
                    <a:gd fmla="*/ 967 w 1375" name="T12"/>
                    <a:gd fmla="*/ 0 h 1218" name="T13"/>
                    <a:gd fmla="*/ 1075 w 1375" name="T14"/>
                    <a:gd fmla="*/ 62 h 1218" name="T15"/>
                    <a:gd fmla="*/ 1355 w 1375" name="T16"/>
                    <a:gd fmla="*/ 547 h 1218" name="T17"/>
                    <a:gd fmla="*/ 1355 w 1375" name="T18"/>
                    <a:gd fmla="*/ 671 h 1218" name="T19"/>
                    <a:gd fmla="*/ 1075 w 1375" name="T20"/>
                    <a:gd fmla="*/ 1156 h 1218" name="T21"/>
                    <a:gd fmla="*/ 967 w 1375" name="T22"/>
                    <a:gd fmla="*/ 1218 h 1218" name="T23"/>
                    <a:gd fmla="*/ 407 w 1375" name="T24"/>
                    <a:gd fmla="*/ 1218 h 1218" name="T25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b="b" l="0" r="r" t="0"/>
                  <a:pathLst>
                    <a:path h="1218" w="1375">
                      <a:moveTo>
                        <a:pt x="407" y="1218"/>
                      </a:moveTo>
                      <a:cubicBezTo>
                        <a:pt x="368" y="1218"/>
                        <a:pt x="319" y="1190"/>
                        <a:pt x="299" y="1156"/>
                      </a:cubicBezTo>
                      <a:cubicBezTo>
                        <a:pt x="19" y="671"/>
                        <a:pt x="19" y="671"/>
                        <a:pt x="19" y="671"/>
                      </a:cubicBezTo>
                      <a:cubicBezTo>
                        <a:pt x="0" y="637"/>
                        <a:pt x="0" y="581"/>
                        <a:pt x="19" y="547"/>
                      </a:cubicBezTo>
                      <a:cubicBezTo>
                        <a:pt x="299" y="62"/>
                        <a:pt x="299" y="62"/>
                        <a:pt x="299" y="62"/>
                      </a:cubicBezTo>
                      <a:cubicBezTo>
                        <a:pt x="319" y="28"/>
                        <a:pt x="368" y="0"/>
                        <a:pt x="407" y="0"/>
                      </a:cubicBezTo>
                      <a:cubicBezTo>
                        <a:pt x="967" y="0"/>
                        <a:pt x="967" y="0"/>
                        <a:pt x="967" y="0"/>
                      </a:cubicBezTo>
                      <a:cubicBezTo>
                        <a:pt x="1007" y="0"/>
                        <a:pt x="1055" y="28"/>
                        <a:pt x="1075" y="62"/>
                      </a:cubicBezTo>
                      <a:cubicBezTo>
                        <a:pt x="1355" y="547"/>
                        <a:pt x="1355" y="547"/>
                        <a:pt x="1355" y="547"/>
                      </a:cubicBezTo>
                      <a:cubicBezTo>
                        <a:pt x="1375" y="581"/>
                        <a:pt x="1375" y="637"/>
                        <a:pt x="1355" y="671"/>
                      </a:cubicBezTo>
                      <a:cubicBezTo>
                        <a:pt x="1075" y="1156"/>
                        <a:pt x="1075" y="1156"/>
                        <a:pt x="1075" y="1156"/>
                      </a:cubicBezTo>
                      <a:cubicBezTo>
                        <a:pt x="1055" y="1190"/>
                        <a:pt x="1007" y="1218"/>
                        <a:pt x="967" y="1218"/>
                      </a:cubicBezTo>
                      <a:lnTo>
                        <a:pt x="407" y="1218"/>
                      </a:lnTo>
                      <a:close/>
                    </a:path>
                  </a:pathLst>
                </a:custGeom>
                <a:solidFill>
                  <a:srgbClr val="0297F0"/>
                </a:solidFill>
                <a:ln w="19050">
                  <a:gradFill flip="none" rotWithShape="1">
                    <a:gsLst>
                      <a:gs pos="29000">
                        <a:srgbClr val="E0E0E0"/>
                      </a:gs>
                      <a:gs pos="0">
                        <a:srgbClr val="999999"/>
                      </a:gs>
                      <a:gs pos="83000">
                        <a:sysClr lastClr="FFFFFF" val="window"/>
                      </a:gs>
                    </a:gsLst>
                    <a:lin ang="2700000" scaled="1"/>
                  </a:gradFill>
                </a:ln>
                <a:effectLst>
                  <a:outerShdw algn="tl" blurRad="152400" dir="2700000" dist="38100" rotWithShape="0">
                    <a:prstClr val="black">
                      <a:alpha val="33000"/>
                    </a:prstClr>
                  </a:outerShdw>
                </a:effectLst>
              </p:spPr>
              <p:txBody>
                <a:bodyPr anchor="t" anchorCtr="0" bIns="45720" compatLnSpc="1" lIns="91440" numCol="1" rIns="91440" tIns="45720" vert="horz" wrap="square">
                  <a:prstTxWarp prst="textNoShape">
                    <a:avLst/>
                  </a:prstTxWarp>
                </a:bodyPr>
                <a:lstStyle/>
                <a:p>
                  <a:pPr defTabSz="914400" eaLnBrk="1" fontAlgn="auto" hangingPunct="1" indent="0" latinLnBrk="0" lvl="0" marL="0" marR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endParaRPr altLang="en-US" b="0" baseline="0" cap="none" i="0" kern="0" kumimoji="0" lang="zh-CN" noProof="0" normalizeH="0" spc="0" strike="noStrike" sz="1800" u="none">
                    <a:ln>
                      <a:noFill/>
                    </a:ln>
                    <a:solidFill>
                      <a:srgbClr val="005A9E"/>
                    </a:solidFill>
                    <a:effectLst/>
                    <a:uLnTx/>
                    <a:uFillTx/>
                    <a:cs typeface="+mn-ea"/>
                    <a:sym typeface="+mn-lt"/>
                  </a:endParaRPr>
                </a:p>
              </p:txBody>
            </p:sp>
          </p:grpSp>
          <p:sp>
            <p:nvSpPr>
              <p:cNvPr id="26" name="文本框 88"/>
              <p:cNvSpPr txBox="1"/>
              <p:nvPr/>
            </p:nvSpPr>
            <p:spPr>
              <a:xfrm>
                <a:off x="2722934" y="1524109"/>
                <a:ext cx="874720" cy="45720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r>
                  <a:rPr altLang="zh-CN" b="1" baseline="0" cap="none" i="0" kern="0" kumimoji="0" lang="en-US" noProof="0" normalizeH="0" spc="0" strike="noStrike" sz="2400" u="none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cs typeface="+mn-ea"/>
                    <a:sym typeface="+mn-lt"/>
                  </a:rPr>
                  <a:t>01</a:t>
                </a:r>
              </a:p>
            </p:txBody>
          </p:sp>
        </p:grpSp>
      </p:grpSp>
      <p:grpSp>
        <p:nvGrpSpPr>
          <p:cNvPr id="66" name="组合 65"/>
          <p:cNvGrpSpPr/>
          <p:nvPr/>
        </p:nvGrpSpPr>
        <p:grpSpPr>
          <a:xfrm>
            <a:off x="2681495" y="5299966"/>
            <a:ext cx="1140993" cy="1293223"/>
            <a:chOff x="2681495" y="5299966"/>
            <a:chExt cx="1140993" cy="1293223"/>
          </a:xfrm>
        </p:grpSpPr>
        <p:grpSp>
          <p:nvGrpSpPr>
            <p:cNvPr id="24" name="组合 23"/>
            <p:cNvGrpSpPr/>
            <p:nvPr/>
          </p:nvGrpSpPr>
          <p:grpSpPr>
            <a:xfrm>
              <a:off x="2710365" y="5299966"/>
              <a:ext cx="1112123" cy="1293223"/>
              <a:chOff x="3295850" y="2065379"/>
              <a:chExt cx="3592274" cy="4177307"/>
            </a:xfrm>
          </p:grpSpPr>
          <p:sp>
            <p:nvSpPr>
              <p:cNvPr id="33" name="圆角矩形 32"/>
              <p:cNvSpPr/>
              <p:nvPr/>
            </p:nvSpPr>
            <p:spPr>
              <a:xfrm rot="2760000">
                <a:off x="3283362" y="2637924"/>
                <a:ext cx="4177307" cy="3032217"/>
              </a:xfrm>
              <a:prstGeom prst="roundRect">
                <a:avLst>
                  <a:gd fmla="val 47577" name="adj"/>
                </a:avLst>
              </a:prstGeom>
              <a:gradFill>
                <a:gsLst>
                  <a:gs pos="0">
                    <a:sysClr lastClr="000000" val="windowText"/>
                  </a:gs>
                  <a:gs pos="100000">
                    <a:srgbClr val="E8E8E8">
                      <a:alpha val="0"/>
                    </a:srgbClr>
                  </a:gs>
                </a:gsLst>
                <a:lin ang="0" scaled="0"/>
              </a:gradFill>
              <a:ln algn="ctr" cap="flat" cmpd="sng" w="12700">
                <a:noFill/>
                <a:prstDash val="solid"/>
                <a:miter lim="800000"/>
              </a:ln>
              <a:effectLst>
                <a:softEdge rad="63500"/>
              </a:effectLst>
            </p:spPr>
            <p:txBody>
              <a:bodyPr anchor="ctr" rtlCol="0"/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0" kumimoji="0" lang="zh-CN" noProof="0" normalizeH="0" spc="0" strike="noStrike" sz="1800" u="none">
                  <a:ln>
                    <a:noFill/>
                  </a:ln>
                  <a:solidFill>
                    <a:srgbClr val="005A9E"/>
                  </a:solidFill>
                  <a:effectLst/>
                  <a:uLnTx/>
                  <a:uFillTx/>
                  <a:cs typeface="+mn-ea"/>
                  <a:sym typeface="+mn-lt"/>
                </a:endParaRPr>
              </a:p>
            </p:txBody>
          </p:sp>
          <p:sp>
            <p:nvSpPr>
              <p:cNvPr id="34" name="Freeform 5"/>
              <p:cNvSpPr/>
              <p:nvPr/>
            </p:nvSpPr>
            <p:spPr bwMode="auto">
              <a:xfrm rot="10800000">
                <a:off x="3295850" y="2263222"/>
                <a:ext cx="2643765" cy="2343151"/>
              </a:xfrm>
              <a:custGeom>
                <a:gdLst>
                  <a:gd fmla="*/ 407 w 1375" name="T0"/>
                  <a:gd fmla="*/ 1218 h 1218" name="T1"/>
                  <a:gd fmla="*/ 299 w 1375" name="T2"/>
                  <a:gd fmla="*/ 1156 h 1218" name="T3"/>
                  <a:gd fmla="*/ 19 w 1375" name="T4"/>
                  <a:gd fmla="*/ 671 h 1218" name="T5"/>
                  <a:gd fmla="*/ 19 w 1375" name="T6"/>
                  <a:gd fmla="*/ 547 h 1218" name="T7"/>
                  <a:gd fmla="*/ 299 w 1375" name="T8"/>
                  <a:gd fmla="*/ 62 h 1218" name="T9"/>
                  <a:gd fmla="*/ 407 w 1375" name="T10"/>
                  <a:gd fmla="*/ 0 h 1218" name="T11"/>
                  <a:gd fmla="*/ 967 w 1375" name="T12"/>
                  <a:gd fmla="*/ 0 h 1218" name="T13"/>
                  <a:gd fmla="*/ 1075 w 1375" name="T14"/>
                  <a:gd fmla="*/ 62 h 1218" name="T15"/>
                  <a:gd fmla="*/ 1355 w 1375" name="T16"/>
                  <a:gd fmla="*/ 547 h 1218" name="T17"/>
                  <a:gd fmla="*/ 1355 w 1375" name="T18"/>
                  <a:gd fmla="*/ 671 h 1218" name="T19"/>
                  <a:gd fmla="*/ 1075 w 1375" name="T20"/>
                  <a:gd fmla="*/ 1156 h 1218" name="T21"/>
                  <a:gd fmla="*/ 967 w 1375" name="T22"/>
                  <a:gd fmla="*/ 1218 h 1218" name="T23"/>
                  <a:gd fmla="*/ 407 w 1375" name="T24"/>
                  <a:gd fmla="*/ 1218 h 1218" name="T2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218" w="1375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ysClr lastClr="FFFFFF" val="window"/>
                  </a:gs>
                  <a:gs pos="73000">
                    <a:srgbClr val="ECECEC"/>
                  </a:gs>
                  <a:gs pos="100000">
                    <a:srgbClr val="D9D9D9"/>
                  </a:gs>
                </a:gsLst>
                <a:lin ang="2700000" scaled="1"/>
              </a:gradFill>
              <a:ln w="19050">
                <a:gradFill flip="none" rotWithShape="1">
                  <a:gsLst>
                    <a:gs pos="29000">
                      <a:srgbClr val="E0E0E0"/>
                    </a:gs>
                    <a:gs pos="0">
                      <a:srgbClr val="999999"/>
                    </a:gs>
                    <a:gs pos="83000">
                      <a:sysClr lastClr="FFFFFF" val="window"/>
                    </a:gs>
                  </a:gsLst>
                  <a:lin ang="2700000" scaled="1"/>
                </a:gradFill>
              </a:ln>
              <a:effectLst>
                <a:outerShdw algn="tl" blurRad="203200" dir="2700000" dist="63500" rotWithShape="0">
                  <a:prstClr val="black">
                    <a:alpha val="32000"/>
                  </a:prstClr>
                </a:outerShdw>
              </a:effec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pPr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0" kumimoji="0" lang="zh-CN" noProof="0" normalizeH="0" spc="0" strike="noStrike" sz="1800" u="none">
                  <a:ln>
                    <a:noFill/>
                  </a:ln>
                  <a:solidFill>
                    <a:srgbClr val="005A9E"/>
                  </a:solidFill>
                  <a:effectLst/>
                  <a:uLnTx/>
                  <a:uFillTx/>
                  <a:cs typeface="+mn-ea"/>
                  <a:sym typeface="+mn-lt"/>
                </a:endParaRPr>
              </a:p>
            </p:txBody>
          </p:sp>
          <p:sp>
            <p:nvSpPr>
              <p:cNvPr id="35" name="圆角矩形 34"/>
              <p:cNvSpPr/>
              <p:nvPr/>
            </p:nvSpPr>
            <p:spPr>
              <a:xfrm rot="2760000">
                <a:off x="3499201" y="2940762"/>
                <a:ext cx="3639373" cy="2369532"/>
              </a:xfrm>
              <a:prstGeom prst="roundRect">
                <a:avLst>
                  <a:gd fmla="val 47577" name="adj"/>
                </a:avLst>
              </a:prstGeom>
              <a:gradFill>
                <a:gsLst>
                  <a:gs pos="0">
                    <a:sysClr lastClr="000000" val="windowText">
                      <a:alpha val="66000"/>
                    </a:sysClr>
                  </a:gs>
                  <a:gs pos="100000">
                    <a:srgbClr val="E8E8E8">
                      <a:alpha val="0"/>
                    </a:srgbClr>
                  </a:gs>
                </a:gsLst>
                <a:lin ang="0" scaled="0"/>
              </a:gradFill>
              <a:ln algn="ctr" cap="flat" cmpd="sng" w="12700">
                <a:noFill/>
                <a:prstDash val="solid"/>
                <a:miter lim="800000"/>
              </a:ln>
              <a:effectLst>
                <a:softEdge rad="63500"/>
              </a:effectLst>
            </p:spPr>
            <p:txBody>
              <a:bodyPr anchor="ctr" rtlCol="0"/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0" kumimoji="0" lang="zh-CN" noProof="0" normalizeH="0" spc="0" strike="noStrike" sz="1800" u="none">
                  <a:ln>
                    <a:noFill/>
                  </a:ln>
                  <a:solidFill>
                    <a:srgbClr val="005A9E"/>
                  </a:solidFill>
                  <a:effectLst/>
                  <a:uLnTx/>
                  <a:uFillTx/>
                  <a:cs typeface="+mn-ea"/>
                  <a:sym typeface="+mn-lt"/>
                </a:endParaRPr>
              </a:p>
            </p:txBody>
          </p:sp>
          <p:sp>
            <p:nvSpPr>
              <p:cNvPr id="36" name="Freeform 5"/>
              <p:cNvSpPr/>
              <p:nvPr/>
            </p:nvSpPr>
            <p:spPr bwMode="auto">
              <a:xfrm rot="10800000">
                <a:off x="3589408" y="2523401"/>
                <a:ext cx="2056648" cy="1822794"/>
              </a:xfrm>
              <a:custGeom>
                <a:gdLst>
                  <a:gd fmla="*/ 407 w 1375" name="T0"/>
                  <a:gd fmla="*/ 1218 h 1218" name="T1"/>
                  <a:gd fmla="*/ 299 w 1375" name="T2"/>
                  <a:gd fmla="*/ 1156 h 1218" name="T3"/>
                  <a:gd fmla="*/ 19 w 1375" name="T4"/>
                  <a:gd fmla="*/ 671 h 1218" name="T5"/>
                  <a:gd fmla="*/ 19 w 1375" name="T6"/>
                  <a:gd fmla="*/ 547 h 1218" name="T7"/>
                  <a:gd fmla="*/ 299 w 1375" name="T8"/>
                  <a:gd fmla="*/ 62 h 1218" name="T9"/>
                  <a:gd fmla="*/ 407 w 1375" name="T10"/>
                  <a:gd fmla="*/ 0 h 1218" name="T11"/>
                  <a:gd fmla="*/ 967 w 1375" name="T12"/>
                  <a:gd fmla="*/ 0 h 1218" name="T13"/>
                  <a:gd fmla="*/ 1075 w 1375" name="T14"/>
                  <a:gd fmla="*/ 62 h 1218" name="T15"/>
                  <a:gd fmla="*/ 1355 w 1375" name="T16"/>
                  <a:gd fmla="*/ 547 h 1218" name="T17"/>
                  <a:gd fmla="*/ 1355 w 1375" name="T18"/>
                  <a:gd fmla="*/ 671 h 1218" name="T19"/>
                  <a:gd fmla="*/ 1075 w 1375" name="T20"/>
                  <a:gd fmla="*/ 1156 h 1218" name="T21"/>
                  <a:gd fmla="*/ 967 w 1375" name="T22"/>
                  <a:gd fmla="*/ 1218 h 1218" name="T23"/>
                  <a:gd fmla="*/ 407 w 1375" name="T24"/>
                  <a:gd fmla="*/ 1218 h 1218" name="T2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218" w="1375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solidFill>
                <a:srgbClr val="0297F0"/>
              </a:solidFill>
              <a:ln w="19050">
                <a:gradFill flip="none" rotWithShape="1">
                  <a:gsLst>
                    <a:gs pos="29000">
                      <a:srgbClr val="E0E0E0"/>
                    </a:gs>
                    <a:gs pos="0">
                      <a:srgbClr val="999999"/>
                    </a:gs>
                    <a:gs pos="83000">
                      <a:sysClr lastClr="FFFFFF" val="window"/>
                    </a:gs>
                  </a:gsLst>
                  <a:lin ang="2700000" scaled="1"/>
                </a:gradFill>
              </a:ln>
              <a:effectLst>
                <a:outerShdw algn="tl" blurRad="152400" dir="2700000" dist="38100" rotWithShape="0">
                  <a:prstClr val="black">
                    <a:alpha val="33000"/>
                  </a:prstClr>
                </a:outerShdw>
              </a:effec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pPr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0" kumimoji="0" lang="zh-CN" noProof="0" normalizeH="0" spc="0" strike="noStrike" sz="1800" u="none">
                  <a:ln>
                    <a:noFill/>
                  </a:ln>
                  <a:solidFill>
                    <a:srgbClr val="005A9E"/>
                  </a:solidFill>
                  <a:effectLst/>
                  <a:uLnTx/>
                  <a:uFillTx/>
                  <a:cs typeface="+mn-ea"/>
                  <a:sym typeface="+mn-lt"/>
                </a:endParaRPr>
              </a:p>
            </p:txBody>
          </p:sp>
        </p:grpSp>
        <p:sp>
          <p:nvSpPr>
            <p:cNvPr id="27" name="文本框 89"/>
            <p:cNvSpPr txBox="1"/>
            <p:nvPr/>
          </p:nvSpPr>
          <p:spPr>
            <a:xfrm>
              <a:off x="2681495" y="5503719"/>
              <a:ext cx="874720" cy="4572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altLang="zh-CN" b="1" baseline="0" cap="none" i="0" kern="0" kumimoji="0" lang="en-US" noProof="0" normalizeH="0" spc="0" strike="noStrike" sz="2400" u="none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cs typeface="+mn-ea"/>
                  <a:sym typeface="+mn-lt"/>
                </a:rPr>
                <a:t>05</a:t>
              </a:r>
            </a:p>
          </p:txBody>
        </p:sp>
      </p:grpSp>
      <p:grpSp>
        <p:nvGrpSpPr>
          <p:cNvPr id="65" name="组合 64"/>
          <p:cNvGrpSpPr/>
          <p:nvPr/>
        </p:nvGrpSpPr>
        <p:grpSpPr>
          <a:xfrm>
            <a:off x="3876542" y="4312279"/>
            <a:ext cx="1144424" cy="1293223"/>
            <a:chOff x="3876542" y="4312279"/>
            <a:chExt cx="1144424" cy="1293223"/>
          </a:xfrm>
        </p:grpSpPr>
        <p:grpSp>
          <p:nvGrpSpPr>
            <p:cNvPr id="22" name="组合 21"/>
            <p:cNvGrpSpPr/>
            <p:nvPr/>
          </p:nvGrpSpPr>
          <p:grpSpPr>
            <a:xfrm>
              <a:off x="3908843" y="4312279"/>
              <a:ext cx="1112123" cy="1293223"/>
              <a:chOff x="3295850" y="2065379"/>
              <a:chExt cx="3592274" cy="4177307"/>
            </a:xfrm>
          </p:grpSpPr>
          <p:sp>
            <p:nvSpPr>
              <p:cNvPr id="41" name="圆角矩形 40"/>
              <p:cNvSpPr/>
              <p:nvPr/>
            </p:nvSpPr>
            <p:spPr>
              <a:xfrm rot="2760000">
                <a:off x="3283362" y="2637924"/>
                <a:ext cx="4177307" cy="3032217"/>
              </a:xfrm>
              <a:prstGeom prst="roundRect">
                <a:avLst>
                  <a:gd fmla="val 47577" name="adj"/>
                </a:avLst>
              </a:prstGeom>
              <a:gradFill>
                <a:gsLst>
                  <a:gs pos="0">
                    <a:sysClr lastClr="000000" val="windowText"/>
                  </a:gs>
                  <a:gs pos="100000">
                    <a:srgbClr val="E8E8E8">
                      <a:alpha val="0"/>
                    </a:srgbClr>
                  </a:gs>
                </a:gsLst>
                <a:lin ang="0" scaled="0"/>
              </a:gradFill>
              <a:ln algn="ctr" cap="flat" cmpd="sng" w="12700">
                <a:noFill/>
                <a:prstDash val="solid"/>
                <a:miter lim="800000"/>
              </a:ln>
              <a:effectLst>
                <a:softEdge rad="63500"/>
              </a:effectLst>
            </p:spPr>
            <p:txBody>
              <a:bodyPr anchor="ctr" rtlCol="0"/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0" kumimoji="0" lang="zh-CN" noProof="0" normalizeH="0" spc="0" strike="noStrike" sz="1800" u="none">
                  <a:ln>
                    <a:noFill/>
                  </a:ln>
                  <a:solidFill>
                    <a:srgbClr val="005A9E"/>
                  </a:solidFill>
                  <a:effectLst/>
                  <a:uLnTx/>
                  <a:uFillTx/>
                  <a:cs typeface="+mn-ea"/>
                  <a:sym typeface="+mn-lt"/>
                </a:endParaRPr>
              </a:p>
            </p:txBody>
          </p:sp>
          <p:sp>
            <p:nvSpPr>
              <p:cNvPr id="42" name="Freeform 5"/>
              <p:cNvSpPr/>
              <p:nvPr/>
            </p:nvSpPr>
            <p:spPr bwMode="auto">
              <a:xfrm rot="10800000">
                <a:off x="3295850" y="2263222"/>
                <a:ext cx="2643765" cy="2343151"/>
              </a:xfrm>
              <a:custGeom>
                <a:gdLst>
                  <a:gd fmla="*/ 407 w 1375" name="T0"/>
                  <a:gd fmla="*/ 1218 h 1218" name="T1"/>
                  <a:gd fmla="*/ 299 w 1375" name="T2"/>
                  <a:gd fmla="*/ 1156 h 1218" name="T3"/>
                  <a:gd fmla="*/ 19 w 1375" name="T4"/>
                  <a:gd fmla="*/ 671 h 1218" name="T5"/>
                  <a:gd fmla="*/ 19 w 1375" name="T6"/>
                  <a:gd fmla="*/ 547 h 1218" name="T7"/>
                  <a:gd fmla="*/ 299 w 1375" name="T8"/>
                  <a:gd fmla="*/ 62 h 1218" name="T9"/>
                  <a:gd fmla="*/ 407 w 1375" name="T10"/>
                  <a:gd fmla="*/ 0 h 1218" name="T11"/>
                  <a:gd fmla="*/ 967 w 1375" name="T12"/>
                  <a:gd fmla="*/ 0 h 1218" name="T13"/>
                  <a:gd fmla="*/ 1075 w 1375" name="T14"/>
                  <a:gd fmla="*/ 62 h 1218" name="T15"/>
                  <a:gd fmla="*/ 1355 w 1375" name="T16"/>
                  <a:gd fmla="*/ 547 h 1218" name="T17"/>
                  <a:gd fmla="*/ 1355 w 1375" name="T18"/>
                  <a:gd fmla="*/ 671 h 1218" name="T19"/>
                  <a:gd fmla="*/ 1075 w 1375" name="T20"/>
                  <a:gd fmla="*/ 1156 h 1218" name="T21"/>
                  <a:gd fmla="*/ 967 w 1375" name="T22"/>
                  <a:gd fmla="*/ 1218 h 1218" name="T23"/>
                  <a:gd fmla="*/ 407 w 1375" name="T24"/>
                  <a:gd fmla="*/ 1218 h 1218" name="T2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218" w="1375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ysClr lastClr="FFFFFF" val="window"/>
                  </a:gs>
                  <a:gs pos="73000">
                    <a:srgbClr val="ECECEC"/>
                  </a:gs>
                  <a:gs pos="100000">
                    <a:srgbClr val="D9D9D9"/>
                  </a:gs>
                </a:gsLst>
                <a:lin ang="2700000" scaled="1"/>
              </a:gradFill>
              <a:ln w="19050">
                <a:gradFill flip="none" rotWithShape="1">
                  <a:gsLst>
                    <a:gs pos="29000">
                      <a:srgbClr val="E0E0E0"/>
                    </a:gs>
                    <a:gs pos="0">
                      <a:srgbClr val="999999"/>
                    </a:gs>
                    <a:gs pos="83000">
                      <a:sysClr lastClr="FFFFFF" val="window"/>
                    </a:gs>
                  </a:gsLst>
                  <a:lin ang="2700000" scaled="1"/>
                </a:gradFill>
              </a:ln>
              <a:effectLst>
                <a:outerShdw algn="tl" blurRad="203200" dir="2700000" dist="63500" rotWithShape="0">
                  <a:prstClr val="black">
                    <a:alpha val="32000"/>
                  </a:prstClr>
                </a:outerShdw>
              </a:effec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pPr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0" kumimoji="0" lang="zh-CN" noProof="0" normalizeH="0" spc="0" strike="noStrike" sz="1800" u="none">
                  <a:ln>
                    <a:noFill/>
                  </a:ln>
                  <a:solidFill>
                    <a:srgbClr val="005A9E"/>
                  </a:solidFill>
                  <a:effectLst/>
                  <a:uLnTx/>
                  <a:uFillTx/>
                  <a:cs typeface="+mn-ea"/>
                  <a:sym typeface="+mn-lt"/>
                </a:endParaRPr>
              </a:p>
            </p:txBody>
          </p:sp>
          <p:sp>
            <p:nvSpPr>
              <p:cNvPr id="43" name="圆角矩形 42"/>
              <p:cNvSpPr/>
              <p:nvPr/>
            </p:nvSpPr>
            <p:spPr>
              <a:xfrm rot="2760000">
                <a:off x="3499201" y="2940762"/>
                <a:ext cx="3639373" cy="2369532"/>
              </a:xfrm>
              <a:prstGeom prst="roundRect">
                <a:avLst>
                  <a:gd fmla="val 47577" name="adj"/>
                </a:avLst>
              </a:prstGeom>
              <a:gradFill>
                <a:gsLst>
                  <a:gs pos="0">
                    <a:sysClr lastClr="000000" val="windowText">
                      <a:alpha val="66000"/>
                    </a:sysClr>
                  </a:gs>
                  <a:gs pos="100000">
                    <a:srgbClr val="E8E8E8">
                      <a:alpha val="0"/>
                    </a:srgbClr>
                  </a:gs>
                </a:gsLst>
                <a:lin ang="0" scaled="0"/>
              </a:gradFill>
              <a:ln algn="ctr" cap="flat" cmpd="sng" w="12700">
                <a:noFill/>
                <a:prstDash val="solid"/>
                <a:miter lim="800000"/>
              </a:ln>
              <a:effectLst>
                <a:softEdge rad="63500"/>
              </a:effectLst>
            </p:spPr>
            <p:txBody>
              <a:bodyPr anchor="ctr" rtlCol="0"/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0" kumimoji="0" lang="zh-CN" noProof="0" normalizeH="0" spc="0" strike="noStrike" sz="1800" u="none">
                  <a:ln>
                    <a:noFill/>
                  </a:ln>
                  <a:solidFill>
                    <a:srgbClr val="005A9E"/>
                  </a:solidFill>
                  <a:effectLst/>
                  <a:uLnTx/>
                  <a:uFillTx/>
                  <a:cs typeface="+mn-ea"/>
                  <a:sym typeface="+mn-lt"/>
                </a:endParaRPr>
              </a:p>
            </p:txBody>
          </p:sp>
          <p:sp>
            <p:nvSpPr>
              <p:cNvPr id="44" name="Freeform 5"/>
              <p:cNvSpPr/>
              <p:nvPr/>
            </p:nvSpPr>
            <p:spPr bwMode="auto">
              <a:xfrm rot="10800000">
                <a:off x="3589408" y="2523401"/>
                <a:ext cx="2056648" cy="1822794"/>
              </a:xfrm>
              <a:custGeom>
                <a:gdLst>
                  <a:gd fmla="*/ 407 w 1375" name="T0"/>
                  <a:gd fmla="*/ 1218 h 1218" name="T1"/>
                  <a:gd fmla="*/ 299 w 1375" name="T2"/>
                  <a:gd fmla="*/ 1156 h 1218" name="T3"/>
                  <a:gd fmla="*/ 19 w 1375" name="T4"/>
                  <a:gd fmla="*/ 671 h 1218" name="T5"/>
                  <a:gd fmla="*/ 19 w 1375" name="T6"/>
                  <a:gd fmla="*/ 547 h 1218" name="T7"/>
                  <a:gd fmla="*/ 299 w 1375" name="T8"/>
                  <a:gd fmla="*/ 62 h 1218" name="T9"/>
                  <a:gd fmla="*/ 407 w 1375" name="T10"/>
                  <a:gd fmla="*/ 0 h 1218" name="T11"/>
                  <a:gd fmla="*/ 967 w 1375" name="T12"/>
                  <a:gd fmla="*/ 0 h 1218" name="T13"/>
                  <a:gd fmla="*/ 1075 w 1375" name="T14"/>
                  <a:gd fmla="*/ 62 h 1218" name="T15"/>
                  <a:gd fmla="*/ 1355 w 1375" name="T16"/>
                  <a:gd fmla="*/ 547 h 1218" name="T17"/>
                  <a:gd fmla="*/ 1355 w 1375" name="T18"/>
                  <a:gd fmla="*/ 671 h 1218" name="T19"/>
                  <a:gd fmla="*/ 1075 w 1375" name="T20"/>
                  <a:gd fmla="*/ 1156 h 1218" name="T21"/>
                  <a:gd fmla="*/ 967 w 1375" name="T22"/>
                  <a:gd fmla="*/ 1218 h 1218" name="T23"/>
                  <a:gd fmla="*/ 407 w 1375" name="T24"/>
                  <a:gd fmla="*/ 1218 h 1218" name="T2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218" w="1375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solidFill>
                <a:srgbClr val="0297F0"/>
              </a:solidFill>
              <a:ln w="19050">
                <a:gradFill flip="none" rotWithShape="1">
                  <a:gsLst>
                    <a:gs pos="29000">
                      <a:srgbClr val="E0E0E0"/>
                    </a:gs>
                    <a:gs pos="0">
                      <a:srgbClr val="999999"/>
                    </a:gs>
                    <a:gs pos="83000">
                      <a:sysClr lastClr="FFFFFF" val="window"/>
                    </a:gs>
                  </a:gsLst>
                  <a:lin ang="2700000" scaled="1"/>
                </a:gradFill>
              </a:ln>
              <a:effectLst>
                <a:outerShdw algn="tl" blurRad="152400" dir="2700000" dist="38100" rotWithShape="0">
                  <a:prstClr val="black">
                    <a:alpha val="33000"/>
                  </a:prstClr>
                </a:outerShdw>
              </a:effec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pPr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0" kumimoji="0" lang="zh-CN" noProof="0" normalizeH="0" spc="0" strike="noStrike" sz="1800" u="none">
                  <a:ln>
                    <a:noFill/>
                  </a:ln>
                  <a:solidFill>
                    <a:srgbClr val="005A9E"/>
                  </a:solidFill>
                  <a:effectLst/>
                  <a:uLnTx/>
                  <a:uFillTx/>
                  <a:cs typeface="+mn-ea"/>
                  <a:sym typeface="+mn-lt"/>
                </a:endParaRPr>
              </a:p>
            </p:txBody>
          </p:sp>
        </p:grpSp>
        <p:sp>
          <p:nvSpPr>
            <p:cNvPr id="28" name="文本框 90"/>
            <p:cNvSpPr txBox="1"/>
            <p:nvPr/>
          </p:nvSpPr>
          <p:spPr>
            <a:xfrm>
              <a:off x="3876543" y="4519656"/>
              <a:ext cx="874720" cy="4572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altLang="zh-CN" b="1" baseline="0" cap="none" i="0" kern="0" kumimoji="0" lang="en-US" noProof="0" normalizeH="0" spc="0" strike="noStrike" sz="2400" u="none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cs typeface="+mn-ea"/>
                  <a:sym typeface="+mn-lt"/>
                </a:rPr>
                <a:t>04</a:t>
              </a:r>
            </a:p>
          </p:txBody>
        </p:sp>
      </p:grpSp>
      <p:grpSp>
        <p:nvGrpSpPr>
          <p:cNvPr id="63" name="组合 62"/>
          <p:cNvGrpSpPr/>
          <p:nvPr/>
        </p:nvGrpSpPr>
        <p:grpSpPr>
          <a:xfrm>
            <a:off x="3876542" y="2312799"/>
            <a:ext cx="1125909" cy="1293223"/>
            <a:chOff x="3876542" y="2312799"/>
            <a:chExt cx="1125909" cy="1293223"/>
          </a:xfrm>
        </p:grpSpPr>
        <p:grpSp>
          <p:nvGrpSpPr>
            <p:cNvPr id="15" name="组合 14"/>
            <p:cNvGrpSpPr/>
            <p:nvPr/>
          </p:nvGrpSpPr>
          <p:grpSpPr>
            <a:xfrm>
              <a:off x="3890328" y="2312799"/>
              <a:ext cx="1112123" cy="1293223"/>
              <a:chOff x="3295850" y="2065379"/>
              <a:chExt cx="3592274" cy="4177307"/>
            </a:xfrm>
          </p:grpSpPr>
          <p:sp>
            <p:nvSpPr>
              <p:cNvPr id="49" name="圆角矩形 48"/>
              <p:cNvSpPr/>
              <p:nvPr/>
            </p:nvSpPr>
            <p:spPr>
              <a:xfrm rot="2760000">
                <a:off x="3283362" y="2637924"/>
                <a:ext cx="4177307" cy="3032217"/>
              </a:xfrm>
              <a:prstGeom prst="roundRect">
                <a:avLst>
                  <a:gd fmla="val 47577" name="adj"/>
                </a:avLst>
              </a:prstGeom>
              <a:gradFill>
                <a:gsLst>
                  <a:gs pos="0">
                    <a:sysClr lastClr="000000" val="windowText"/>
                  </a:gs>
                  <a:gs pos="100000">
                    <a:srgbClr val="E8E8E8">
                      <a:alpha val="0"/>
                    </a:srgbClr>
                  </a:gs>
                </a:gsLst>
                <a:lin ang="0" scaled="0"/>
              </a:gradFill>
              <a:ln algn="ctr" cap="flat" cmpd="sng" w="12700">
                <a:noFill/>
                <a:prstDash val="solid"/>
                <a:miter lim="800000"/>
              </a:ln>
              <a:effectLst>
                <a:softEdge rad="63500"/>
              </a:effectLst>
            </p:spPr>
            <p:txBody>
              <a:bodyPr anchor="ctr" rtlCol="0"/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0" kumimoji="0" lang="zh-CN" noProof="0" normalizeH="0" spc="0" strike="noStrike" sz="1800" u="none">
                  <a:ln>
                    <a:noFill/>
                  </a:ln>
                  <a:solidFill>
                    <a:srgbClr val="005A9E"/>
                  </a:solidFill>
                  <a:effectLst/>
                  <a:uLnTx/>
                  <a:uFillTx/>
                  <a:cs typeface="+mn-ea"/>
                  <a:sym typeface="+mn-lt"/>
                </a:endParaRPr>
              </a:p>
            </p:txBody>
          </p:sp>
          <p:sp>
            <p:nvSpPr>
              <p:cNvPr id="50" name="Freeform 5"/>
              <p:cNvSpPr/>
              <p:nvPr/>
            </p:nvSpPr>
            <p:spPr bwMode="auto">
              <a:xfrm rot="10800000">
                <a:off x="3295850" y="2263222"/>
                <a:ext cx="2643765" cy="2343151"/>
              </a:xfrm>
              <a:custGeom>
                <a:gdLst>
                  <a:gd fmla="*/ 407 w 1375" name="T0"/>
                  <a:gd fmla="*/ 1218 h 1218" name="T1"/>
                  <a:gd fmla="*/ 299 w 1375" name="T2"/>
                  <a:gd fmla="*/ 1156 h 1218" name="T3"/>
                  <a:gd fmla="*/ 19 w 1375" name="T4"/>
                  <a:gd fmla="*/ 671 h 1218" name="T5"/>
                  <a:gd fmla="*/ 19 w 1375" name="T6"/>
                  <a:gd fmla="*/ 547 h 1218" name="T7"/>
                  <a:gd fmla="*/ 299 w 1375" name="T8"/>
                  <a:gd fmla="*/ 62 h 1218" name="T9"/>
                  <a:gd fmla="*/ 407 w 1375" name="T10"/>
                  <a:gd fmla="*/ 0 h 1218" name="T11"/>
                  <a:gd fmla="*/ 967 w 1375" name="T12"/>
                  <a:gd fmla="*/ 0 h 1218" name="T13"/>
                  <a:gd fmla="*/ 1075 w 1375" name="T14"/>
                  <a:gd fmla="*/ 62 h 1218" name="T15"/>
                  <a:gd fmla="*/ 1355 w 1375" name="T16"/>
                  <a:gd fmla="*/ 547 h 1218" name="T17"/>
                  <a:gd fmla="*/ 1355 w 1375" name="T18"/>
                  <a:gd fmla="*/ 671 h 1218" name="T19"/>
                  <a:gd fmla="*/ 1075 w 1375" name="T20"/>
                  <a:gd fmla="*/ 1156 h 1218" name="T21"/>
                  <a:gd fmla="*/ 967 w 1375" name="T22"/>
                  <a:gd fmla="*/ 1218 h 1218" name="T23"/>
                  <a:gd fmla="*/ 407 w 1375" name="T24"/>
                  <a:gd fmla="*/ 1218 h 1218" name="T2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218" w="1375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ysClr lastClr="FFFFFF" val="window"/>
                  </a:gs>
                  <a:gs pos="73000">
                    <a:srgbClr val="ECECEC"/>
                  </a:gs>
                  <a:gs pos="100000">
                    <a:srgbClr val="D9D9D9"/>
                  </a:gs>
                </a:gsLst>
                <a:lin ang="2700000" scaled="1"/>
              </a:gradFill>
              <a:ln w="19050">
                <a:gradFill flip="none" rotWithShape="1">
                  <a:gsLst>
                    <a:gs pos="29000">
                      <a:srgbClr val="E0E0E0"/>
                    </a:gs>
                    <a:gs pos="0">
                      <a:srgbClr val="999999"/>
                    </a:gs>
                    <a:gs pos="83000">
                      <a:sysClr lastClr="FFFFFF" val="window"/>
                    </a:gs>
                  </a:gsLst>
                  <a:lin ang="2700000" scaled="1"/>
                </a:gradFill>
              </a:ln>
              <a:effectLst>
                <a:outerShdw algn="tl" blurRad="203200" dir="2700000" dist="63500" rotWithShape="0">
                  <a:prstClr val="black">
                    <a:alpha val="32000"/>
                  </a:prstClr>
                </a:outerShdw>
              </a:effec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pPr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0" kumimoji="0" lang="zh-CN" noProof="0" normalizeH="0" spc="0" strike="noStrike" sz="1800" u="none">
                  <a:ln>
                    <a:noFill/>
                  </a:ln>
                  <a:solidFill>
                    <a:srgbClr val="005A9E"/>
                  </a:solidFill>
                  <a:effectLst/>
                  <a:uLnTx/>
                  <a:uFillTx/>
                  <a:cs typeface="+mn-ea"/>
                  <a:sym typeface="+mn-lt"/>
                </a:endParaRPr>
              </a:p>
            </p:txBody>
          </p:sp>
          <p:sp>
            <p:nvSpPr>
              <p:cNvPr id="51" name="圆角矩形 50"/>
              <p:cNvSpPr/>
              <p:nvPr/>
            </p:nvSpPr>
            <p:spPr>
              <a:xfrm rot="2760000">
                <a:off x="3499201" y="2940762"/>
                <a:ext cx="3639373" cy="2369532"/>
              </a:xfrm>
              <a:prstGeom prst="roundRect">
                <a:avLst>
                  <a:gd fmla="val 47577" name="adj"/>
                </a:avLst>
              </a:prstGeom>
              <a:gradFill>
                <a:gsLst>
                  <a:gs pos="0">
                    <a:sysClr lastClr="000000" val="windowText">
                      <a:alpha val="66000"/>
                    </a:sysClr>
                  </a:gs>
                  <a:gs pos="100000">
                    <a:srgbClr val="E8E8E8">
                      <a:alpha val="0"/>
                    </a:srgbClr>
                  </a:gs>
                </a:gsLst>
                <a:lin ang="0" scaled="0"/>
              </a:gradFill>
              <a:ln algn="ctr" cap="flat" cmpd="sng" w="12700">
                <a:noFill/>
                <a:prstDash val="solid"/>
                <a:miter lim="800000"/>
              </a:ln>
              <a:effectLst>
                <a:softEdge rad="63500"/>
              </a:effectLst>
            </p:spPr>
            <p:txBody>
              <a:bodyPr anchor="ctr" rtlCol="0"/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0" kumimoji="0" lang="zh-CN" noProof="0" normalizeH="0" spc="0" strike="noStrike" sz="1800" u="none">
                  <a:ln>
                    <a:noFill/>
                  </a:ln>
                  <a:solidFill>
                    <a:srgbClr val="005A9E"/>
                  </a:solidFill>
                  <a:effectLst/>
                  <a:uLnTx/>
                  <a:uFillTx/>
                  <a:cs typeface="+mn-ea"/>
                  <a:sym typeface="+mn-lt"/>
                </a:endParaRPr>
              </a:p>
            </p:txBody>
          </p:sp>
          <p:sp>
            <p:nvSpPr>
              <p:cNvPr id="52" name="Freeform 5"/>
              <p:cNvSpPr/>
              <p:nvPr/>
            </p:nvSpPr>
            <p:spPr bwMode="auto">
              <a:xfrm rot="10800000">
                <a:off x="3589408" y="2523401"/>
                <a:ext cx="2056648" cy="1822794"/>
              </a:xfrm>
              <a:custGeom>
                <a:gdLst>
                  <a:gd fmla="*/ 407 w 1375" name="T0"/>
                  <a:gd fmla="*/ 1218 h 1218" name="T1"/>
                  <a:gd fmla="*/ 299 w 1375" name="T2"/>
                  <a:gd fmla="*/ 1156 h 1218" name="T3"/>
                  <a:gd fmla="*/ 19 w 1375" name="T4"/>
                  <a:gd fmla="*/ 671 h 1218" name="T5"/>
                  <a:gd fmla="*/ 19 w 1375" name="T6"/>
                  <a:gd fmla="*/ 547 h 1218" name="T7"/>
                  <a:gd fmla="*/ 299 w 1375" name="T8"/>
                  <a:gd fmla="*/ 62 h 1218" name="T9"/>
                  <a:gd fmla="*/ 407 w 1375" name="T10"/>
                  <a:gd fmla="*/ 0 h 1218" name="T11"/>
                  <a:gd fmla="*/ 967 w 1375" name="T12"/>
                  <a:gd fmla="*/ 0 h 1218" name="T13"/>
                  <a:gd fmla="*/ 1075 w 1375" name="T14"/>
                  <a:gd fmla="*/ 62 h 1218" name="T15"/>
                  <a:gd fmla="*/ 1355 w 1375" name="T16"/>
                  <a:gd fmla="*/ 547 h 1218" name="T17"/>
                  <a:gd fmla="*/ 1355 w 1375" name="T18"/>
                  <a:gd fmla="*/ 671 h 1218" name="T19"/>
                  <a:gd fmla="*/ 1075 w 1375" name="T20"/>
                  <a:gd fmla="*/ 1156 h 1218" name="T21"/>
                  <a:gd fmla="*/ 967 w 1375" name="T22"/>
                  <a:gd fmla="*/ 1218 h 1218" name="T23"/>
                  <a:gd fmla="*/ 407 w 1375" name="T24"/>
                  <a:gd fmla="*/ 1218 h 1218" name="T2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218" w="1375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solidFill>
                <a:srgbClr val="0297F0"/>
              </a:solidFill>
              <a:ln w="19050">
                <a:gradFill flip="none" rotWithShape="1">
                  <a:gsLst>
                    <a:gs pos="29000">
                      <a:srgbClr val="E0E0E0"/>
                    </a:gs>
                    <a:gs pos="0">
                      <a:srgbClr val="999999"/>
                    </a:gs>
                    <a:gs pos="83000">
                      <a:sysClr lastClr="FFFFFF" val="window"/>
                    </a:gs>
                  </a:gsLst>
                  <a:lin ang="2700000" scaled="1"/>
                </a:gradFill>
              </a:ln>
              <a:effectLst>
                <a:outerShdw algn="tl" blurRad="152400" dir="2700000" dist="38100" rotWithShape="0">
                  <a:prstClr val="black">
                    <a:alpha val="33000"/>
                  </a:prstClr>
                </a:outerShdw>
              </a:effec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pPr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0" kumimoji="0" lang="zh-CN" noProof="0" normalizeH="0" spc="0" strike="noStrike" sz="1800" u="none">
                  <a:ln>
                    <a:noFill/>
                  </a:ln>
                  <a:solidFill>
                    <a:srgbClr val="005A9E"/>
                  </a:solidFill>
                  <a:effectLst/>
                  <a:uLnTx/>
                  <a:uFillTx/>
                  <a:cs typeface="+mn-ea"/>
                  <a:sym typeface="+mn-lt"/>
                </a:endParaRPr>
              </a:p>
            </p:txBody>
          </p:sp>
        </p:grpSp>
        <p:sp>
          <p:nvSpPr>
            <p:cNvPr id="29" name="文本框 91"/>
            <p:cNvSpPr txBox="1"/>
            <p:nvPr/>
          </p:nvSpPr>
          <p:spPr>
            <a:xfrm>
              <a:off x="3876543" y="2519168"/>
              <a:ext cx="874720" cy="4572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altLang="zh-CN" b="1" baseline="0" cap="none" i="0" kern="0" kumimoji="0" lang="en-US" noProof="0" normalizeH="0" spc="0" strike="noStrike" sz="2400" u="none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cs typeface="+mn-ea"/>
                  <a:sym typeface="+mn-lt"/>
                </a:rPr>
                <a:t>02</a:t>
              </a:r>
            </a:p>
          </p:txBody>
        </p:sp>
      </p:grpSp>
      <p:grpSp>
        <p:nvGrpSpPr>
          <p:cNvPr id="64" name="组合 63"/>
          <p:cNvGrpSpPr/>
          <p:nvPr/>
        </p:nvGrpSpPr>
        <p:grpSpPr>
          <a:xfrm>
            <a:off x="4331017" y="3298770"/>
            <a:ext cx="1135415" cy="1293223"/>
            <a:chOff x="4331017" y="3298770"/>
            <a:chExt cx="1135415" cy="1293223"/>
          </a:xfrm>
        </p:grpSpPr>
        <p:grpSp>
          <p:nvGrpSpPr>
            <p:cNvPr id="21" name="组合 20"/>
            <p:cNvGrpSpPr/>
            <p:nvPr/>
          </p:nvGrpSpPr>
          <p:grpSpPr>
            <a:xfrm>
              <a:off x="4354309" y="3298770"/>
              <a:ext cx="1112123" cy="1293223"/>
              <a:chOff x="3295850" y="2065379"/>
              <a:chExt cx="3592274" cy="4177307"/>
            </a:xfrm>
          </p:grpSpPr>
          <p:sp>
            <p:nvSpPr>
              <p:cNvPr id="45" name="圆角矩形 44"/>
              <p:cNvSpPr/>
              <p:nvPr/>
            </p:nvSpPr>
            <p:spPr>
              <a:xfrm rot="2760000">
                <a:off x="3283362" y="2637924"/>
                <a:ext cx="4177307" cy="3032217"/>
              </a:xfrm>
              <a:prstGeom prst="roundRect">
                <a:avLst>
                  <a:gd fmla="val 47577" name="adj"/>
                </a:avLst>
              </a:prstGeom>
              <a:gradFill>
                <a:gsLst>
                  <a:gs pos="0">
                    <a:sysClr lastClr="000000" val="windowText"/>
                  </a:gs>
                  <a:gs pos="100000">
                    <a:srgbClr val="E8E8E8">
                      <a:alpha val="0"/>
                    </a:srgbClr>
                  </a:gs>
                </a:gsLst>
                <a:lin ang="0" scaled="0"/>
              </a:gradFill>
              <a:ln algn="ctr" cap="flat" cmpd="sng" w="12700">
                <a:noFill/>
                <a:prstDash val="solid"/>
                <a:miter lim="800000"/>
              </a:ln>
              <a:effectLst>
                <a:softEdge rad="63500"/>
              </a:effectLst>
            </p:spPr>
            <p:txBody>
              <a:bodyPr anchor="ctr" rtlCol="0"/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0" kumimoji="0" lang="zh-CN" noProof="0" normalizeH="0" spc="0" strike="noStrike" sz="1800" u="none">
                  <a:ln>
                    <a:noFill/>
                  </a:ln>
                  <a:solidFill>
                    <a:srgbClr val="005A9E"/>
                  </a:solidFill>
                  <a:effectLst/>
                  <a:uLnTx/>
                  <a:uFillTx/>
                  <a:cs typeface="+mn-ea"/>
                  <a:sym typeface="+mn-lt"/>
                </a:endParaRPr>
              </a:p>
            </p:txBody>
          </p:sp>
          <p:sp>
            <p:nvSpPr>
              <p:cNvPr id="46" name="Freeform 5"/>
              <p:cNvSpPr/>
              <p:nvPr/>
            </p:nvSpPr>
            <p:spPr bwMode="auto">
              <a:xfrm rot="10800000">
                <a:off x="3295850" y="2263222"/>
                <a:ext cx="2643765" cy="2343151"/>
              </a:xfrm>
              <a:custGeom>
                <a:gdLst>
                  <a:gd fmla="*/ 407 w 1375" name="T0"/>
                  <a:gd fmla="*/ 1218 h 1218" name="T1"/>
                  <a:gd fmla="*/ 299 w 1375" name="T2"/>
                  <a:gd fmla="*/ 1156 h 1218" name="T3"/>
                  <a:gd fmla="*/ 19 w 1375" name="T4"/>
                  <a:gd fmla="*/ 671 h 1218" name="T5"/>
                  <a:gd fmla="*/ 19 w 1375" name="T6"/>
                  <a:gd fmla="*/ 547 h 1218" name="T7"/>
                  <a:gd fmla="*/ 299 w 1375" name="T8"/>
                  <a:gd fmla="*/ 62 h 1218" name="T9"/>
                  <a:gd fmla="*/ 407 w 1375" name="T10"/>
                  <a:gd fmla="*/ 0 h 1218" name="T11"/>
                  <a:gd fmla="*/ 967 w 1375" name="T12"/>
                  <a:gd fmla="*/ 0 h 1218" name="T13"/>
                  <a:gd fmla="*/ 1075 w 1375" name="T14"/>
                  <a:gd fmla="*/ 62 h 1218" name="T15"/>
                  <a:gd fmla="*/ 1355 w 1375" name="T16"/>
                  <a:gd fmla="*/ 547 h 1218" name="T17"/>
                  <a:gd fmla="*/ 1355 w 1375" name="T18"/>
                  <a:gd fmla="*/ 671 h 1218" name="T19"/>
                  <a:gd fmla="*/ 1075 w 1375" name="T20"/>
                  <a:gd fmla="*/ 1156 h 1218" name="T21"/>
                  <a:gd fmla="*/ 967 w 1375" name="T22"/>
                  <a:gd fmla="*/ 1218 h 1218" name="T23"/>
                  <a:gd fmla="*/ 407 w 1375" name="T24"/>
                  <a:gd fmla="*/ 1218 h 1218" name="T2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218" w="1375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ysClr lastClr="FFFFFF" val="window"/>
                  </a:gs>
                  <a:gs pos="73000">
                    <a:srgbClr val="ECECEC"/>
                  </a:gs>
                  <a:gs pos="100000">
                    <a:srgbClr val="D9D9D9"/>
                  </a:gs>
                </a:gsLst>
                <a:lin ang="2700000" scaled="1"/>
              </a:gradFill>
              <a:ln w="19050">
                <a:gradFill flip="none" rotWithShape="1">
                  <a:gsLst>
                    <a:gs pos="29000">
                      <a:srgbClr val="E0E0E0"/>
                    </a:gs>
                    <a:gs pos="0">
                      <a:srgbClr val="999999"/>
                    </a:gs>
                    <a:gs pos="83000">
                      <a:sysClr lastClr="FFFFFF" val="window"/>
                    </a:gs>
                  </a:gsLst>
                  <a:lin ang="2700000" scaled="1"/>
                </a:gradFill>
              </a:ln>
              <a:effectLst>
                <a:outerShdw algn="tl" blurRad="203200" dir="2700000" dist="63500" rotWithShape="0">
                  <a:prstClr val="black">
                    <a:alpha val="32000"/>
                  </a:prstClr>
                </a:outerShdw>
              </a:effec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pPr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0" kumimoji="0" lang="zh-CN" noProof="0" normalizeH="0" spc="0" strike="noStrike" sz="1800" u="none">
                  <a:ln>
                    <a:noFill/>
                  </a:ln>
                  <a:solidFill>
                    <a:srgbClr val="005A9E"/>
                  </a:solidFill>
                  <a:effectLst/>
                  <a:uLnTx/>
                  <a:uFillTx/>
                  <a:cs typeface="+mn-ea"/>
                  <a:sym typeface="+mn-lt"/>
                </a:endParaRPr>
              </a:p>
            </p:txBody>
          </p:sp>
          <p:sp>
            <p:nvSpPr>
              <p:cNvPr id="47" name="圆角矩形 46"/>
              <p:cNvSpPr/>
              <p:nvPr/>
            </p:nvSpPr>
            <p:spPr>
              <a:xfrm rot="2760000">
                <a:off x="3499201" y="2940762"/>
                <a:ext cx="3639373" cy="2369532"/>
              </a:xfrm>
              <a:prstGeom prst="roundRect">
                <a:avLst>
                  <a:gd fmla="val 47577" name="adj"/>
                </a:avLst>
              </a:prstGeom>
              <a:gradFill>
                <a:gsLst>
                  <a:gs pos="0">
                    <a:sysClr lastClr="000000" val="windowText">
                      <a:alpha val="66000"/>
                    </a:sysClr>
                  </a:gs>
                  <a:gs pos="100000">
                    <a:srgbClr val="E8E8E8">
                      <a:alpha val="0"/>
                    </a:srgbClr>
                  </a:gs>
                </a:gsLst>
                <a:lin ang="0" scaled="0"/>
              </a:gradFill>
              <a:ln algn="ctr" cap="flat" cmpd="sng" w="12700">
                <a:noFill/>
                <a:prstDash val="solid"/>
                <a:miter lim="800000"/>
              </a:ln>
              <a:effectLst>
                <a:softEdge rad="63500"/>
              </a:effectLst>
            </p:spPr>
            <p:txBody>
              <a:bodyPr anchor="ctr" rtlCol="0"/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0" kumimoji="0" lang="zh-CN" noProof="0" normalizeH="0" spc="0" strike="noStrike" sz="1800" u="none">
                  <a:ln>
                    <a:noFill/>
                  </a:ln>
                  <a:solidFill>
                    <a:srgbClr val="005A9E"/>
                  </a:solidFill>
                  <a:effectLst/>
                  <a:uLnTx/>
                  <a:uFillTx/>
                  <a:cs typeface="+mn-ea"/>
                  <a:sym typeface="+mn-lt"/>
                </a:endParaRPr>
              </a:p>
            </p:txBody>
          </p:sp>
          <p:sp>
            <p:nvSpPr>
              <p:cNvPr id="48" name="Freeform 5"/>
              <p:cNvSpPr/>
              <p:nvPr/>
            </p:nvSpPr>
            <p:spPr bwMode="auto">
              <a:xfrm rot="10800000">
                <a:off x="3589408" y="2523401"/>
                <a:ext cx="2056648" cy="1822794"/>
              </a:xfrm>
              <a:custGeom>
                <a:gdLst>
                  <a:gd fmla="*/ 407 w 1375" name="T0"/>
                  <a:gd fmla="*/ 1218 h 1218" name="T1"/>
                  <a:gd fmla="*/ 299 w 1375" name="T2"/>
                  <a:gd fmla="*/ 1156 h 1218" name="T3"/>
                  <a:gd fmla="*/ 19 w 1375" name="T4"/>
                  <a:gd fmla="*/ 671 h 1218" name="T5"/>
                  <a:gd fmla="*/ 19 w 1375" name="T6"/>
                  <a:gd fmla="*/ 547 h 1218" name="T7"/>
                  <a:gd fmla="*/ 299 w 1375" name="T8"/>
                  <a:gd fmla="*/ 62 h 1218" name="T9"/>
                  <a:gd fmla="*/ 407 w 1375" name="T10"/>
                  <a:gd fmla="*/ 0 h 1218" name="T11"/>
                  <a:gd fmla="*/ 967 w 1375" name="T12"/>
                  <a:gd fmla="*/ 0 h 1218" name="T13"/>
                  <a:gd fmla="*/ 1075 w 1375" name="T14"/>
                  <a:gd fmla="*/ 62 h 1218" name="T15"/>
                  <a:gd fmla="*/ 1355 w 1375" name="T16"/>
                  <a:gd fmla="*/ 547 h 1218" name="T17"/>
                  <a:gd fmla="*/ 1355 w 1375" name="T18"/>
                  <a:gd fmla="*/ 671 h 1218" name="T19"/>
                  <a:gd fmla="*/ 1075 w 1375" name="T20"/>
                  <a:gd fmla="*/ 1156 h 1218" name="T21"/>
                  <a:gd fmla="*/ 967 w 1375" name="T22"/>
                  <a:gd fmla="*/ 1218 h 1218" name="T23"/>
                  <a:gd fmla="*/ 407 w 1375" name="T24"/>
                  <a:gd fmla="*/ 1218 h 1218" name="T2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218" w="1375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solidFill>
                <a:srgbClr val="0297F0"/>
              </a:solidFill>
              <a:ln w="19050">
                <a:gradFill flip="none" rotWithShape="1">
                  <a:gsLst>
                    <a:gs pos="29000">
                      <a:srgbClr val="E0E0E0"/>
                    </a:gs>
                    <a:gs pos="0">
                      <a:srgbClr val="999999"/>
                    </a:gs>
                    <a:gs pos="83000">
                      <a:sysClr lastClr="FFFFFF" val="window"/>
                    </a:gs>
                  </a:gsLst>
                  <a:lin ang="2700000" scaled="1"/>
                </a:gradFill>
              </a:ln>
              <a:effectLst>
                <a:outerShdw algn="tl" blurRad="152400" dir="2700000" dist="38100" rotWithShape="0">
                  <a:prstClr val="black">
                    <a:alpha val="33000"/>
                  </a:prstClr>
                </a:outerShdw>
              </a:effec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pPr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0" kumimoji="0" lang="zh-CN" noProof="0" normalizeH="0" spc="0" strike="noStrike" sz="1800" u="none">
                  <a:ln>
                    <a:noFill/>
                  </a:ln>
                  <a:solidFill>
                    <a:srgbClr val="005A9E"/>
                  </a:solidFill>
                  <a:effectLst/>
                  <a:uLnTx/>
                  <a:uFillTx/>
                  <a:cs typeface="+mn-ea"/>
                  <a:sym typeface="+mn-lt"/>
                </a:endParaRPr>
              </a:p>
            </p:txBody>
          </p:sp>
        </p:grpSp>
        <p:sp>
          <p:nvSpPr>
            <p:cNvPr id="30" name="文本框 92"/>
            <p:cNvSpPr txBox="1"/>
            <p:nvPr/>
          </p:nvSpPr>
          <p:spPr>
            <a:xfrm>
              <a:off x="4331017" y="3506636"/>
              <a:ext cx="874720" cy="4572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altLang="zh-CN" b="1" baseline="0" cap="none" i="0" kern="0" kumimoji="0" lang="en-US" noProof="0" normalizeH="0" spc="0" strike="noStrike" sz="2400" u="none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cs typeface="+mn-ea"/>
                  <a:sym typeface="+mn-lt"/>
                </a:rPr>
                <a:t>03</a:t>
              </a:r>
            </a:p>
          </p:txBody>
        </p:sp>
      </p:grpSp>
      <p:sp>
        <p:nvSpPr>
          <p:cNvPr id="25" name="Freeform 5"/>
          <p:cNvSpPr/>
          <p:nvPr/>
        </p:nvSpPr>
        <p:spPr bwMode="auto">
          <a:xfrm rot="10800000">
            <a:off x="1839818" y="2782310"/>
            <a:ext cx="2138575" cy="1895378"/>
          </a:xfrm>
          <a:custGeom>
            <a:gdLst>
              <a:gd fmla="*/ 407 w 1375" name="T0"/>
              <a:gd fmla="*/ 1218 h 1218" name="T1"/>
              <a:gd fmla="*/ 299 w 1375" name="T2"/>
              <a:gd fmla="*/ 1156 h 1218" name="T3"/>
              <a:gd fmla="*/ 19 w 1375" name="T4"/>
              <a:gd fmla="*/ 671 h 1218" name="T5"/>
              <a:gd fmla="*/ 19 w 1375" name="T6"/>
              <a:gd fmla="*/ 547 h 1218" name="T7"/>
              <a:gd fmla="*/ 299 w 1375" name="T8"/>
              <a:gd fmla="*/ 62 h 1218" name="T9"/>
              <a:gd fmla="*/ 407 w 1375" name="T10"/>
              <a:gd fmla="*/ 0 h 1218" name="T11"/>
              <a:gd fmla="*/ 967 w 1375" name="T12"/>
              <a:gd fmla="*/ 0 h 1218" name="T13"/>
              <a:gd fmla="*/ 1075 w 1375" name="T14"/>
              <a:gd fmla="*/ 62 h 1218" name="T15"/>
              <a:gd fmla="*/ 1355 w 1375" name="T16"/>
              <a:gd fmla="*/ 547 h 1218" name="T17"/>
              <a:gd fmla="*/ 1355 w 1375" name="T18"/>
              <a:gd fmla="*/ 671 h 1218" name="T19"/>
              <a:gd fmla="*/ 1075 w 1375" name="T20"/>
              <a:gd fmla="*/ 1156 h 1218" name="T21"/>
              <a:gd fmla="*/ 967 w 1375" name="T22"/>
              <a:gd fmla="*/ 1218 h 1218" name="T23"/>
              <a:gd fmla="*/ 407 w 1375" name="T24"/>
              <a:gd fmla="*/ 1218 h 1218" name="T2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b="b" l="0" r="r" t="0"/>
            <a:pathLst>
              <a:path h="1218" w="1375">
                <a:moveTo>
                  <a:pt x="407" y="1218"/>
                </a:moveTo>
                <a:cubicBezTo>
                  <a:pt x="368" y="1218"/>
                  <a:pt x="319" y="1190"/>
                  <a:pt x="299" y="1156"/>
                </a:cubicBezTo>
                <a:cubicBezTo>
                  <a:pt x="19" y="671"/>
                  <a:pt x="19" y="671"/>
                  <a:pt x="19" y="671"/>
                </a:cubicBezTo>
                <a:cubicBezTo>
                  <a:pt x="0" y="637"/>
                  <a:pt x="0" y="581"/>
                  <a:pt x="19" y="547"/>
                </a:cubicBezTo>
                <a:cubicBezTo>
                  <a:pt x="299" y="62"/>
                  <a:pt x="299" y="62"/>
                  <a:pt x="299" y="62"/>
                </a:cubicBezTo>
                <a:cubicBezTo>
                  <a:pt x="319" y="28"/>
                  <a:pt x="368" y="0"/>
                  <a:pt x="407" y="0"/>
                </a:cubicBezTo>
                <a:cubicBezTo>
                  <a:pt x="967" y="0"/>
                  <a:pt x="967" y="0"/>
                  <a:pt x="967" y="0"/>
                </a:cubicBezTo>
                <a:cubicBezTo>
                  <a:pt x="1007" y="0"/>
                  <a:pt x="1055" y="28"/>
                  <a:pt x="1075" y="62"/>
                </a:cubicBezTo>
                <a:cubicBezTo>
                  <a:pt x="1355" y="547"/>
                  <a:pt x="1355" y="547"/>
                  <a:pt x="1355" y="547"/>
                </a:cubicBezTo>
                <a:cubicBezTo>
                  <a:pt x="1375" y="581"/>
                  <a:pt x="1375" y="637"/>
                  <a:pt x="1355" y="671"/>
                </a:cubicBezTo>
                <a:cubicBezTo>
                  <a:pt x="1075" y="1156"/>
                  <a:pt x="1075" y="1156"/>
                  <a:pt x="1075" y="1156"/>
                </a:cubicBezTo>
                <a:cubicBezTo>
                  <a:pt x="1055" y="1190"/>
                  <a:pt x="1007" y="1218"/>
                  <a:pt x="967" y="1218"/>
                </a:cubicBezTo>
                <a:lnTo>
                  <a:pt x="407" y="1218"/>
                </a:lnTo>
                <a:close/>
              </a:path>
            </a:pathLst>
          </a:custGeom>
          <a:gradFill flip="none" rotWithShape="1">
            <a:gsLst>
              <a:gs pos="0">
                <a:sysClr lastClr="FFFFFF" val="window"/>
              </a:gs>
              <a:gs pos="73000">
                <a:srgbClr val="ECECEC"/>
              </a:gs>
              <a:gs pos="100000">
                <a:srgbClr val="D9D9D9"/>
              </a:gs>
            </a:gsLst>
            <a:lin ang="2700000" scaled="1"/>
          </a:gradFill>
          <a:ln w="19050">
            <a:gradFill flip="none" rotWithShape="1">
              <a:gsLst>
                <a:gs pos="29000">
                  <a:srgbClr val="E0E0E0"/>
                </a:gs>
                <a:gs pos="0">
                  <a:srgbClr val="999999"/>
                </a:gs>
                <a:gs pos="83000">
                  <a:sysClr lastClr="FFFFFF" val="window"/>
                </a:gs>
              </a:gsLst>
              <a:lin ang="2700000" scaled="1"/>
            </a:gradFill>
          </a:ln>
          <a:effectLst>
            <a:outerShdw algn="tl" blurRad="254000" dir="2700000" dist="114300" rotWithShape="0">
              <a:prstClr val="black">
                <a:alpha val="32000"/>
              </a:prstClr>
            </a:outerShdw>
          </a:effec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pPr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altLang="en-US" b="0" baseline="0" cap="none" i="0" kern="0" kumimoji="0" lang="zh-CN" noProof="0" normalizeH="0" spc="0" strike="noStrike" sz="1800" u="none">
              <a:ln>
                <a:noFill/>
              </a:ln>
              <a:solidFill>
                <a:srgbClr val="005A9E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31" name="Freeform 48"/>
          <p:cNvSpPr>
            <a:spLocks noEditPoints="1"/>
          </p:cNvSpPr>
          <p:nvPr/>
        </p:nvSpPr>
        <p:spPr bwMode="auto">
          <a:xfrm>
            <a:off x="2608750" y="3042303"/>
            <a:ext cx="600709" cy="653332"/>
          </a:xfrm>
          <a:custGeom>
            <a:gdLst>
              <a:gd fmla="*/ 189 w 311" name="T0"/>
              <a:gd fmla="*/ 220 h 339" name="T1"/>
              <a:gd fmla="*/ 209 w 311" name="T2"/>
              <a:gd fmla="*/ 163 h 339" name="T3"/>
              <a:gd fmla="*/ 221 w 311" name="T4"/>
              <a:gd fmla="*/ 120 h 339" name="T5"/>
              <a:gd fmla="*/ 221 w 311" name="T6"/>
              <a:gd fmla="*/ 120 h 339" name="T7"/>
              <a:gd fmla="*/ 222 w 311" name="T8"/>
              <a:gd fmla="*/ 116 h 339" name="T9"/>
              <a:gd fmla="*/ 222 w 311" name="T10"/>
              <a:gd fmla="*/ 112 h 339" name="T11"/>
              <a:gd fmla="*/ 223 w 311" name="T12"/>
              <a:gd fmla="*/ 109 h 339" name="T13"/>
              <a:gd fmla="*/ 223 w 311" name="T14"/>
              <a:gd fmla="*/ 105 h 339" name="T15"/>
              <a:gd fmla="*/ 223 w 311" name="T16"/>
              <a:gd fmla="*/ 102 h 339" name="T17"/>
              <a:gd fmla="*/ 224 w 311" name="T18"/>
              <a:gd fmla="*/ 98 h 339" name="T19"/>
              <a:gd fmla="*/ 224 w 311" name="T20"/>
              <a:gd fmla="*/ 95 h 339" name="T21"/>
              <a:gd fmla="*/ 224 w 311" name="T22"/>
              <a:gd fmla="*/ 92 h 339" name="T23"/>
              <a:gd fmla="*/ 223 w 311" name="T24"/>
              <a:gd fmla="*/ 89 h 339" name="T25"/>
              <a:gd fmla="*/ 223 w 311" name="T26"/>
              <a:gd fmla="*/ 87 h 339" name="T27"/>
              <a:gd fmla="*/ 223 w 311" name="T28"/>
              <a:gd fmla="*/ 85 h 339" name="T29"/>
              <a:gd fmla="*/ 223 w 311" name="T30"/>
              <a:gd fmla="*/ 83 h 339" name="T31"/>
              <a:gd fmla="*/ 223 w 311" name="T32"/>
              <a:gd fmla="*/ 82 h 339" name="T33"/>
              <a:gd fmla="*/ 223 w 311" name="T34"/>
              <a:gd fmla="*/ 81 h 339" name="T35"/>
              <a:gd fmla="*/ 223 w 311" name="T36"/>
              <a:gd fmla="*/ 81 h 339" name="T37"/>
              <a:gd fmla="*/ 108 w 311" name="T38"/>
              <a:gd fmla="*/ 36 h 339" name="T39"/>
              <a:gd fmla="*/ 78 w 311" name="T40"/>
              <a:gd fmla="*/ 55 h 339" name="T41"/>
              <a:gd fmla="*/ 77 w 311" name="T42"/>
              <a:gd fmla="*/ 59 h 339" name="T43"/>
              <a:gd fmla="*/ 76 w 311" name="T44"/>
              <a:gd fmla="*/ 64 h 339" name="T45"/>
              <a:gd fmla="*/ 76 w 311" name="T46"/>
              <a:gd fmla="*/ 69 h 339" name="T47"/>
              <a:gd fmla="*/ 75 w 311" name="T48"/>
              <a:gd fmla="*/ 74 h 339" name="T49"/>
              <a:gd fmla="*/ 75 w 311" name="T50"/>
              <a:gd fmla="*/ 78 h 339" name="T51"/>
              <a:gd fmla="*/ 76 w 311" name="T52"/>
              <a:gd fmla="*/ 83 h 339" name="T53"/>
              <a:gd fmla="*/ 76 w 311" name="T54"/>
              <a:gd fmla="*/ 87 h 339" name="T55"/>
              <a:gd fmla="*/ 77 w 311" name="T56"/>
              <a:gd fmla="*/ 92 h 339" name="T57"/>
              <a:gd fmla="*/ 77 w 311" name="T58"/>
              <a:gd fmla="*/ 96 h 339" name="T59"/>
              <a:gd fmla="*/ 78 w 311" name="T60"/>
              <a:gd fmla="*/ 100 h 339" name="T61"/>
              <a:gd fmla="*/ 79 w 311" name="T62"/>
              <a:gd fmla="*/ 104 h 339" name="T63"/>
              <a:gd fmla="*/ 80 w 311" name="T64"/>
              <a:gd fmla="*/ 106 h 339" name="T65"/>
              <a:gd fmla="*/ 84 w 311" name="T66"/>
              <a:gd fmla="*/ 119 h 339" name="T67"/>
              <a:gd fmla="*/ 92 w 311" name="T68"/>
              <a:gd fmla="*/ 161 h 339" name="T69"/>
              <a:gd fmla="*/ 104 w 311" name="T70"/>
              <a:gd fmla="*/ 238 h 339" name="T71"/>
              <a:gd fmla="*/ 0 w 311" name="T72"/>
              <a:gd fmla="*/ 339 h 339" name="T73"/>
              <a:gd fmla="*/ 148 w 311" name="T74"/>
              <a:gd fmla="*/ 271 h 339" name="T75"/>
              <a:gd fmla="*/ 146 w 311" name="T76"/>
              <a:gd fmla="*/ 249 h 339" name="T77"/>
              <a:gd fmla="*/ 175 w 311" name="T78"/>
              <a:gd fmla="*/ 258 h 339" name="T79"/>
              <a:gd fmla="*/ 174 w 311" name="T80"/>
              <a:gd fmla="*/ 339 h 339" name="T81"/>
              <a:gd fmla="*/ 216 w 311" name="T82"/>
              <a:gd fmla="*/ 244 h 339" name="T83"/>
              <a:gd fmla="*/ 81 w 311" name="T84"/>
              <a:gd fmla="*/ 139 h 339" name="T85"/>
              <a:gd fmla="*/ 93 w 311" name="T86"/>
              <a:gd fmla="*/ 136 h 339" name="T87"/>
              <a:gd fmla="*/ 105 w 311" name="T88"/>
              <a:gd fmla="*/ 72 h 339" name="T89"/>
              <a:gd fmla="*/ 211 w 311" name="T90"/>
              <a:gd fmla="*/ 131 h 339" name="T91"/>
              <a:gd fmla="*/ 222 w 311" name="T92"/>
              <a:gd fmla="*/ 130 h 339" name="T93"/>
              <a:gd fmla="*/ 183 w 311" name="T94"/>
              <a:gd fmla="*/ 201 h 339" name="T95"/>
              <a:gd fmla="*/ 96 w 311" name="T96"/>
              <a:gd fmla="*/ 158 h 339" name="T97"/>
              <a:gd fmla="*/ 166 w 311" name="T98"/>
              <a:gd fmla="*/ 245 h 339" name="T99"/>
              <a:gd fmla="*/ 117 w 311" name="T100"/>
              <a:gd fmla="*/ 225 h 339" name="T101"/>
              <a:gd fmla="*/ 152 w 311" name="T102"/>
              <a:gd fmla="*/ 220 h 339" name="T103"/>
              <a:gd fmla="*/ 185 w 311" name="T104"/>
              <a:gd fmla="*/ 222 h 339" name="T10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b="b" l="0" r="r" t="0"/>
            <a:pathLst>
              <a:path h="339" w="311">
                <a:moveTo>
                  <a:pt x="216" y="244"/>
                </a:moveTo>
                <a:cubicBezTo>
                  <a:pt x="194" y="236"/>
                  <a:pt x="189" y="220"/>
                  <a:pt x="189" y="220"/>
                </a:cubicBezTo>
                <a:cubicBezTo>
                  <a:pt x="189" y="202"/>
                  <a:pt x="189" y="202"/>
                  <a:pt x="189" y="202"/>
                </a:cubicBezTo>
                <a:cubicBezTo>
                  <a:pt x="205" y="182"/>
                  <a:pt x="209" y="163"/>
                  <a:pt x="209" y="163"/>
                </a:cubicBezTo>
                <a:cubicBezTo>
                  <a:pt x="212" y="160"/>
                  <a:pt x="218" y="154"/>
                  <a:pt x="218" y="154"/>
                </a:cubicBezTo>
                <a:cubicBezTo>
                  <a:pt x="229" y="137"/>
                  <a:pt x="225" y="116"/>
                  <a:pt x="221" y="120"/>
                </a:cubicBezTo>
                <a:cubicBezTo>
                  <a:pt x="221" y="120"/>
                  <a:pt x="221" y="121"/>
                  <a:pt x="220" y="122"/>
                </a:cubicBezTo>
                <a:cubicBezTo>
                  <a:pt x="220" y="121"/>
                  <a:pt x="221" y="121"/>
                  <a:pt x="221" y="120"/>
                </a:cubicBezTo>
                <a:cubicBezTo>
                  <a:pt x="221" y="120"/>
                  <a:pt x="221" y="119"/>
                  <a:pt x="221" y="119"/>
                </a:cubicBezTo>
                <a:cubicBezTo>
                  <a:pt x="221" y="118"/>
                  <a:pt x="221" y="117"/>
                  <a:pt x="222" y="116"/>
                </a:cubicBezTo>
                <a:cubicBezTo>
                  <a:pt x="222" y="116"/>
                  <a:pt x="222" y="116"/>
                  <a:pt x="222" y="115"/>
                </a:cubicBezTo>
                <a:cubicBezTo>
                  <a:pt x="222" y="114"/>
                  <a:pt x="222" y="113"/>
                  <a:pt x="222" y="112"/>
                </a:cubicBezTo>
                <a:cubicBezTo>
                  <a:pt x="222" y="112"/>
                  <a:pt x="222" y="112"/>
                  <a:pt x="222" y="111"/>
                </a:cubicBezTo>
                <a:cubicBezTo>
                  <a:pt x="223" y="110"/>
                  <a:pt x="223" y="110"/>
                  <a:pt x="223" y="109"/>
                </a:cubicBezTo>
                <a:cubicBezTo>
                  <a:pt x="223" y="108"/>
                  <a:pt x="223" y="108"/>
                  <a:pt x="223" y="108"/>
                </a:cubicBezTo>
                <a:cubicBezTo>
                  <a:pt x="223" y="107"/>
                  <a:pt x="223" y="106"/>
                  <a:pt x="223" y="105"/>
                </a:cubicBezTo>
                <a:cubicBezTo>
                  <a:pt x="223" y="105"/>
                  <a:pt x="223" y="105"/>
                  <a:pt x="223" y="104"/>
                </a:cubicBezTo>
                <a:cubicBezTo>
                  <a:pt x="223" y="103"/>
                  <a:pt x="223" y="103"/>
                  <a:pt x="223" y="102"/>
                </a:cubicBezTo>
                <a:cubicBezTo>
                  <a:pt x="223" y="101"/>
                  <a:pt x="223" y="101"/>
                  <a:pt x="224" y="101"/>
                </a:cubicBezTo>
                <a:cubicBezTo>
                  <a:pt x="224" y="100"/>
                  <a:pt x="224" y="99"/>
                  <a:pt x="224" y="98"/>
                </a:cubicBezTo>
                <a:cubicBezTo>
                  <a:pt x="224" y="98"/>
                  <a:pt x="224" y="98"/>
                  <a:pt x="224" y="98"/>
                </a:cubicBezTo>
                <a:cubicBezTo>
                  <a:pt x="224" y="97"/>
                  <a:pt x="224" y="96"/>
                  <a:pt x="224" y="95"/>
                </a:cubicBezTo>
                <a:cubicBezTo>
                  <a:pt x="224" y="95"/>
                  <a:pt x="224" y="95"/>
                  <a:pt x="224" y="94"/>
                </a:cubicBezTo>
                <a:cubicBezTo>
                  <a:pt x="224" y="94"/>
                  <a:pt x="224" y="93"/>
                  <a:pt x="224" y="92"/>
                </a:cubicBezTo>
                <a:cubicBezTo>
                  <a:pt x="224" y="92"/>
                  <a:pt x="224" y="92"/>
                  <a:pt x="224" y="91"/>
                </a:cubicBezTo>
                <a:cubicBezTo>
                  <a:pt x="224" y="91"/>
                  <a:pt x="224" y="90"/>
                  <a:pt x="223" y="89"/>
                </a:cubicBezTo>
                <a:cubicBezTo>
                  <a:pt x="223" y="89"/>
                  <a:pt x="223" y="89"/>
                  <a:pt x="223" y="89"/>
                </a:cubicBezTo>
                <a:cubicBezTo>
                  <a:pt x="223" y="88"/>
                  <a:pt x="223" y="88"/>
                  <a:pt x="223" y="87"/>
                </a:cubicBezTo>
                <a:cubicBezTo>
                  <a:pt x="223" y="87"/>
                  <a:pt x="223" y="87"/>
                  <a:pt x="223" y="87"/>
                </a:cubicBezTo>
                <a:cubicBezTo>
                  <a:pt x="223" y="86"/>
                  <a:pt x="223" y="86"/>
                  <a:pt x="223" y="85"/>
                </a:cubicBezTo>
                <a:cubicBezTo>
                  <a:pt x="223" y="85"/>
                  <a:pt x="223" y="85"/>
                  <a:pt x="223" y="85"/>
                </a:cubicBezTo>
                <a:cubicBezTo>
                  <a:pt x="223" y="84"/>
                  <a:pt x="223" y="84"/>
                  <a:pt x="223" y="83"/>
                </a:cubicBezTo>
                <a:cubicBezTo>
                  <a:pt x="223" y="83"/>
                  <a:pt x="223" y="83"/>
                  <a:pt x="223" y="83"/>
                </a:cubicBezTo>
                <a:cubicBezTo>
                  <a:pt x="223" y="83"/>
                  <a:pt x="223" y="82"/>
                  <a:pt x="223" y="82"/>
                </a:cubicBezTo>
                <a:cubicBezTo>
                  <a:pt x="223" y="82"/>
                  <a:pt x="223" y="82"/>
                  <a:pt x="223" y="82"/>
                </a:cubicBezTo>
                <a:cubicBezTo>
                  <a:pt x="223" y="82"/>
                  <a:pt x="223" y="81"/>
                  <a:pt x="223" y="81"/>
                </a:cubicBezTo>
                <a:cubicBezTo>
                  <a:pt x="223" y="81"/>
                  <a:pt x="223" y="81"/>
                  <a:pt x="223" y="81"/>
                </a:cubicBezTo>
                <a:cubicBezTo>
                  <a:pt x="223" y="81"/>
                  <a:pt x="223" y="81"/>
                  <a:pt x="223" y="81"/>
                </a:cubicBezTo>
                <a:cubicBezTo>
                  <a:pt x="221" y="33"/>
                  <a:pt x="182" y="21"/>
                  <a:pt x="182" y="21"/>
                </a:cubicBezTo>
                <a:cubicBezTo>
                  <a:pt x="134" y="0"/>
                  <a:pt x="108" y="36"/>
                  <a:pt x="108" y="36"/>
                </a:cubicBezTo>
                <a:cubicBezTo>
                  <a:pt x="89" y="27"/>
                  <a:pt x="79" y="51"/>
                  <a:pt x="79" y="51"/>
                </a:cubicBezTo>
                <a:cubicBezTo>
                  <a:pt x="79" y="52"/>
                  <a:pt x="78" y="54"/>
                  <a:pt x="78" y="55"/>
                </a:cubicBezTo>
                <a:cubicBezTo>
                  <a:pt x="78" y="55"/>
                  <a:pt x="78" y="56"/>
                  <a:pt x="78" y="56"/>
                </a:cubicBezTo>
                <a:cubicBezTo>
                  <a:pt x="78" y="57"/>
                  <a:pt x="77" y="58"/>
                  <a:pt x="77" y="59"/>
                </a:cubicBezTo>
                <a:cubicBezTo>
                  <a:pt x="77" y="60"/>
                  <a:pt x="77" y="60"/>
                  <a:pt x="77" y="61"/>
                </a:cubicBezTo>
                <a:cubicBezTo>
                  <a:pt x="77" y="62"/>
                  <a:pt x="76" y="63"/>
                  <a:pt x="76" y="64"/>
                </a:cubicBezTo>
                <a:cubicBezTo>
                  <a:pt x="76" y="65"/>
                  <a:pt x="76" y="65"/>
                  <a:pt x="76" y="65"/>
                </a:cubicBezTo>
                <a:cubicBezTo>
                  <a:pt x="76" y="66"/>
                  <a:pt x="76" y="68"/>
                  <a:pt x="76" y="69"/>
                </a:cubicBezTo>
                <a:cubicBezTo>
                  <a:pt x="76" y="70"/>
                  <a:pt x="76" y="70"/>
                  <a:pt x="76" y="71"/>
                </a:cubicBezTo>
                <a:cubicBezTo>
                  <a:pt x="76" y="72"/>
                  <a:pt x="75" y="73"/>
                  <a:pt x="75" y="74"/>
                </a:cubicBezTo>
                <a:cubicBezTo>
                  <a:pt x="75" y="74"/>
                  <a:pt x="75" y="75"/>
                  <a:pt x="75" y="75"/>
                </a:cubicBezTo>
                <a:cubicBezTo>
                  <a:pt x="75" y="76"/>
                  <a:pt x="75" y="77"/>
                  <a:pt x="75" y="78"/>
                </a:cubicBezTo>
                <a:cubicBezTo>
                  <a:pt x="75" y="79"/>
                  <a:pt x="75" y="79"/>
                  <a:pt x="75" y="79"/>
                </a:cubicBezTo>
                <a:cubicBezTo>
                  <a:pt x="75" y="81"/>
                  <a:pt x="76" y="82"/>
                  <a:pt x="76" y="83"/>
                </a:cubicBezTo>
                <a:cubicBezTo>
                  <a:pt x="76" y="84"/>
                  <a:pt x="76" y="84"/>
                  <a:pt x="76" y="84"/>
                </a:cubicBezTo>
                <a:cubicBezTo>
                  <a:pt x="76" y="85"/>
                  <a:pt x="76" y="86"/>
                  <a:pt x="76" y="87"/>
                </a:cubicBezTo>
                <a:cubicBezTo>
                  <a:pt x="76" y="88"/>
                  <a:pt x="76" y="88"/>
                  <a:pt x="76" y="89"/>
                </a:cubicBezTo>
                <a:cubicBezTo>
                  <a:pt x="76" y="90"/>
                  <a:pt x="76" y="91"/>
                  <a:pt x="77" y="92"/>
                </a:cubicBezTo>
                <a:cubicBezTo>
                  <a:pt x="77" y="92"/>
                  <a:pt x="77" y="92"/>
                  <a:pt x="77" y="93"/>
                </a:cubicBezTo>
                <a:cubicBezTo>
                  <a:pt x="77" y="94"/>
                  <a:pt x="77" y="95"/>
                  <a:pt x="77" y="96"/>
                </a:cubicBezTo>
                <a:cubicBezTo>
                  <a:pt x="77" y="97"/>
                  <a:pt x="77" y="97"/>
                  <a:pt x="77" y="97"/>
                </a:cubicBezTo>
                <a:cubicBezTo>
                  <a:pt x="78" y="98"/>
                  <a:pt x="78" y="99"/>
                  <a:pt x="78" y="100"/>
                </a:cubicBezTo>
                <a:cubicBezTo>
                  <a:pt x="78" y="101"/>
                  <a:pt x="78" y="101"/>
                  <a:pt x="78" y="101"/>
                </a:cubicBezTo>
                <a:cubicBezTo>
                  <a:pt x="79" y="102"/>
                  <a:pt x="79" y="103"/>
                  <a:pt x="79" y="104"/>
                </a:cubicBezTo>
                <a:cubicBezTo>
                  <a:pt x="79" y="104"/>
                  <a:pt x="79" y="105"/>
                  <a:pt x="79" y="105"/>
                </a:cubicBezTo>
                <a:cubicBezTo>
                  <a:pt x="79" y="105"/>
                  <a:pt x="80" y="105"/>
                  <a:pt x="80" y="106"/>
                </a:cubicBezTo>
                <a:cubicBezTo>
                  <a:pt x="80" y="106"/>
                  <a:pt x="80" y="106"/>
                  <a:pt x="80" y="106"/>
                </a:cubicBezTo>
                <a:cubicBezTo>
                  <a:pt x="81" y="111"/>
                  <a:pt x="83" y="115"/>
                  <a:pt x="84" y="119"/>
                </a:cubicBezTo>
                <a:cubicBezTo>
                  <a:pt x="77" y="115"/>
                  <a:pt x="76" y="123"/>
                  <a:pt x="76" y="123"/>
                </a:cubicBezTo>
                <a:cubicBezTo>
                  <a:pt x="76" y="152"/>
                  <a:pt x="92" y="161"/>
                  <a:pt x="92" y="161"/>
                </a:cubicBezTo>
                <a:cubicBezTo>
                  <a:pt x="95" y="180"/>
                  <a:pt x="114" y="200"/>
                  <a:pt x="114" y="200"/>
                </a:cubicBezTo>
                <a:cubicBezTo>
                  <a:pt x="121" y="227"/>
                  <a:pt x="104" y="238"/>
                  <a:pt x="104" y="238"/>
                </a:cubicBezTo>
                <a:cubicBezTo>
                  <a:pt x="75" y="249"/>
                  <a:pt x="75" y="249"/>
                  <a:pt x="75" y="249"/>
                </a:cubicBezTo>
                <a:cubicBezTo>
                  <a:pt x="0" y="273"/>
                  <a:pt x="0" y="339"/>
                  <a:pt x="0" y="339"/>
                </a:cubicBezTo>
                <a:cubicBezTo>
                  <a:pt x="137" y="339"/>
                  <a:pt x="137" y="339"/>
                  <a:pt x="137" y="339"/>
                </a:cubicBezTo>
                <a:cubicBezTo>
                  <a:pt x="148" y="271"/>
                  <a:pt x="148" y="271"/>
                  <a:pt x="148" y="271"/>
                </a:cubicBezTo>
                <a:cubicBezTo>
                  <a:pt x="136" y="258"/>
                  <a:pt x="136" y="258"/>
                  <a:pt x="136" y="258"/>
                </a:cubicBezTo>
                <a:cubicBezTo>
                  <a:pt x="146" y="249"/>
                  <a:pt x="146" y="249"/>
                  <a:pt x="146" y="249"/>
                </a:cubicBezTo>
                <a:cubicBezTo>
                  <a:pt x="166" y="249"/>
                  <a:pt x="166" y="249"/>
                  <a:pt x="166" y="249"/>
                </a:cubicBezTo>
                <a:cubicBezTo>
                  <a:pt x="175" y="258"/>
                  <a:pt x="175" y="258"/>
                  <a:pt x="175" y="258"/>
                </a:cubicBezTo>
                <a:cubicBezTo>
                  <a:pt x="164" y="271"/>
                  <a:pt x="164" y="271"/>
                  <a:pt x="164" y="271"/>
                </a:cubicBezTo>
                <a:cubicBezTo>
                  <a:pt x="174" y="339"/>
                  <a:pt x="174" y="339"/>
                  <a:pt x="174" y="339"/>
                </a:cubicBezTo>
                <a:cubicBezTo>
                  <a:pt x="311" y="339"/>
                  <a:pt x="311" y="339"/>
                  <a:pt x="311" y="339"/>
                </a:cubicBezTo>
                <a:cubicBezTo>
                  <a:pt x="307" y="274"/>
                  <a:pt x="238" y="252"/>
                  <a:pt x="216" y="244"/>
                </a:cubicBezTo>
                <a:close/>
                <a:moveTo>
                  <a:pt x="96" y="158"/>
                </a:moveTo>
                <a:cubicBezTo>
                  <a:pt x="94" y="157"/>
                  <a:pt x="86" y="153"/>
                  <a:pt x="81" y="139"/>
                </a:cubicBezTo>
                <a:cubicBezTo>
                  <a:pt x="81" y="139"/>
                  <a:pt x="77" y="124"/>
                  <a:pt x="81" y="123"/>
                </a:cubicBezTo>
                <a:cubicBezTo>
                  <a:pt x="81" y="123"/>
                  <a:pt x="86" y="119"/>
                  <a:pt x="93" y="136"/>
                </a:cubicBezTo>
                <a:cubicBezTo>
                  <a:pt x="94" y="139"/>
                  <a:pt x="96" y="142"/>
                  <a:pt x="97" y="143"/>
                </a:cubicBezTo>
                <a:cubicBezTo>
                  <a:pt x="97" y="143"/>
                  <a:pt x="82" y="98"/>
                  <a:pt x="105" y="72"/>
                </a:cubicBezTo>
                <a:cubicBezTo>
                  <a:pt x="105" y="72"/>
                  <a:pt x="155" y="137"/>
                  <a:pt x="211" y="104"/>
                </a:cubicBezTo>
                <a:cubicBezTo>
                  <a:pt x="211" y="131"/>
                  <a:pt x="211" y="131"/>
                  <a:pt x="211" y="131"/>
                </a:cubicBezTo>
                <a:cubicBezTo>
                  <a:pt x="211" y="138"/>
                  <a:pt x="211" y="143"/>
                  <a:pt x="215" y="136"/>
                </a:cubicBezTo>
                <a:cubicBezTo>
                  <a:pt x="222" y="120"/>
                  <a:pt x="222" y="130"/>
                  <a:pt x="222" y="130"/>
                </a:cubicBezTo>
                <a:cubicBezTo>
                  <a:pt x="220" y="148"/>
                  <a:pt x="212" y="156"/>
                  <a:pt x="206" y="161"/>
                </a:cubicBezTo>
                <a:cubicBezTo>
                  <a:pt x="201" y="176"/>
                  <a:pt x="193" y="190"/>
                  <a:pt x="183" y="201"/>
                </a:cubicBezTo>
                <a:cubicBezTo>
                  <a:pt x="152" y="236"/>
                  <a:pt x="121" y="201"/>
                  <a:pt x="121" y="201"/>
                </a:cubicBezTo>
                <a:cubicBezTo>
                  <a:pt x="109" y="191"/>
                  <a:pt x="101" y="175"/>
                  <a:pt x="96" y="158"/>
                </a:cubicBezTo>
                <a:close/>
                <a:moveTo>
                  <a:pt x="185" y="222"/>
                </a:moveTo>
                <a:cubicBezTo>
                  <a:pt x="166" y="245"/>
                  <a:pt x="166" y="245"/>
                  <a:pt x="166" y="245"/>
                </a:cubicBezTo>
                <a:cubicBezTo>
                  <a:pt x="147" y="245"/>
                  <a:pt x="147" y="245"/>
                  <a:pt x="147" y="245"/>
                </a:cubicBezTo>
                <a:cubicBezTo>
                  <a:pt x="117" y="225"/>
                  <a:pt x="117" y="225"/>
                  <a:pt x="117" y="225"/>
                </a:cubicBezTo>
                <a:cubicBezTo>
                  <a:pt x="117" y="225"/>
                  <a:pt x="119" y="216"/>
                  <a:pt x="119" y="204"/>
                </a:cubicBezTo>
                <a:cubicBezTo>
                  <a:pt x="119" y="204"/>
                  <a:pt x="132" y="221"/>
                  <a:pt x="152" y="220"/>
                </a:cubicBezTo>
                <a:cubicBezTo>
                  <a:pt x="152" y="220"/>
                  <a:pt x="171" y="222"/>
                  <a:pt x="185" y="204"/>
                </a:cubicBezTo>
                <a:lnTo>
                  <a:pt x="185" y="222"/>
                </a:lnTo>
                <a:close/>
              </a:path>
            </a:pathLst>
          </a:custGeom>
          <a:solidFill>
            <a:srgbClr val="A7A9AC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pPr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altLang="en-US" b="0" baseline="0" cap="none" i="0" kern="0" kumimoji="0" lang="zh-CN" noProof="0" normalizeH="0" spc="0" strike="noStrike" sz="1800" u="none">
              <a:ln>
                <a:noFill/>
              </a:ln>
              <a:solidFill>
                <a:srgbClr val="005A9E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32" name="文本框 116"/>
          <p:cNvSpPr txBox="1"/>
          <p:nvPr/>
        </p:nvSpPr>
        <p:spPr>
          <a:xfrm>
            <a:off x="2036058" y="3696248"/>
            <a:ext cx="1792450" cy="2743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en-US" b="0" baseline="0" cap="none" i="0" kern="0" kumimoji="0" lang="zh-CN" noProof="0" normalizeH="0" spc="0" strike="noStrike" sz="1200" u="sng">
                <a:ln>
                  <a:noFill/>
                </a:ln>
                <a:solidFill>
                  <a:srgbClr val="0297F0"/>
                </a:solidFill>
                <a:effectLst>
                  <a:innerShdw blurRad="38100" dir="13500000" dist="50800">
                    <a:prstClr val="black">
                      <a:alpha val="60000"/>
                    </a:prstClr>
                  </a:innerShdw>
                </a:effectLst>
                <a:uLnTx/>
                <a:uFillTx/>
                <a:cs typeface="+mn-ea"/>
                <a:sym typeface="+mn-lt"/>
              </a:rPr>
              <a:t>我的工作态度</a:t>
            </a:r>
          </a:p>
        </p:txBody>
      </p:sp>
      <p:grpSp>
        <p:nvGrpSpPr>
          <p:cNvPr id="68" name="组合 67"/>
          <p:cNvGrpSpPr/>
          <p:nvPr/>
        </p:nvGrpSpPr>
        <p:grpSpPr>
          <a:xfrm>
            <a:off x="6993932" y="1293195"/>
            <a:ext cx="3405662" cy="966773"/>
            <a:chOff x="3451161" y="3851492"/>
            <a:chExt cx="3411814" cy="968520"/>
          </a:xfrm>
        </p:grpSpPr>
        <p:sp>
          <p:nvSpPr>
            <p:cNvPr id="69" name="文本框 128"/>
            <p:cNvSpPr txBox="1"/>
            <p:nvPr/>
          </p:nvSpPr>
          <p:spPr>
            <a:xfrm>
              <a:off x="3451162" y="3851492"/>
              <a:ext cx="1725052" cy="396956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 sz="2000">
                  <a:solidFill>
                    <a:srgbClr val="666666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  <a:cs typeface="+mn-ea"/>
                  <a:sym typeface="+mn-lt"/>
                </a:rPr>
                <a:t>在此添加标题</a:t>
              </a:r>
            </a:p>
          </p:txBody>
        </p:sp>
        <p:sp>
          <p:nvSpPr>
            <p:cNvPr id="70" name="文本框 129"/>
            <p:cNvSpPr txBox="1"/>
            <p:nvPr/>
          </p:nvSpPr>
          <p:spPr>
            <a:xfrm>
              <a:off x="3457192" y="4135513"/>
              <a:ext cx="3405783" cy="677879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just">
                <a:lnSpc>
                  <a:spcPct val="120000"/>
                </a:lnSpc>
              </a:pPr>
              <a:r>
                <a:rPr altLang="en-US" lang="zh-CN" sz="1600">
                  <a:solidFill>
                    <a:schemeClr val="tx1">
                      <a:lumMod val="75000"/>
                      <a:lumOff val="25000"/>
                    </a:schemeClr>
                  </a:solidFill>
                  <a:uFill>
                    <a:solidFill>
                      <a:srgbClr val="808080"/>
                    </a:solidFill>
                  </a:uFill>
                  <a:latin charset="-122" panose="020b0503020204020204" pitchFamily="34" typeface="微软雅黑"/>
                  <a:ea charset="-122" panose="020b0503020204020204" pitchFamily="34" typeface="微软雅黑"/>
                  <a:cs typeface="+mn-ea"/>
                  <a:sym typeface="+mn-lt"/>
                </a:rPr>
                <a:t>点击此处添加文本信息，点击此处添加文本信息</a:t>
              </a:r>
            </a:p>
          </p:txBody>
        </p:sp>
      </p:grpSp>
      <p:grpSp>
        <p:nvGrpSpPr>
          <p:cNvPr id="112" name="组合 111"/>
          <p:cNvGrpSpPr/>
          <p:nvPr/>
        </p:nvGrpSpPr>
        <p:grpSpPr>
          <a:xfrm>
            <a:off x="6993932" y="2296888"/>
            <a:ext cx="3405662" cy="966773"/>
            <a:chOff x="3451161" y="3851492"/>
            <a:chExt cx="3411814" cy="968520"/>
          </a:xfrm>
        </p:grpSpPr>
        <p:sp>
          <p:nvSpPr>
            <p:cNvPr id="113" name="文本框 128"/>
            <p:cNvSpPr txBox="1"/>
            <p:nvPr/>
          </p:nvSpPr>
          <p:spPr>
            <a:xfrm>
              <a:off x="3451162" y="3851492"/>
              <a:ext cx="1725052" cy="396956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 sz="2000">
                  <a:solidFill>
                    <a:srgbClr val="666666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  <a:cs typeface="+mn-ea"/>
                  <a:sym typeface="+mn-lt"/>
                </a:rPr>
                <a:t>在此添加标题</a:t>
              </a:r>
            </a:p>
          </p:txBody>
        </p:sp>
        <p:sp>
          <p:nvSpPr>
            <p:cNvPr id="114" name="文本框 129"/>
            <p:cNvSpPr txBox="1"/>
            <p:nvPr/>
          </p:nvSpPr>
          <p:spPr>
            <a:xfrm>
              <a:off x="3457192" y="4135513"/>
              <a:ext cx="3405783" cy="677879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just">
                <a:lnSpc>
                  <a:spcPct val="120000"/>
                </a:lnSpc>
              </a:pPr>
              <a:r>
                <a:rPr altLang="en-US" lang="zh-CN" sz="1600">
                  <a:solidFill>
                    <a:schemeClr val="tx1">
                      <a:lumMod val="75000"/>
                      <a:lumOff val="25000"/>
                    </a:schemeClr>
                  </a:solidFill>
                  <a:uFill>
                    <a:solidFill>
                      <a:srgbClr val="808080"/>
                    </a:solidFill>
                  </a:uFill>
                  <a:latin charset="-122" panose="020b0503020204020204" pitchFamily="34" typeface="微软雅黑"/>
                  <a:ea charset="-122" panose="020b0503020204020204" pitchFamily="34" typeface="微软雅黑"/>
                  <a:cs typeface="+mn-ea"/>
                  <a:sym typeface="+mn-lt"/>
                </a:rPr>
                <a:t>点击此处添加文本信息，点击此处添加文本信息</a:t>
              </a:r>
            </a:p>
          </p:txBody>
        </p:sp>
      </p:grpSp>
      <p:grpSp>
        <p:nvGrpSpPr>
          <p:cNvPr id="115" name="组合 114"/>
          <p:cNvGrpSpPr/>
          <p:nvPr/>
        </p:nvGrpSpPr>
        <p:grpSpPr>
          <a:xfrm>
            <a:off x="6993932" y="3300581"/>
            <a:ext cx="3405662" cy="966773"/>
            <a:chOff x="3451161" y="3851492"/>
            <a:chExt cx="3411814" cy="968520"/>
          </a:xfrm>
        </p:grpSpPr>
        <p:sp>
          <p:nvSpPr>
            <p:cNvPr id="116" name="文本框 128"/>
            <p:cNvSpPr txBox="1"/>
            <p:nvPr/>
          </p:nvSpPr>
          <p:spPr>
            <a:xfrm>
              <a:off x="3451162" y="3851492"/>
              <a:ext cx="1725052" cy="396956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 sz="2000">
                  <a:solidFill>
                    <a:srgbClr val="666666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  <a:cs typeface="+mn-ea"/>
                  <a:sym typeface="+mn-lt"/>
                </a:rPr>
                <a:t>在此添加标题</a:t>
              </a:r>
            </a:p>
          </p:txBody>
        </p:sp>
        <p:sp>
          <p:nvSpPr>
            <p:cNvPr id="117" name="文本框 129"/>
            <p:cNvSpPr txBox="1"/>
            <p:nvPr/>
          </p:nvSpPr>
          <p:spPr>
            <a:xfrm>
              <a:off x="3457192" y="4135513"/>
              <a:ext cx="3405783" cy="677879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just">
                <a:lnSpc>
                  <a:spcPct val="120000"/>
                </a:lnSpc>
              </a:pPr>
              <a:r>
                <a:rPr altLang="en-US" lang="zh-CN" sz="1600">
                  <a:solidFill>
                    <a:schemeClr val="tx1">
                      <a:lumMod val="75000"/>
                      <a:lumOff val="25000"/>
                    </a:schemeClr>
                  </a:solidFill>
                  <a:uFill>
                    <a:solidFill>
                      <a:srgbClr val="808080"/>
                    </a:solidFill>
                  </a:uFill>
                  <a:latin charset="-122" panose="020b0503020204020204" pitchFamily="34" typeface="微软雅黑"/>
                  <a:ea charset="-122" panose="020b0503020204020204" pitchFamily="34" typeface="微软雅黑"/>
                  <a:cs typeface="+mn-ea"/>
                  <a:sym typeface="+mn-lt"/>
                </a:rPr>
                <a:t>点击此处添加文本信息，点击此处添加文本信息</a:t>
              </a:r>
            </a:p>
          </p:txBody>
        </p:sp>
      </p:grpSp>
      <p:grpSp>
        <p:nvGrpSpPr>
          <p:cNvPr id="119" name="组合 118"/>
          <p:cNvGrpSpPr/>
          <p:nvPr/>
        </p:nvGrpSpPr>
        <p:grpSpPr>
          <a:xfrm>
            <a:off x="6993932" y="4304274"/>
            <a:ext cx="3405662" cy="966773"/>
            <a:chOff x="3451161" y="3851492"/>
            <a:chExt cx="3411814" cy="968520"/>
          </a:xfrm>
        </p:grpSpPr>
        <p:sp>
          <p:nvSpPr>
            <p:cNvPr id="120" name="文本框 128"/>
            <p:cNvSpPr txBox="1"/>
            <p:nvPr/>
          </p:nvSpPr>
          <p:spPr>
            <a:xfrm>
              <a:off x="3451162" y="3851492"/>
              <a:ext cx="1725052" cy="396956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 sz="2000">
                  <a:solidFill>
                    <a:srgbClr val="666666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  <a:cs typeface="+mn-ea"/>
                  <a:sym typeface="+mn-lt"/>
                </a:rPr>
                <a:t>在此添加标题</a:t>
              </a:r>
            </a:p>
          </p:txBody>
        </p:sp>
        <p:sp>
          <p:nvSpPr>
            <p:cNvPr id="121" name="文本框 129"/>
            <p:cNvSpPr txBox="1"/>
            <p:nvPr/>
          </p:nvSpPr>
          <p:spPr>
            <a:xfrm>
              <a:off x="3457192" y="4135513"/>
              <a:ext cx="3405783" cy="677879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just">
                <a:lnSpc>
                  <a:spcPct val="120000"/>
                </a:lnSpc>
              </a:pPr>
              <a:r>
                <a:rPr altLang="en-US" lang="zh-CN" sz="1600">
                  <a:solidFill>
                    <a:schemeClr val="tx1">
                      <a:lumMod val="75000"/>
                      <a:lumOff val="25000"/>
                    </a:schemeClr>
                  </a:solidFill>
                  <a:uFill>
                    <a:solidFill>
                      <a:srgbClr val="808080"/>
                    </a:solidFill>
                  </a:uFill>
                  <a:latin charset="-122" panose="020b0503020204020204" pitchFamily="34" typeface="微软雅黑"/>
                  <a:ea charset="-122" panose="020b0503020204020204" pitchFamily="34" typeface="微软雅黑"/>
                  <a:cs typeface="+mn-ea"/>
                  <a:sym typeface="+mn-lt"/>
                </a:rPr>
                <a:t>点击此处添加文本信息，点击此处添加文本信息</a:t>
              </a:r>
            </a:p>
          </p:txBody>
        </p:sp>
      </p:grpSp>
      <p:grpSp>
        <p:nvGrpSpPr>
          <p:cNvPr id="122" name="组合 121"/>
          <p:cNvGrpSpPr/>
          <p:nvPr/>
        </p:nvGrpSpPr>
        <p:grpSpPr>
          <a:xfrm>
            <a:off x="6993932" y="5307967"/>
            <a:ext cx="3405662" cy="966773"/>
            <a:chOff x="3451161" y="3851492"/>
            <a:chExt cx="3411814" cy="968520"/>
          </a:xfrm>
        </p:grpSpPr>
        <p:sp>
          <p:nvSpPr>
            <p:cNvPr id="123" name="文本框 128"/>
            <p:cNvSpPr txBox="1"/>
            <p:nvPr/>
          </p:nvSpPr>
          <p:spPr>
            <a:xfrm>
              <a:off x="3451162" y="3851492"/>
              <a:ext cx="1725052" cy="396956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 sz="2000">
                  <a:solidFill>
                    <a:srgbClr val="666666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  <a:cs typeface="+mn-ea"/>
                  <a:sym typeface="+mn-lt"/>
                </a:rPr>
                <a:t>在此添加标题</a:t>
              </a:r>
            </a:p>
          </p:txBody>
        </p:sp>
        <p:sp>
          <p:nvSpPr>
            <p:cNvPr id="124" name="文本框 129"/>
            <p:cNvSpPr txBox="1"/>
            <p:nvPr/>
          </p:nvSpPr>
          <p:spPr>
            <a:xfrm>
              <a:off x="3457192" y="4135513"/>
              <a:ext cx="3405783" cy="677879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just">
                <a:lnSpc>
                  <a:spcPct val="120000"/>
                </a:lnSpc>
              </a:pPr>
              <a:r>
                <a:rPr altLang="en-US" lang="zh-CN" sz="1600">
                  <a:solidFill>
                    <a:schemeClr val="tx1">
                      <a:lumMod val="75000"/>
                      <a:lumOff val="25000"/>
                    </a:schemeClr>
                  </a:solidFill>
                  <a:uFill>
                    <a:solidFill>
                      <a:srgbClr val="808080"/>
                    </a:solidFill>
                  </a:uFill>
                  <a:latin charset="-122" panose="020b0503020204020204" pitchFamily="34" typeface="微软雅黑"/>
                  <a:ea charset="-122" panose="020b0503020204020204" pitchFamily="34" typeface="微软雅黑"/>
                  <a:cs typeface="+mn-ea"/>
                  <a:sym typeface="+mn-lt"/>
                </a:rPr>
                <a:t>点击此处添加文本信息，点击此处添加文本信息</a:t>
              </a:r>
            </a:p>
          </p:txBody>
        </p:sp>
      </p:grpSp>
    </p:spTree>
    <p:extLst>
      <p:ext uri="{BB962C8B-B14F-4D97-AF65-F5344CB8AC3E}">
        <p14:creationId val="3032743373"/>
      </p:ext>
    </p:extLst>
  </p:cSld>
  <p:clrMapOvr>
    <a:masterClrMapping/>
  </p:clrMapOvr>
  <mc:AlternateContent>
    <mc:Choice Requires="p14">
      <p:transition p14:dur="1200" spd="slow">
        <p14:prism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17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10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2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4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5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accel="70000" fill="hold" grpId="0" id="16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 fill="hold" id="18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 fill="hold" id="19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0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21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3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4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5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6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27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29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0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0" id="31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33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4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id="35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37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8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id="39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41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2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id="43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45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6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fill="hold" id="47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49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0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fill="hold" id="51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53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4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fill="hold" id="55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57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8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fill="hold" id="59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61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2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fill="hold" id="63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65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6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fill="hold" id="67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69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0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fill="hold" id="71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73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4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fill="hold" id="75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77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8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fill="hold" id="79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81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2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fill="hold" id="83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85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6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fill="hold" id="87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89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0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fill="hold" id="91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93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"/>
      <p:bldP grpId="0" spid="14"/>
      <p:bldP grpId="0" spid="25"/>
      <p:bldP grpId="0" spid="31"/>
      <p:bldP grpId="0" spid="32"/>
    </p:bldLst>
  </p:timing>
</p:sld>
</file>

<file path=ppt/slides/slide1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7" name="组合 26"/>
          <p:cNvGrpSpPr/>
          <p:nvPr/>
        </p:nvGrpSpPr>
        <p:grpSpPr>
          <a:xfrm>
            <a:off x="5288338" y="1875498"/>
            <a:ext cx="1598762" cy="2012486"/>
            <a:chOff x="5288338" y="1875498"/>
            <a:chExt cx="1598762" cy="2012486"/>
          </a:xfrm>
        </p:grpSpPr>
        <p:grpSp>
          <p:nvGrpSpPr>
            <p:cNvPr id="4" name="组合 3"/>
            <p:cNvGrpSpPr/>
            <p:nvPr/>
          </p:nvGrpSpPr>
          <p:grpSpPr>
            <a:xfrm>
              <a:off x="5288338" y="1875498"/>
              <a:ext cx="1598762" cy="2012486"/>
              <a:chOff x="587259" y="980731"/>
              <a:chExt cx="1544387" cy="1944040"/>
            </a:xfrm>
          </p:grpSpPr>
          <p:grpSp>
            <p:nvGrpSpPr>
              <p:cNvPr id="5" name="组合 4"/>
              <p:cNvGrpSpPr/>
              <p:nvPr/>
            </p:nvGrpSpPr>
            <p:grpSpPr>
              <a:xfrm>
                <a:off x="587259" y="980731"/>
                <a:ext cx="1544387" cy="1944040"/>
                <a:chOff x="2806339" y="956606"/>
                <a:chExt cx="1215256" cy="1529737"/>
              </a:xfrm>
            </p:grpSpPr>
            <p:sp>
              <p:nvSpPr>
                <p:cNvPr id="8" name="椭圆​​ 2"/>
                <p:cNvSpPr>
                  <a:spLocks noChangeArrowheads="1"/>
                </p:cNvSpPr>
                <p:nvPr/>
              </p:nvSpPr>
              <p:spPr bwMode="auto">
                <a:xfrm>
                  <a:off x="2806339" y="956606"/>
                  <a:ext cx="1215256" cy="1529737"/>
                </a:xfrm>
                <a:custGeom>
                  <a:gdLst>
                    <a:gd fmla="*/ 0 w 1944132" name="T0"/>
                    <a:gd fmla="*/ 0 h 2448272" name="T1"/>
                    <a:gd fmla="*/ 1944132 w 1944132" name="T2"/>
                    <a:gd fmla="*/ 2448272 h 2448272" name="T3"/>
                  </a:gdLst>
                  <a:rect b="T3" l="T0" r="T2" t="T1"/>
                  <a:pathLst>
                    <a:path h="2448272" w="1944130">
                      <a:moveTo>
                        <a:pt x="972066" y="0"/>
                      </a:moveTo>
                      <a:cubicBezTo>
                        <a:pt x="1508923" y="0"/>
                        <a:pt x="1944132" y="435209"/>
                        <a:pt x="1944132" y="972066"/>
                      </a:cubicBezTo>
                      <a:cubicBezTo>
                        <a:pt x="1944132" y="1465344"/>
                        <a:pt x="1576711" y="1872807"/>
                        <a:pt x="1100480" y="1934684"/>
                      </a:cubicBezTo>
                      <a:lnTo>
                        <a:pt x="972066" y="2448272"/>
                      </a:lnTo>
                      <a:lnTo>
                        <a:pt x="843652" y="1934684"/>
                      </a:lnTo>
                      <a:cubicBezTo>
                        <a:pt x="367421" y="1872807"/>
                        <a:pt x="0" y="1465344"/>
                        <a:pt x="0" y="972066"/>
                      </a:cubicBezTo>
                      <a:cubicBezTo>
                        <a:pt x="0" y="435209"/>
                        <a:pt x="435209" y="0"/>
                        <a:pt x="972066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100000">
                      <a:srgbClr val="FCFCFC"/>
                    </a:gs>
                    <a:gs pos="0">
                      <a:srgbClr val="CCCCCC"/>
                    </a:gs>
                  </a:gsLst>
                  <a:lin ang="7200000" scaled="0"/>
                </a:gradFill>
                <a:ln w="12700">
                  <a:gradFill>
                    <a:gsLst>
                      <a:gs pos="89000">
                        <a:schemeClr val="bg1">
                          <a:lumMod val="85000"/>
                        </a:schemeClr>
                      </a:gs>
                      <a:gs pos="0">
                        <a:schemeClr val="bg1"/>
                      </a:gs>
                    </a:gsLst>
                    <a:lin ang="7200000" scaled="0"/>
                  </a:gradFill>
                </a:ln>
                <a:effectLst>
                  <a:outerShdw algn="tr" blurRad="254000" dir="8160000" dist="127000" rotWithShape="0">
                    <a:prstClr val="black">
                      <a:alpha val="34000"/>
                    </a:prstClr>
                  </a:outerShdw>
                </a:effectLst>
                <a:ex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>
                    <a:solidFill>
                      <a:prstClr val="white"/>
                    </a:solidFill>
                    <a:sym charset="0" panose="020b0604020202020204" pitchFamily="34" typeface="Arial"/>
                  </a:endParaRPr>
                </a:p>
              </p:txBody>
            </p:sp>
            <p:sp>
              <p:nvSpPr>
                <p:cNvPr id="9" name="椭圆​​ 2"/>
                <p:cNvSpPr>
                  <a:spLocks noChangeArrowheads="1"/>
                </p:cNvSpPr>
                <p:nvPr/>
              </p:nvSpPr>
              <p:spPr bwMode="auto">
                <a:xfrm>
                  <a:off x="2898682" y="1072844"/>
                  <a:ext cx="1030571" cy="1297260"/>
                </a:xfrm>
                <a:custGeom>
                  <a:gdLst>
                    <a:gd fmla="*/ 0 w 1944132" name="T0"/>
                    <a:gd fmla="*/ 0 h 2448272" name="T1"/>
                    <a:gd fmla="*/ 1944132 w 1944132" name="T2"/>
                    <a:gd fmla="*/ 2448272 h 2448272" name="T3"/>
                  </a:gdLst>
                  <a:rect b="T3" l="T0" r="T2" t="T1"/>
                  <a:pathLst>
                    <a:path h="2448272" w="1944130">
                      <a:moveTo>
                        <a:pt x="972066" y="0"/>
                      </a:moveTo>
                      <a:cubicBezTo>
                        <a:pt x="1508923" y="0"/>
                        <a:pt x="1944132" y="435209"/>
                        <a:pt x="1944132" y="972066"/>
                      </a:cubicBezTo>
                      <a:cubicBezTo>
                        <a:pt x="1944132" y="1465344"/>
                        <a:pt x="1576711" y="1872807"/>
                        <a:pt x="1100480" y="1934684"/>
                      </a:cubicBezTo>
                      <a:lnTo>
                        <a:pt x="972066" y="2448272"/>
                      </a:lnTo>
                      <a:lnTo>
                        <a:pt x="843652" y="1934684"/>
                      </a:lnTo>
                      <a:cubicBezTo>
                        <a:pt x="367421" y="1872807"/>
                        <a:pt x="0" y="1465344"/>
                        <a:pt x="0" y="972066"/>
                      </a:cubicBezTo>
                      <a:cubicBezTo>
                        <a:pt x="0" y="435209"/>
                        <a:pt x="435209" y="0"/>
                        <a:pt x="972066" y="0"/>
                      </a:cubicBezTo>
                      <a:close/>
                    </a:path>
                  </a:pathLst>
                </a:custGeom>
                <a:solidFill>
                  <a:srgbClr val="0297F0"/>
                </a:solidFill>
                <a:ln algn="ctr" cap="flat" cmpd="sng" w="25400">
                  <a:noFill/>
                  <a:prstDash val="solid"/>
                </a:ln>
                <a:effectLst>
                  <a:innerShdw blurRad="63500" dir="18660000" dist="25400">
                    <a:prstClr val="black">
                      <a:alpha val="35000"/>
                    </a:prstClr>
                  </a:innerShdw>
                </a:effectLst>
                <a:extLst/>
              </p:spPr>
              <p:txBody>
                <a:bodyPr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altLang="en-US" kern="0" lang="zh-CN">
                    <a:solidFill>
                      <a:srgbClr val="FFFFFF"/>
                    </a:solidFill>
                    <a:ea charset="-122" panose="02010600030101010101" pitchFamily="2" typeface="宋体"/>
                    <a:sym charset="0" panose="020b0604020202020204" pitchFamily="34" typeface="Arial"/>
                  </a:endParaRPr>
                </a:p>
              </p:txBody>
            </p:sp>
          </p:grpSp>
          <p:sp>
            <p:nvSpPr>
              <p:cNvPr id="7" name="TextBox 34"/>
              <p:cNvSpPr txBox="1"/>
              <p:nvPr/>
            </p:nvSpPr>
            <p:spPr>
              <a:xfrm>
                <a:off x="803077" y="1649387"/>
                <a:ext cx="1181350" cy="655115"/>
              </a:xfrm>
              <a:prstGeom prst="rect">
                <a:avLst/>
              </a:prstGeom>
              <a:noFill/>
            </p:spPr>
            <p:txBody>
              <a:bodyPr bIns="34290" lIns="68580" rIns="68580" rtlCol="0" tIns="34290" wrap="square">
                <a:spAutoFit/>
              </a:bodyPr>
              <a:lstStyle/>
              <a:p>
                <a:r>
                  <a:rPr altLang="zh-CN" lang="en-US" sz="4000">
                    <a:solidFill>
                      <a:prstClr val="white"/>
                    </a:solidFill>
                  </a:rPr>
                  <a:t>PART</a:t>
                </a:r>
              </a:p>
            </p:txBody>
          </p:sp>
        </p:grpSp>
        <p:sp>
          <p:nvSpPr>
            <p:cNvPr id="10" name="文本框 9"/>
            <p:cNvSpPr txBox="1"/>
            <p:nvPr/>
          </p:nvSpPr>
          <p:spPr>
            <a:xfrm>
              <a:off x="5740357" y="2138789"/>
              <a:ext cx="831893" cy="7010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z="4000">
                  <a:solidFill>
                    <a:schemeClr val="bg1"/>
                  </a:solidFill>
                </a:rPr>
                <a:t>03</a:t>
              </a:r>
            </a:p>
          </p:txBody>
        </p:sp>
      </p:grpSp>
      <p:grpSp>
        <p:nvGrpSpPr>
          <p:cNvPr id="29" name="组合 28"/>
          <p:cNvGrpSpPr/>
          <p:nvPr/>
        </p:nvGrpSpPr>
        <p:grpSpPr>
          <a:xfrm>
            <a:off x="3570011" y="3943973"/>
            <a:ext cx="5051978" cy="647227"/>
            <a:chOff x="3214475" y="3943973"/>
            <a:chExt cx="5051978" cy="647227"/>
          </a:xfrm>
        </p:grpSpPr>
        <p:sp>
          <p:nvSpPr>
            <p:cNvPr id="13" name="圆角矩形 12"/>
            <p:cNvSpPr/>
            <p:nvPr/>
          </p:nvSpPr>
          <p:spPr>
            <a:xfrm>
              <a:off x="3214475" y="3943973"/>
              <a:ext cx="5051978" cy="647227"/>
            </a:xfrm>
            <a:prstGeom prst="roundRect">
              <a:avLst>
                <a:gd fmla="val 26862" name="adj"/>
              </a:avLst>
            </a:prstGeom>
            <a:solidFill>
              <a:srgbClr val="0297F0"/>
            </a:solidFill>
            <a:ln w="15875">
              <a:gradFill flip="none" rotWithShape="1">
                <a:gsLst>
                  <a:gs pos="0">
                    <a:srgbClr val="C9C9C9"/>
                  </a:gs>
                  <a:gs pos="100000">
                    <a:schemeClr val="bg1"/>
                  </a:gs>
                </a:gsLst>
                <a:lin ang="2700000" scaled="1"/>
              </a:gradFill>
            </a:ln>
            <a:effectLst>
              <a:innerShdw blurRad="88900" dir="13500000" dist="381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4" name="矩形 13"/>
            <p:cNvSpPr/>
            <p:nvPr/>
          </p:nvSpPr>
          <p:spPr>
            <a:xfrm>
              <a:off x="3843180" y="4021135"/>
              <a:ext cx="4308974" cy="518160"/>
            </a:xfrm>
            <a:prstGeom prst="rect">
              <a:avLst/>
            </a:prstGeom>
            <a:effectLst>
              <a:outerShdw algn="tl" blurRad="50800" dir="2700000" dist="38100" rotWithShape="0">
                <a:prstClr val="black">
                  <a:alpha val="40000"/>
                </a:prstClr>
              </a:outerShdw>
            </a:effectLst>
          </p:spPr>
          <p:txBody>
            <a:bodyPr wrap="square">
              <a:spAutoFit/>
            </a:bodyPr>
            <a:lstStyle/>
            <a:p>
              <a:r>
                <a:rPr altLang="en-US" lang="zh-CN" sz="2800">
                  <a:solidFill>
                    <a:schemeClr val="bg1">
                      <a:lumMod val="95000"/>
                    </a:schemeClr>
                  </a:solidFill>
                  <a:latin charset="-122" panose="02000000000000000000" pitchFamily="2" typeface="方正兰亭中粗黑_GBK"/>
                  <a:ea charset="-122" panose="02000000000000000000" pitchFamily="2" typeface="方正兰亭中粗黑_GBK"/>
                </a:rPr>
                <a:t>        试用期工作体会</a:t>
              </a:r>
            </a:p>
          </p:txBody>
        </p:sp>
      </p:grpSp>
      <p:grpSp>
        <p:nvGrpSpPr>
          <p:cNvPr id="35" name="组合 34"/>
          <p:cNvGrpSpPr>
            <a:grpSpLocks noChangeAspect="1"/>
          </p:cNvGrpSpPr>
          <p:nvPr/>
        </p:nvGrpSpPr>
        <p:grpSpPr>
          <a:xfrm>
            <a:off x="10141797" y="64155"/>
            <a:ext cx="501004" cy="432000"/>
            <a:chOff x="10141797" y="7005"/>
            <a:chExt cx="1280312" cy="1103973"/>
          </a:xfrm>
        </p:grpSpPr>
        <p:grpSp>
          <p:nvGrpSpPr>
            <p:cNvPr id="31" name="组合 30"/>
            <p:cNvGrpSpPr>
              <a:grpSpLocks noChangeAspect="1"/>
            </p:cNvGrpSpPr>
            <p:nvPr/>
          </p:nvGrpSpPr>
          <p:grpSpPr>
            <a:xfrm>
              <a:off x="10141797" y="7005"/>
              <a:ext cx="1280312" cy="1103973"/>
              <a:chOff x="540674" y="2465412"/>
              <a:chExt cx="1205922" cy="1039829"/>
            </a:xfrm>
          </p:grpSpPr>
          <p:sp>
            <p:nvSpPr>
              <p:cNvPr id="32" name="六边形 31"/>
              <p:cNvSpPr/>
              <p:nvPr/>
            </p:nvSpPr>
            <p:spPr>
              <a:xfrm>
                <a:off x="540674" y="2465412"/>
                <a:ext cx="1205922" cy="1039829"/>
              </a:xfrm>
              <a:prstGeom prst="hexagon">
                <a:avLst/>
              </a:prstGeom>
              <a:gradFill flip="none" rotWithShape="1">
                <a:gsLst>
                  <a:gs pos="100000">
                    <a:srgbClr val="FCFCFC"/>
                  </a:gs>
                  <a:gs pos="0">
                    <a:srgbClr val="CCCCCC"/>
                  </a:gs>
                </a:gsLst>
                <a:lin ang="7200000" scaled="0"/>
              </a:gradFill>
              <a:ln w="12700">
                <a:gradFill>
                  <a:gsLst>
                    <a:gs pos="89000">
                      <a:schemeClr val="bg1">
                        <a:lumMod val="85000"/>
                      </a:schemeClr>
                    </a:gs>
                    <a:gs pos="0">
                      <a:schemeClr val="bg1"/>
                    </a:gs>
                  </a:gsLst>
                  <a:lin ang="7200000" scaled="0"/>
                </a:gradFill>
              </a:ln>
              <a:effectLst>
                <a:outerShdw algn="tr" blurRad="254000" dir="8160000" dist="127000" rotWithShape="0">
                  <a:prstClr val="black">
                    <a:alpha val="34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latin typeface="+mj-ea"/>
                  <a:ea typeface="+mj-ea"/>
                </a:endParaRPr>
              </a:p>
            </p:txBody>
          </p:sp>
          <p:sp>
            <p:nvSpPr>
              <p:cNvPr id="33" name="六边形 32"/>
              <p:cNvSpPr/>
              <p:nvPr/>
            </p:nvSpPr>
            <p:spPr>
              <a:xfrm>
                <a:off x="662776" y="2583551"/>
                <a:ext cx="961719" cy="829261"/>
              </a:xfrm>
              <a:prstGeom prst="hexagon">
                <a:avLst/>
              </a:prstGeom>
              <a:solidFill>
                <a:schemeClr val="bg1"/>
              </a:solidFill>
              <a:ln>
                <a:noFill/>
              </a:ln>
              <a:effectLst>
                <a:innerShdw blurRad="63500" dir="189000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 defTabSz="914400"/>
                <a:endParaRPr altLang="en-US" lang="zh-CN" sz="180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34" name="KSO_Shape"/>
            <p:cNvSpPr/>
            <p:nvPr/>
          </p:nvSpPr>
          <p:spPr bwMode="auto">
            <a:xfrm>
              <a:off x="10674962" y="375548"/>
              <a:ext cx="214537" cy="429073"/>
            </a:xfrm>
            <a:custGeom>
              <a:rect b="b" l="0" r="r" t="0"/>
              <a:pathLst>
                <a:path h="1450976" w="725488">
                  <a:moveTo>
                    <a:pt x="180975" y="543686"/>
                  </a:moveTo>
                  <a:lnTo>
                    <a:pt x="544513" y="543686"/>
                  </a:lnTo>
                  <a:lnTo>
                    <a:pt x="544513" y="785648"/>
                  </a:lnTo>
                  <a:lnTo>
                    <a:pt x="544248" y="794903"/>
                  </a:lnTo>
                  <a:lnTo>
                    <a:pt x="543187" y="804158"/>
                  </a:lnTo>
                  <a:lnTo>
                    <a:pt x="542392" y="813149"/>
                  </a:lnTo>
                  <a:lnTo>
                    <a:pt x="540536" y="822140"/>
                  </a:lnTo>
                  <a:lnTo>
                    <a:pt x="538679" y="830867"/>
                  </a:lnTo>
                  <a:lnTo>
                    <a:pt x="536293" y="839329"/>
                  </a:lnTo>
                  <a:lnTo>
                    <a:pt x="533111" y="847791"/>
                  </a:lnTo>
                  <a:lnTo>
                    <a:pt x="530194" y="856253"/>
                  </a:lnTo>
                  <a:lnTo>
                    <a:pt x="526482" y="864186"/>
                  </a:lnTo>
                  <a:lnTo>
                    <a:pt x="522504" y="871855"/>
                  </a:lnTo>
                  <a:lnTo>
                    <a:pt x="517997" y="879523"/>
                  </a:lnTo>
                  <a:lnTo>
                    <a:pt x="513224" y="886928"/>
                  </a:lnTo>
                  <a:lnTo>
                    <a:pt x="508186" y="893803"/>
                  </a:lnTo>
                  <a:lnTo>
                    <a:pt x="502882" y="900943"/>
                  </a:lnTo>
                  <a:lnTo>
                    <a:pt x="497049" y="907290"/>
                  </a:lnTo>
                  <a:lnTo>
                    <a:pt x="490950" y="913636"/>
                  </a:lnTo>
                  <a:lnTo>
                    <a:pt x="484851" y="919718"/>
                  </a:lnTo>
                  <a:lnTo>
                    <a:pt x="478222" y="925271"/>
                  </a:lnTo>
                  <a:lnTo>
                    <a:pt x="471328" y="930825"/>
                  </a:lnTo>
                  <a:lnTo>
                    <a:pt x="464169" y="935849"/>
                  </a:lnTo>
                  <a:lnTo>
                    <a:pt x="456744" y="940609"/>
                  </a:lnTo>
                  <a:lnTo>
                    <a:pt x="449054" y="944840"/>
                  </a:lnTo>
                  <a:lnTo>
                    <a:pt x="441630" y="949071"/>
                  </a:lnTo>
                  <a:lnTo>
                    <a:pt x="433145" y="952773"/>
                  </a:lnTo>
                  <a:lnTo>
                    <a:pt x="424925" y="955682"/>
                  </a:lnTo>
                  <a:lnTo>
                    <a:pt x="416705" y="958855"/>
                  </a:lnTo>
                  <a:lnTo>
                    <a:pt x="407954" y="961235"/>
                  </a:lnTo>
                  <a:lnTo>
                    <a:pt x="399204" y="963086"/>
                  </a:lnTo>
                  <a:lnTo>
                    <a:pt x="390188" y="964673"/>
                  </a:lnTo>
                  <a:lnTo>
                    <a:pt x="380908" y="965730"/>
                  </a:lnTo>
                  <a:lnTo>
                    <a:pt x="371892" y="966788"/>
                  </a:lnTo>
                  <a:lnTo>
                    <a:pt x="362612" y="966788"/>
                  </a:lnTo>
                  <a:lnTo>
                    <a:pt x="353331" y="966788"/>
                  </a:lnTo>
                  <a:lnTo>
                    <a:pt x="344050" y="965730"/>
                  </a:lnTo>
                  <a:lnTo>
                    <a:pt x="334770" y="964673"/>
                  </a:lnTo>
                  <a:lnTo>
                    <a:pt x="326019" y="963086"/>
                  </a:lnTo>
                  <a:lnTo>
                    <a:pt x="317269" y="961235"/>
                  </a:lnTo>
                  <a:lnTo>
                    <a:pt x="308518" y="958855"/>
                  </a:lnTo>
                  <a:lnTo>
                    <a:pt x="300033" y="955682"/>
                  </a:lnTo>
                  <a:lnTo>
                    <a:pt x="291813" y="952773"/>
                  </a:lnTo>
                  <a:lnTo>
                    <a:pt x="283858" y="949071"/>
                  </a:lnTo>
                  <a:lnTo>
                    <a:pt x="275903" y="944840"/>
                  </a:lnTo>
                  <a:lnTo>
                    <a:pt x="268214" y="940609"/>
                  </a:lnTo>
                  <a:lnTo>
                    <a:pt x="261054" y="935849"/>
                  </a:lnTo>
                  <a:lnTo>
                    <a:pt x="253895" y="930825"/>
                  </a:lnTo>
                  <a:lnTo>
                    <a:pt x="247001" y="925271"/>
                  </a:lnTo>
                  <a:lnTo>
                    <a:pt x="240372" y="919718"/>
                  </a:lnTo>
                  <a:lnTo>
                    <a:pt x="234008" y="913636"/>
                  </a:lnTo>
                  <a:lnTo>
                    <a:pt x="228174" y="907290"/>
                  </a:lnTo>
                  <a:lnTo>
                    <a:pt x="222341" y="900943"/>
                  </a:lnTo>
                  <a:lnTo>
                    <a:pt x="217037" y="893803"/>
                  </a:lnTo>
                  <a:lnTo>
                    <a:pt x="211999" y="886928"/>
                  </a:lnTo>
                  <a:lnTo>
                    <a:pt x="207226" y="879523"/>
                  </a:lnTo>
                  <a:lnTo>
                    <a:pt x="202984" y="871855"/>
                  </a:lnTo>
                  <a:lnTo>
                    <a:pt x="199006" y="864186"/>
                  </a:lnTo>
                  <a:lnTo>
                    <a:pt x="195294" y="856253"/>
                  </a:lnTo>
                  <a:lnTo>
                    <a:pt x="191847" y="847791"/>
                  </a:lnTo>
                  <a:lnTo>
                    <a:pt x="189195" y="839329"/>
                  </a:lnTo>
                  <a:lnTo>
                    <a:pt x="186809" y="830867"/>
                  </a:lnTo>
                  <a:lnTo>
                    <a:pt x="184422" y="822140"/>
                  </a:lnTo>
                  <a:lnTo>
                    <a:pt x="183097" y="813149"/>
                  </a:lnTo>
                  <a:lnTo>
                    <a:pt x="181771" y="804158"/>
                  </a:lnTo>
                  <a:lnTo>
                    <a:pt x="181240" y="794903"/>
                  </a:lnTo>
                  <a:lnTo>
                    <a:pt x="180975" y="785648"/>
                  </a:lnTo>
                  <a:lnTo>
                    <a:pt x="180975" y="543686"/>
                  </a:lnTo>
                  <a:close/>
                  <a:moveTo>
                    <a:pt x="60589" y="484188"/>
                  </a:moveTo>
                  <a:lnTo>
                    <a:pt x="66675" y="484453"/>
                  </a:lnTo>
                  <a:lnTo>
                    <a:pt x="72760" y="485510"/>
                  </a:lnTo>
                  <a:lnTo>
                    <a:pt x="78581" y="487096"/>
                  </a:lnTo>
                  <a:lnTo>
                    <a:pt x="84137" y="488947"/>
                  </a:lnTo>
                  <a:lnTo>
                    <a:pt x="89429" y="491591"/>
                  </a:lnTo>
                  <a:lnTo>
                    <a:pt x="94191" y="494499"/>
                  </a:lnTo>
                  <a:lnTo>
                    <a:pt x="99219" y="497935"/>
                  </a:lnTo>
                  <a:lnTo>
                    <a:pt x="103452" y="501901"/>
                  </a:lnTo>
                  <a:lnTo>
                    <a:pt x="107421" y="506131"/>
                  </a:lnTo>
                  <a:lnTo>
                    <a:pt x="110596" y="510889"/>
                  </a:lnTo>
                  <a:lnTo>
                    <a:pt x="113771" y="515912"/>
                  </a:lnTo>
                  <a:lnTo>
                    <a:pt x="116152" y="521200"/>
                  </a:lnTo>
                  <a:lnTo>
                    <a:pt x="118269" y="526487"/>
                  </a:lnTo>
                  <a:lnTo>
                    <a:pt x="119856" y="532303"/>
                  </a:lnTo>
                  <a:lnTo>
                    <a:pt x="120650" y="538383"/>
                  </a:lnTo>
                  <a:lnTo>
                    <a:pt x="121179" y="544464"/>
                  </a:lnTo>
                  <a:lnTo>
                    <a:pt x="121179" y="786095"/>
                  </a:lnTo>
                  <a:lnTo>
                    <a:pt x="121179" y="793233"/>
                  </a:lnTo>
                  <a:lnTo>
                    <a:pt x="121973" y="803807"/>
                  </a:lnTo>
                  <a:lnTo>
                    <a:pt x="123560" y="817554"/>
                  </a:lnTo>
                  <a:lnTo>
                    <a:pt x="124619" y="825750"/>
                  </a:lnTo>
                  <a:lnTo>
                    <a:pt x="126206" y="834209"/>
                  </a:lnTo>
                  <a:lnTo>
                    <a:pt x="128058" y="843462"/>
                  </a:lnTo>
                  <a:lnTo>
                    <a:pt x="130175" y="853244"/>
                  </a:lnTo>
                  <a:lnTo>
                    <a:pt x="132821" y="863290"/>
                  </a:lnTo>
                  <a:lnTo>
                    <a:pt x="136260" y="873600"/>
                  </a:lnTo>
                  <a:lnTo>
                    <a:pt x="139964" y="883910"/>
                  </a:lnTo>
                  <a:lnTo>
                    <a:pt x="144198" y="894485"/>
                  </a:lnTo>
                  <a:lnTo>
                    <a:pt x="149225" y="905588"/>
                  </a:lnTo>
                  <a:lnTo>
                    <a:pt x="154517" y="916163"/>
                  </a:lnTo>
                  <a:lnTo>
                    <a:pt x="160867" y="927002"/>
                  </a:lnTo>
                  <a:lnTo>
                    <a:pt x="164306" y="932289"/>
                  </a:lnTo>
                  <a:lnTo>
                    <a:pt x="167746" y="937577"/>
                  </a:lnTo>
                  <a:lnTo>
                    <a:pt x="171714" y="942864"/>
                  </a:lnTo>
                  <a:lnTo>
                    <a:pt x="175683" y="947887"/>
                  </a:lnTo>
                  <a:lnTo>
                    <a:pt x="179652" y="953174"/>
                  </a:lnTo>
                  <a:lnTo>
                    <a:pt x="184150" y="957933"/>
                  </a:lnTo>
                  <a:lnTo>
                    <a:pt x="188384" y="962956"/>
                  </a:lnTo>
                  <a:lnTo>
                    <a:pt x="193411" y="967714"/>
                  </a:lnTo>
                  <a:lnTo>
                    <a:pt x="198438" y="972209"/>
                  </a:lnTo>
                  <a:lnTo>
                    <a:pt x="203730" y="976967"/>
                  </a:lnTo>
                  <a:lnTo>
                    <a:pt x="209286" y="981197"/>
                  </a:lnTo>
                  <a:lnTo>
                    <a:pt x="214577" y="985427"/>
                  </a:lnTo>
                  <a:lnTo>
                    <a:pt x="220663" y="989657"/>
                  </a:lnTo>
                  <a:lnTo>
                    <a:pt x="226748" y="993622"/>
                  </a:lnTo>
                  <a:lnTo>
                    <a:pt x="233363" y="997323"/>
                  </a:lnTo>
                  <a:lnTo>
                    <a:pt x="239977" y="1001025"/>
                  </a:lnTo>
                  <a:lnTo>
                    <a:pt x="246857" y="1004461"/>
                  </a:lnTo>
                  <a:lnTo>
                    <a:pt x="254000" y="1007634"/>
                  </a:lnTo>
                  <a:lnTo>
                    <a:pt x="261673" y="1010542"/>
                  </a:lnTo>
                  <a:lnTo>
                    <a:pt x="269346" y="1013714"/>
                  </a:lnTo>
                  <a:lnTo>
                    <a:pt x="277019" y="1016093"/>
                  </a:lnTo>
                  <a:lnTo>
                    <a:pt x="285750" y="1018473"/>
                  </a:lnTo>
                  <a:lnTo>
                    <a:pt x="294217" y="1020852"/>
                  </a:lnTo>
                  <a:lnTo>
                    <a:pt x="302948" y="1022438"/>
                  </a:lnTo>
                  <a:lnTo>
                    <a:pt x="312209" y="1024024"/>
                  </a:lnTo>
                  <a:lnTo>
                    <a:pt x="321734" y="1025611"/>
                  </a:lnTo>
                  <a:lnTo>
                    <a:pt x="331523" y="1026404"/>
                  </a:lnTo>
                  <a:lnTo>
                    <a:pt x="341842" y="1027461"/>
                  </a:lnTo>
                  <a:lnTo>
                    <a:pt x="352161" y="1027726"/>
                  </a:lnTo>
                  <a:lnTo>
                    <a:pt x="362744" y="1027990"/>
                  </a:lnTo>
                  <a:lnTo>
                    <a:pt x="373857" y="1027726"/>
                  </a:lnTo>
                  <a:lnTo>
                    <a:pt x="384440" y="1027197"/>
                  </a:lnTo>
                  <a:lnTo>
                    <a:pt x="394759" y="1026404"/>
                  </a:lnTo>
                  <a:lnTo>
                    <a:pt x="404813" y="1025346"/>
                  </a:lnTo>
                  <a:lnTo>
                    <a:pt x="414602" y="1023760"/>
                  </a:lnTo>
                  <a:lnTo>
                    <a:pt x="424127" y="1022174"/>
                  </a:lnTo>
                  <a:lnTo>
                    <a:pt x="432859" y="1020059"/>
                  </a:lnTo>
                  <a:lnTo>
                    <a:pt x="441854" y="1017944"/>
                  </a:lnTo>
                  <a:lnTo>
                    <a:pt x="450321" y="1015565"/>
                  </a:lnTo>
                  <a:lnTo>
                    <a:pt x="458523" y="1012921"/>
                  </a:lnTo>
                  <a:lnTo>
                    <a:pt x="466196" y="1009749"/>
                  </a:lnTo>
                  <a:lnTo>
                    <a:pt x="473869" y="1006312"/>
                  </a:lnTo>
                  <a:lnTo>
                    <a:pt x="481013" y="1003140"/>
                  </a:lnTo>
                  <a:lnTo>
                    <a:pt x="488157" y="999438"/>
                  </a:lnTo>
                  <a:lnTo>
                    <a:pt x="494771" y="995473"/>
                  </a:lnTo>
                  <a:lnTo>
                    <a:pt x="501386" y="991507"/>
                  </a:lnTo>
                  <a:lnTo>
                    <a:pt x="507736" y="987278"/>
                  </a:lnTo>
                  <a:lnTo>
                    <a:pt x="513821" y="983048"/>
                  </a:lnTo>
                  <a:lnTo>
                    <a:pt x="519113" y="978289"/>
                  </a:lnTo>
                  <a:lnTo>
                    <a:pt x="524669" y="973795"/>
                  </a:lnTo>
                  <a:lnTo>
                    <a:pt x="530225" y="969036"/>
                  </a:lnTo>
                  <a:lnTo>
                    <a:pt x="534988" y="964013"/>
                  </a:lnTo>
                  <a:lnTo>
                    <a:pt x="540015" y="959255"/>
                  </a:lnTo>
                  <a:lnTo>
                    <a:pt x="544248" y="953967"/>
                  </a:lnTo>
                  <a:lnTo>
                    <a:pt x="548746" y="948944"/>
                  </a:lnTo>
                  <a:lnTo>
                    <a:pt x="552715" y="943657"/>
                  </a:lnTo>
                  <a:lnTo>
                    <a:pt x="556684" y="938105"/>
                  </a:lnTo>
                  <a:lnTo>
                    <a:pt x="560388" y="932554"/>
                  </a:lnTo>
                  <a:lnTo>
                    <a:pt x="564092" y="927266"/>
                  </a:lnTo>
                  <a:lnTo>
                    <a:pt x="567267" y="921715"/>
                  </a:lnTo>
                  <a:lnTo>
                    <a:pt x="573352" y="910876"/>
                  </a:lnTo>
                  <a:lnTo>
                    <a:pt x="578644" y="899772"/>
                  </a:lnTo>
                  <a:lnTo>
                    <a:pt x="583407" y="888404"/>
                  </a:lnTo>
                  <a:lnTo>
                    <a:pt x="587375" y="877830"/>
                  </a:lnTo>
                  <a:lnTo>
                    <a:pt x="591080" y="867255"/>
                  </a:lnTo>
                  <a:lnTo>
                    <a:pt x="594255" y="856416"/>
                  </a:lnTo>
                  <a:lnTo>
                    <a:pt x="596636" y="846899"/>
                  </a:lnTo>
                  <a:lnTo>
                    <a:pt x="598752" y="837117"/>
                  </a:lnTo>
                  <a:lnTo>
                    <a:pt x="600605" y="828129"/>
                  </a:lnTo>
                  <a:lnTo>
                    <a:pt x="601928" y="819934"/>
                  </a:lnTo>
                  <a:lnTo>
                    <a:pt x="602721" y="812267"/>
                  </a:lnTo>
                  <a:lnTo>
                    <a:pt x="604044" y="799577"/>
                  </a:lnTo>
                  <a:lnTo>
                    <a:pt x="604573" y="790853"/>
                  </a:lnTo>
                  <a:lnTo>
                    <a:pt x="604573" y="786095"/>
                  </a:lnTo>
                  <a:lnTo>
                    <a:pt x="604573" y="544464"/>
                  </a:lnTo>
                  <a:lnTo>
                    <a:pt x="604838" y="538383"/>
                  </a:lnTo>
                  <a:lnTo>
                    <a:pt x="605896" y="532303"/>
                  </a:lnTo>
                  <a:lnTo>
                    <a:pt x="607219" y="526487"/>
                  </a:lnTo>
                  <a:lnTo>
                    <a:pt x="609336" y="521200"/>
                  </a:lnTo>
                  <a:lnTo>
                    <a:pt x="611982" y="515912"/>
                  </a:lnTo>
                  <a:lnTo>
                    <a:pt x="614892" y="510889"/>
                  </a:lnTo>
                  <a:lnTo>
                    <a:pt x="618332" y="506131"/>
                  </a:lnTo>
                  <a:lnTo>
                    <a:pt x="622300" y="501901"/>
                  </a:lnTo>
                  <a:lnTo>
                    <a:pt x="626534" y="497935"/>
                  </a:lnTo>
                  <a:lnTo>
                    <a:pt x="631296" y="494499"/>
                  </a:lnTo>
                  <a:lnTo>
                    <a:pt x="636323" y="491591"/>
                  </a:lnTo>
                  <a:lnTo>
                    <a:pt x="641350" y="488947"/>
                  </a:lnTo>
                  <a:lnTo>
                    <a:pt x="646907" y="487096"/>
                  </a:lnTo>
                  <a:lnTo>
                    <a:pt x="652992" y="485510"/>
                  </a:lnTo>
                  <a:lnTo>
                    <a:pt x="658813" y="484453"/>
                  </a:lnTo>
                  <a:lnTo>
                    <a:pt x="664898" y="484188"/>
                  </a:lnTo>
                  <a:lnTo>
                    <a:pt x="671248" y="484453"/>
                  </a:lnTo>
                  <a:lnTo>
                    <a:pt x="677069" y="485510"/>
                  </a:lnTo>
                  <a:lnTo>
                    <a:pt x="682890" y="487096"/>
                  </a:lnTo>
                  <a:lnTo>
                    <a:pt x="688711" y="488947"/>
                  </a:lnTo>
                  <a:lnTo>
                    <a:pt x="694003" y="491591"/>
                  </a:lnTo>
                  <a:lnTo>
                    <a:pt x="698765" y="494499"/>
                  </a:lnTo>
                  <a:lnTo>
                    <a:pt x="703528" y="497935"/>
                  </a:lnTo>
                  <a:lnTo>
                    <a:pt x="708026" y="501901"/>
                  </a:lnTo>
                  <a:lnTo>
                    <a:pt x="711994" y="506131"/>
                  </a:lnTo>
                  <a:lnTo>
                    <a:pt x="715169" y="510889"/>
                  </a:lnTo>
                  <a:lnTo>
                    <a:pt x="718344" y="515912"/>
                  </a:lnTo>
                  <a:lnTo>
                    <a:pt x="720726" y="521200"/>
                  </a:lnTo>
                  <a:lnTo>
                    <a:pt x="722842" y="526487"/>
                  </a:lnTo>
                  <a:lnTo>
                    <a:pt x="724430" y="532303"/>
                  </a:lnTo>
                  <a:lnTo>
                    <a:pt x="725223" y="538383"/>
                  </a:lnTo>
                  <a:lnTo>
                    <a:pt x="725488" y="544464"/>
                  </a:lnTo>
                  <a:lnTo>
                    <a:pt x="725488" y="786095"/>
                  </a:lnTo>
                  <a:lnTo>
                    <a:pt x="725223" y="797462"/>
                  </a:lnTo>
                  <a:lnTo>
                    <a:pt x="724694" y="809095"/>
                  </a:lnTo>
                  <a:lnTo>
                    <a:pt x="723636" y="821255"/>
                  </a:lnTo>
                  <a:lnTo>
                    <a:pt x="722313" y="833681"/>
                  </a:lnTo>
                  <a:lnTo>
                    <a:pt x="720461" y="846370"/>
                  </a:lnTo>
                  <a:lnTo>
                    <a:pt x="718080" y="859853"/>
                  </a:lnTo>
                  <a:lnTo>
                    <a:pt x="714905" y="873336"/>
                  </a:lnTo>
                  <a:lnTo>
                    <a:pt x="711465" y="886554"/>
                  </a:lnTo>
                  <a:lnTo>
                    <a:pt x="707496" y="900830"/>
                  </a:lnTo>
                  <a:lnTo>
                    <a:pt x="702998" y="914312"/>
                  </a:lnTo>
                  <a:lnTo>
                    <a:pt x="698236" y="928324"/>
                  </a:lnTo>
                  <a:lnTo>
                    <a:pt x="692415" y="942335"/>
                  </a:lnTo>
                  <a:lnTo>
                    <a:pt x="686065" y="956347"/>
                  </a:lnTo>
                  <a:lnTo>
                    <a:pt x="679186" y="970094"/>
                  </a:lnTo>
                  <a:lnTo>
                    <a:pt x="671513" y="983841"/>
                  </a:lnTo>
                  <a:lnTo>
                    <a:pt x="663311" y="997323"/>
                  </a:lnTo>
                  <a:lnTo>
                    <a:pt x="658813" y="1003933"/>
                  </a:lnTo>
                  <a:lnTo>
                    <a:pt x="654315" y="1010542"/>
                  </a:lnTo>
                  <a:lnTo>
                    <a:pt x="649552" y="1017151"/>
                  </a:lnTo>
                  <a:lnTo>
                    <a:pt x="644525" y="1023496"/>
                  </a:lnTo>
                  <a:lnTo>
                    <a:pt x="639498" y="1029841"/>
                  </a:lnTo>
                  <a:lnTo>
                    <a:pt x="634207" y="1035921"/>
                  </a:lnTo>
                  <a:lnTo>
                    <a:pt x="628650" y="1042001"/>
                  </a:lnTo>
                  <a:lnTo>
                    <a:pt x="623094" y="1048082"/>
                  </a:lnTo>
                  <a:lnTo>
                    <a:pt x="617009" y="1054162"/>
                  </a:lnTo>
                  <a:lnTo>
                    <a:pt x="610923" y="1059978"/>
                  </a:lnTo>
                  <a:lnTo>
                    <a:pt x="604838" y="1065530"/>
                  </a:lnTo>
                  <a:lnTo>
                    <a:pt x="598488" y="1071082"/>
                  </a:lnTo>
                  <a:lnTo>
                    <a:pt x="591873" y="1076369"/>
                  </a:lnTo>
                  <a:lnTo>
                    <a:pt x="584730" y="1081656"/>
                  </a:lnTo>
                  <a:lnTo>
                    <a:pt x="577850" y="1086944"/>
                  </a:lnTo>
                  <a:lnTo>
                    <a:pt x="570442" y="1091702"/>
                  </a:lnTo>
                  <a:lnTo>
                    <a:pt x="563034" y="1096461"/>
                  </a:lnTo>
                  <a:lnTo>
                    <a:pt x="555096" y="1101219"/>
                  </a:lnTo>
                  <a:lnTo>
                    <a:pt x="547159" y="1105714"/>
                  </a:lnTo>
                  <a:lnTo>
                    <a:pt x="538957" y="1109944"/>
                  </a:lnTo>
                  <a:lnTo>
                    <a:pt x="530755" y="1113909"/>
                  </a:lnTo>
                  <a:lnTo>
                    <a:pt x="522288" y="1117875"/>
                  </a:lnTo>
                  <a:lnTo>
                    <a:pt x="513292" y="1121576"/>
                  </a:lnTo>
                  <a:lnTo>
                    <a:pt x="504296" y="1125277"/>
                  </a:lnTo>
                  <a:lnTo>
                    <a:pt x="495036" y="1128185"/>
                  </a:lnTo>
                  <a:lnTo>
                    <a:pt x="485246" y="1131357"/>
                  </a:lnTo>
                  <a:lnTo>
                    <a:pt x="475721" y="1134001"/>
                  </a:lnTo>
                  <a:lnTo>
                    <a:pt x="465932" y="1136909"/>
                  </a:lnTo>
                  <a:lnTo>
                    <a:pt x="455613" y="1139288"/>
                  </a:lnTo>
                  <a:lnTo>
                    <a:pt x="445029" y="1141139"/>
                  </a:lnTo>
                  <a:lnTo>
                    <a:pt x="434182" y="1142989"/>
                  </a:lnTo>
                  <a:lnTo>
                    <a:pt x="423069" y="1144840"/>
                  </a:lnTo>
                  <a:lnTo>
                    <a:pt x="423069" y="1329896"/>
                  </a:lnTo>
                  <a:lnTo>
                    <a:pt x="664898" y="1329896"/>
                  </a:lnTo>
                  <a:lnTo>
                    <a:pt x="671248" y="1330161"/>
                  </a:lnTo>
                  <a:lnTo>
                    <a:pt x="677069" y="1331218"/>
                  </a:lnTo>
                  <a:lnTo>
                    <a:pt x="682890" y="1332540"/>
                  </a:lnTo>
                  <a:lnTo>
                    <a:pt x="688711" y="1334919"/>
                  </a:lnTo>
                  <a:lnTo>
                    <a:pt x="694003" y="1337299"/>
                  </a:lnTo>
                  <a:lnTo>
                    <a:pt x="698765" y="1340207"/>
                  </a:lnTo>
                  <a:lnTo>
                    <a:pt x="703528" y="1343643"/>
                  </a:lnTo>
                  <a:lnTo>
                    <a:pt x="708026" y="1347609"/>
                  </a:lnTo>
                  <a:lnTo>
                    <a:pt x="711994" y="1351839"/>
                  </a:lnTo>
                  <a:lnTo>
                    <a:pt x="715169" y="1356862"/>
                  </a:lnTo>
                  <a:lnTo>
                    <a:pt x="718344" y="1361620"/>
                  </a:lnTo>
                  <a:lnTo>
                    <a:pt x="720726" y="1366908"/>
                  </a:lnTo>
                  <a:lnTo>
                    <a:pt x="722842" y="1372195"/>
                  </a:lnTo>
                  <a:lnTo>
                    <a:pt x="724430" y="1378011"/>
                  </a:lnTo>
                  <a:lnTo>
                    <a:pt x="725223" y="1384092"/>
                  </a:lnTo>
                  <a:lnTo>
                    <a:pt x="725488" y="1390172"/>
                  </a:lnTo>
                  <a:lnTo>
                    <a:pt x="725223" y="1396517"/>
                  </a:lnTo>
                  <a:lnTo>
                    <a:pt x="724430" y="1402333"/>
                  </a:lnTo>
                  <a:lnTo>
                    <a:pt x="722842" y="1408149"/>
                  </a:lnTo>
                  <a:lnTo>
                    <a:pt x="720726" y="1413965"/>
                  </a:lnTo>
                  <a:lnTo>
                    <a:pt x="718344" y="1419252"/>
                  </a:lnTo>
                  <a:lnTo>
                    <a:pt x="715169" y="1424011"/>
                  </a:lnTo>
                  <a:lnTo>
                    <a:pt x="711994" y="1429034"/>
                  </a:lnTo>
                  <a:lnTo>
                    <a:pt x="708026" y="1433264"/>
                  </a:lnTo>
                  <a:lnTo>
                    <a:pt x="703528" y="1436965"/>
                  </a:lnTo>
                  <a:lnTo>
                    <a:pt x="698765" y="1440402"/>
                  </a:lnTo>
                  <a:lnTo>
                    <a:pt x="694003" y="1443574"/>
                  </a:lnTo>
                  <a:lnTo>
                    <a:pt x="688711" y="1445953"/>
                  </a:lnTo>
                  <a:lnTo>
                    <a:pt x="682890" y="1448068"/>
                  </a:lnTo>
                  <a:lnTo>
                    <a:pt x="677069" y="1449654"/>
                  </a:lnTo>
                  <a:lnTo>
                    <a:pt x="671248" y="1450447"/>
                  </a:lnTo>
                  <a:lnTo>
                    <a:pt x="664898" y="1450976"/>
                  </a:lnTo>
                  <a:lnTo>
                    <a:pt x="60589" y="1450976"/>
                  </a:lnTo>
                  <a:lnTo>
                    <a:pt x="54239" y="1450447"/>
                  </a:lnTo>
                  <a:lnTo>
                    <a:pt x="48419" y="1449654"/>
                  </a:lnTo>
                  <a:lnTo>
                    <a:pt x="42598" y="1448068"/>
                  </a:lnTo>
                  <a:lnTo>
                    <a:pt x="37041" y="1445953"/>
                  </a:lnTo>
                  <a:lnTo>
                    <a:pt x="31750" y="1443574"/>
                  </a:lnTo>
                  <a:lnTo>
                    <a:pt x="26723" y="1440402"/>
                  </a:lnTo>
                  <a:lnTo>
                    <a:pt x="21960" y="1436965"/>
                  </a:lnTo>
                  <a:lnTo>
                    <a:pt x="17727" y="1433264"/>
                  </a:lnTo>
                  <a:lnTo>
                    <a:pt x="13758" y="1429034"/>
                  </a:lnTo>
                  <a:lnTo>
                    <a:pt x="10319" y="1424011"/>
                  </a:lnTo>
                  <a:lnTo>
                    <a:pt x="7408" y="1419252"/>
                  </a:lnTo>
                  <a:lnTo>
                    <a:pt x="5027" y="1413965"/>
                  </a:lnTo>
                  <a:lnTo>
                    <a:pt x="2646" y="1408149"/>
                  </a:lnTo>
                  <a:lnTo>
                    <a:pt x="1323" y="1402333"/>
                  </a:lnTo>
                  <a:lnTo>
                    <a:pt x="264" y="1396517"/>
                  </a:lnTo>
                  <a:lnTo>
                    <a:pt x="0" y="1390172"/>
                  </a:lnTo>
                  <a:lnTo>
                    <a:pt x="264" y="1384092"/>
                  </a:lnTo>
                  <a:lnTo>
                    <a:pt x="1323" y="1378011"/>
                  </a:lnTo>
                  <a:lnTo>
                    <a:pt x="2646" y="1372195"/>
                  </a:lnTo>
                  <a:lnTo>
                    <a:pt x="5027" y="1366908"/>
                  </a:lnTo>
                  <a:lnTo>
                    <a:pt x="7408" y="1361620"/>
                  </a:lnTo>
                  <a:lnTo>
                    <a:pt x="10319" y="1356862"/>
                  </a:lnTo>
                  <a:lnTo>
                    <a:pt x="13758" y="1351839"/>
                  </a:lnTo>
                  <a:lnTo>
                    <a:pt x="17727" y="1347609"/>
                  </a:lnTo>
                  <a:lnTo>
                    <a:pt x="21960" y="1343643"/>
                  </a:lnTo>
                  <a:lnTo>
                    <a:pt x="26723" y="1340207"/>
                  </a:lnTo>
                  <a:lnTo>
                    <a:pt x="31750" y="1337299"/>
                  </a:lnTo>
                  <a:lnTo>
                    <a:pt x="37041" y="1334919"/>
                  </a:lnTo>
                  <a:lnTo>
                    <a:pt x="42598" y="1332540"/>
                  </a:lnTo>
                  <a:lnTo>
                    <a:pt x="48419" y="1331218"/>
                  </a:lnTo>
                  <a:lnTo>
                    <a:pt x="54239" y="1330161"/>
                  </a:lnTo>
                  <a:lnTo>
                    <a:pt x="60589" y="1329896"/>
                  </a:lnTo>
                  <a:lnTo>
                    <a:pt x="302419" y="1329896"/>
                  </a:lnTo>
                  <a:lnTo>
                    <a:pt x="302419" y="1144840"/>
                  </a:lnTo>
                  <a:lnTo>
                    <a:pt x="291571" y="1142989"/>
                  </a:lnTo>
                  <a:lnTo>
                    <a:pt x="280459" y="1141139"/>
                  </a:lnTo>
                  <a:lnTo>
                    <a:pt x="270140" y="1139288"/>
                  </a:lnTo>
                  <a:lnTo>
                    <a:pt x="259821" y="1136909"/>
                  </a:lnTo>
                  <a:lnTo>
                    <a:pt x="250032" y="1134001"/>
                  </a:lnTo>
                  <a:lnTo>
                    <a:pt x="240242" y="1131357"/>
                  </a:lnTo>
                  <a:lnTo>
                    <a:pt x="230452" y="1128185"/>
                  </a:lnTo>
                  <a:lnTo>
                    <a:pt x="221457" y="1125277"/>
                  </a:lnTo>
                  <a:lnTo>
                    <a:pt x="212196" y="1121576"/>
                  </a:lnTo>
                  <a:lnTo>
                    <a:pt x="203465" y="1117875"/>
                  </a:lnTo>
                  <a:lnTo>
                    <a:pt x="194734" y="1113909"/>
                  </a:lnTo>
                  <a:lnTo>
                    <a:pt x="186532" y="1109944"/>
                  </a:lnTo>
                  <a:lnTo>
                    <a:pt x="178329" y="1105714"/>
                  </a:lnTo>
                  <a:lnTo>
                    <a:pt x="170392" y="1101219"/>
                  </a:lnTo>
                  <a:lnTo>
                    <a:pt x="162454" y="1096461"/>
                  </a:lnTo>
                  <a:lnTo>
                    <a:pt x="155310" y="1091702"/>
                  </a:lnTo>
                  <a:lnTo>
                    <a:pt x="147902" y="1086944"/>
                  </a:lnTo>
                  <a:lnTo>
                    <a:pt x="140758" y="1081656"/>
                  </a:lnTo>
                  <a:lnTo>
                    <a:pt x="133879" y="1076369"/>
                  </a:lnTo>
                  <a:lnTo>
                    <a:pt x="127264" y="1071082"/>
                  </a:lnTo>
                  <a:lnTo>
                    <a:pt x="120650" y="1065530"/>
                  </a:lnTo>
                  <a:lnTo>
                    <a:pt x="114564" y="1059978"/>
                  </a:lnTo>
                  <a:lnTo>
                    <a:pt x="108479" y="1054162"/>
                  </a:lnTo>
                  <a:lnTo>
                    <a:pt x="102394" y="1048082"/>
                  </a:lnTo>
                  <a:lnTo>
                    <a:pt x="97102" y="1042001"/>
                  </a:lnTo>
                  <a:lnTo>
                    <a:pt x="91546" y="1035921"/>
                  </a:lnTo>
                  <a:lnTo>
                    <a:pt x="85989" y="1029841"/>
                  </a:lnTo>
                  <a:lnTo>
                    <a:pt x="81227" y="1023496"/>
                  </a:lnTo>
                  <a:lnTo>
                    <a:pt x="75935" y="1017151"/>
                  </a:lnTo>
                  <a:lnTo>
                    <a:pt x="71437" y="1010542"/>
                  </a:lnTo>
                  <a:lnTo>
                    <a:pt x="66675" y="1003933"/>
                  </a:lnTo>
                  <a:lnTo>
                    <a:pt x="62177" y="997323"/>
                  </a:lnTo>
                  <a:lnTo>
                    <a:pt x="53975" y="983841"/>
                  </a:lnTo>
                  <a:lnTo>
                    <a:pt x="46302" y="970094"/>
                  </a:lnTo>
                  <a:lnTo>
                    <a:pt x="39687" y="956347"/>
                  </a:lnTo>
                  <a:lnTo>
                    <a:pt x="33337" y="942335"/>
                  </a:lnTo>
                  <a:lnTo>
                    <a:pt x="27516" y="928324"/>
                  </a:lnTo>
                  <a:lnTo>
                    <a:pt x="22489" y="914312"/>
                  </a:lnTo>
                  <a:lnTo>
                    <a:pt x="17991" y="900830"/>
                  </a:lnTo>
                  <a:lnTo>
                    <a:pt x="14023" y="886554"/>
                  </a:lnTo>
                  <a:lnTo>
                    <a:pt x="10583" y="873336"/>
                  </a:lnTo>
                  <a:lnTo>
                    <a:pt x="7673" y="859853"/>
                  </a:lnTo>
                  <a:lnTo>
                    <a:pt x="5291" y="846370"/>
                  </a:lnTo>
                  <a:lnTo>
                    <a:pt x="3439" y="833681"/>
                  </a:lnTo>
                  <a:lnTo>
                    <a:pt x="1852" y="821255"/>
                  </a:lnTo>
                  <a:lnTo>
                    <a:pt x="1058" y="809095"/>
                  </a:lnTo>
                  <a:lnTo>
                    <a:pt x="264" y="797462"/>
                  </a:lnTo>
                  <a:lnTo>
                    <a:pt x="0" y="786095"/>
                  </a:lnTo>
                  <a:lnTo>
                    <a:pt x="0" y="544464"/>
                  </a:lnTo>
                  <a:lnTo>
                    <a:pt x="264" y="538383"/>
                  </a:lnTo>
                  <a:lnTo>
                    <a:pt x="1323" y="532303"/>
                  </a:lnTo>
                  <a:lnTo>
                    <a:pt x="2646" y="526487"/>
                  </a:lnTo>
                  <a:lnTo>
                    <a:pt x="5027" y="521200"/>
                  </a:lnTo>
                  <a:lnTo>
                    <a:pt x="7408" y="515912"/>
                  </a:lnTo>
                  <a:lnTo>
                    <a:pt x="10319" y="510889"/>
                  </a:lnTo>
                  <a:lnTo>
                    <a:pt x="13758" y="506131"/>
                  </a:lnTo>
                  <a:lnTo>
                    <a:pt x="17727" y="501901"/>
                  </a:lnTo>
                  <a:lnTo>
                    <a:pt x="21960" y="497935"/>
                  </a:lnTo>
                  <a:lnTo>
                    <a:pt x="26723" y="494499"/>
                  </a:lnTo>
                  <a:lnTo>
                    <a:pt x="31750" y="491591"/>
                  </a:lnTo>
                  <a:lnTo>
                    <a:pt x="37041" y="488947"/>
                  </a:lnTo>
                  <a:lnTo>
                    <a:pt x="42598" y="487096"/>
                  </a:lnTo>
                  <a:lnTo>
                    <a:pt x="48419" y="485510"/>
                  </a:lnTo>
                  <a:lnTo>
                    <a:pt x="54239" y="484453"/>
                  </a:lnTo>
                  <a:lnTo>
                    <a:pt x="60589" y="484188"/>
                  </a:lnTo>
                  <a:close/>
                  <a:moveTo>
                    <a:pt x="362612" y="0"/>
                  </a:moveTo>
                  <a:lnTo>
                    <a:pt x="372158" y="265"/>
                  </a:lnTo>
                  <a:lnTo>
                    <a:pt x="381438" y="1058"/>
                  </a:lnTo>
                  <a:lnTo>
                    <a:pt x="390454" y="2116"/>
                  </a:lnTo>
                  <a:lnTo>
                    <a:pt x="399204" y="3967"/>
                  </a:lnTo>
                  <a:lnTo>
                    <a:pt x="408219" y="5553"/>
                  </a:lnTo>
                  <a:lnTo>
                    <a:pt x="416705" y="8198"/>
                  </a:lnTo>
                  <a:lnTo>
                    <a:pt x="424925" y="11107"/>
                  </a:lnTo>
                  <a:lnTo>
                    <a:pt x="433145" y="14280"/>
                  </a:lnTo>
                  <a:lnTo>
                    <a:pt x="441630" y="17982"/>
                  </a:lnTo>
                  <a:lnTo>
                    <a:pt x="449054" y="21949"/>
                  </a:lnTo>
                  <a:lnTo>
                    <a:pt x="456744" y="26444"/>
                  </a:lnTo>
                  <a:lnTo>
                    <a:pt x="464169" y="30939"/>
                  </a:lnTo>
                  <a:lnTo>
                    <a:pt x="471328" y="36228"/>
                  </a:lnTo>
                  <a:lnTo>
                    <a:pt x="478222" y="41253"/>
                  </a:lnTo>
                  <a:lnTo>
                    <a:pt x="484851" y="47070"/>
                  </a:lnTo>
                  <a:lnTo>
                    <a:pt x="490950" y="53152"/>
                  </a:lnTo>
                  <a:lnTo>
                    <a:pt x="497049" y="59234"/>
                  </a:lnTo>
                  <a:lnTo>
                    <a:pt x="502882" y="66110"/>
                  </a:lnTo>
                  <a:lnTo>
                    <a:pt x="508186" y="72721"/>
                  </a:lnTo>
                  <a:lnTo>
                    <a:pt x="513224" y="80125"/>
                  </a:lnTo>
                  <a:lnTo>
                    <a:pt x="517997" y="87265"/>
                  </a:lnTo>
                  <a:lnTo>
                    <a:pt x="522504" y="94934"/>
                  </a:lnTo>
                  <a:lnTo>
                    <a:pt x="526482" y="102602"/>
                  </a:lnTo>
                  <a:lnTo>
                    <a:pt x="530194" y="110800"/>
                  </a:lnTo>
                  <a:lnTo>
                    <a:pt x="533111" y="118998"/>
                  </a:lnTo>
                  <a:lnTo>
                    <a:pt x="536293" y="127195"/>
                  </a:lnTo>
                  <a:lnTo>
                    <a:pt x="538679" y="136186"/>
                  </a:lnTo>
                  <a:lnTo>
                    <a:pt x="540536" y="144648"/>
                  </a:lnTo>
                  <a:lnTo>
                    <a:pt x="542392" y="153903"/>
                  </a:lnTo>
                  <a:lnTo>
                    <a:pt x="543187" y="162630"/>
                  </a:lnTo>
                  <a:lnTo>
                    <a:pt x="544248" y="172150"/>
                  </a:lnTo>
                  <a:lnTo>
                    <a:pt x="544513" y="181141"/>
                  </a:lnTo>
                  <a:lnTo>
                    <a:pt x="544513" y="483394"/>
                  </a:lnTo>
                  <a:lnTo>
                    <a:pt x="180975" y="483394"/>
                  </a:lnTo>
                  <a:lnTo>
                    <a:pt x="180975" y="181141"/>
                  </a:lnTo>
                  <a:lnTo>
                    <a:pt x="181240" y="172150"/>
                  </a:lnTo>
                  <a:lnTo>
                    <a:pt x="181771" y="162630"/>
                  </a:lnTo>
                  <a:lnTo>
                    <a:pt x="183097" y="153903"/>
                  </a:lnTo>
                  <a:lnTo>
                    <a:pt x="184422" y="144648"/>
                  </a:lnTo>
                  <a:lnTo>
                    <a:pt x="186809" y="136186"/>
                  </a:lnTo>
                  <a:lnTo>
                    <a:pt x="189195" y="127195"/>
                  </a:lnTo>
                  <a:lnTo>
                    <a:pt x="191847" y="118998"/>
                  </a:lnTo>
                  <a:lnTo>
                    <a:pt x="195294" y="110800"/>
                  </a:lnTo>
                  <a:lnTo>
                    <a:pt x="199006" y="102602"/>
                  </a:lnTo>
                  <a:lnTo>
                    <a:pt x="202984" y="94934"/>
                  </a:lnTo>
                  <a:lnTo>
                    <a:pt x="207226" y="87265"/>
                  </a:lnTo>
                  <a:lnTo>
                    <a:pt x="211999" y="80125"/>
                  </a:lnTo>
                  <a:lnTo>
                    <a:pt x="217037" y="72721"/>
                  </a:lnTo>
                  <a:lnTo>
                    <a:pt x="222341" y="66110"/>
                  </a:lnTo>
                  <a:lnTo>
                    <a:pt x="228174" y="59234"/>
                  </a:lnTo>
                  <a:lnTo>
                    <a:pt x="234008" y="53152"/>
                  </a:lnTo>
                  <a:lnTo>
                    <a:pt x="240372" y="47070"/>
                  </a:lnTo>
                  <a:lnTo>
                    <a:pt x="247266" y="41253"/>
                  </a:lnTo>
                  <a:lnTo>
                    <a:pt x="253895" y="36228"/>
                  </a:lnTo>
                  <a:lnTo>
                    <a:pt x="261054" y="30939"/>
                  </a:lnTo>
                  <a:lnTo>
                    <a:pt x="268479" y="26444"/>
                  </a:lnTo>
                  <a:lnTo>
                    <a:pt x="275903" y="21949"/>
                  </a:lnTo>
                  <a:lnTo>
                    <a:pt x="283858" y="17982"/>
                  </a:lnTo>
                  <a:lnTo>
                    <a:pt x="291813" y="14280"/>
                  </a:lnTo>
                  <a:lnTo>
                    <a:pt x="300033" y="11107"/>
                  </a:lnTo>
                  <a:lnTo>
                    <a:pt x="308518" y="8198"/>
                  </a:lnTo>
                  <a:lnTo>
                    <a:pt x="317269" y="5553"/>
                  </a:lnTo>
                  <a:lnTo>
                    <a:pt x="326019" y="3967"/>
                  </a:lnTo>
                  <a:lnTo>
                    <a:pt x="334770" y="2116"/>
                  </a:lnTo>
                  <a:lnTo>
                    <a:pt x="344050" y="1058"/>
                  </a:lnTo>
                  <a:lnTo>
                    <a:pt x="353331" y="265"/>
                  </a:lnTo>
                  <a:lnTo>
                    <a:pt x="362612" y="0"/>
                  </a:lnTo>
                  <a:close/>
                </a:path>
              </a:pathLst>
            </a:custGeom>
            <a:solidFill>
              <a:srgbClr val="0297F0"/>
            </a:solidFill>
            <a:ln>
              <a:noFill/>
            </a:ln>
            <a:extLst/>
          </p:spPr>
          <p:txBody>
            <a:bodyPr anchor="ctr">
              <a:scene3d>
                <a:camera prst="orthographicFront"/>
                <a:lightRig dir="t" rig="threePt"/>
              </a:scene3d>
              <a:sp3d>
                <a:contourClr>
                  <a:srgbClr val="FFFFFF"/>
                </a:contourClr>
              </a:sp3d>
            </a:bodyPr>
            <a:lstStyle>
              <a:defPPr>
                <a:defRPr lang="zh-CN"/>
              </a:defPPr>
              <a:lvl1pPr algn="l" eaLnBrk="0" fontAlgn="base" hangingPunct="0" rtl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1pPr>
              <a:lvl2pPr algn="l" eaLnBrk="0" fontAlgn="base" hangingPunct="0" marL="457200" rtl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2pPr>
              <a:lvl3pPr algn="l" eaLnBrk="0" fontAlgn="base" hangingPunct="0" marL="914400" rtl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3pPr>
              <a:lvl4pPr algn="l" eaLnBrk="0" fontAlgn="base" hangingPunct="0" marL="1371600" rtl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4pPr>
              <a:lvl5pPr algn="l" eaLnBrk="0" fontAlgn="base" hangingPunct="0" marL="1828800" rtl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5pPr>
              <a:lvl6pPr algn="l" defTabSz="914400" eaLnBrk="1" hangingPunct="1" latinLnBrk="0" marL="2286000" rtl="0"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6pPr>
              <a:lvl7pPr algn="l" defTabSz="914400" eaLnBrk="1" hangingPunct="1" latinLnBrk="0" marL="2743200" rtl="0"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7pPr>
              <a:lvl8pPr algn="l" defTabSz="914400" eaLnBrk="1" hangingPunct="1" latinLnBrk="0" marL="3200400" rtl="0"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8pPr>
              <a:lvl9pPr algn="l" defTabSz="914400" eaLnBrk="1" hangingPunct="1" latinLnBrk="0" marL="3657600" rtl="0"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9pPr>
            </a:lstStyle>
            <a:p>
              <a:pPr algn="ctr">
                <a:defRPr/>
              </a:pPr>
              <a:endParaRPr altLang="en-US" lang="zh-CN">
                <a:solidFill>
                  <a:srgbClr val="FFFFFF"/>
                </a:solidFill>
              </a:endParaRPr>
            </a:p>
          </p:txBody>
        </p:sp>
      </p:grpSp>
      <p:grpSp>
        <p:nvGrpSpPr>
          <p:cNvPr id="3" name="组合 2"/>
          <p:cNvGrpSpPr/>
          <p:nvPr/>
        </p:nvGrpSpPr>
        <p:grpSpPr>
          <a:xfrm>
            <a:off x="9415655" y="64155"/>
            <a:ext cx="501004" cy="432000"/>
            <a:chOff x="9415655" y="64155"/>
            <a:chExt cx="501004" cy="432000"/>
          </a:xfrm>
        </p:grpSpPr>
        <p:grpSp>
          <p:nvGrpSpPr>
            <p:cNvPr id="52" name="组合 51"/>
            <p:cNvGrpSpPr/>
            <p:nvPr/>
          </p:nvGrpSpPr>
          <p:grpSpPr>
            <a:xfrm>
              <a:off x="9415655" y="64155"/>
              <a:ext cx="501004" cy="432000"/>
              <a:chOff x="540674" y="2478267"/>
              <a:chExt cx="1205922" cy="1039829"/>
            </a:xfrm>
          </p:grpSpPr>
          <p:sp>
            <p:nvSpPr>
              <p:cNvPr id="53" name="六边形 52"/>
              <p:cNvSpPr/>
              <p:nvPr/>
            </p:nvSpPr>
            <p:spPr>
              <a:xfrm>
                <a:off x="540674" y="2478267"/>
                <a:ext cx="1205922" cy="1039829"/>
              </a:xfrm>
              <a:prstGeom prst="hexagon">
                <a:avLst/>
              </a:prstGeom>
              <a:gradFill flip="none" rotWithShape="1">
                <a:gsLst>
                  <a:gs pos="100000">
                    <a:srgbClr val="FCFCFC"/>
                  </a:gs>
                  <a:gs pos="0">
                    <a:srgbClr val="CCCCCC"/>
                  </a:gs>
                </a:gsLst>
                <a:lin ang="7200000" scaled="0"/>
              </a:gradFill>
              <a:ln w="12700">
                <a:gradFill>
                  <a:gsLst>
                    <a:gs pos="89000">
                      <a:schemeClr val="bg1">
                        <a:lumMod val="85000"/>
                      </a:schemeClr>
                    </a:gs>
                    <a:gs pos="0">
                      <a:schemeClr val="bg1"/>
                    </a:gs>
                  </a:gsLst>
                  <a:lin ang="7200000" scaled="0"/>
                </a:gradFill>
              </a:ln>
              <a:effectLst>
                <a:outerShdw algn="tr" blurRad="254000" dir="8160000" dist="127000" rotWithShape="0">
                  <a:prstClr val="black">
                    <a:alpha val="34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latin typeface="+mj-ea"/>
                  <a:ea typeface="+mj-ea"/>
                </a:endParaRPr>
              </a:p>
            </p:txBody>
          </p:sp>
          <p:sp>
            <p:nvSpPr>
              <p:cNvPr id="54" name="六边形 53"/>
              <p:cNvSpPr/>
              <p:nvPr/>
            </p:nvSpPr>
            <p:spPr>
              <a:xfrm>
                <a:off x="662776" y="2583551"/>
                <a:ext cx="961719" cy="829261"/>
              </a:xfrm>
              <a:prstGeom prst="hexagon">
                <a:avLst/>
              </a:prstGeom>
              <a:solidFill>
                <a:schemeClr val="bg1"/>
              </a:solidFill>
              <a:ln>
                <a:noFill/>
              </a:ln>
              <a:effectLst>
                <a:innerShdw blurRad="63500" dir="189000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 defTabSz="914400"/>
                <a:endParaRPr altLang="en-US" lang="zh-CN" sz="180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55" name="组合 54"/>
            <p:cNvGrpSpPr/>
            <p:nvPr/>
          </p:nvGrpSpPr>
          <p:grpSpPr>
            <a:xfrm>
              <a:off x="9591949" y="188756"/>
              <a:ext cx="187686" cy="176058"/>
              <a:chOff x="3108756" y="2110160"/>
              <a:chExt cx="745081" cy="698920"/>
            </a:xfrm>
            <a:solidFill>
              <a:schemeClr val="bg1"/>
            </a:solidFill>
          </p:grpSpPr>
          <p:sp>
            <p:nvSpPr>
              <p:cNvPr id="56" name="Freeform 489"/>
              <p:cNvSpPr/>
              <p:nvPr/>
            </p:nvSpPr>
            <p:spPr bwMode="auto">
              <a:xfrm>
                <a:off x="3608602" y="2110160"/>
                <a:ext cx="245235" cy="303659"/>
              </a:xfrm>
              <a:custGeom>
                <a:gdLst>
                  <a:gd fmla="*/ 248 w 340" name="T0"/>
                  <a:gd fmla="*/ 0 h 421" name="T1"/>
                  <a:gd fmla="*/ 0 w 340" name="T2"/>
                  <a:gd fmla="*/ 357 h 421" name="T3"/>
                  <a:gd fmla="*/ 94 w 340" name="T4"/>
                  <a:gd fmla="*/ 421 h 421" name="T5"/>
                  <a:gd fmla="*/ 340 w 340" name="T6"/>
                  <a:gd fmla="*/ 66 h 421" name="T7"/>
                  <a:gd fmla="*/ 248 w 340" name="T8"/>
                  <a:gd fmla="*/ 0 h 421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421" w="340">
                    <a:moveTo>
                      <a:pt x="248" y="0"/>
                    </a:moveTo>
                    <a:lnTo>
                      <a:pt x="0" y="357"/>
                    </a:lnTo>
                    <a:lnTo>
                      <a:pt x="94" y="421"/>
                    </a:lnTo>
                    <a:lnTo>
                      <a:pt x="340" y="66"/>
                    </a:lnTo>
                    <a:lnTo>
                      <a:pt x="248" y="0"/>
                    </a:lnTo>
                    <a:close/>
                  </a:path>
                </a:pathLst>
              </a:custGeom>
              <a:grpFill/>
              <a:ln>
                <a:solidFill>
                  <a:srgbClr val="0297F0"/>
                </a:solidFill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57" name="Freeform 490"/>
              <p:cNvSpPr/>
              <p:nvPr/>
            </p:nvSpPr>
            <p:spPr bwMode="auto">
              <a:xfrm>
                <a:off x="3584800" y="2379197"/>
                <a:ext cx="81505" cy="68522"/>
              </a:xfrm>
              <a:custGeom>
                <a:gdLst>
                  <a:gd fmla="*/ 14 w 113" name="T0"/>
                  <a:gd fmla="*/ 12 h 95" name="T1"/>
                  <a:gd fmla="*/ 0 w 113" name="T2"/>
                  <a:gd fmla="*/ 33 h 95" name="T3"/>
                  <a:gd fmla="*/ 14 w 113" name="T4"/>
                  <a:gd fmla="*/ 43 h 95" name="T5"/>
                  <a:gd fmla="*/ 26 w 113" name="T6"/>
                  <a:gd fmla="*/ 52 h 95" name="T7"/>
                  <a:gd fmla="*/ 90 w 113" name="T8"/>
                  <a:gd fmla="*/ 95 h 95" name="T9"/>
                  <a:gd fmla="*/ 113 w 113" name="T10"/>
                  <a:gd fmla="*/ 62 h 95" name="T11"/>
                  <a:gd fmla="*/ 23 w 113" name="T12"/>
                  <a:gd fmla="*/ 0 h 95" name="T13"/>
                  <a:gd fmla="*/ 14 w 113" name="T14"/>
                  <a:gd fmla="*/ 12 h 95" name="T1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b="b" l="0" r="r" t="0"/>
                <a:pathLst>
                  <a:path h="95" w="113">
                    <a:moveTo>
                      <a:pt x="14" y="12"/>
                    </a:moveTo>
                    <a:lnTo>
                      <a:pt x="0" y="33"/>
                    </a:lnTo>
                    <a:lnTo>
                      <a:pt x="14" y="43"/>
                    </a:lnTo>
                    <a:lnTo>
                      <a:pt x="26" y="52"/>
                    </a:lnTo>
                    <a:lnTo>
                      <a:pt x="90" y="95"/>
                    </a:lnTo>
                    <a:lnTo>
                      <a:pt x="113" y="62"/>
                    </a:lnTo>
                    <a:lnTo>
                      <a:pt x="23" y="0"/>
                    </a:lnTo>
                    <a:lnTo>
                      <a:pt x="14" y="12"/>
                    </a:lnTo>
                    <a:close/>
                  </a:path>
                </a:pathLst>
              </a:custGeom>
              <a:grpFill/>
              <a:ln>
                <a:solidFill>
                  <a:srgbClr val="0297F0"/>
                </a:solidFill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58" name="Freeform 491"/>
              <p:cNvSpPr/>
              <p:nvPr/>
            </p:nvSpPr>
            <p:spPr bwMode="auto">
              <a:xfrm>
                <a:off x="3463625" y="2415261"/>
                <a:ext cx="177435" cy="226482"/>
              </a:xfrm>
              <a:custGeom>
                <a:gdLst>
                  <a:gd fmla="*/ 66 w 104" name="T0"/>
                  <a:gd fmla="*/ 0 h 133" name="T1"/>
                  <a:gd fmla="*/ 60 w 104" name="T2"/>
                  <a:gd fmla="*/ 8 h 133" name="T3"/>
                  <a:gd fmla="*/ 59 w 104" name="T4"/>
                  <a:gd fmla="*/ 10 h 133" name="T5"/>
                  <a:gd fmla="*/ 11 w 104" name="T6"/>
                  <a:gd fmla="*/ 29 h 133" name="T7"/>
                  <a:gd fmla="*/ 0 w 104" name="T8"/>
                  <a:gd fmla="*/ 129 h 133" name="T9"/>
                  <a:gd fmla="*/ 37 w 104" name="T10"/>
                  <a:gd fmla="*/ 76 h 133" name="T11"/>
                  <a:gd fmla="*/ 37 w 104" name="T12"/>
                  <a:gd fmla="*/ 51 h 133" name="T13"/>
                  <a:gd fmla="*/ 60 w 104" name="T14"/>
                  <a:gd fmla="*/ 43 h 133" name="T15"/>
                  <a:gd fmla="*/ 63 w 104" name="T16"/>
                  <a:gd fmla="*/ 44 h 133" name="T17"/>
                  <a:gd fmla="*/ 66 w 104" name="T18"/>
                  <a:gd fmla="*/ 71 h 133" name="T19"/>
                  <a:gd fmla="*/ 60 w 104" name="T20"/>
                  <a:gd fmla="*/ 77 h 133" name="T21"/>
                  <a:gd fmla="*/ 42 w 104" name="T22"/>
                  <a:gd fmla="*/ 80 h 133" name="T23"/>
                  <a:gd fmla="*/ 6 w 104" name="T24"/>
                  <a:gd fmla="*/ 133 h 133" name="T25"/>
                  <a:gd fmla="*/ 54 w 104" name="T26"/>
                  <a:gd fmla="*/ 109 h 133" name="T27"/>
                  <a:gd fmla="*/ 60 w 104" name="T28"/>
                  <a:gd fmla="*/ 106 h 133" name="T29"/>
                  <a:gd fmla="*/ 77 w 104" name="T30"/>
                  <a:gd fmla="*/ 98 h 133" name="T31"/>
                  <a:gd fmla="*/ 96 w 104" name="T32"/>
                  <a:gd fmla="*/ 88 h 133" name="T33"/>
                  <a:gd fmla="*/ 97 w 104" name="T34"/>
                  <a:gd fmla="*/ 37 h 133" name="T35"/>
                  <a:gd fmla="*/ 104 w 104" name="T36"/>
                  <a:gd fmla="*/ 26 h 133" name="T37"/>
                  <a:gd fmla="*/ 77 w 104" name="T38"/>
                  <a:gd fmla="*/ 7 h 133" name="T39"/>
                  <a:gd fmla="*/ 66 w 104" name="T40"/>
                  <a:gd fmla="*/ 0 h 133" name="T4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b="b" l="0" r="r" t="0"/>
                <a:pathLst>
                  <a:path h="133" w="104">
                    <a:moveTo>
                      <a:pt x="66" y="0"/>
                    </a:moveTo>
                    <a:cubicBezTo>
                      <a:pt x="60" y="8"/>
                      <a:pt x="60" y="8"/>
                      <a:pt x="60" y="8"/>
                    </a:cubicBezTo>
                    <a:cubicBezTo>
                      <a:pt x="59" y="10"/>
                      <a:pt x="59" y="10"/>
                      <a:pt x="59" y="10"/>
                    </a:cubicBezTo>
                    <a:cubicBezTo>
                      <a:pt x="11" y="29"/>
                      <a:pt x="11" y="29"/>
                      <a:pt x="11" y="29"/>
                    </a:cubicBezTo>
                    <a:cubicBezTo>
                      <a:pt x="0" y="129"/>
                      <a:pt x="0" y="129"/>
                      <a:pt x="0" y="129"/>
                    </a:cubicBezTo>
                    <a:cubicBezTo>
                      <a:pt x="37" y="76"/>
                      <a:pt x="37" y="76"/>
                      <a:pt x="37" y="76"/>
                    </a:cubicBezTo>
                    <a:cubicBezTo>
                      <a:pt x="32" y="70"/>
                      <a:pt x="31" y="60"/>
                      <a:pt x="37" y="51"/>
                    </a:cubicBezTo>
                    <a:cubicBezTo>
                      <a:pt x="43" y="43"/>
                      <a:pt x="52" y="40"/>
                      <a:pt x="60" y="43"/>
                    </a:cubicBezTo>
                    <a:cubicBezTo>
                      <a:pt x="61" y="43"/>
                      <a:pt x="62" y="44"/>
                      <a:pt x="63" y="44"/>
                    </a:cubicBezTo>
                    <a:cubicBezTo>
                      <a:pt x="71" y="50"/>
                      <a:pt x="72" y="62"/>
                      <a:pt x="66" y="71"/>
                    </a:cubicBezTo>
                    <a:cubicBezTo>
                      <a:pt x="64" y="74"/>
                      <a:pt x="62" y="76"/>
                      <a:pt x="60" y="77"/>
                    </a:cubicBezTo>
                    <a:cubicBezTo>
                      <a:pt x="55" y="81"/>
                      <a:pt x="48" y="82"/>
                      <a:pt x="42" y="80"/>
                    </a:cubicBezTo>
                    <a:cubicBezTo>
                      <a:pt x="6" y="133"/>
                      <a:pt x="6" y="133"/>
                      <a:pt x="6" y="133"/>
                    </a:cubicBezTo>
                    <a:cubicBezTo>
                      <a:pt x="54" y="109"/>
                      <a:pt x="54" y="109"/>
                      <a:pt x="54" y="109"/>
                    </a:cubicBezTo>
                    <a:cubicBezTo>
                      <a:pt x="60" y="106"/>
                      <a:pt x="60" y="106"/>
                      <a:pt x="60" y="106"/>
                    </a:cubicBezTo>
                    <a:cubicBezTo>
                      <a:pt x="77" y="98"/>
                      <a:pt x="77" y="98"/>
                      <a:pt x="77" y="98"/>
                    </a:cubicBezTo>
                    <a:cubicBezTo>
                      <a:pt x="96" y="88"/>
                      <a:pt x="96" y="88"/>
                      <a:pt x="96" y="88"/>
                    </a:cubicBezTo>
                    <a:cubicBezTo>
                      <a:pt x="97" y="37"/>
                      <a:pt x="97" y="37"/>
                      <a:pt x="97" y="37"/>
                    </a:cubicBezTo>
                    <a:cubicBezTo>
                      <a:pt x="104" y="26"/>
                      <a:pt x="104" y="26"/>
                      <a:pt x="104" y="26"/>
                    </a:cubicBezTo>
                    <a:cubicBezTo>
                      <a:pt x="77" y="7"/>
                      <a:pt x="77" y="7"/>
                      <a:pt x="77" y="7"/>
                    </a:cubicBezTo>
                    <a:lnTo>
                      <a:pt x="66" y="0"/>
                    </a:lnTo>
                    <a:close/>
                  </a:path>
                </a:pathLst>
              </a:custGeom>
              <a:grpFill/>
              <a:ln>
                <a:solidFill>
                  <a:srgbClr val="0297F0"/>
                </a:solidFill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59" name="Rectangle 492"/>
              <p:cNvSpPr>
                <a:spLocks noChangeArrowheads="1"/>
              </p:cNvSpPr>
              <p:nvPr/>
            </p:nvSpPr>
            <p:spPr bwMode="auto">
              <a:xfrm>
                <a:off x="3237144" y="2495323"/>
                <a:ext cx="168779" cy="15147"/>
              </a:xfrm>
              <a:prstGeom prst="rect">
                <a:avLst/>
              </a:prstGeom>
              <a:grpFill/>
              <a:ln>
                <a:solidFill>
                  <a:srgbClr val="0297F0"/>
                </a:solidFill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60" name="Rectangle 493"/>
              <p:cNvSpPr>
                <a:spLocks noChangeArrowheads="1"/>
              </p:cNvSpPr>
              <p:nvPr/>
            </p:nvSpPr>
            <p:spPr bwMode="auto">
              <a:xfrm>
                <a:off x="3237144" y="2449161"/>
                <a:ext cx="168779" cy="17311"/>
              </a:xfrm>
              <a:prstGeom prst="rect">
                <a:avLst/>
              </a:prstGeom>
              <a:grpFill/>
              <a:ln>
                <a:solidFill>
                  <a:srgbClr val="0297F0"/>
                </a:solidFill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61" name="Rectangle 494"/>
              <p:cNvSpPr>
                <a:spLocks noChangeArrowheads="1"/>
              </p:cNvSpPr>
              <p:nvPr/>
            </p:nvSpPr>
            <p:spPr bwMode="auto">
              <a:xfrm>
                <a:off x="3237144" y="2403000"/>
                <a:ext cx="168779" cy="15868"/>
              </a:xfrm>
              <a:prstGeom prst="rect">
                <a:avLst/>
              </a:prstGeom>
              <a:grpFill/>
              <a:ln>
                <a:solidFill>
                  <a:srgbClr val="0297F0"/>
                </a:solidFill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62" name="Rectangle 495"/>
              <p:cNvSpPr>
                <a:spLocks noChangeArrowheads="1"/>
              </p:cNvSpPr>
              <p:nvPr/>
            </p:nvSpPr>
            <p:spPr bwMode="auto">
              <a:xfrm>
                <a:off x="3237144" y="2357559"/>
                <a:ext cx="168779" cy="15147"/>
              </a:xfrm>
              <a:prstGeom prst="rect">
                <a:avLst/>
              </a:prstGeom>
              <a:grpFill/>
              <a:ln>
                <a:solidFill>
                  <a:srgbClr val="0297F0"/>
                </a:solidFill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63" name="Freeform 496"/>
              <p:cNvSpPr/>
              <p:nvPr/>
            </p:nvSpPr>
            <p:spPr bwMode="auto">
              <a:xfrm>
                <a:off x="3108756" y="2215467"/>
                <a:ext cx="489749" cy="593613"/>
              </a:xfrm>
              <a:custGeom>
                <a:gdLst>
                  <a:gd fmla="*/ 268 w 287" name="T0"/>
                  <a:gd fmla="*/ 303 h 348" name="T1"/>
                  <a:gd fmla="*/ 245 w 287" name="T2"/>
                  <a:gd fmla="*/ 331 h 348" name="T3"/>
                  <a:gd fmla="*/ 90 w 287" name="T4"/>
                  <a:gd fmla="*/ 331 h 348" name="T5"/>
                  <a:gd fmla="*/ 90 w 287" name="T6"/>
                  <a:gd fmla="*/ 281 h 348" name="T7"/>
                  <a:gd fmla="*/ 76 w 287" name="T8"/>
                  <a:gd fmla="*/ 263 h 348" name="T9"/>
                  <a:gd fmla="*/ 17 w 287" name="T10"/>
                  <a:gd fmla="*/ 263 h 348" name="T11"/>
                  <a:gd fmla="*/ 17 w 287" name="T12"/>
                  <a:gd fmla="*/ 59 h 348" name="T13"/>
                  <a:gd fmla="*/ 40 w 287" name="T14"/>
                  <a:gd fmla="*/ 27 h 348" name="T15"/>
                  <a:gd fmla="*/ 251 w 287" name="T16"/>
                  <a:gd fmla="*/ 27 h 348" name="T17"/>
                  <a:gd fmla="*/ 268 w 287" name="T18"/>
                  <a:gd fmla="*/ 52 h 348" name="T19"/>
                  <a:gd fmla="*/ 268 w 287" name="T20"/>
                  <a:gd fmla="*/ 104 h 348" name="T21"/>
                  <a:gd fmla="*/ 268 w 287" name="T22"/>
                  <a:gd fmla="*/ 104 h 348" name="T23"/>
                  <a:gd fmla="*/ 285 w 287" name="T24"/>
                  <a:gd fmla="*/ 83 h 348" name="T25"/>
                  <a:gd fmla="*/ 285 w 287" name="T26"/>
                  <a:gd fmla="*/ 45 h 348" name="T27"/>
                  <a:gd fmla="*/ 252 w 287" name="T28"/>
                  <a:gd fmla="*/ 8 h 348" name="T29"/>
                  <a:gd fmla="*/ 70 w 287" name="T30"/>
                  <a:gd fmla="*/ 8 h 348" name="T31"/>
                  <a:gd fmla="*/ 40 w 287" name="T32"/>
                  <a:gd fmla="*/ 8 h 348" name="T33"/>
                  <a:gd fmla="*/ 0 w 287" name="T34"/>
                  <a:gd fmla="*/ 44 h 348" name="T35"/>
                  <a:gd fmla="*/ 0 w 287" name="T36"/>
                  <a:gd fmla="*/ 294 h 348" name="T37"/>
                  <a:gd fmla="*/ 82 w 287" name="T38"/>
                  <a:gd fmla="*/ 346 h 348" name="T39"/>
                  <a:gd fmla="*/ 252 w 287" name="T40"/>
                  <a:gd fmla="*/ 346 h 348" name="T41"/>
                  <a:gd fmla="*/ 285 w 287" name="T42"/>
                  <a:gd fmla="*/ 321 h 348" name="T43"/>
                  <a:gd fmla="*/ 285 w 287" name="T44"/>
                  <a:gd fmla="*/ 228 h 348" name="T45"/>
                  <a:gd fmla="*/ 268 w 287" name="T46"/>
                  <a:gd fmla="*/ 238 h 348" name="T47"/>
                  <a:gd fmla="*/ 268 w 287" name="T48"/>
                  <a:gd fmla="*/ 303 h 348" name="T4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b="b" l="0" r="r" t="0"/>
                <a:pathLst>
                  <a:path h="348" w="287">
                    <a:moveTo>
                      <a:pt x="268" y="303"/>
                    </a:moveTo>
                    <a:cubicBezTo>
                      <a:pt x="268" y="303"/>
                      <a:pt x="272" y="331"/>
                      <a:pt x="245" y="331"/>
                    </a:cubicBezTo>
                    <a:cubicBezTo>
                      <a:pt x="217" y="331"/>
                      <a:pt x="90" y="331"/>
                      <a:pt x="90" y="331"/>
                    </a:cubicBezTo>
                    <a:cubicBezTo>
                      <a:pt x="90" y="281"/>
                      <a:pt x="90" y="281"/>
                      <a:pt x="90" y="281"/>
                    </a:cubicBezTo>
                    <a:cubicBezTo>
                      <a:pt x="90" y="281"/>
                      <a:pt x="91" y="263"/>
                      <a:pt x="76" y="263"/>
                    </a:cubicBezTo>
                    <a:cubicBezTo>
                      <a:pt x="60" y="263"/>
                      <a:pt x="17" y="263"/>
                      <a:pt x="17" y="263"/>
                    </a:cubicBezTo>
                    <a:cubicBezTo>
                      <a:pt x="17" y="59"/>
                      <a:pt x="17" y="59"/>
                      <a:pt x="17" y="59"/>
                    </a:cubicBezTo>
                    <a:cubicBezTo>
                      <a:pt x="17" y="59"/>
                      <a:pt x="13" y="27"/>
                      <a:pt x="40" y="27"/>
                    </a:cubicBezTo>
                    <a:cubicBezTo>
                      <a:pt x="251" y="27"/>
                      <a:pt x="251" y="27"/>
                      <a:pt x="251" y="27"/>
                    </a:cubicBezTo>
                    <a:cubicBezTo>
                      <a:pt x="251" y="27"/>
                      <a:pt x="268" y="30"/>
                      <a:pt x="268" y="52"/>
                    </a:cubicBezTo>
                    <a:cubicBezTo>
                      <a:pt x="268" y="57"/>
                      <a:pt x="268" y="77"/>
                      <a:pt x="268" y="104"/>
                    </a:cubicBezTo>
                    <a:cubicBezTo>
                      <a:pt x="268" y="104"/>
                      <a:pt x="268" y="104"/>
                      <a:pt x="268" y="104"/>
                    </a:cubicBezTo>
                    <a:cubicBezTo>
                      <a:pt x="285" y="83"/>
                      <a:pt x="285" y="83"/>
                      <a:pt x="285" y="83"/>
                    </a:cubicBezTo>
                    <a:cubicBezTo>
                      <a:pt x="285" y="60"/>
                      <a:pt x="285" y="45"/>
                      <a:pt x="285" y="45"/>
                    </a:cubicBezTo>
                    <a:cubicBezTo>
                      <a:pt x="285" y="45"/>
                      <a:pt x="287" y="8"/>
                      <a:pt x="252" y="8"/>
                    </a:cubicBezTo>
                    <a:cubicBezTo>
                      <a:pt x="70" y="8"/>
                      <a:pt x="70" y="8"/>
                      <a:pt x="70" y="8"/>
                    </a:cubicBezTo>
                    <a:cubicBezTo>
                      <a:pt x="40" y="8"/>
                      <a:pt x="40" y="8"/>
                      <a:pt x="40" y="8"/>
                    </a:cubicBezTo>
                    <a:cubicBezTo>
                      <a:pt x="40" y="8"/>
                      <a:pt x="0" y="0"/>
                      <a:pt x="0" y="44"/>
                    </a:cubicBezTo>
                    <a:cubicBezTo>
                      <a:pt x="0" y="87"/>
                      <a:pt x="0" y="294"/>
                      <a:pt x="0" y="294"/>
                    </a:cubicBezTo>
                    <a:cubicBezTo>
                      <a:pt x="82" y="346"/>
                      <a:pt x="82" y="346"/>
                      <a:pt x="82" y="346"/>
                    </a:cubicBezTo>
                    <a:cubicBezTo>
                      <a:pt x="252" y="346"/>
                      <a:pt x="252" y="346"/>
                      <a:pt x="252" y="346"/>
                    </a:cubicBezTo>
                    <a:cubicBezTo>
                      <a:pt x="252" y="346"/>
                      <a:pt x="285" y="348"/>
                      <a:pt x="285" y="321"/>
                    </a:cubicBezTo>
                    <a:cubicBezTo>
                      <a:pt x="285" y="312"/>
                      <a:pt x="285" y="274"/>
                      <a:pt x="285" y="228"/>
                    </a:cubicBezTo>
                    <a:cubicBezTo>
                      <a:pt x="268" y="238"/>
                      <a:pt x="268" y="238"/>
                      <a:pt x="268" y="238"/>
                    </a:cubicBezTo>
                    <a:cubicBezTo>
                      <a:pt x="268" y="275"/>
                      <a:pt x="268" y="303"/>
                      <a:pt x="268" y="303"/>
                    </a:cubicBezTo>
                    <a:close/>
                  </a:path>
                </a:pathLst>
              </a:custGeom>
              <a:grpFill/>
              <a:ln>
                <a:solidFill>
                  <a:srgbClr val="0297F0"/>
                </a:solidFill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</p:grpSp>
      </p:grpSp>
      <p:grpSp>
        <p:nvGrpSpPr>
          <p:cNvPr id="2" name="组合 1"/>
          <p:cNvGrpSpPr/>
          <p:nvPr/>
        </p:nvGrpSpPr>
        <p:grpSpPr>
          <a:xfrm>
            <a:off x="10816284" y="64155"/>
            <a:ext cx="501004" cy="432000"/>
            <a:chOff x="10816284" y="64155"/>
            <a:chExt cx="501004" cy="432000"/>
          </a:xfrm>
        </p:grpSpPr>
        <p:grpSp>
          <p:nvGrpSpPr>
            <p:cNvPr id="65" name="组合 64"/>
            <p:cNvGrpSpPr/>
            <p:nvPr/>
          </p:nvGrpSpPr>
          <p:grpSpPr>
            <a:xfrm>
              <a:off x="10816284" y="64155"/>
              <a:ext cx="501004" cy="432000"/>
              <a:chOff x="540674" y="2465412"/>
              <a:chExt cx="1205922" cy="1039829"/>
            </a:xfrm>
          </p:grpSpPr>
          <p:sp>
            <p:nvSpPr>
              <p:cNvPr id="66" name="六边形 65"/>
              <p:cNvSpPr/>
              <p:nvPr/>
            </p:nvSpPr>
            <p:spPr>
              <a:xfrm>
                <a:off x="540674" y="2465412"/>
                <a:ext cx="1205922" cy="1039829"/>
              </a:xfrm>
              <a:prstGeom prst="hexagon">
                <a:avLst/>
              </a:prstGeom>
              <a:gradFill flip="none" rotWithShape="1">
                <a:gsLst>
                  <a:gs pos="100000">
                    <a:srgbClr val="FCFCFC"/>
                  </a:gs>
                  <a:gs pos="0">
                    <a:srgbClr val="CCCCCC"/>
                  </a:gs>
                </a:gsLst>
                <a:lin ang="7200000" scaled="0"/>
              </a:gradFill>
              <a:ln w="12700">
                <a:gradFill>
                  <a:gsLst>
                    <a:gs pos="89000">
                      <a:schemeClr val="bg1">
                        <a:lumMod val="85000"/>
                      </a:schemeClr>
                    </a:gs>
                    <a:gs pos="0">
                      <a:schemeClr val="bg1"/>
                    </a:gs>
                  </a:gsLst>
                  <a:lin ang="7200000" scaled="0"/>
                </a:gradFill>
              </a:ln>
              <a:effectLst>
                <a:outerShdw algn="tr" blurRad="254000" dir="8160000" dist="127000" rotWithShape="0">
                  <a:prstClr val="black">
                    <a:alpha val="34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latin typeface="+mj-ea"/>
                  <a:ea typeface="+mj-ea"/>
                </a:endParaRPr>
              </a:p>
            </p:txBody>
          </p:sp>
          <p:sp>
            <p:nvSpPr>
              <p:cNvPr id="67" name="六边形 66"/>
              <p:cNvSpPr/>
              <p:nvPr/>
            </p:nvSpPr>
            <p:spPr>
              <a:xfrm>
                <a:off x="662776" y="2583551"/>
                <a:ext cx="961719" cy="829261"/>
              </a:xfrm>
              <a:prstGeom prst="hexagon">
                <a:avLst/>
              </a:prstGeom>
              <a:solidFill>
                <a:srgbClr val="0297F0"/>
              </a:solidFill>
              <a:ln>
                <a:noFill/>
              </a:ln>
              <a:effectLst>
                <a:innerShdw blurRad="63500" dir="189000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 defTabSz="914400"/>
                <a:endParaRPr altLang="en-US" lang="zh-CN" sz="180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68" name="组合 67"/>
            <p:cNvGrpSpPr/>
            <p:nvPr/>
          </p:nvGrpSpPr>
          <p:grpSpPr>
            <a:xfrm>
              <a:off x="10993861" y="214356"/>
              <a:ext cx="150167" cy="124621"/>
              <a:chOff x="9404083" y="1238855"/>
              <a:chExt cx="801342" cy="665020"/>
            </a:xfrm>
            <a:solidFill>
              <a:schemeClr val="bg1"/>
            </a:solidFill>
          </p:grpSpPr>
          <p:sp>
            <p:nvSpPr>
              <p:cNvPr id="69" name="Freeform 583"/>
              <p:cNvSpPr/>
              <p:nvPr/>
            </p:nvSpPr>
            <p:spPr bwMode="auto">
              <a:xfrm>
                <a:off x="9404083" y="1238855"/>
                <a:ext cx="801342" cy="308708"/>
              </a:xfrm>
              <a:custGeom>
                <a:gdLst>
                  <a:gd fmla="*/ 924 w 1111" name="T0"/>
                  <a:gd fmla="*/ 0 h 428" name="T1"/>
                  <a:gd fmla="*/ 958 w 1111" name="T2"/>
                  <a:gd fmla="*/ 55 h 428" name="T3"/>
                  <a:gd fmla="*/ 542 w 1111" name="T4"/>
                  <a:gd fmla="*/ 281 h 428" name="T5"/>
                  <a:gd fmla="*/ 0 w 1111" name="T6"/>
                  <a:gd fmla="*/ 355 h 428" name="T7"/>
                  <a:gd fmla="*/ 3 w 1111" name="T8"/>
                  <a:gd fmla="*/ 428 h 428" name="T9"/>
                  <a:gd fmla="*/ 570 w 1111" name="T10"/>
                  <a:gd fmla="*/ 355 h 428" name="T11"/>
                  <a:gd fmla="*/ 986 w 1111" name="T12"/>
                  <a:gd fmla="*/ 121 h 428" name="T13"/>
                  <a:gd fmla="*/ 1021 w 1111" name="T14"/>
                  <a:gd fmla="*/ 184 h 428" name="T15"/>
                  <a:gd fmla="*/ 1111 w 1111" name="T16"/>
                  <a:gd fmla="*/ 0 h 428" name="T17"/>
                  <a:gd fmla="*/ 924 w 1111" name="T18"/>
                  <a:gd fmla="*/ 0 h 428" name="T1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b="b" l="0" r="r" t="0"/>
                <a:pathLst>
                  <a:path h="428" w="1111">
                    <a:moveTo>
                      <a:pt x="924" y="0"/>
                    </a:moveTo>
                    <a:lnTo>
                      <a:pt x="958" y="55"/>
                    </a:lnTo>
                    <a:lnTo>
                      <a:pt x="542" y="281"/>
                    </a:lnTo>
                    <a:lnTo>
                      <a:pt x="0" y="355"/>
                    </a:lnTo>
                    <a:lnTo>
                      <a:pt x="3" y="428"/>
                    </a:lnTo>
                    <a:lnTo>
                      <a:pt x="570" y="355"/>
                    </a:lnTo>
                    <a:lnTo>
                      <a:pt x="986" y="121"/>
                    </a:lnTo>
                    <a:lnTo>
                      <a:pt x="1021" y="184"/>
                    </a:lnTo>
                    <a:lnTo>
                      <a:pt x="1111" y="0"/>
                    </a:lnTo>
                    <a:lnTo>
                      <a:pt x="924" y="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70" name="Freeform 584"/>
              <p:cNvSpPr/>
              <p:nvPr/>
            </p:nvSpPr>
            <p:spPr bwMode="auto">
              <a:xfrm>
                <a:off x="9915466" y="1392487"/>
                <a:ext cx="208450" cy="511386"/>
              </a:xfrm>
              <a:custGeom>
                <a:gdLst>
                  <a:gd fmla="*/ 0 w 289" name="T0"/>
                  <a:gd fmla="*/ 709 h 709" name="T1"/>
                  <a:gd fmla="*/ 289 w 289" name="T2"/>
                  <a:gd fmla="*/ 709 h 709" name="T3"/>
                  <a:gd fmla="*/ 289 w 289" name="T4"/>
                  <a:gd fmla="*/ 0 h 709" name="T5"/>
                  <a:gd fmla="*/ 0 w 289" name="T6"/>
                  <a:gd fmla="*/ 161 h 709" name="T7"/>
                  <a:gd fmla="*/ 0 w 289" name="T8"/>
                  <a:gd fmla="*/ 709 h 709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709" w="289">
                    <a:moveTo>
                      <a:pt x="0" y="709"/>
                    </a:moveTo>
                    <a:lnTo>
                      <a:pt x="289" y="709"/>
                    </a:lnTo>
                    <a:lnTo>
                      <a:pt x="289" y="0"/>
                    </a:lnTo>
                    <a:lnTo>
                      <a:pt x="0" y="161"/>
                    </a:lnTo>
                    <a:lnTo>
                      <a:pt x="0" y="709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71" name="Freeform 585"/>
              <p:cNvSpPr/>
              <p:nvPr/>
            </p:nvSpPr>
            <p:spPr bwMode="auto">
              <a:xfrm>
                <a:off x="9663743" y="1528809"/>
                <a:ext cx="180320" cy="375065"/>
              </a:xfrm>
              <a:custGeom>
                <a:gdLst>
                  <a:gd fmla="*/ 0 w 250" name="T0"/>
                  <a:gd fmla="*/ 520 h 520" name="T1"/>
                  <a:gd fmla="*/ 250 w 250" name="T2"/>
                  <a:gd fmla="*/ 520 h 520" name="T3"/>
                  <a:gd fmla="*/ 250 w 250" name="T4"/>
                  <a:gd fmla="*/ 0 h 520" name="T5"/>
                  <a:gd fmla="*/ 0 w 250" name="T6"/>
                  <a:gd fmla="*/ 42 h 520" name="T7"/>
                  <a:gd fmla="*/ 0 w 250" name="T8"/>
                  <a:gd fmla="*/ 520 h 520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520" w="250">
                    <a:moveTo>
                      <a:pt x="0" y="520"/>
                    </a:moveTo>
                    <a:lnTo>
                      <a:pt x="250" y="520"/>
                    </a:lnTo>
                    <a:lnTo>
                      <a:pt x="250" y="0"/>
                    </a:lnTo>
                    <a:lnTo>
                      <a:pt x="0" y="42"/>
                    </a:lnTo>
                    <a:lnTo>
                      <a:pt x="0" y="52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72" name="Freeform 586"/>
              <p:cNvSpPr/>
              <p:nvPr/>
            </p:nvSpPr>
            <p:spPr bwMode="auto">
              <a:xfrm>
                <a:off x="9404083" y="1569922"/>
                <a:ext cx="189697" cy="333953"/>
              </a:xfrm>
              <a:custGeom>
                <a:gdLst>
                  <a:gd fmla="*/ 0 w 263" name="T0"/>
                  <a:gd fmla="*/ 463 h 463" name="T1"/>
                  <a:gd fmla="*/ 263 w 263" name="T2"/>
                  <a:gd fmla="*/ 463 h 463" name="T3"/>
                  <a:gd fmla="*/ 263 w 263" name="T4"/>
                  <a:gd fmla="*/ 0 h 463" name="T5"/>
                  <a:gd fmla="*/ 0 w 263" name="T6"/>
                  <a:gd fmla="*/ 30 h 463" name="T7"/>
                  <a:gd fmla="*/ 0 w 263" name="T8"/>
                  <a:gd fmla="*/ 463 h 463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462" w="263">
                    <a:moveTo>
                      <a:pt x="0" y="463"/>
                    </a:moveTo>
                    <a:lnTo>
                      <a:pt x="263" y="463"/>
                    </a:lnTo>
                    <a:lnTo>
                      <a:pt x="263" y="0"/>
                    </a:lnTo>
                    <a:lnTo>
                      <a:pt x="0" y="30"/>
                    </a:lnTo>
                    <a:lnTo>
                      <a:pt x="0" y="463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</p:grpSp>
      </p:grpSp>
      <p:grpSp>
        <p:nvGrpSpPr>
          <p:cNvPr id="82" name="组合 81"/>
          <p:cNvGrpSpPr>
            <a:grpSpLocks noChangeAspect="1"/>
          </p:cNvGrpSpPr>
          <p:nvPr/>
        </p:nvGrpSpPr>
        <p:grpSpPr>
          <a:xfrm>
            <a:off x="11413118" y="67581"/>
            <a:ext cx="501004" cy="432000"/>
            <a:chOff x="4939427" y="4805526"/>
            <a:chExt cx="1280312" cy="1103973"/>
          </a:xfrm>
        </p:grpSpPr>
        <p:grpSp>
          <p:nvGrpSpPr>
            <p:cNvPr id="74" name="组合 73"/>
            <p:cNvGrpSpPr/>
            <p:nvPr/>
          </p:nvGrpSpPr>
          <p:grpSpPr>
            <a:xfrm>
              <a:off x="4939427" y="4805526"/>
              <a:ext cx="1280312" cy="1103973"/>
              <a:chOff x="540674" y="2465412"/>
              <a:chExt cx="1205922" cy="1039829"/>
            </a:xfrm>
          </p:grpSpPr>
          <p:sp>
            <p:nvSpPr>
              <p:cNvPr id="75" name="六边形 74"/>
              <p:cNvSpPr/>
              <p:nvPr/>
            </p:nvSpPr>
            <p:spPr>
              <a:xfrm>
                <a:off x="540674" y="2465412"/>
                <a:ext cx="1205922" cy="1039829"/>
              </a:xfrm>
              <a:prstGeom prst="hexagon">
                <a:avLst/>
              </a:prstGeom>
              <a:gradFill flip="none" rotWithShape="1">
                <a:gsLst>
                  <a:gs pos="100000">
                    <a:srgbClr val="FCFCFC"/>
                  </a:gs>
                  <a:gs pos="0">
                    <a:srgbClr val="CCCCCC"/>
                  </a:gs>
                </a:gsLst>
                <a:lin ang="7200000" scaled="0"/>
              </a:gradFill>
              <a:ln w="12700">
                <a:gradFill>
                  <a:gsLst>
                    <a:gs pos="89000">
                      <a:schemeClr val="bg1">
                        <a:lumMod val="85000"/>
                      </a:schemeClr>
                    </a:gs>
                    <a:gs pos="0">
                      <a:schemeClr val="bg1"/>
                    </a:gs>
                  </a:gsLst>
                  <a:lin ang="7200000" scaled="0"/>
                </a:gradFill>
              </a:ln>
              <a:effectLst>
                <a:outerShdw algn="tr" blurRad="254000" dir="8160000" dist="127000" rotWithShape="0">
                  <a:prstClr val="black">
                    <a:alpha val="34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latin typeface="+mj-ea"/>
                  <a:ea typeface="+mj-ea"/>
                </a:endParaRPr>
              </a:p>
            </p:txBody>
          </p:sp>
          <p:sp>
            <p:nvSpPr>
              <p:cNvPr id="76" name="六边形 75"/>
              <p:cNvSpPr/>
              <p:nvPr/>
            </p:nvSpPr>
            <p:spPr>
              <a:xfrm>
                <a:off x="662776" y="2583551"/>
                <a:ext cx="961719" cy="829261"/>
              </a:xfrm>
              <a:prstGeom prst="hexagon">
                <a:avLst/>
              </a:prstGeom>
              <a:solidFill>
                <a:schemeClr val="bg1"/>
              </a:solidFill>
              <a:ln>
                <a:noFill/>
              </a:ln>
              <a:effectLst>
                <a:innerShdw blurRad="63500" dir="189000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 defTabSz="914400"/>
                <a:endParaRPr altLang="en-US" lang="zh-CN" sz="180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77" name="组合 76"/>
            <p:cNvGrpSpPr/>
            <p:nvPr/>
          </p:nvGrpSpPr>
          <p:grpSpPr>
            <a:xfrm>
              <a:off x="5328633" y="5205777"/>
              <a:ext cx="459764" cy="360698"/>
              <a:chOff x="4172643" y="3997027"/>
              <a:chExt cx="736426" cy="577745"/>
            </a:xfrm>
            <a:solidFill>
              <a:schemeClr val="bg1"/>
            </a:solidFill>
          </p:grpSpPr>
          <p:sp>
            <p:nvSpPr>
              <p:cNvPr id="78" name="Freeform 14"/>
              <p:cNvSpPr/>
              <p:nvPr/>
            </p:nvSpPr>
            <p:spPr bwMode="auto">
              <a:xfrm>
                <a:off x="4409944" y="4129742"/>
                <a:ext cx="499125" cy="385885"/>
              </a:xfrm>
              <a:custGeom>
                <a:gdLst>
                  <a:gd fmla="*/ 272 w 293" name="T0"/>
                  <a:gd fmla="*/ 48 h 226" name="T1"/>
                  <a:gd fmla="*/ 255 w 293" name="T2"/>
                  <a:gd fmla="*/ 46 h 226" name="T3"/>
                  <a:gd fmla="*/ 96 w 293" name="T4"/>
                  <a:gd fmla="*/ 46 h 226" name="T5"/>
                  <a:gd fmla="*/ 96 w 293" name="T6"/>
                  <a:gd fmla="*/ 0 h 226" name="T7"/>
                  <a:gd fmla="*/ 89 w 293" name="T8"/>
                  <a:gd fmla="*/ 0 h 226" name="T9"/>
                  <a:gd fmla="*/ 73 w 293" name="T10"/>
                  <a:gd fmla="*/ 0 h 226" name="T11"/>
                  <a:gd fmla="*/ 23 w 293" name="T12"/>
                  <a:gd fmla="*/ 0 h 226" name="T13"/>
                  <a:gd fmla="*/ 2 w 293" name="T14"/>
                  <a:gd fmla="*/ 25 h 226" name="T15"/>
                  <a:gd fmla="*/ 2 w 293" name="T16"/>
                  <a:gd fmla="*/ 38 h 226" name="T17"/>
                  <a:gd fmla="*/ 89 w 293" name="T18"/>
                  <a:gd fmla="*/ 155 h 226" name="T19"/>
                  <a:gd fmla="*/ 66 w 293" name="T20"/>
                  <a:gd fmla="*/ 226 h 226" name="T21"/>
                  <a:gd fmla="*/ 96 w 293" name="T22"/>
                  <a:gd fmla="*/ 226 h 226" name="T23"/>
                  <a:gd fmla="*/ 255 w 293" name="T24"/>
                  <a:gd fmla="*/ 226 h 226" name="T25"/>
                  <a:gd fmla="*/ 293 w 293" name="T26"/>
                  <a:gd fmla="*/ 201 h 226" name="T27"/>
                  <a:gd fmla="*/ 293 w 293" name="T28"/>
                  <a:gd fmla="*/ 74 h 226" name="T29"/>
                  <a:gd fmla="*/ 272 w 293" name="T30"/>
                  <a:gd fmla="*/ 48 h 226" name="T3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b="b" l="0" r="r" t="0"/>
                <a:pathLst>
                  <a:path h="226" w="293">
                    <a:moveTo>
                      <a:pt x="272" y="48"/>
                    </a:moveTo>
                    <a:cubicBezTo>
                      <a:pt x="263" y="46"/>
                      <a:pt x="255" y="46"/>
                      <a:pt x="255" y="46"/>
                    </a:cubicBezTo>
                    <a:cubicBezTo>
                      <a:pt x="96" y="46"/>
                      <a:pt x="96" y="46"/>
                      <a:pt x="96" y="46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89" y="0"/>
                      <a:pt x="89" y="0"/>
                      <a:pt x="89" y="0"/>
                    </a:cubicBezTo>
                    <a:cubicBezTo>
                      <a:pt x="89" y="0"/>
                      <a:pt x="83" y="0"/>
                      <a:pt x="73" y="0"/>
                    </a:cubicBezTo>
                    <a:cubicBezTo>
                      <a:pt x="59" y="0"/>
                      <a:pt x="37" y="0"/>
                      <a:pt x="23" y="0"/>
                    </a:cubicBezTo>
                    <a:cubicBezTo>
                      <a:pt x="0" y="0"/>
                      <a:pt x="2" y="25"/>
                      <a:pt x="2" y="25"/>
                    </a:cubicBezTo>
                    <a:cubicBezTo>
                      <a:pt x="2" y="25"/>
                      <a:pt x="2" y="30"/>
                      <a:pt x="2" y="38"/>
                    </a:cubicBezTo>
                    <a:cubicBezTo>
                      <a:pt x="52" y="53"/>
                      <a:pt x="89" y="100"/>
                      <a:pt x="89" y="155"/>
                    </a:cubicBezTo>
                    <a:cubicBezTo>
                      <a:pt x="89" y="182"/>
                      <a:pt x="80" y="206"/>
                      <a:pt x="66" y="226"/>
                    </a:cubicBezTo>
                    <a:cubicBezTo>
                      <a:pt x="96" y="226"/>
                      <a:pt x="96" y="226"/>
                      <a:pt x="96" y="226"/>
                    </a:cubicBezTo>
                    <a:cubicBezTo>
                      <a:pt x="96" y="226"/>
                      <a:pt x="219" y="226"/>
                      <a:pt x="255" y="226"/>
                    </a:cubicBezTo>
                    <a:cubicBezTo>
                      <a:pt x="292" y="226"/>
                      <a:pt x="293" y="201"/>
                      <a:pt x="293" y="201"/>
                    </a:cubicBezTo>
                    <a:cubicBezTo>
                      <a:pt x="293" y="74"/>
                      <a:pt x="293" y="74"/>
                      <a:pt x="293" y="74"/>
                    </a:cubicBezTo>
                    <a:cubicBezTo>
                      <a:pt x="293" y="58"/>
                      <a:pt x="282" y="51"/>
                      <a:pt x="272" y="48"/>
                    </a:cubicBezTo>
                    <a:close/>
                  </a:path>
                </a:pathLst>
              </a:custGeom>
              <a:solidFill>
                <a:srgbClr val="0297F0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79" name="Freeform 15"/>
              <p:cNvSpPr>
                <a:spLocks noEditPoints="1"/>
              </p:cNvSpPr>
              <p:nvPr/>
            </p:nvSpPr>
            <p:spPr bwMode="auto">
              <a:xfrm>
                <a:off x="4534004" y="3997027"/>
                <a:ext cx="339001" cy="188975"/>
              </a:xfrm>
              <a:custGeom>
                <a:gdLst>
                  <a:gd fmla="*/ 83 w 470" name="T0"/>
                  <a:gd fmla="*/ 262 h 262" name="T1"/>
                  <a:gd fmla="*/ 397 w 470" name="T2"/>
                  <a:gd fmla="*/ 262 h 262" name="T3"/>
                  <a:gd fmla="*/ 470 w 470" name="T4"/>
                  <a:gd fmla="*/ 262 h 262" name="T5"/>
                  <a:gd fmla="*/ 470 w 470" name="T6"/>
                  <a:gd fmla="*/ 0 h 262" name="T7"/>
                  <a:gd fmla="*/ 0 w 470" name="T8"/>
                  <a:gd fmla="*/ 0 h 262" name="T9"/>
                  <a:gd fmla="*/ 0 w 470" name="T10"/>
                  <a:gd fmla="*/ 158 h 262" name="T11"/>
                  <a:gd fmla="*/ 83 w 470" name="T12"/>
                  <a:gd fmla="*/ 158 h 262" name="T13"/>
                  <a:gd fmla="*/ 83 w 470" name="T14"/>
                  <a:gd fmla="*/ 262 h 262" name="T15"/>
                  <a:gd fmla="*/ 123 w 470" name="T16"/>
                  <a:gd fmla="*/ 83 h 262" name="T17"/>
                  <a:gd fmla="*/ 362 w 470" name="T18"/>
                  <a:gd fmla="*/ 83 h 262" name="T19"/>
                  <a:gd fmla="*/ 362 w 470" name="T20"/>
                  <a:gd fmla="*/ 102 h 262" name="T21"/>
                  <a:gd fmla="*/ 123 w 470" name="T22"/>
                  <a:gd fmla="*/ 102 h 262" name="T23"/>
                  <a:gd fmla="*/ 123 w 470" name="T24"/>
                  <a:gd fmla="*/ 83 h 262" name="T25"/>
                  <a:gd fmla="*/ 121 w 470" name="T26"/>
                  <a:gd fmla="*/ 140 h 262" name="T27"/>
                  <a:gd fmla="*/ 362 w 470" name="T28"/>
                  <a:gd fmla="*/ 140 h 262" name="T29"/>
                  <a:gd fmla="*/ 362 w 470" name="T30"/>
                  <a:gd fmla="*/ 158 h 262" name="T31"/>
                  <a:gd fmla="*/ 121 w 470" name="T32"/>
                  <a:gd fmla="*/ 158 h 262" name="T33"/>
                  <a:gd fmla="*/ 121 w 470" name="T34"/>
                  <a:gd fmla="*/ 140 h 262" name="T35"/>
                  <a:gd fmla="*/ 121 w 470" name="T36"/>
                  <a:gd fmla="*/ 196 h 262" name="T37"/>
                  <a:gd fmla="*/ 362 w 470" name="T38"/>
                  <a:gd fmla="*/ 196 h 262" name="T39"/>
                  <a:gd fmla="*/ 362 w 470" name="T40"/>
                  <a:gd fmla="*/ 215 h 262" name="T41"/>
                  <a:gd fmla="*/ 121 w 470" name="T42"/>
                  <a:gd fmla="*/ 215 h 262" name="T43"/>
                  <a:gd fmla="*/ 121 w 470" name="T44"/>
                  <a:gd fmla="*/ 196 h 262" name="T4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262" w="470">
                    <a:moveTo>
                      <a:pt x="83" y="262"/>
                    </a:moveTo>
                    <a:lnTo>
                      <a:pt x="397" y="262"/>
                    </a:lnTo>
                    <a:lnTo>
                      <a:pt x="470" y="262"/>
                    </a:lnTo>
                    <a:lnTo>
                      <a:pt x="470" y="0"/>
                    </a:lnTo>
                    <a:lnTo>
                      <a:pt x="0" y="0"/>
                    </a:lnTo>
                    <a:lnTo>
                      <a:pt x="0" y="158"/>
                    </a:lnTo>
                    <a:lnTo>
                      <a:pt x="83" y="158"/>
                    </a:lnTo>
                    <a:lnTo>
                      <a:pt x="83" y="262"/>
                    </a:lnTo>
                    <a:close/>
                    <a:moveTo>
                      <a:pt x="123" y="83"/>
                    </a:moveTo>
                    <a:lnTo>
                      <a:pt x="362" y="83"/>
                    </a:lnTo>
                    <a:lnTo>
                      <a:pt x="362" y="102"/>
                    </a:lnTo>
                    <a:lnTo>
                      <a:pt x="123" y="102"/>
                    </a:lnTo>
                    <a:lnTo>
                      <a:pt x="123" y="83"/>
                    </a:lnTo>
                    <a:close/>
                    <a:moveTo>
                      <a:pt x="121" y="140"/>
                    </a:moveTo>
                    <a:lnTo>
                      <a:pt x="362" y="140"/>
                    </a:lnTo>
                    <a:lnTo>
                      <a:pt x="362" y="158"/>
                    </a:lnTo>
                    <a:lnTo>
                      <a:pt x="121" y="158"/>
                    </a:lnTo>
                    <a:lnTo>
                      <a:pt x="121" y="140"/>
                    </a:lnTo>
                    <a:close/>
                    <a:moveTo>
                      <a:pt x="121" y="196"/>
                    </a:moveTo>
                    <a:lnTo>
                      <a:pt x="362" y="196"/>
                    </a:lnTo>
                    <a:lnTo>
                      <a:pt x="362" y="215"/>
                    </a:lnTo>
                    <a:lnTo>
                      <a:pt x="121" y="215"/>
                    </a:lnTo>
                    <a:lnTo>
                      <a:pt x="121" y="196"/>
                    </a:lnTo>
                    <a:close/>
                  </a:path>
                </a:pathLst>
              </a:custGeom>
              <a:solidFill>
                <a:srgbClr val="0297F0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80" name="Freeform 16"/>
              <p:cNvSpPr>
                <a:spLocks noEditPoints="1"/>
              </p:cNvSpPr>
              <p:nvPr/>
            </p:nvSpPr>
            <p:spPr bwMode="auto">
              <a:xfrm>
                <a:off x="4172643" y="4213411"/>
                <a:ext cx="361361" cy="361361"/>
              </a:xfrm>
              <a:custGeom>
                <a:gdLst>
                  <a:gd fmla="*/ 141 w 212" name="T0"/>
                  <a:gd fmla="*/ 6 h 212" name="T1"/>
                  <a:gd fmla="*/ 106 w 212" name="T2"/>
                  <a:gd fmla="*/ 0 h 212" name="T3"/>
                  <a:gd fmla="*/ 0 w 212" name="T4"/>
                  <a:gd fmla="*/ 106 h 212" name="T5"/>
                  <a:gd fmla="*/ 106 w 212" name="T6"/>
                  <a:gd fmla="*/ 212 h 212" name="T7"/>
                  <a:gd fmla="*/ 185 w 212" name="T8"/>
                  <a:gd fmla="*/ 177 h 212" name="T9"/>
                  <a:gd fmla="*/ 212 w 212" name="T10"/>
                  <a:gd fmla="*/ 106 h 212" name="T11"/>
                  <a:gd fmla="*/ 141 w 212" name="T12"/>
                  <a:gd fmla="*/ 6 h 212" name="T13"/>
                  <a:gd fmla="*/ 106 w 212" name="T14"/>
                  <a:gd fmla="*/ 178 h 212" name="T15"/>
                  <a:gd fmla="*/ 34 w 212" name="T16"/>
                  <a:gd fmla="*/ 106 h 212" name="T17"/>
                  <a:gd fmla="*/ 106 w 212" name="T18"/>
                  <a:gd fmla="*/ 34 h 212" name="T19"/>
                  <a:gd fmla="*/ 141 w 212" name="T20"/>
                  <a:gd fmla="*/ 43 h 212" name="T21"/>
                  <a:gd fmla="*/ 178 w 212" name="T22"/>
                  <a:gd fmla="*/ 106 h 212" name="T23"/>
                  <a:gd fmla="*/ 147 w 212" name="T24"/>
                  <a:gd fmla="*/ 165 h 212" name="T25"/>
                  <a:gd fmla="*/ 106 w 212" name="T26"/>
                  <a:gd fmla="*/ 178 h 212" name="T2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b="b" l="0" r="r" t="0"/>
                <a:pathLst>
                  <a:path h="211" w="211">
                    <a:moveTo>
                      <a:pt x="141" y="6"/>
                    </a:moveTo>
                    <a:cubicBezTo>
                      <a:pt x="130" y="2"/>
                      <a:pt x="118" y="0"/>
                      <a:pt x="106" y="0"/>
                    </a:cubicBezTo>
                    <a:cubicBezTo>
                      <a:pt x="47" y="0"/>
                      <a:pt x="0" y="47"/>
                      <a:pt x="0" y="106"/>
                    </a:cubicBezTo>
                    <a:cubicBezTo>
                      <a:pt x="0" y="165"/>
                      <a:pt x="47" y="212"/>
                      <a:pt x="106" y="212"/>
                    </a:cubicBezTo>
                    <a:cubicBezTo>
                      <a:pt x="137" y="212"/>
                      <a:pt x="165" y="199"/>
                      <a:pt x="185" y="177"/>
                    </a:cubicBezTo>
                    <a:cubicBezTo>
                      <a:pt x="202" y="159"/>
                      <a:pt x="212" y="133"/>
                      <a:pt x="212" y="106"/>
                    </a:cubicBezTo>
                    <a:cubicBezTo>
                      <a:pt x="212" y="60"/>
                      <a:pt x="182" y="20"/>
                      <a:pt x="141" y="6"/>
                    </a:cubicBezTo>
                    <a:close/>
                    <a:moveTo>
                      <a:pt x="106" y="178"/>
                    </a:moveTo>
                    <a:cubicBezTo>
                      <a:pt x="66" y="178"/>
                      <a:pt x="34" y="146"/>
                      <a:pt x="34" y="106"/>
                    </a:cubicBezTo>
                    <a:cubicBezTo>
                      <a:pt x="34" y="66"/>
                      <a:pt x="66" y="34"/>
                      <a:pt x="106" y="34"/>
                    </a:cubicBezTo>
                    <a:cubicBezTo>
                      <a:pt x="119" y="34"/>
                      <a:pt x="131" y="38"/>
                      <a:pt x="141" y="43"/>
                    </a:cubicBezTo>
                    <a:cubicBezTo>
                      <a:pt x="163" y="56"/>
                      <a:pt x="178" y="79"/>
                      <a:pt x="178" y="106"/>
                    </a:cubicBezTo>
                    <a:cubicBezTo>
                      <a:pt x="178" y="130"/>
                      <a:pt x="166" y="152"/>
                      <a:pt x="147" y="165"/>
                    </a:cubicBezTo>
                    <a:cubicBezTo>
                      <a:pt x="136" y="173"/>
                      <a:pt x="121" y="178"/>
                      <a:pt x="106" y="178"/>
                    </a:cubicBezTo>
                    <a:close/>
                  </a:path>
                </a:pathLst>
              </a:custGeom>
              <a:solidFill>
                <a:srgbClr val="0297F0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81" name="Freeform 17"/>
              <p:cNvSpPr/>
              <p:nvPr/>
            </p:nvSpPr>
            <p:spPr bwMode="auto">
              <a:xfrm>
                <a:off x="4288769" y="4324488"/>
                <a:ext cx="83668" cy="102422"/>
              </a:xfrm>
              <a:custGeom>
                <a:gdLst>
                  <a:gd fmla="*/ 45 w 49" name="T0"/>
                  <a:gd fmla="*/ 0 h 60" name="T1"/>
                  <a:gd fmla="*/ 41 w 49" name="T2"/>
                  <a:gd fmla="*/ 3 h 60" name="T3"/>
                  <a:gd fmla="*/ 41 w 49" name="T4"/>
                  <a:gd fmla="*/ 41 h 60" name="T5"/>
                  <a:gd fmla="*/ 3 w 49" name="T6"/>
                  <a:gd fmla="*/ 52 h 60" name="T7"/>
                  <a:gd fmla="*/ 0 w 49" name="T8"/>
                  <a:gd fmla="*/ 55 h 60" name="T9"/>
                  <a:gd fmla="*/ 1 w 49" name="T10"/>
                  <a:gd fmla="*/ 57 h 60" name="T11"/>
                  <a:gd fmla="*/ 5 w 49" name="T12"/>
                  <a:gd fmla="*/ 60 h 60" name="T13"/>
                  <a:gd fmla="*/ 43 w 49" name="T14"/>
                  <a:gd fmla="*/ 50 h 60" name="T15"/>
                  <a:gd fmla="*/ 47 w 49" name="T16"/>
                  <a:gd fmla="*/ 49 h 60" name="T17"/>
                  <a:gd fmla="*/ 49 w 49" name="T18"/>
                  <a:gd fmla="*/ 45 h 60" name="T19"/>
                  <a:gd fmla="*/ 49 w 49" name="T20"/>
                  <a:gd fmla="*/ 3 h 60" name="T21"/>
                  <a:gd fmla="*/ 48 w 49" name="T22"/>
                  <a:gd fmla="*/ 1 h 60" name="T23"/>
                  <a:gd fmla="*/ 45 w 49" name="T24"/>
                  <a:gd fmla="*/ 0 h 60" name="T2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60" w="49">
                    <a:moveTo>
                      <a:pt x="45" y="0"/>
                    </a:moveTo>
                    <a:cubicBezTo>
                      <a:pt x="43" y="0"/>
                      <a:pt x="41" y="1"/>
                      <a:pt x="41" y="3"/>
                    </a:cubicBezTo>
                    <a:cubicBezTo>
                      <a:pt x="41" y="41"/>
                      <a:pt x="41" y="41"/>
                      <a:pt x="41" y="41"/>
                    </a:cubicBezTo>
                    <a:cubicBezTo>
                      <a:pt x="3" y="52"/>
                      <a:pt x="3" y="52"/>
                      <a:pt x="3" y="52"/>
                    </a:cubicBezTo>
                    <a:cubicBezTo>
                      <a:pt x="1" y="52"/>
                      <a:pt x="0" y="53"/>
                      <a:pt x="0" y="55"/>
                    </a:cubicBezTo>
                    <a:cubicBezTo>
                      <a:pt x="0" y="56"/>
                      <a:pt x="0" y="56"/>
                      <a:pt x="1" y="57"/>
                    </a:cubicBezTo>
                    <a:cubicBezTo>
                      <a:pt x="1" y="59"/>
                      <a:pt x="3" y="60"/>
                      <a:pt x="5" y="60"/>
                    </a:cubicBezTo>
                    <a:cubicBezTo>
                      <a:pt x="43" y="50"/>
                      <a:pt x="43" y="50"/>
                      <a:pt x="43" y="50"/>
                    </a:cubicBezTo>
                    <a:cubicBezTo>
                      <a:pt x="47" y="49"/>
                      <a:pt x="47" y="49"/>
                      <a:pt x="47" y="49"/>
                    </a:cubicBezTo>
                    <a:cubicBezTo>
                      <a:pt x="49" y="48"/>
                      <a:pt x="49" y="47"/>
                      <a:pt x="49" y="45"/>
                    </a:cubicBezTo>
                    <a:cubicBezTo>
                      <a:pt x="49" y="3"/>
                      <a:pt x="49" y="3"/>
                      <a:pt x="49" y="3"/>
                    </a:cubicBezTo>
                    <a:cubicBezTo>
                      <a:pt x="49" y="2"/>
                      <a:pt x="49" y="1"/>
                      <a:pt x="48" y="1"/>
                    </a:cubicBezTo>
                    <a:cubicBezTo>
                      <a:pt x="47" y="0"/>
                      <a:pt x="46" y="0"/>
                      <a:pt x="45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</p:grpSp>
      </p:grpSp>
    </p:spTree>
    <p:extLst>
      <p:ext uri="{BB962C8B-B14F-4D97-AF65-F5344CB8AC3E}">
        <p14:creationId val="923644233"/>
      </p:ext>
    </p:extLst>
  </p:cSld>
  <p:clrMapOvr>
    <a:masterClrMapping/>
  </p:clrMapOvr>
  <mc:AlternateContent>
    <mc:Choice Requires="p14">
      <p:transition p14:dur="1200" spd="slow">
        <p14:prism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7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9" nodeType="after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1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2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3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4" nodeType="with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6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7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8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9" nodeType="with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1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2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3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4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25" nodeType="after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7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8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9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0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id="31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1000" id="33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cxnSp>
        <p:nvCxnSpPr>
          <p:cNvPr id="58" name="直接连接符 57"/>
          <p:cNvCxnSpPr/>
          <p:nvPr/>
        </p:nvCxnSpPr>
        <p:spPr>
          <a:xfrm>
            <a:off x="3829469" y="5953936"/>
            <a:ext cx="5140753" cy="0"/>
          </a:xfrm>
          <a:prstGeom prst="line">
            <a:avLst/>
          </a:prstGeom>
          <a:ln w="3175">
            <a:solidFill>
              <a:srgbClr val="6666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/>
          <p:cNvSpPr txBox="1"/>
          <p:nvPr/>
        </p:nvSpPr>
        <p:spPr>
          <a:xfrm>
            <a:off x="1040534" y="252482"/>
            <a:ext cx="2453294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400">
                <a:solidFill>
                  <a:srgbClr val="0297F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工作心得</a:t>
            </a:r>
          </a:p>
        </p:txBody>
      </p:sp>
      <p:grpSp>
        <p:nvGrpSpPr>
          <p:cNvPr id="14" name="组合 13"/>
          <p:cNvGrpSpPr/>
          <p:nvPr/>
        </p:nvGrpSpPr>
        <p:grpSpPr>
          <a:xfrm>
            <a:off x="11345670" y="160407"/>
            <a:ext cx="501004" cy="432000"/>
            <a:chOff x="10816284" y="64155"/>
            <a:chExt cx="501004" cy="432000"/>
          </a:xfrm>
        </p:grpSpPr>
        <p:grpSp>
          <p:nvGrpSpPr>
            <p:cNvPr id="15" name="组合 14"/>
            <p:cNvGrpSpPr/>
            <p:nvPr/>
          </p:nvGrpSpPr>
          <p:grpSpPr>
            <a:xfrm>
              <a:off x="10816284" y="64155"/>
              <a:ext cx="501004" cy="432000"/>
              <a:chOff x="540674" y="2465412"/>
              <a:chExt cx="1205922" cy="1039829"/>
            </a:xfrm>
          </p:grpSpPr>
          <p:sp>
            <p:nvSpPr>
              <p:cNvPr id="21" name="六边形 20"/>
              <p:cNvSpPr/>
              <p:nvPr/>
            </p:nvSpPr>
            <p:spPr>
              <a:xfrm>
                <a:off x="540674" y="2465412"/>
                <a:ext cx="1205922" cy="1039829"/>
              </a:xfrm>
              <a:prstGeom prst="hexagon">
                <a:avLst/>
              </a:prstGeom>
              <a:gradFill flip="none" rotWithShape="1">
                <a:gsLst>
                  <a:gs pos="100000">
                    <a:srgbClr val="FCFCFC"/>
                  </a:gs>
                  <a:gs pos="0">
                    <a:srgbClr val="CCCCCC"/>
                  </a:gs>
                </a:gsLst>
                <a:lin ang="7200000" scaled="0"/>
              </a:gradFill>
              <a:ln w="12700">
                <a:gradFill>
                  <a:gsLst>
                    <a:gs pos="89000">
                      <a:schemeClr val="bg1">
                        <a:lumMod val="85000"/>
                      </a:schemeClr>
                    </a:gs>
                    <a:gs pos="0">
                      <a:schemeClr val="bg1"/>
                    </a:gs>
                  </a:gsLst>
                  <a:lin ang="7200000" scaled="0"/>
                </a:gradFill>
              </a:ln>
              <a:effectLst>
                <a:outerShdw algn="tr" blurRad="254000" dir="8160000" dist="127000" rotWithShape="0">
                  <a:prstClr val="black">
                    <a:alpha val="34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latin typeface="+mj-ea"/>
                  <a:ea typeface="+mj-ea"/>
                </a:endParaRPr>
              </a:p>
            </p:txBody>
          </p:sp>
          <p:sp>
            <p:nvSpPr>
              <p:cNvPr id="22" name="六边形 21"/>
              <p:cNvSpPr/>
              <p:nvPr/>
            </p:nvSpPr>
            <p:spPr>
              <a:xfrm>
                <a:off x="662776" y="2583551"/>
                <a:ext cx="961719" cy="829261"/>
              </a:xfrm>
              <a:prstGeom prst="hexagon">
                <a:avLst/>
              </a:prstGeom>
              <a:solidFill>
                <a:srgbClr val="0297F0"/>
              </a:solidFill>
              <a:ln>
                <a:noFill/>
              </a:ln>
              <a:effectLst>
                <a:innerShdw blurRad="63500" dir="189000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 defTabSz="914400"/>
                <a:endParaRPr altLang="en-US" lang="zh-CN" sz="180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16" name="组合 15"/>
            <p:cNvGrpSpPr/>
            <p:nvPr/>
          </p:nvGrpSpPr>
          <p:grpSpPr>
            <a:xfrm>
              <a:off x="10993861" y="214356"/>
              <a:ext cx="150167" cy="124621"/>
              <a:chOff x="9404083" y="1238855"/>
              <a:chExt cx="801342" cy="665020"/>
            </a:xfrm>
            <a:solidFill>
              <a:schemeClr val="bg1"/>
            </a:solidFill>
          </p:grpSpPr>
          <p:sp>
            <p:nvSpPr>
              <p:cNvPr id="17" name="Freeform 583"/>
              <p:cNvSpPr/>
              <p:nvPr/>
            </p:nvSpPr>
            <p:spPr bwMode="auto">
              <a:xfrm>
                <a:off x="9404083" y="1238855"/>
                <a:ext cx="801342" cy="308708"/>
              </a:xfrm>
              <a:custGeom>
                <a:gdLst>
                  <a:gd fmla="*/ 924 w 1111" name="T0"/>
                  <a:gd fmla="*/ 0 h 428" name="T1"/>
                  <a:gd fmla="*/ 958 w 1111" name="T2"/>
                  <a:gd fmla="*/ 55 h 428" name="T3"/>
                  <a:gd fmla="*/ 542 w 1111" name="T4"/>
                  <a:gd fmla="*/ 281 h 428" name="T5"/>
                  <a:gd fmla="*/ 0 w 1111" name="T6"/>
                  <a:gd fmla="*/ 355 h 428" name="T7"/>
                  <a:gd fmla="*/ 3 w 1111" name="T8"/>
                  <a:gd fmla="*/ 428 h 428" name="T9"/>
                  <a:gd fmla="*/ 570 w 1111" name="T10"/>
                  <a:gd fmla="*/ 355 h 428" name="T11"/>
                  <a:gd fmla="*/ 986 w 1111" name="T12"/>
                  <a:gd fmla="*/ 121 h 428" name="T13"/>
                  <a:gd fmla="*/ 1021 w 1111" name="T14"/>
                  <a:gd fmla="*/ 184 h 428" name="T15"/>
                  <a:gd fmla="*/ 1111 w 1111" name="T16"/>
                  <a:gd fmla="*/ 0 h 428" name="T17"/>
                  <a:gd fmla="*/ 924 w 1111" name="T18"/>
                  <a:gd fmla="*/ 0 h 428" name="T1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b="b" l="0" r="r" t="0"/>
                <a:pathLst>
                  <a:path h="428" w="1111">
                    <a:moveTo>
                      <a:pt x="924" y="0"/>
                    </a:moveTo>
                    <a:lnTo>
                      <a:pt x="958" y="55"/>
                    </a:lnTo>
                    <a:lnTo>
                      <a:pt x="542" y="281"/>
                    </a:lnTo>
                    <a:lnTo>
                      <a:pt x="0" y="355"/>
                    </a:lnTo>
                    <a:lnTo>
                      <a:pt x="3" y="428"/>
                    </a:lnTo>
                    <a:lnTo>
                      <a:pt x="570" y="355"/>
                    </a:lnTo>
                    <a:lnTo>
                      <a:pt x="986" y="121"/>
                    </a:lnTo>
                    <a:lnTo>
                      <a:pt x="1021" y="184"/>
                    </a:lnTo>
                    <a:lnTo>
                      <a:pt x="1111" y="0"/>
                    </a:lnTo>
                    <a:lnTo>
                      <a:pt x="924" y="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18" name="Freeform 584"/>
              <p:cNvSpPr/>
              <p:nvPr/>
            </p:nvSpPr>
            <p:spPr bwMode="auto">
              <a:xfrm>
                <a:off x="9915466" y="1392487"/>
                <a:ext cx="208450" cy="511386"/>
              </a:xfrm>
              <a:custGeom>
                <a:gdLst>
                  <a:gd fmla="*/ 0 w 289" name="T0"/>
                  <a:gd fmla="*/ 709 h 709" name="T1"/>
                  <a:gd fmla="*/ 289 w 289" name="T2"/>
                  <a:gd fmla="*/ 709 h 709" name="T3"/>
                  <a:gd fmla="*/ 289 w 289" name="T4"/>
                  <a:gd fmla="*/ 0 h 709" name="T5"/>
                  <a:gd fmla="*/ 0 w 289" name="T6"/>
                  <a:gd fmla="*/ 161 h 709" name="T7"/>
                  <a:gd fmla="*/ 0 w 289" name="T8"/>
                  <a:gd fmla="*/ 709 h 709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709" w="289">
                    <a:moveTo>
                      <a:pt x="0" y="709"/>
                    </a:moveTo>
                    <a:lnTo>
                      <a:pt x="289" y="709"/>
                    </a:lnTo>
                    <a:lnTo>
                      <a:pt x="289" y="0"/>
                    </a:lnTo>
                    <a:lnTo>
                      <a:pt x="0" y="161"/>
                    </a:lnTo>
                    <a:lnTo>
                      <a:pt x="0" y="709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19" name="Freeform 585"/>
              <p:cNvSpPr/>
              <p:nvPr/>
            </p:nvSpPr>
            <p:spPr bwMode="auto">
              <a:xfrm>
                <a:off x="9663743" y="1528809"/>
                <a:ext cx="180320" cy="375065"/>
              </a:xfrm>
              <a:custGeom>
                <a:gdLst>
                  <a:gd fmla="*/ 0 w 250" name="T0"/>
                  <a:gd fmla="*/ 520 h 520" name="T1"/>
                  <a:gd fmla="*/ 250 w 250" name="T2"/>
                  <a:gd fmla="*/ 520 h 520" name="T3"/>
                  <a:gd fmla="*/ 250 w 250" name="T4"/>
                  <a:gd fmla="*/ 0 h 520" name="T5"/>
                  <a:gd fmla="*/ 0 w 250" name="T6"/>
                  <a:gd fmla="*/ 42 h 520" name="T7"/>
                  <a:gd fmla="*/ 0 w 250" name="T8"/>
                  <a:gd fmla="*/ 520 h 520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520" w="250">
                    <a:moveTo>
                      <a:pt x="0" y="520"/>
                    </a:moveTo>
                    <a:lnTo>
                      <a:pt x="250" y="520"/>
                    </a:lnTo>
                    <a:lnTo>
                      <a:pt x="250" y="0"/>
                    </a:lnTo>
                    <a:lnTo>
                      <a:pt x="0" y="42"/>
                    </a:lnTo>
                    <a:lnTo>
                      <a:pt x="0" y="52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20" name="Freeform 586"/>
              <p:cNvSpPr/>
              <p:nvPr/>
            </p:nvSpPr>
            <p:spPr bwMode="auto">
              <a:xfrm>
                <a:off x="9404083" y="1569922"/>
                <a:ext cx="189697" cy="333953"/>
              </a:xfrm>
              <a:custGeom>
                <a:gdLst>
                  <a:gd fmla="*/ 0 w 263" name="T0"/>
                  <a:gd fmla="*/ 463 h 463" name="T1"/>
                  <a:gd fmla="*/ 263 w 263" name="T2"/>
                  <a:gd fmla="*/ 463 h 463" name="T3"/>
                  <a:gd fmla="*/ 263 w 263" name="T4"/>
                  <a:gd fmla="*/ 0 h 463" name="T5"/>
                  <a:gd fmla="*/ 0 w 263" name="T6"/>
                  <a:gd fmla="*/ 30 h 463" name="T7"/>
                  <a:gd fmla="*/ 0 w 263" name="T8"/>
                  <a:gd fmla="*/ 463 h 463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462" w="263">
                    <a:moveTo>
                      <a:pt x="0" y="463"/>
                    </a:moveTo>
                    <a:lnTo>
                      <a:pt x="263" y="463"/>
                    </a:lnTo>
                    <a:lnTo>
                      <a:pt x="263" y="0"/>
                    </a:lnTo>
                    <a:lnTo>
                      <a:pt x="0" y="30"/>
                    </a:lnTo>
                    <a:lnTo>
                      <a:pt x="0" y="463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</p:grpSp>
      </p:grpSp>
      <p:grpSp>
        <p:nvGrpSpPr>
          <p:cNvPr id="12" name="组合 11"/>
          <p:cNvGrpSpPr/>
          <p:nvPr/>
        </p:nvGrpSpPr>
        <p:grpSpPr>
          <a:xfrm flipH="1" rot="21033360">
            <a:off x="1670077" y="1377418"/>
            <a:ext cx="4501577" cy="4557952"/>
            <a:chOff x="4452910" y="940458"/>
            <a:chExt cx="3709076" cy="3755526"/>
          </a:xfrm>
        </p:grpSpPr>
        <p:sp>
          <p:nvSpPr>
            <p:cNvPr id="13" name="椭圆 4"/>
            <p:cNvSpPr/>
            <p:nvPr/>
          </p:nvSpPr>
          <p:spPr>
            <a:xfrm rot="197558">
              <a:off x="4452910" y="940458"/>
              <a:ext cx="3709076" cy="3755526"/>
            </a:xfrm>
            <a:custGeom>
              <a:rect b="b" l="l" r="r" t="t"/>
              <a:pathLst>
                <a:path h="6453678" w="6373853">
                  <a:moveTo>
                    <a:pt x="1748789" y="3781"/>
                  </a:moveTo>
                  <a:cubicBezTo>
                    <a:pt x="1773410" y="1281"/>
                    <a:pt x="1798391" y="0"/>
                    <a:pt x="1823671" y="0"/>
                  </a:cubicBezTo>
                  <a:cubicBezTo>
                    <a:pt x="2222376" y="0"/>
                    <a:pt x="2546668" y="318599"/>
                    <a:pt x="2555176" y="715114"/>
                  </a:cubicBezTo>
                  <a:cubicBezTo>
                    <a:pt x="2646063" y="945229"/>
                    <a:pt x="2815509" y="1149545"/>
                    <a:pt x="3050234" y="1286278"/>
                  </a:cubicBezTo>
                  <a:cubicBezTo>
                    <a:pt x="3277270" y="1418531"/>
                    <a:pt x="3529180" y="1466470"/>
                    <a:pt x="3767051" y="1437382"/>
                  </a:cubicBezTo>
                  <a:cubicBezTo>
                    <a:pt x="4043009" y="1173698"/>
                    <a:pt x="4417184" y="1012566"/>
                    <a:pt x="4828995" y="1012566"/>
                  </a:cubicBezTo>
                  <a:cubicBezTo>
                    <a:pt x="5682197" y="1012566"/>
                    <a:pt x="6373853" y="1704222"/>
                    <a:pt x="6373853" y="2557424"/>
                  </a:cubicBezTo>
                  <a:cubicBezTo>
                    <a:pt x="6373853" y="3315640"/>
                    <a:pt x="5827627" y="3946278"/>
                    <a:pt x="5106977" y="4075988"/>
                  </a:cubicBezTo>
                  <a:cubicBezTo>
                    <a:pt x="4860269" y="4198053"/>
                    <a:pt x="4655938" y="4415360"/>
                    <a:pt x="4548276" y="4699239"/>
                  </a:cubicBezTo>
                  <a:cubicBezTo>
                    <a:pt x="4488061" y="4858013"/>
                    <a:pt x="4464290" y="5021251"/>
                    <a:pt x="4473846" y="5178965"/>
                  </a:cubicBezTo>
                  <a:cubicBezTo>
                    <a:pt x="4624448" y="5311033"/>
                    <a:pt x="4718008" y="5505241"/>
                    <a:pt x="4718008" y="5721301"/>
                  </a:cubicBezTo>
                  <a:cubicBezTo>
                    <a:pt x="4718008" y="6125782"/>
                    <a:pt x="4390112" y="6453678"/>
                    <a:pt x="3985631" y="6453678"/>
                  </a:cubicBezTo>
                  <a:cubicBezTo>
                    <a:pt x="3581150" y="6453678"/>
                    <a:pt x="3253254" y="6125782"/>
                    <a:pt x="3253254" y="5721301"/>
                  </a:cubicBezTo>
                  <a:cubicBezTo>
                    <a:pt x="3253254" y="5342100"/>
                    <a:pt x="3541444" y="5030211"/>
                    <a:pt x="3910750" y="4992705"/>
                  </a:cubicBezTo>
                  <a:lnTo>
                    <a:pt x="3970068" y="4989710"/>
                  </a:lnTo>
                  <a:cubicBezTo>
                    <a:pt x="4089426" y="4874941"/>
                    <a:pt x="4186035" y="4731148"/>
                    <a:pt x="4249282" y="4564379"/>
                  </a:cubicBezTo>
                  <a:cubicBezTo>
                    <a:pt x="4318623" y="4381544"/>
                    <a:pt x="4339635" y="4192787"/>
                    <a:pt x="4317136" y="4013436"/>
                  </a:cubicBezTo>
                  <a:cubicBezTo>
                    <a:pt x="4256166" y="3992601"/>
                    <a:pt x="4197322" y="3967056"/>
                    <a:pt x="4140584" y="3937908"/>
                  </a:cubicBezTo>
                  <a:cubicBezTo>
                    <a:pt x="3785942" y="3880704"/>
                    <a:pt x="3361104" y="3968836"/>
                    <a:pt x="2972750" y="4207511"/>
                  </a:cubicBezTo>
                  <a:cubicBezTo>
                    <a:pt x="2649524" y="4406159"/>
                    <a:pt x="2407922" y="4674458"/>
                    <a:pt x="2273557" y="4956562"/>
                  </a:cubicBezTo>
                  <a:cubicBezTo>
                    <a:pt x="2243728" y="5333109"/>
                    <a:pt x="1928537" y="5629160"/>
                    <a:pt x="1544199" y="5629160"/>
                  </a:cubicBezTo>
                  <a:cubicBezTo>
                    <a:pt x="1139718" y="5629161"/>
                    <a:pt x="811822" y="5301265"/>
                    <a:pt x="811822" y="4896783"/>
                  </a:cubicBezTo>
                  <a:cubicBezTo>
                    <a:pt x="811822" y="4517582"/>
                    <a:pt x="1100012" y="4205693"/>
                    <a:pt x="1469317" y="4168187"/>
                  </a:cubicBezTo>
                  <a:cubicBezTo>
                    <a:pt x="1493938" y="4165687"/>
                    <a:pt x="1518919" y="4164406"/>
                    <a:pt x="1544199" y="4164406"/>
                  </a:cubicBezTo>
                  <a:cubicBezTo>
                    <a:pt x="1614188" y="4164406"/>
                    <a:pt x="1681885" y="4174224"/>
                    <a:pt x="1745054" y="4195817"/>
                  </a:cubicBezTo>
                  <a:cubicBezTo>
                    <a:pt x="2080595" y="4225945"/>
                    <a:pt x="2467608" y="4133688"/>
                    <a:pt x="2823912" y="3914711"/>
                  </a:cubicBezTo>
                  <a:cubicBezTo>
                    <a:pt x="3105509" y="3741648"/>
                    <a:pt x="3325152" y="3515718"/>
                    <a:pt x="3465145" y="3273270"/>
                  </a:cubicBezTo>
                  <a:cubicBezTo>
                    <a:pt x="3451578" y="3254462"/>
                    <a:pt x="3441393" y="3233849"/>
                    <a:pt x="3431663" y="3212981"/>
                  </a:cubicBezTo>
                  <a:cubicBezTo>
                    <a:pt x="3160269" y="2960984"/>
                    <a:pt x="2737001" y="2800878"/>
                    <a:pt x="2261862" y="2800878"/>
                  </a:cubicBezTo>
                  <a:cubicBezTo>
                    <a:pt x="1915427" y="2800878"/>
                    <a:pt x="1596569" y="2885993"/>
                    <a:pt x="1343736" y="3029603"/>
                  </a:cubicBezTo>
                  <a:cubicBezTo>
                    <a:pt x="1213416" y="3228799"/>
                    <a:pt x="988216" y="3359981"/>
                    <a:pt x="732377" y="3359981"/>
                  </a:cubicBezTo>
                  <a:cubicBezTo>
                    <a:pt x="327896" y="3359981"/>
                    <a:pt x="0" y="3032085"/>
                    <a:pt x="0" y="2627604"/>
                  </a:cubicBezTo>
                  <a:cubicBezTo>
                    <a:pt x="0" y="2248403"/>
                    <a:pt x="288190" y="1936513"/>
                    <a:pt x="657496" y="1899008"/>
                  </a:cubicBezTo>
                  <a:cubicBezTo>
                    <a:pt x="682116" y="1896508"/>
                    <a:pt x="707097" y="1895227"/>
                    <a:pt x="732377" y="1895227"/>
                  </a:cubicBezTo>
                  <a:cubicBezTo>
                    <a:pt x="990216" y="1895227"/>
                    <a:pt x="1216935" y="2028468"/>
                    <a:pt x="1346404" y="2230521"/>
                  </a:cubicBezTo>
                  <a:cubicBezTo>
                    <a:pt x="1602758" y="2382858"/>
                    <a:pt x="1930881" y="2473491"/>
                    <a:pt x="2288367" y="2473491"/>
                  </a:cubicBezTo>
                  <a:cubicBezTo>
                    <a:pt x="2697774" y="2473492"/>
                    <a:pt x="3068669" y="2354621"/>
                    <a:pt x="3337053" y="2160075"/>
                  </a:cubicBezTo>
                  <a:cubicBezTo>
                    <a:pt x="3340926" y="2141545"/>
                    <a:pt x="3346143" y="2123420"/>
                    <a:pt x="3351687" y="2105436"/>
                  </a:cubicBezTo>
                  <a:cubicBezTo>
                    <a:pt x="3259746" y="1885205"/>
                    <a:pt x="3094211" y="1690778"/>
                    <a:pt x="2868101" y="1559064"/>
                  </a:cubicBezTo>
                  <a:cubicBezTo>
                    <a:pt x="2612420" y="1410124"/>
                    <a:pt x="2325191" y="1368116"/>
                    <a:pt x="2062135" y="1421669"/>
                  </a:cubicBezTo>
                  <a:cubicBezTo>
                    <a:pt x="2020112" y="1439592"/>
                    <a:pt x="1975220" y="1450584"/>
                    <a:pt x="1928800" y="1456357"/>
                  </a:cubicBezTo>
                  <a:cubicBezTo>
                    <a:pt x="1920816" y="1457887"/>
                    <a:pt x="1913196" y="1460508"/>
                    <a:pt x="1905608" y="1463212"/>
                  </a:cubicBezTo>
                  <a:lnTo>
                    <a:pt x="1907728" y="1459572"/>
                  </a:lnTo>
                  <a:cubicBezTo>
                    <a:pt x="1880177" y="1463133"/>
                    <a:pt x="1852113" y="1464754"/>
                    <a:pt x="1823671" y="1464754"/>
                  </a:cubicBezTo>
                  <a:cubicBezTo>
                    <a:pt x="1419190" y="1464754"/>
                    <a:pt x="1091294" y="1136858"/>
                    <a:pt x="1091294" y="732377"/>
                  </a:cubicBezTo>
                  <a:cubicBezTo>
                    <a:pt x="1091294" y="353176"/>
                    <a:pt x="1379484" y="41286"/>
                    <a:pt x="1748789" y="3781"/>
                  </a:cubicBezTo>
                  <a:close/>
                </a:path>
              </a:pathLst>
            </a:cu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7200000" scaled="0"/>
            </a:gradFill>
            <a:ln w="12700">
              <a:gradFill>
                <a:gsLst>
                  <a:gs pos="89000">
                    <a:schemeClr val="bg1">
                      <a:lumMod val="85000"/>
                    </a:schemeClr>
                  </a:gs>
                  <a:gs pos="0">
                    <a:schemeClr val="bg1"/>
                  </a:gs>
                </a:gsLst>
                <a:lin ang="7200000" scaled="0"/>
              </a:gradFill>
            </a:ln>
            <a:effectLst>
              <a:outerShdw algn="tr" blurRad="254000" dir="8160000" dist="127000" rotWithShape="0">
                <a:prstClr val="black">
                  <a:alpha val="34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lang="en-US">
                <a:latin typeface="+mj-ea"/>
                <a:ea typeface="+mj-ea"/>
              </a:endParaRPr>
            </a:p>
          </p:txBody>
        </p:sp>
        <p:grpSp>
          <p:nvGrpSpPr>
            <p:cNvPr id="44" name="组合 43"/>
            <p:cNvGrpSpPr/>
            <p:nvPr/>
          </p:nvGrpSpPr>
          <p:grpSpPr>
            <a:xfrm>
              <a:off x="6553518" y="1711882"/>
              <a:ext cx="1517753" cy="1517754"/>
              <a:chOff x="2848131" y="1860029"/>
              <a:chExt cx="3807502" cy="3807502"/>
            </a:xfrm>
          </p:grpSpPr>
          <p:sp>
            <p:nvSpPr>
              <p:cNvPr id="46" name="椭圆 45"/>
              <p:cNvSpPr/>
              <p:nvPr/>
            </p:nvSpPr>
            <p:spPr>
              <a:xfrm>
                <a:off x="2848131" y="1860029"/>
                <a:ext cx="3807502" cy="3807502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/>
                  </a:gs>
                  <a:gs pos="100000">
                    <a:srgbClr val="E0E0E0"/>
                  </a:gs>
                </a:gsLst>
                <a:lin ang="5400000" scaled="1"/>
              </a:gradFill>
              <a:ln>
                <a:noFill/>
              </a:ln>
              <a:effectLst>
                <a:outerShdw algn="tr" blurRad="279400" dir="8100000" dist="254000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latin typeface="+mj-ea"/>
                  <a:ea typeface="+mj-ea"/>
                </a:endParaRPr>
              </a:p>
            </p:txBody>
          </p:sp>
          <p:sp>
            <p:nvSpPr>
              <p:cNvPr id="47" name="椭圆 46"/>
              <p:cNvSpPr/>
              <p:nvPr/>
            </p:nvSpPr>
            <p:spPr>
              <a:xfrm>
                <a:off x="2936824" y="1948723"/>
                <a:ext cx="3630117" cy="3630120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/>
                  </a:gs>
                  <a:gs pos="100000">
                    <a:srgbClr val="DDDEDD"/>
                  </a:gs>
                </a:gsLst>
                <a:lin ang="189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latin typeface="+mj-ea"/>
                  <a:ea typeface="+mj-ea"/>
                </a:endParaRPr>
              </a:p>
            </p:txBody>
          </p:sp>
        </p:grpSp>
        <p:grpSp>
          <p:nvGrpSpPr>
            <p:cNvPr id="40" name="组合 39"/>
            <p:cNvGrpSpPr/>
            <p:nvPr/>
          </p:nvGrpSpPr>
          <p:grpSpPr>
            <a:xfrm>
              <a:off x="5272348" y="991483"/>
              <a:ext cx="642933" cy="642933"/>
              <a:chOff x="2848131" y="1860029"/>
              <a:chExt cx="3807502" cy="3807502"/>
            </a:xfrm>
          </p:grpSpPr>
          <p:sp>
            <p:nvSpPr>
              <p:cNvPr id="42" name="椭圆 41"/>
              <p:cNvSpPr/>
              <p:nvPr/>
            </p:nvSpPr>
            <p:spPr>
              <a:xfrm>
                <a:off x="2848131" y="1860029"/>
                <a:ext cx="3807502" cy="3807502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/>
                  </a:gs>
                  <a:gs pos="100000">
                    <a:srgbClr val="E0E0E0"/>
                  </a:gs>
                </a:gsLst>
                <a:lin ang="5400000" scaled="1"/>
              </a:gradFill>
              <a:ln>
                <a:noFill/>
              </a:ln>
              <a:effectLst>
                <a:outerShdw algn="tr" blurRad="279400" dir="8100000" dist="254000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latin typeface="+mj-ea"/>
                  <a:ea typeface="+mj-ea"/>
                </a:endParaRPr>
              </a:p>
            </p:txBody>
          </p:sp>
          <p:sp>
            <p:nvSpPr>
              <p:cNvPr id="43" name="椭圆 42"/>
              <p:cNvSpPr/>
              <p:nvPr/>
            </p:nvSpPr>
            <p:spPr>
              <a:xfrm>
                <a:off x="2936823" y="1948721"/>
                <a:ext cx="3630119" cy="3630119"/>
              </a:xfrm>
              <a:prstGeom prst="ellipse">
                <a:avLst/>
              </a:prstGeom>
              <a:solidFill>
                <a:srgbClr val="0297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latin typeface="+mj-ea"/>
                  <a:ea typeface="+mj-ea"/>
                </a:endParaRPr>
              </a:p>
            </p:txBody>
          </p:sp>
        </p:grpSp>
        <p:grpSp>
          <p:nvGrpSpPr>
            <p:cNvPr id="36" name="组合 35"/>
            <p:cNvGrpSpPr/>
            <p:nvPr/>
          </p:nvGrpSpPr>
          <p:grpSpPr>
            <a:xfrm>
              <a:off x="4583508" y="2061934"/>
              <a:ext cx="642933" cy="642933"/>
              <a:chOff x="2848131" y="1860029"/>
              <a:chExt cx="3807502" cy="3807502"/>
            </a:xfrm>
          </p:grpSpPr>
          <p:sp>
            <p:nvSpPr>
              <p:cNvPr id="38" name="椭圆 37"/>
              <p:cNvSpPr/>
              <p:nvPr/>
            </p:nvSpPr>
            <p:spPr>
              <a:xfrm>
                <a:off x="2848131" y="1860029"/>
                <a:ext cx="3807502" cy="3807502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/>
                  </a:gs>
                  <a:gs pos="100000">
                    <a:srgbClr val="E0E0E0"/>
                  </a:gs>
                </a:gsLst>
                <a:lin ang="5400000" scaled="1"/>
              </a:gradFill>
              <a:ln>
                <a:noFill/>
              </a:ln>
              <a:effectLst>
                <a:outerShdw algn="tr" blurRad="279400" dir="8100000" dist="254000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latin typeface="+mj-ea"/>
                  <a:ea typeface="+mj-ea"/>
                </a:endParaRPr>
              </a:p>
            </p:txBody>
          </p:sp>
          <p:sp>
            <p:nvSpPr>
              <p:cNvPr id="39" name="椭圆 38"/>
              <p:cNvSpPr/>
              <p:nvPr/>
            </p:nvSpPr>
            <p:spPr>
              <a:xfrm>
                <a:off x="2936823" y="1948721"/>
                <a:ext cx="3630119" cy="3630119"/>
              </a:xfrm>
              <a:prstGeom prst="ellipse">
                <a:avLst/>
              </a:prstGeom>
              <a:solidFill>
                <a:srgbClr val="0297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latin typeface="+mj-ea"/>
                  <a:ea typeface="+mj-ea"/>
                </a:endParaRPr>
              </a:p>
            </p:txBody>
          </p:sp>
        </p:grpSp>
        <p:sp>
          <p:nvSpPr>
            <p:cNvPr id="34" name="椭圆 33"/>
            <p:cNvSpPr/>
            <p:nvPr/>
          </p:nvSpPr>
          <p:spPr>
            <a:xfrm>
              <a:off x="4981139" y="3408120"/>
              <a:ext cx="642933" cy="642933"/>
            </a:xfrm>
            <a:prstGeom prst="ellipse">
              <a:avLst/>
            </a:prstGeom>
            <a:solidFill>
              <a:srgbClr val="0297F0"/>
            </a:solidFill>
            <a:ln>
              <a:noFill/>
            </a:ln>
            <a:effectLst>
              <a:outerShdw algn="tr" blurRad="279400" dir="8100000" dist="254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typeface="+mj-ea"/>
                <a:ea typeface="+mj-ea"/>
              </a:endParaRPr>
            </a:p>
          </p:txBody>
        </p:sp>
        <p:grpSp>
          <p:nvGrpSpPr>
            <p:cNvPr id="28" name="组合 27"/>
            <p:cNvGrpSpPr/>
            <p:nvPr/>
          </p:nvGrpSpPr>
          <p:grpSpPr>
            <a:xfrm>
              <a:off x="6364686" y="3977893"/>
              <a:ext cx="642933" cy="642933"/>
              <a:chOff x="2848131" y="1860029"/>
              <a:chExt cx="3807502" cy="3807502"/>
            </a:xfrm>
          </p:grpSpPr>
          <p:sp>
            <p:nvSpPr>
              <p:cNvPr id="30" name="椭圆 29"/>
              <p:cNvSpPr/>
              <p:nvPr/>
            </p:nvSpPr>
            <p:spPr>
              <a:xfrm>
                <a:off x="2848131" y="1860029"/>
                <a:ext cx="3807502" cy="3807502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/>
                  </a:gs>
                  <a:gs pos="100000">
                    <a:srgbClr val="E0E0E0"/>
                  </a:gs>
                </a:gsLst>
                <a:lin ang="5400000" scaled="1"/>
              </a:gradFill>
              <a:ln>
                <a:noFill/>
              </a:ln>
              <a:effectLst>
                <a:outerShdw algn="tr" blurRad="279400" dir="8100000" dist="254000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latin typeface="+mj-ea"/>
                  <a:ea typeface="+mj-ea"/>
                </a:endParaRPr>
              </a:p>
            </p:txBody>
          </p:sp>
          <p:sp>
            <p:nvSpPr>
              <p:cNvPr id="31" name="椭圆 30"/>
              <p:cNvSpPr/>
              <p:nvPr/>
            </p:nvSpPr>
            <p:spPr>
              <a:xfrm>
                <a:off x="2936823" y="1948721"/>
                <a:ext cx="3630119" cy="3630119"/>
              </a:xfrm>
              <a:prstGeom prst="ellipse">
                <a:avLst/>
              </a:prstGeom>
              <a:solidFill>
                <a:srgbClr val="0297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latin typeface="+mj-ea"/>
                  <a:ea typeface="+mj-ea"/>
                </a:endParaRPr>
              </a:p>
            </p:txBody>
          </p:sp>
        </p:grpSp>
      </p:grpSp>
      <p:cxnSp>
        <p:nvCxnSpPr>
          <p:cNvPr id="49" name="直接连接符 48"/>
          <p:cNvCxnSpPr/>
          <p:nvPr/>
        </p:nvCxnSpPr>
        <p:spPr>
          <a:xfrm>
            <a:off x="4930528" y="2001771"/>
            <a:ext cx="4832069" cy="0"/>
          </a:xfrm>
          <a:prstGeom prst="line">
            <a:avLst/>
          </a:prstGeom>
          <a:ln w="3175">
            <a:solidFill>
              <a:srgbClr val="6666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0"/>
          <p:cNvSpPr txBox="1"/>
          <p:nvPr/>
        </p:nvSpPr>
        <p:spPr>
          <a:xfrm flipH="1">
            <a:off x="5436383" y="1347177"/>
            <a:ext cx="4461192" cy="653796"/>
          </a:xfrm>
          <a:prstGeom prst="rect">
            <a:avLst/>
          </a:prstGeom>
          <a:noFill/>
        </p:spPr>
        <p:txBody>
          <a:bodyPr bIns="34290" lIns="68580" rIns="68580" rtlCol="0" tIns="3429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20000"/>
              </a:lnSpc>
            </a:pPr>
            <a:r>
              <a:rPr altLang="en-US" lang="zh-CN" sz="160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rgbClr val="808080"/>
                  </a:solidFill>
                </a:u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typeface="+mn-lt"/>
              </a:rPr>
              <a:t>点击此处添加文本信息，点击此处添加文本信息</a:t>
            </a:r>
          </a:p>
          <a:p>
            <a:pPr algn="just">
              <a:lnSpc>
                <a:spcPct val="120000"/>
              </a:lnSpc>
            </a:pPr>
            <a:r>
              <a:rPr altLang="en-US" lang="zh-CN" sz="160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rgbClr val="808080"/>
                  </a:solidFill>
                </a:u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typeface="+mn-lt"/>
              </a:rPr>
              <a:t>点击此处添加文本信息，点击此处添加文本信息</a:t>
            </a:r>
          </a:p>
        </p:txBody>
      </p:sp>
      <p:cxnSp>
        <p:nvCxnSpPr>
          <p:cNvPr id="52" name="直接连接符 51"/>
          <p:cNvCxnSpPr/>
          <p:nvPr/>
        </p:nvCxnSpPr>
        <p:spPr>
          <a:xfrm>
            <a:off x="5941231" y="3192277"/>
            <a:ext cx="4832069" cy="0"/>
          </a:xfrm>
          <a:prstGeom prst="line">
            <a:avLst/>
          </a:prstGeom>
          <a:ln w="3175">
            <a:solidFill>
              <a:srgbClr val="6666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40"/>
          <p:cNvSpPr txBox="1"/>
          <p:nvPr/>
        </p:nvSpPr>
        <p:spPr>
          <a:xfrm flipH="1">
            <a:off x="6418271" y="2525862"/>
            <a:ext cx="4688313" cy="653796"/>
          </a:xfrm>
          <a:prstGeom prst="rect">
            <a:avLst/>
          </a:prstGeom>
          <a:noFill/>
        </p:spPr>
        <p:txBody>
          <a:bodyPr bIns="34290" lIns="68580" rIns="68580" rtlCol="0" tIns="3429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20000"/>
              </a:lnSpc>
            </a:pPr>
            <a:r>
              <a:rPr altLang="en-US" lang="zh-CN" sz="160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rgbClr val="808080"/>
                  </a:solidFill>
                </a:u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typeface="+mn-lt"/>
              </a:rPr>
              <a:t>点击此处添加文本信息，点击此处添加文本信息</a:t>
            </a:r>
          </a:p>
          <a:p>
            <a:pPr algn="just">
              <a:lnSpc>
                <a:spcPct val="120000"/>
              </a:lnSpc>
            </a:pPr>
            <a:r>
              <a:rPr altLang="en-US" lang="zh-CN" sz="160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rgbClr val="808080"/>
                  </a:solidFill>
                </a:u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typeface="+mn-lt"/>
              </a:rPr>
              <a:t>点击此处添加文本信息，点击此处添加文本信息</a:t>
            </a:r>
          </a:p>
        </p:txBody>
      </p:sp>
      <p:cxnSp>
        <p:nvCxnSpPr>
          <p:cNvPr id="55" name="直接连接符 54"/>
          <p:cNvCxnSpPr/>
          <p:nvPr/>
        </p:nvCxnSpPr>
        <p:spPr>
          <a:xfrm>
            <a:off x="5754254" y="4905622"/>
            <a:ext cx="4832071" cy="0"/>
          </a:xfrm>
          <a:prstGeom prst="line">
            <a:avLst/>
          </a:prstGeom>
          <a:ln w="3175">
            <a:solidFill>
              <a:srgbClr val="6666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40"/>
          <p:cNvSpPr txBox="1"/>
          <p:nvPr/>
        </p:nvSpPr>
        <p:spPr>
          <a:xfrm flipH="1">
            <a:off x="6218863" y="4217296"/>
            <a:ext cx="4767317" cy="653796"/>
          </a:xfrm>
          <a:prstGeom prst="rect">
            <a:avLst/>
          </a:prstGeom>
          <a:noFill/>
        </p:spPr>
        <p:txBody>
          <a:bodyPr bIns="34290" lIns="68580" rIns="68580" rtlCol="0" tIns="3429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20000"/>
              </a:lnSpc>
            </a:pPr>
            <a:r>
              <a:rPr altLang="en-US" lang="zh-CN" sz="160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rgbClr val="808080"/>
                  </a:solidFill>
                </a:u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typeface="+mn-lt"/>
              </a:rPr>
              <a:t>点击此处添加文本信息，点击此处添加文本信息</a:t>
            </a:r>
          </a:p>
          <a:p>
            <a:pPr algn="just">
              <a:lnSpc>
                <a:spcPct val="120000"/>
              </a:lnSpc>
            </a:pPr>
            <a:r>
              <a:rPr altLang="en-US" lang="zh-CN" sz="160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rgbClr val="808080"/>
                  </a:solidFill>
                </a:u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typeface="+mn-lt"/>
              </a:rPr>
              <a:t>点击此处添加文本信息，点击此处添加文本信息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927922" y="3237044"/>
            <a:ext cx="1454784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400">
                <a:solidFill>
                  <a:srgbClr val="0297F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工作心得</a:t>
            </a:r>
          </a:p>
        </p:txBody>
      </p:sp>
      <p:sp>
        <p:nvSpPr>
          <p:cNvPr id="59" name="TextBox 40"/>
          <p:cNvSpPr txBox="1"/>
          <p:nvPr/>
        </p:nvSpPr>
        <p:spPr>
          <a:xfrm flipH="1">
            <a:off x="4633619" y="5240364"/>
            <a:ext cx="4767319" cy="653796"/>
          </a:xfrm>
          <a:prstGeom prst="rect">
            <a:avLst/>
          </a:prstGeom>
          <a:noFill/>
        </p:spPr>
        <p:txBody>
          <a:bodyPr bIns="34290" lIns="68580" rIns="68580" rtlCol="0" tIns="3429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20000"/>
              </a:lnSpc>
            </a:pPr>
            <a:r>
              <a:rPr altLang="en-US" lang="zh-CN" sz="160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rgbClr val="808080"/>
                  </a:solidFill>
                </a:u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typeface="+mn-lt"/>
              </a:rPr>
              <a:t>点击此处添加文本信息，点击此处添加文本信息</a:t>
            </a:r>
          </a:p>
          <a:p>
            <a:pPr algn="just">
              <a:lnSpc>
                <a:spcPct val="120000"/>
              </a:lnSpc>
            </a:pPr>
            <a:r>
              <a:rPr altLang="en-US" lang="zh-CN" sz="160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rgbClr val="808080"/>
                  </a:solidFill>
                </a:u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typeface="+mn-lt"/>
              </a:rPr>
              <a:t>点击此处添加文本信息，点击此处添加文本信息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4217698" y="1482033"/>
            <a:ext cx="617360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b="1" lang="en-US" sz="2400">
                <a:solidFill>
                  <a:schemeClr val="bg1"/>
                </a:solidFill>
              </a:rPr>
              <a:t>01</a:t>
            </a:r>
          </a:p>
        </p:txBody>
      </p:sp>
      <p:sp>
        <p:nvSpPr>
          <p:cNvPr id="60" name="文本框 59"/>
          <p:cNvSpPr txBox="1"/>
          <p:nvPr/>
        </p:nvSpPr>
        <p:spPr>
          <a:xfrm>
            <a:off x="5276039" y="2646005"/>
            <a:ext cx="617360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b="1" lang="en-US" sz="2400">
                <a:solidFill>
                  <a:schemeClr val="bg1"/>
                </a:solidFill>
              </a:rPr>
              <a:t>02</a:t>
            </a:r>
          </a:p>
        </p:txBody>
      </p:sp>
      <p:sp>
        <p:nvSpPr>
          <p:cNvPr id="61" name="文本框 60"/>
          <p:cNvSpPr txBox="1"/>
          <p:nvPr/>
        </p:nvSpPr>
        <p:spPr>
          <a:xfrm>
            <a:off x="5065322" y="4316555"/>
            <a:ext cx="617360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b="1" lang="en-US" sz="2400">
                <a:solidFill>
                  <a:schemeClr val="bg1"/>
                </a:solidFill>
              </a:rPr>
              <a:t>03</a:t>
            </a:r>
          </a:p>
        </p:txBody>
      </p:sp>
      <p:sp>
        <p:nvSpPr>
          <p:cNvPr id="62" name="文本框 61"/>
          <p:cNvSpPr txBox="1"/>
          <p:nvPr/>
        </p:nvSpPr>
        <p:spPr>
          <a:xfrm>
            <a:off x="3520789" y="5290582"/>
            <a:ext cx="617360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b="1" lang="en-US" sz="2400">
                <a:solidFill>
                  <a:schemeClr val="bg1"/>
                </a:solidFill>
              </a:rPr>
              <a:t>04</a:t>
            </a:r>
          </a:p>
        </p:txBody>
      </p:sp>
    </p:spTree>
    <p:extLst>
      <p:ext uri="{BB962C8B-B14F-4D97-AF65-F5344CB8AC3E}">
        <p14:creationId val="2359892438"/>
      </p:ext>
    </p:extLst>
  </p:cSld>
  <p:clrMapOvr>
    <a:masterClrMapping/>
  </p:clrMapOvr>
  <mc:AlternateContent>
    <mc:Choice Requires="p14">
      <p:transition p14:dur="1200" spd="slow">
        <p14:prism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17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10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2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4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5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6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8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9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1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22" nodeType="afterEffect" presetClass="entr" presetID="55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24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5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000" id="26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7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0" id="28" nodeType="afterEffect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>
                                        <p:cTn dur="500" id="3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1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grpId="0" id="32" nodeType="afterEffect" presetClass="entr" presetID="6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ircle(in)" transition="in">
                                      <p:cBhvr>
                                        <p:cTn dur="2000" id="34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5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fill="hold" id="36" nodeType="afterEffect" presetClass="entr" presetID="17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8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9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0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fill="hold" grpId="0" id="41" nodeType="afterEffect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>
                                        <p:cTn dur="500" id="43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4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fill="hold" grpId="0" id="45" nodeType="afterEffect" presetClass="entr" presetID="6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ircle(in)" transition="in">
                                      <p:cBhvr>
                                        <p:cTn dur="2000" id="47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8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fill="hold" id="49" nodeType="afterEffect" presetClass="entr" presetID="17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51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2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3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fill="hold" grpId="0" id="54" nodeType="afterEffect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>
                                        <p:cTn dur="500" id="56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7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fill="hold" grpId="0" id="58" nodeType="afterEffect" presetClass="entr" presetID="6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ircle(in)" transition="in">
                                      <p:cBhvr>
                                        <p:cTn dur="2000" id="6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1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fill="hold" id="62" nodeType="afterEffect" presetClass="entr" presetID="17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64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5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6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fill="hold" grpId="0" id="67" nodeType="afterEffect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>
                                        <p:cTn dur="500" id="69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0" nodeType="afterGroup">
                            <p:stCondLst>
                              <p:cond delay="12500"/>
                            </p:stCondLst>
                            <p:childTnLst>
                              <p:par>
                                <p:cTn fill="hold" grpId="0" id="71" nodeType="afterEffect" presetClass="entr" presetID="6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ircle(in)" transition="in">
                                      <p:cBhvr>
                                        <p:cTn dur="2000" id="73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4" nodeType="afterGroup">
                            <p:stCondLst>
                              <p:cond delay="14500"/>
                            </p:stCondLst>
                            <p:childTnLst>
                              <p:par>
                                <p:cTn fill="hold" id="75" nodeType="afterEffect" presetClass="entr" presetID="17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7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8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"/>
      <p:bldP grpId="0" spid="50"/>
      <p:bldP grpId="0" spid="53"/>
      <p:bldP grpId="0" spid="56"/>
      <p:bldP grpId="0" spid="4"/>
      <p:bldP grpId="0" spid="59"/>
      <p:bldP grpId="0" spid="6"/>
      <p:bldP grpId="0" spid="60"/>
      <p:bldP grpId="0" spid="61"/>
      <p:bldP grpId="0" spid="62"/>
    </p:bldLst>
  </p:timing>
</p:sld>
</file>

<file path=ppt/slides/slide1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"/>
          <p:cNvSpPr txBox="1"/>
          <p:nvPr/>
        </p:nvSpPr>
        <p:spPr>
          <a:xfrm>
            <a:off x="1040534" y="252482"/>
            <a:ext cx="2453294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400">
                <a:solidFill>
                  <a:srgbClr val="0297F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对责任的理解</a:t>
            </a:r>
          </a:p>
        </p:txBody>
      </p:sp>
      <p:grpSp>
        <p:nvGrpSpPr>
          <p:cNvPr id="14" name="组合 13"/>
          <p:cNvGrpSpPr/>
          <p:nvPr/>
        </p:nvGrpSpPr>
        <p:grpSpPr>
          <a:xfrm>
            <a:off x="11345670" y="160407"/>
            <a:ext cx="501004" cy="432000"/>
            <a:chOff x="10816284" y="64155"/>
            <a:chExt cx="501004" cy="432000"/>
          </a:xfrm>
        </p:grpSpPr>
        <p:grpSp>
          <p:nvGrpSpPr>
            <p:cNvPr id="15" name="组合 14"/>
            <p:cNvGrpSpPr/>
            <p:nvPr/>
          </p:nvGrpSpPr>
          <p:grpSpPr>
            <a:xfrm>
              <a:off x="10816284" y="64155"/>
              <a:ext cx="501004" cy="432000"/>
              <a:chOff x="540674" y="2465412"/>
              <a:chExt cx="1205922" cy="1039829"/>
            </a:xfrm>
          </p:grpSpPr>
          <p:sp>
            <p:nvSpPr>
              <p:cNvPr id="21" name="六边形 20"/>
              <p:cNvSpPr/>
              <p:nvPr/>
            </p:nvSpPr>
            <p:spPr>
              <a:xfrm>
                <a:off x="540674" y="2465412"/>
                <a:ext cx="1205922" cy="1039829"/>
              </a:xfrm>
              <a:prstGeom prst="hexagon">
                <a:avLst/>
              </a:prstGeom>
              <a:gradFill flip="none" rotWithShape="1">
                <a:gsLst>
                  <a:gs pos="100000">
                    <a:srgbClr val="FCFCFC"/>
                  </a:gs>
                  <a:gs pos="0">
                    <a:srgbClr val="CCCCCC"/>
                  </a:gs>
                </a:gsLst>
                <a:lin ang="7200000" scaled="0"/>
              </a:gradFill>
              <a:ln w="12700">
                <a:gradFill>
                  <a:gsLst>
                    <a:gs pos="89000">
                      <a:schemeClr val="bg1">
                        <a:lumMod val="85000"/>
                      </a:schemeClr>
                    </a:gs>
                    <a:gs pos="0">
                      <a:schemeClr val="bg1"/>
                    </a:gs>
                  </a:gsLst>
                  <a:lin ang="7200000" scaled="0"/>
                </a:gradFill>
              </a:ln>
              <a:effectLst>
                <a:outerShdw algn="tr" blurRad="254000" dir="8160000" dist="127000" rotWithShape="0">
                  <a:prstClr val="black">
                    <a:alpha val="34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latin typeface="+mj-ea"/>
                  <a:ea typeface="+mj-ea"/>
                </a:endParaRPr>
              </a:p>
            </p:txBody>
          </p:sp>
          <p:sp>
            <p:nvSpPr>
              <p:cNvPr id="22" name="六边形 21"/>
              <p:cNvSpPr/>
              <p:nvPr/>
            </p:nvSpPr>
            <p:spPr>
              <a:xfrm>
                <a:off x="662776" y="2583551"/>
                <a:ext cx="961719" cy="829261"/>
              </a:xfrm>
              <a:prstGeom prst="hexagon">
                <a:avLst/>
              </a:prstGeom>
              <a:solidFill>
                <a:srgbClr val="0297F0"/>
              </a:solidFill>
              <a:ln>
                <a:noFill/>
              </a:ln>
              <a:effectLst>
                <a:innerShdw blurRad="63500" dir="189000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 defTabSz="914400"/>
                <a:endParaRPr altLang="en-US" lang="zh-CN" sz="180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16" name="组合 15"/>
            <p:cNvGrpSpPr/>
            <p:nvPr/>
          </p:nvGrpSpPr>
          <p:grpSpPr>
            <a:xfrm>
              <a:off x="10993861" y="214356"/>
              <a:ext cx="150167" cy="124621"/>
              <a:chOff x="9404083" y="1238855"/>
              <a:chExt cx="801342" cy="665020"/>
            </a:xfrm>
            <a:solidFill>
              <a:schemeClr val="bg1"/>
            </a:solidFill>
          </p:grpSpPr>
          <p:sp>
            <p:nvSpPr>
              <p:cNvPr id="17" name="Freeform 583"/>
              <p:cNvSpPr/>
              <p:nvPr/>
            </p:nvSpPr>
            <p:spPr bwMode="auto">
              <a:xfrm>
                <a:off x="9404083" y="1238855"/>
                <a:ext cx="801342" cy="308708"/>
              </a:xfrm>
              <a:custGeom>
                <a:gdLst>
                  <a:gd fmla="*/ 924 w 1111" name="T0"/>
                  <a:gd fmla="*/ 0 h 428" name="T1"/>
                  <a:gd fmla="*/ 958 w 1111" name="T2"/>
                  <a:gd fmla="*/ 55 h 428" name="T3"/>
                  <a:gd fmla="*/ 542 w 1111" name="T4"/>
                  <a:gd fmla="*/ 281 h 428" name="T5"/>
                  <a:gd fmla="*/ 0 w 1111" name="T6"/>
                  <a:gd fmla="*/ 355 h 428" name="T7"/>
                  <a:gd fmla="*/ 3 w 1111" name="T8"/>
                  <a:gd fmla="*/ 428 h 428" name="T9"/>
                  <a:gd fmla="*/ 570 w 1111" name="T10"/>
                  <a:gd fmla="*/ 355 h 428" name="T11"/>
                  <a:gd fmla="*/ 986 w 1111" name="T12"/>
                  <a:gd fmla="*/ 121 h 428" name="T13"/>
                  <a:gd fmla="*/ 1021 w 1111" name="T14"/>
                  <a:gd fmla="*/ 184 h 428" name="T15"/>
                  <a:gd fmla="*/ 1111 w 1111" name="T16"/>
                  <a:gd fmla="*/ 0 h 428" name="T17"/>
                  <a:gd fmla="*/ 924 w 1111" name="T18"/>
                  <a:gd fmla="*/ 0 h 428" name="T1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b="b" l="0" r="r" t="0"/>
                <a:pathLst>
                  <a:path h="428" w="1111">
                    <a:moveTo>
                      <a:pt x="924" y="0"/>
                    </a:moveTo>
                    <a:lnTo>
                      <a:pt x="958" y="55"/>
                    </a:lnTo>
                    <a:lnTo>
                      <a:pt x="542" y="281"/>
                    </a:lnTo>
                    <a:lnTo>
                      <a:pt x="0" y="355"/>
                    </a:lnTo>
                    <a:lnTo>
                      <a:pt x="3" y="428"/>
                    </a:lnTo>
                    <a:lnTo>
                      <a:pt x="570" y="355"/>
                    </a:lnTo>
                    <a:lnTo>
                      <a:pt x="986" y="121"/>
                    </a:lnTo>
                    <a:lnTo>
                      <a:pt x="1021" y="184"/>
                    </a:lnTo>
                    <a:lnTo>
                      <a:pt x="1111" y="0"/>
                    </a:lnTo>
                    <a:lnTo>
                      <a:pt x="924" y="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18" name="Freeform 584"/>
              <p:cNvSpPr/>
              <p:nvPr/>
            </p:nvSpPr>
            <p:spPr bwMode="auto">
              <a:xfrm>
                <a:off x="9915466" y="1392487"/>
                <a:ext cx="208450" cy="511386"/>
              </a:xfrm>
              <a:custGeom>
                <a:gdLst>
                  <a:gd fmla="*/ 0 w 289" name="T0"/>
                  <a:gd fmla="*/ 709 h 709" name="T1"/>
                  <a:gd fmla="*/ 289 w 289" name="T2"/>
                  <a:gd fmla="*/ 709 h 709" name="T3"/>
                  <a:gd fmla="*/ 289 w 289" name="T4"/>
                  <a:gd fmla="*/ 0 h 709" name="T5"/>
                  <a:gd fmla="*/ 0 w 289" name="T6"/>
                  <a:gd fmla="*/ 161 h 709" name="T7"/>
                  <a:gd fmla="*/ 0 w 289" name="T8"/>
                  <a:gd fmla="*/ 709 h 709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709" w="289">
                    <a:moveTo>
                      <a:pt x="0" y="709"/>
                    </a:moveTo>
                    <a:lnTo>
                      <a:pt x="289" y="709"/>
                    </a:lnTo>
                    <a:lnTo>
                      <a:pt x="289" y="0"/>
                    </a:lnTo>
                    <a:lnTo>
                      <a:pt x="0" y="161"/>
                    </a:lnTo>
                    <a:lnTo>
                      <a:pt x="0" y="709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19" name="Freeform 585"/>
              <p:cNvSpPr/>
              <p:nvPr/>
            </p:nvSpPr>
            <p:spPr bwMode="auto">
              <a:xfrm>
                <a:off x="9663743" y="1528809"/>
                <a:ext cx="180320" cy="375065"/>
              </a:xfrm>
              <a:custGeom>
                <a:gdLst>
                  <a:gd fmla="*/ 0 w 250" name="T0"/>
                  <a:gd fmla="*/ 520 h 520" name="T1"/>
                  <a:gd fmla="*/ 250 w 250" name="T2"/>
                  <a:gd fmla="*/ 520 h 520" name="T3"/>
                  <a:gd fmla="*/ 250 w 250" name="T4"/>
                  <a:gd fmla="*/ 0 h 520" name="T5"/>
                  <a:gd fmla="*/ 0 w 250" name="T6"/>
                  <a:gd fmla="*/ 42 h 520" name="T7"/>
                  <a:gd fmla="*/ 0 w 250" name="T8"/>
                  <a:gd fmla="*/ 520 h 520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520" w="250">
                    <a:moveTo>
                      <a:pt x="0" y="520"/>
                    </a:moveTo>
                    <a:lnTo>
                      <a:pt x="250" y="520"/>
                    </a:lnTo>
                    <a:lnTo>
                      <a:pt x="250" y="0"/>
                    </a:lnTo>
                    <a:lnTo>
                      <a:pt x="0" y="42"/>
                    </a:lnTo>
                    <a:lnTo>
                      <a:pt x="0" y="52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20" name="Freeform 586"/>
              <p:cNvSpPr/>
              <p:nvPr/>
            </p:nvSpPr>
            <p:spPr bwMode="auto">
              <a:xfrm>
                <a:off x="9404083" y="1569922"/>
                <a:ext cx="189697" cy="333953"/>
              </a:xfrm>
              <a:custGeom>
                <a:gdLst>
                  <a:gd fmla="*/ 0 w 263" name="T0"/>
                  <a:gd fmla="*/ 463 h 463" name="T1"/>
                  <a:gd fmla="*/ 263 w 263" name="T2"/>
                  <a:gd fmla="*/ 463 h 463" name="T3"/>
                  <a:gd fmla="*/ 263 w 263" name="T4"/>
                  <a:gd fmla="*/ 0 h 463" name="T5"/>
                  <a:gd fmla="*/ 0 w 263" name="T6"/>
                  <a:gd fmla="*/ 30 h 463" name="T7"/>
                  <a:gd fmla="*/ 0 w 263" name="T8"/>
                  <a:gd fmla="*/ 463 h 463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462" w="263">
                    <a:moveTo>
                      <a:pt x="0" y="463"/>
                    </a:moveTo>
                    <a:lnTo>
                      <a:pt x="263" y="463"/>
                    </a:lnTo>
                    <a:lnTo>
                      <a:pt x="263" y="0"/>
                    </a:lnTo>
                    <a:lnTo>
                      <a:pt x="0" y="30"/>
                    </a:lnTo>
                    <a:lnTo>
                      <a:pt x="0" y="463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</p:grpSp>
      </p:grpSp>
      <p:cxnSp>
        <p:nvCxnSpPr>
          <p:cNvPr id="12" name="直接连接符 20"/>
          <p:cNvCxnSpPr>
            <a:cxnSpLocks noChangeShapeType="1"/>
          </p:cNvCxnSpPr>
          <p:nvPr/>
        </p:nvCxnSpPr>
        <p:spPr bwMode="auto">
          <a:xfrm flipV="1">
            <a:off x="4914062" y="2755591"/>
            <a:ext cx="753581" cy="835086"/>
          </a:xfrm>
          <a:prstGeom prst="line">
            <a:avLst/>
          </a:prstGeom>
          <a:noFill/>
          <a:ln w="28575">
            <a:solidFill>
              <a:schemeClr val="bg1">
                <a:lumMod val="50000"/>
              </a:schemeClr>
            </a:solidFill>
            <a:prstDash val="sysDot"/>
            <a:miter lim="800000"/>
          </a:ln>
          <a:extLst>
            <a:ext uri="{909E8E84-426E-40DD-AFC4-6F175D3DCCD1}">
              <a14:hiddenFill>
                <a:noFill/>
              </a14:hiddenFill>
            </a:ext>
          </a:extLst>
        </p:spPr>
      </p:cxnSp>
      <p:cxnSp>
        <p:nvCxnSpPr>
          <p:cNvPr id="23" name="直接连接符 20"/>
          <p:cNvCxnSpPr>
            <a:cxnSpLocks noChangeShapeType="1"/>
          </p:cNvCxnSpPr>
          <p:nvPr/>
        </p:nvCxnSpPr>
        <p:spPr bwMode="auto">
          <a:xfrm flipH="1" flipV="1">
            <a:off x="6556127" y="2665703"/>
            <a:ext cx="2689739" cy="1061017"/>
          </a:xfrm>
          <a:prstGeom prst="line">
            <a:avLst/>
          </a:prstGeom>
          <a:noFill/>
          <a:ln w="28575">
            <a:solidFill>
              <a:schemeClr val="bg1">
                <a:lumMod val="50000"/>
              </a:schemeClr>
            </a:solidFill>
            <a:prstDash val="sysDot"/>
            <a:miter lim="800000"/>
          </a:ln>
          <a:extLst>
            <a:ext uri="{909E8E84-426E-40DD-AFC4-6F175D3DCCD1}">
              <a14:hiddenFill>
                <a:noFill/>
              </a14:hiddenFill>
            </a:ext>
          </a:extLst>
        </p:spPr>
      </p:cxnSp>
      <p:cxnSp>
        <p:nvCxnSpPr>
          <p:cNvPr id="24" name="直接连接符 20"/>
          <p:cNvCxnSpPr>
            <a:cxnSpLocks noChangeShapeType="1"/>
          </p:cNvCxnSpPr>
          <p:nvPr/>
        </p:nvCxnSpPr>
        <p:spPr bwMode="auto">
          <a:xfrm flipV="1">
            <a:off x="2997096" y="2665703"/>
            <a:ext cx="2522993" cy="988788"/>
          </a:xfrm>
          <a:prstGeom prst="line">
            <a:avLst/>
          </a:prstGeom>
          <a:noFill/>
          <a:ln w="28575">
            <a:solidFill>
              <a:schemeClr val="bg1">
                <a:lumMod val="50000"/>
              </a:schemeClr>
            </a:solidFill>
            <a:prstDash val="sysDot"/>
            <a:miter lim="800000"/>
          </a:ln>
          <a:extLst>
            <a:ext uri="{909E8E84-426E-40DD-AFC4-6F175D3DCCD1}">
              <a14:hiddenFill>
                <a:noFill/>
              </a14:hiddenFill>
            </a:ext>
          </a:extLst>
        </p:spPr>
      </p:cxnSp>
      <p:sp>
        <p:nvSpPr>
          <p:cNvPr id="28" name="TextBox 14"/>
          <p:cNvSpPr txBox="1"/>
          <p:nvPr/>
        </p:nvSpPr>
        <p:spPr>
          <a:xfrm>
            <a:off x="4254790" y="4568494"/>
            <a:ext cx="1245864" cy="342874"/>
          </a:xfrm>
          <a:prstGeom prst="rect">
            <a:avLst/>
          </a:prstGeom>
          <a:noFill/>
        </p:spPr>
        <p:txBody>
          <a:bodyPr bIns="34277" lIns="68554" rIns="68554" rtlCol="0" tIns="34277" wrap="square">
            <a:spAutoFit/>
          </a:bodyPr>
          <a:lstStyle/>
          <a:p>
            <a:pPr>
              <a:buNone/>
            </a:pPr>
            <a:r>
              <a:rPr altLang="en-US" b="1" lang="zh-CN">
                <a:solidFill>
                  <a:srgbClr val="666666"/>
                </a:solid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typeface="+mn-lt"/>
              </a:rPr>
              <a:t>添加标题</a:t>
            </a:r>
          </a:p>
        </p:txBody>
      </p:sp>
      <p:sp>
        <p:nvSpPr>
          <p:cNvPr id="29" name="TextBox 15"/>
          <p:cNvSpPr txBox="1"/>
          <p:nvPr/>
        </p:nvSpPr>
        <p:spPr>
          <a:xfrm>
            <a:off x="9133386" y="4563138"/>
            <a:ext cx="1461568" cy="342874"/>
          </a:xfrm>
          <a:prstGeom prst="rect">
            <a:avLst/>
          </a:prstGeom>
          <a:noFill/>
        </p:spPr>
        <p:txBody>
          <a:bodyPr bIns="34277" lIns="68554" rIns="68554" rtlCol="0" tIns="34277" wrap="square">
            <a:spAutoFit/>
          </a:bodyPr>
          <a:lstStyle/>
          <a:p>
            <a:pPr>
              <a:buNone/>
            </a:pPr>
            <a:r>
              <a:rPr altLang="en-US" b="1" lang="zh-CN">
                <a:solidFill>
                  <a:srgbClr val="666666"/>
                </a:solid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typeface="+mn-lt"/>
              </a:rPr>
              <a:t>添加标题</a:t>
            </a:r>
          </a:p>
        </p:txBody>
      </p:sp>
      <p:sp>
        <p:nvSpPr>
          <p:cNvPr id="30" name="TextBox 16"/>
          <p:cNvSpPr txBox="1"/>
          <p:nvPr/>
        </p:nvSpPr>
        <p:spPr>
          <a:xfrm>
            <a:off x="2013775" y="4568497"/>
            <a:ext cx="1245864" cy="342874"/>
          </a:xfrm>
          <a:prstGeom prst="rect">
            <a:avLst/>
          </a:prstGeom>
          <a:noFill/>
        </p:spPr>
        <p:txBody>
          <a:bodyPr bIns="34277" lIns="68554" rIns="68554" rtlCol="0" tIns="34277" wrap="square">
            <a:spAutoFit/>
          </a:bodyPr>
          <a:lstStyle/>
          <a:p>
            <a:pPr>
              <a:buNone/>
            </a:pPr>
            <a:r>
              <a:rPr altLang="en-US" b="1" lang="zh-CN">
                <a:solidFill>
                  <a:srgbClr val="666666"/>
                </a:solid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typeface="+mn-lt"/>
              </a:rPr>
              <a:t>添加标题</a:t>
            </a:r>
          </a:p>
        </p:txBody>
      </p:sp>
      <p:sp>
        <p:nvSpPr>
          <p:cNvPr id="31" name="TextBox 17"/>
          <p:cNvSpPr txBox="1"/>
          <p:nvPr/>
        </p:nvSpPr>
        <p:spPr>
          <a:xfrm>
            <a:off x="6596598" y="4575944"/>
            <a:ext cx="1245864" cy="342874"/>
          </a:xfrm>
          <a:prstGeom prst="rect">
            <a:avLst/>
          </a:prstGeom>
          <a:noFill/>
        </p:spPr>
        <p:txBody>
          <a:bodyPr bIns="34277" lIns="68554" rIns="68554" rtlCol="0" tIns="34277" wrap="square">
            <a:spAutoFit/>
          </a:bodyPr>
          <a:lstStyle/>
          <a:p>
            <a:r>
              <a:rPr altLang="en-US" b="1" lang="zh-CN">
                <a:solidFill>
                  <a:srgbClr val="666666"/>
                </a:solid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typeface="+mn-lt"/>
              </a:rPr>
              <a:t>添加标题</a:t>
            </a:r>
          </a:p>
        </p:txBody>
      </p:sp>
      <p:sp>
        <p:nvSpPr>
          <p:cNvPr id="34" name="TextBox 20"/>
          <p:cNvSpPr txBox="1"/>
          <p:nvPr/>
        </p:nvSpPr>
        <p:spPr>
          <a:xfrm>
            <a:off x="1570140" y="4891381"/>
            <a:ext cx="1906388" cy="1238986"/>
          </a:xfrm>
          <a:prstGeom prst="rect">
            <a:avLst/>
          </a:prstGeom>
          <a:noFill/>
        </p:spPr>
        <p:txBody>
          <a:bodyPr bIns="34277" lIns="68554" rIns="68554" rtlCol="0" tIns="34277"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altLang="en-US" lang="zh-CN" sz="160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rgbClr val="808080"/>
                  </a:solidFill>
                </a:u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typeface="+mn-lt"/>
              </a:rPr>
              <a:t>点击此处添加文本信息，点击此处添加文本信息，点击此处添加文本信息</a:t>
            </a:r>
          </a:p>
        </p:txBody>
      </p:sp>
      <p:grpSp>
        <p:nvGrpSpPr>
          <p:cNvPr id="36" name="组合 35"/>
          <p:cNvGrpSpPr/>
          <p:nvPr/>
        </p:nvGrpSpPr>
        <p:grpSpPr>
          <a:xfrm>
            <a:off x="5161876" y="1221404"/>
            <a:ext cx="1776185" cy="2051777"/>
            <a:chOff x="3752572" y="829317"/>
            <a:chExt cx="1506022" cy="1739302"/>
          </a:xfrm>
          <a:effectLst>
            <a:outerShdw algn="tl" blurRad="76200" dir="2700000" dist="38100" rotWithShape="0">
              <a:prstClr val="black">
                <a:alpha val="25000"/>
              </a:prstClr>
            </a:outerShdw>
          </a:effectLst>
        </p:grpSpPr>
        <p:grpSp>
          <p:nvGrpSpPr>
            <p:cNvPr id="37" name="组合 36"/>
            <p:cNvGrpSpPr/>
            <p:nvPr/>
          </p:nvGrpSpPr>
          <p:grpSpPr>
            <a:xfrm>
              <a:off x="3752572" y="829317"/>
              <a:ext cx="1506022" cy="1739302"/>
              <a:chOff x="4966840" y="32547"/>
              <a:chExt cx="1506022" cy="1739302"/>
            </a:xfrm>
          </p:grpSpPr>
          <p:sp>
            <p:nvSpPr>
              <p:cNvPr id="39" name="Freeform 27"/>
              <p:cNvSpPr/>
              <p:nvPr/>
            </p:nvSpPr>
            <p:spPr bwMode="auto">
              <a:xfrm>
                <a:off x="4966840" y="32547"/>
                <a:ext cx="1506022" cy="1739302"/>
              </a:xfrm>
              <a:custGeom>
                <a:gdLst>
                  <a:gd fmla="*/ 1098 w 2195" name="T0"/>
                  <a:gd fmla="*/ 2535 h 2535" name="T1"/>
                  <a:gd fmla="*/ 0 w 2195" name="T2"/>
                  <a:gd fmla="*/ 1903 h 2535" name="T3"/>
                  <a:gd fmla="*/ 0 w 2195" name="T4"/>
                  <a:gd fmla="*/ 634 h 2535" name="T5"/>
                  <a:gd fmla="*/ 1098 w 2195" name="T6"/>
                  <a:gd fmla="*/ 0 h 2535" name="T7"/>
                  <a:gd fmla="*/ 2195 w 2195" name="T8"/>
                  <a:gd fmla="*/ 634 h 2535" name="T9"/>
                  <a:gd fmla="*/ 2195 w 2195" name="T10"/>
                  <a:gd fmla="*/ 1903 h 2535" name="T11"/>
                  <a:gd fmla="*/ 1098 w 2195" name="T12"/>
                  <a:gd fmla="*/ 2535 h 2535" name="T1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b="b" l="0" r="r" t="0"/>
                <a:pathLst>
                  <a:path h="2535" w="2195">
                    <a:moveTo>
                      <a:pt x="1098" y="2535"/>
                    </a:moveTo>
                    <a:lnTo>
                      <a:pt x="0" y="1903"/>
                    </a:lnTo>
                    <a:lnTo>
                      <a:pt x="0" y="634"/>
                    </a:lnTo>
                    <a:lnTo>
                      <a:pt x="1098" y="0"/>
                    </a:lnTo>
                    <a:lnTo>
                      <a:pt x="2195" y="634"/>
                    </a:lnTo>
                    <a:lnTo>
                      <a:pt x="2195" y="1903"/>
                    </a:lnTo>
                    <a:lnTo>
                      <a:pt x="1098" y="2535"/>
                    </a:lnTo>
                    <a:close/>
                  </a:path>
                </a:pathLst>
              </a:custGeom>
              <a:gradFill>
                <a:gsLst>
                  <a:gs pos="22000">
                    <a:schemeClr val="bg1">
                      <a:alpha val="40000"/>
                    </a:schemeClr>
                  </a:gs>
                  <a:gs pos="50000">
                    <a:srgbClr val="FFFFFF">
                      <a:alpha val="10000"/>
                    </a:srgbClr>
                  </a:gs>
                  <a:gs pos="50000">
                    <a:schemeClr val="bg1">
                      <a:alpha val="20000"/>
                    </a:schemeClr>
                  </a:gs>
                  <a:gs pos="15000">
                    <a:schemeClr val="bg1">
                      <a:alpha val="87000"/>
                    </a:schemeClr>
                  </a:gs>
                </a:gsLst>
                <a:lin ang="2700000" scaled="0"/>
              </a:gradFill>
              <a:ln>
                <a:gradFill>
                  <a:gsLst>
                    <a:gs pos="75000">
                      <a:srgbClr val="F0F0F0"/>
                    </a:gs>
                    <a:gs pos="50000">
                      <a:srgbClr val="C8C8C8"/>
                    </a:gs>
                    <a:gs pos="25000">
                      <a:srgbClr val="F0F0F0"/>
                    </a:gs>
                    <a:gs pos="0">
                      <a:schemeClr val="bg1"/>
                    </a:gs>
                    <a:gs pos="100000">
                      <a:schemeClr val="bg1"/>
                    </a:gs>
                  </a:gsLst>
                  <a:lin ang="2700000" scaled="0"/>
                </a:gradFill>
              </a:ln>
              <a:effectLst>
                <a:outerShdw algn="tl" blurRad="228600" dir="2700000" dist="88900" rotWithShape="0">
                  <a:prstClr val="black">
                    <a:alpha val="15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prstClr val="white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40" name="Freeform 27"/>
              <p:cNvSpPr/>
              <p:nvPr/>
            </p:nvSpPr>
            <p:spPr bwMode="auto">
              <a:xfrm>
                <a:off x="5120790" y="210344"/>
                <a:ext cx="1198122" cy="1383709"/>
              </a:xfrm>
              <a:custGeom>
                <a:gdLst>
                  <a:gd fmla="*/ 1098 w 2195" name="T0"/>
                  <a:gd fmla="*/ 2535 h 2535" name="T1"/>
                  <a:gd fmla="*/ 0 w 2195" name="T2"/>
                  <a:gd fmla="*/ 1903 h 2535" name="T3"/>
                  <a:gd fmla="*/ 0 w 2195" name="T4"/>
                  <a:gd fmla="*/ 634 h 2535" name="T5"/>
                  <a:gd fmla="*/ 1098 w 2195" name="T6"/>
                  <a:gd fmla="*/ 0 h 2535" name="T7"/>
                  <a:gd fmla="*/ 2195 w 2195" name="T8"/>
                  <a:gd fmla="*/ 634 h 2535" name="T9"/>
                  <a:gd fmla="*/ 2195 w 2195" name="T10"/>
                  <a:gd fmla="*/ 1903 h 2535" name="T11"/>
                  <a:gd fmla="*/ 1098 w 2195" name="T12"/>
                  <a:gd fmla="*/ 2535 h 2535" name="T1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b="b" l="0" r="r" t="0"/>
                <a:pathLst>
                  <a:path h="2535" w="2195">
                    <a:moveTo>
                      <a:pt x="1098" y="2535"/>
                    </a:moveTo>
                    <a:lnTo>
                      <a:pt x="0" y="1903"/>
                    </a:lnTo>
                    <a:lnTo>
                      <a:pt x="0" y="634"/>
                    </a:lnTo>
                    <a:lnTo>
                      <a:pt x="1098" y="0"/>
                    </a:lnTo>
                    <a:lnTo>
                      <a:pt x="2195" y="634"/>
                    </a:lnTo>
                    <a:lnTo>
                      <a:pt x="2195" y="1903"/>
                    </a:lnTo>
                    <a:lnTo>
                      <a:pt x="1098" y="2535"/>
                    </a:lnTo>
                    <a:close/>
                  </a:path>
                </a:pathLst>
              </a:custGeom>
              <a:solidFill>
                <a:srgbClr val="0297F0"/>
              </a:solidFill>
              <a:ln cap="flat" w="28575">
                <a:solidFill>
                  <a:schemeClr val="bg1"/>
                </a:solidFill>
                <a:prstDash val="solid"/>
                <a:miter lim="800000"/>
              </a:ln>
              <a:effectLst>
                <a:innerShdw blurRad="114300">
                  <a:prstClr val="black"/>
                </a:innerShdw>
              </a:effectLst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altLang="en-US" lang="zh-CN">
                  <a:solidFill>
                    <a:srgbClr val="005A9E"/>
                  </a:solidFill>
                  <a:cs typeface="+mn-ea"/>
                  <a:sym typeface="+mn-lt"/>
                </a:endParaRPr>
              </a:p>
            </p:txBody>
          </p:sp>
        </p:grpSp>
        <p:sp>
          <p:nvSpPr>
            <p:cNvPr id="38" name="TextBox 24"/>
            <p:cNvSpPr txBox="1"/>
            <p:nvPr/>
          </p:nvSpPr>
          <p:spPr>
            <a:xfrm>
              <a:off x="4096623" y="1455107"/>
              <a:ext cx="925698" cy="490923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defTabSz="913924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altLang="en-US" b="1" kern="0" lang="zh-CN" sz="32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  <a:cs typeface="+mn-ea"/>
                  <a:sym typeface="+mn-lt"/>
                </a:rPr>
                <a:t>责任</a:t>
              </a:r>
            </a:p>
          </p:txBody>
        </p:sp>
      </p:grpSp>
      <p:grpSp>
        <p:nvGrpSpPr>
          <p:cNvPr id="3" name="组合 2"/>
          <p:cNvGrpSpPr/>
          <p:nvPr/>
        </p:nvGrpSpPr>
        <p:grpSpPr>
          <a:xfrm>
            <a:off x="2003271" y="3165418"/>
            <a:ext cx="1142911" cy="1320245"/>
            <a:chOff x="2003271" y="3165418"/>
            <a:chExt cx="1142911" cy="1320245"/>
          </a:xfrm>
          <a:effectLst>
            <a:outerShdw algn="tl" blurRad="76200" dir="2700000" dist="38100" rotWithShape="0">
              <a:prstClr val="black">
                <a:alpha val="25000"/>
              </a:prstClr>
            </a:outerShdw>
          </a:effectLst>
        </p:grpSpPr>
        <p:grpSp>
          <p:nvGrpSpPr>
            <p:cNvPr id="44" name="组合 43"/>
            <p:cNvGrpSpPr/>
            <p:nvPr/>
          </p:nvGrpSpPr>
          <p:grpSpPr>
            <a:xfrm>
              <a:off x="2003271" y="3165418"/>
              <a:ext cx="1142911" cy="1320245"/>
              <a:chOff x="229394" y="1453367"/>
              <a:chExt cx="969072" cy="1119178"/>
            </a:xfrm>
          </p:grpSpPr>
          <p:sp>
            <p:nvSpPr>
              <p:cNvPr id="45" name="Freeform 27"/>
              <p:cNvSpPr/>
              <p:nvPr/>
            </p:nvSpPr>
            <p:spPr bwMode="auto">
              <a:xfrm>
                <a:off x="229394" y="1453367"/>
                <a:ext cx="969072" cy="1119178"/>
              </a:xfrm>
              <a:custGeom>
                <a:gdLst>
                  <a:gd fmla="*/ 1098 w 2195" name="T0"/>
                  <a:gd fmla="*/ 2535 h 2535" name="T1"/>
                  <a:gd fmla="*/ 0 w 2195" name="T2"/>
                  <a:gd fmla="*/ 1903 h 2535" name="T3"/>
                  <a:gd fmla="*/ 0 w 2195" name="T4"/>
                  <a:gd fmla="*/ 634 h 2535" name="T5"/>
                  <a:gd fmla="*/ 1098 w 2195" name="T6"/>
                  <a:gd fmla="*/ 0 h 2535" name="T7"/>
                  <a:gd fmla="*/ 2195 w 2195" name="T8"/>
                  <a:gd fmla="*/ 634 h 2535" name="T9"/>
                  <a:gd fmla="*/ 2195 w 2195" name="T10"/>
                  <a:gd fmla="*/ 1903 h 2535" name="T11"/>
                  <a:gd fmla="*/ 1098 w 2195" name="T12"/>
                  <a:gd fmla="*/ 2535 h 2535" name="T1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b="b" l="0" r="r" t="0"/>
                <a:pathLst>
                  <a:path h="2535" w="2195">
                    <a:moveTo>
                      <a:pt x="1098" y="2535"/>
                    </a:moveTo>
                    <a:lnTo>
                      <a:pt x="0" y="1903"/>
                    </a:lnTo>
                    <a:lnTo>
                      <a:pt x="0" y="634"/>
                    </a:lnTo>
                    <a:lnTo>
                      <a:pt x="1098" y="0"/>
                    </a:lnTo>
                    <a:lnTo>
                      <a:pt x="2195" y="634"/>
                    </a:lnTo>
                    <a:lnTo>
                      <a:pt x="2195" y="1903"/>
                    </a:lnTo>
                    <a:lnTo>
                      <a:pt x="1098" y="2535"/>
                    </a:lnTo>
                    <a:close/>
                  </a:path>
                </a:pathLst>
              </a:custGeom>
              <a:gradFill>
                <a:gsLst>
                  <a:gs pos="22000">
                    <a:schemeClr val="bg1">
                      <a:alpha val="40000"/>
                    </a:schemeClr>
                  </a:gs>
                  <a:gs pos="50000">
                    <a:srgbClr val="FFFFFF">
                      <a:alpha val="10000"/>
                    </a:srgbClr>
                  </a:gs>
                  <a:gs pos="50000">
                    <a:schemeClr val="bg1">
                      <a:alpha val="20000"/>
                    </a:schemeClr>
                  </a:gs>
                  <a:gs pos="15000">
                    <a:schemeClr val="bg1">
                      <a:alpha val="87000"/>
                    </a:schemeClr>
                  </a:gs>
                </a:gsLst>
                <a:lin ang="2700000" scaled="0"/>
              </a:gradFill>
              <a:ln>
                <a:gradFill>
                  <a:gsLst>
                    <a:gs pos="75000">
                      <a:srgbClr val="F0F0F0"/>
                    </a:gs>
                    <a:gs pos="50000">
                      <a:srgbClr val="C8C8C8"/>
                    </a:gs>
                    <a:gs pos="25000">
                      <a:srgbClr val="F0F0F0"/>
                    </a:gs>
                    <a:gs pos="0">
                      <a:schemeClr val="bg1"/>
                    </a:gs>
                    <a:gs pos="100000">
                      <a:schemeClr val="bg1"/>
                    </a:gs>
                  </a:gsLst>
                  <a:lin ang="2700000" scaled="0"/>
                </a:gradFill>
              </a:ln>
              <a:effectLst>
                <a:outerShdw algn="tl" blurRad="228600" dir="2700000" dist="88900" rotWithShape="0">
                  <a:prstClr val="black">
                    <a:alpha val="15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prstClr val="white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46" name="Freeform 27"/>
              <p:cNvSpPr/>
              <p:nvPr/>
            </p:nvSpPr>
            <p:spPr bwMode="auto">
              <a:xfrm>
                <a:off x="337774" y="1563847"/>
                <a:ext cx="770949" cy="890367"/>
              </a:xfrm>
              <a:custGeom>
                <a:gdLst>
                  <a:gd fmla="*/ 1098 w 2195" name="T0"/>
                  <a:gd fmla="*/ 2535 h 2535" name="T1"/>
                  <a:gd fmla="*/ 0 w 2195" name="T2"/>
                  <a:gd fmla="*/ 1903 h 2535" name="T3"/>
                  <a:gd fmla="*/ 0 w 2195" name="T4"/>
                  <a:gd fmla="*/ 634 h 2535" name="T5"/>
                  <a:gd fmla="*/ 1098 w 2195" name="T6"/>
                  <a:gd fmla="*/ 0 h 2535" name="T7"/>
                  <a:gd fmla="*/ 2195 w 2195" name="T8"/>
                  <a:gd fmla="*/ 634 h 2535" name="T9"/>
                  <a:gd fmla="*/ 2195 w 2195" name="T10"/>
                  <a:gd fmla="*/ 1903 h 2535" name="T11"/>
                  <a:gd fmla="*/ 1098 w 2195" name="T12"/>
                  <a:gd fmla="*/ 2535 h 2535" name="T1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b="b" l="0" r="r" t="0"/>
                <a:pathLst>
                  <a:path h="2535" w="2195">
                    <a:moveTo>
                      <a:pt x="1098" y="2535"/>
                    </a:moveTo>
                    <a:lnTo>
                      <a:pt x="0" y="1903"/>
                    </a:lnTo>
                    <a:lnTo>
                      <a:pt x="0" y="634"/>
                    </a:lnTo>
                    <a:lnTo>
                      <a:pt x="1098" y="0"/>
                    </a:lnTo>
                    <a:lnTo>
                      <a:pt x="2195" y="634"/>
                    </a:lnTo>
                    <a:lnTo>
                      <a:pt x="2195" y="1903"/>
                    </a:lnTo>
                    <a:lnTo>
                      <a:pt x="1098" y="2535"/>
                    </a:lnTo>
                    <a:close/>
                  </a:path>
                </a:pathLst>
              </a:custGeom>
              <a:solidFill>
                <a:srgbClr val="0297F0"/>
              </a:solidFill>
              <a:ln cap="flat" w="28575">
                <a:noFill/>
                <a:prstDash val="solid"/>
                <a:miter lim="800000"/>
              </a:ln>
              <a:effectLst>
                <a:innerShdw blurRad="114300">
                  <a:prstClr val="black"/>
                </a:innerShdw>
              </a:effectLst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altLang="en-US" lang="zh-CN">
                  <a:cs typeface="+mn-ea"/>
                  <a:sym typeface="+mn-lt"/>
                </a:endParaRPr>
              </a:p>
            </p:txBody>
          </p:sp>
        </p:grpSp>
        <p:sp>
          <p:nvSpPr>
            <p:cNvPr id="50" name="TextBox 47"/>
            <p:cNvSpPr txBox="1"/>
            <p:nvPr/>
          </p:nvSpPr>
          <p:spPr>
            <a:xfrm>
              <a:off x="2036445" y="3402813"/>
              <a:ext cx="1091757" cy="7620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 defTabSz="913924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altLang="zh-CN" b="1" kern="0" lang="en-US" sz="4400">
                  <a:solidFill>
                    <a:schemeClr val="bg1"/>
                  </a:solidFill>
                  <a:cs typeface="+mn-ea"/>
                  <a:sym typeface="+mn-lt"/>
                </a:rPr>
                <a:t>1</a:t>
              </a:r>
            </a:p>
          </p:txBody>
        </p:sp>
      </p:grpSp>
      <p:grpSp>
        <p:nvGrpSpPr>
          <p:cNvPr id="4" name="组合 3"/>
          <p:cNvGrpSpPr/>
          <p:nvPr/>
        </p:nvGrpSpPr>
        <p:grpSpPr>
          <a:xfrm>
            <a:off x="4302226" y="3143252"/>
            <a:ext cx="1142911" cy="1320245"/>
            <a:chOff x="4302226" y="3143252"/>
            <a:chExt cx="1142911" cy="1320245"/>
          </a:xfrm>
          <a:effectLst>
            <a:outerShdw algn="tl" blurRad="76200" dir="2700000" dist="38100" rotWithShape="0">
              <a:prstClr val="black">
                <a:alpha val="25000"/>
              </a:prstClr>
            </a:outerShdw>
          </a:effectLst>
        </p:grpSpPr>
        <p:grpSp>
          <p:nvGrpSpPr>
            <p:cNvPr id="25" name="组合 24"/>
            <p:cNvGrpSpPr/>
            <p:nvPr/>
          </p:nvGrpSpPr>
          <p:grpSpPr>
            <a:xfrm>
              <a:off x="4302226" y="3143252"/>
              <a:ext cx="1142911" cy="1320245"/>
              <a:chOff x="4966840" y="32547"/>
              <a:chExt cx="1506022" cy="1739302"/>
            </a:xfrm>
          </p:grpSpPr>
          <p:sp>
            <p:nvSpPr>
              <p:cNvPr id="26" name="Freeform 27"/>
              <p:cNvSpPr/>
              <p:nvPr/>
            </p:nvSpPr>
            <p:spPr bwMode="auto">
              <a:xfrm>
                <a:off x="4966840" y="32547"/>
                <a:ext cx="1506022" cy="1739302"/>
              </a:xfrm>
              <a:custGeom>
                <a:gdLst>
                  <a:gd fmla="*/ 1098 w 2195" name="T0"/>
                  <a:gd fmla="*/ 2535 h 2535" name="T1"/>
                  <a:gd fmla="*/ 0 w 2195" name="T2"/>
                  <a:gd fmla="*/ 1903 h 2535" name="T3"/>
                  <a:gd fmla="*/ 0 w 2195" name="T4"/>
                  <a:gd fmla="*/ 634 h 2535" name="T5"/>
                  <a:gd fmla="*/ 1098 w 2195" name="T6"/>
                  <a:gd fmla="*/ 0 h 2535" name="T7"/>
                  <a:gd fmla="*/ 2195 w 2195" name="T8"/>
                  <a:gd fmla="*/ 634 h 2535" name="T9"/>
                  <a:gd fmla="*/ 2195 w 2195" name="T10"/>
                  <a:gd fmla="*/ 1903 h 2535" name="T11"/>
                  <a:gd fmla="*/ 1098 w 2195" name="T12"/>
                  <a:gd fmla="*/ 2535 h 2535" name="T1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b="b" l="0" r="r" t="0"/>
                <a:pathLst>
                  <a:path h="2535" w="2195">
                    <a:moveTo>
                      <a:pt x="1098" y="2535"/>
                    </a:moveTo>
                    <a:lnTo>
                      <a:pt x="0" y="1903"/>
                    </a:lnTo>
                    <a:lnTo>
                      <a:pt x="0" y="634"/>
                    </a:lnTo>
                    <a:lnTo>
                      <a:pt x="1098" y="0"/>
                    </a:lnTo>
                    <a:lnTo>
                      <a:pt x="2195" y="634"/>
                    </a:lnTo>
                    <a:lnTo>
                      <a:pt x="2195" y="1903"/>
                    </a:lnTo>
                    <a:lnTo>
                      <a:pt x="1098" y="2535"/>
                    </a:lnTo>
                    <a:close/>
                  </a:path>
                </a:pathLst>
              </a:custGeom>
              <a:gradFill>
                <a:gsLst>
                  <a:gs pos="22000">
                    <a:schemeClr val="bg1">
                      <a:alpha val="40000"/>
                    </a:schemeClr>
                  </a:gs>
                  <a:gs pos="50000">
                    <a:srgbClr val="FFFFFF">
                      <a:alpha val="10000"/>
                    </a:srgbClr>
                  </a:gs>
                  <a:gs pos="50000">
                    <a:schemeClr val="bg1">
                      <a:alpha val="20000"/>
                    </a:schemeClr>
                  </a:gs>
                  <a:gs pos="15000">
                    <a:schemeClr val="bg1">
                      <a:alpha val="87000"/>
                    </a:schemeClr>
                  </a:gs>
                </a:gsLst>
                <a:lin ang="2700000" scaled="0"/>
              </a:gradFill>
              <a:ln>
                <a:gradFill>
                  <a:gsLst>
                    <a:gs pos="75000">
                      <a:srgbClr val="F0F0F0"/>
                    </a:gs>
                    <a:gs pos="50000">
                      <a:srgbClr val="C8C8C8"/>
                    </a:gs>
                    <a:gs pos="25000">
                      <a:srgbClr val="F0F0F0"/>
                    </a:gs>
                    <a:gs pos="0">
                      <a:schemeClr val="bg1"/>
                    </a:gs>
                    <a:gs pos="100000">
                      <a:schemeClr val="bg1"/>
                    </a:gs>
                  </a:gsLst>
                  <a:lin ang="2700000" scaled="0"/>
                </a:gradFill>
              </a:ln>
              <a:effectLst>
                <a:outerShdw algn="tl" blurRad="228600" dir="2700000" dist="88900" rotWithShape="0">
                  <a:prstClr val="black">
                    <a:alpha val="15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prstClr val="white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27" name="Freeform 27"/>
              <p:cNvSpPr/>
              <p:nvPr/>
            </p:nvSpPr>
            <p:spPr bwMode="auto">
              <a:xfrm>
                <a:off x="5120790" y="210344"/>
                <a:ext cx="1198122" cy="1383709"/>
              </a:xfrm>
              <a:custGeom>
                <a:gdLst>
                  <a:gd fmla="*/ 1098 w 2195" name="T0"/>
                  <a:gd fmla="*/ 2535 h 2535" name="T1"/>
                  <a:gd fmla="*/ 0 w 2195" name="T2"/>
                  <a:gd fmla="*/ 1903 h 2535" name="T3"/>
                  <a:gd fmla="*/ 0 w 2195" name="T4"/>
                  <a:gd fmla="*/ 634 h 2535" name="T5"/>
                  <a:gd fmla="*/ 1098 w 2195" name="T6"/>
                  <a:gd fmla="*/ 0 h 2535" name="T7"/>
                  <a:gd fmla="*/ 2195 w 2195" name="T8"/>
                  <a:gd fmla="*/ 634 h 2535" name="T9"/>
                  <a:gd fmla="*/ 2195 w 2195" name="T10"/>
                  <a:gd fmla="*/ 1903 h 2535" name="T11"/>
                  <a:gd fmla="*/ 1098 w 2195" name="T12"/>
                  <a:gd fmla="*/ 2535 h 2535" name="T1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b="b" l="0" r="r" t="0"/>
                <a:pathLst>
                  <a:path h="2535" w="2195">
                    <a:moveTo>
                      <a:pt x="1098" y="2535"/>
                    </a:moveTo>
                    <a:lnTo>
                      <a:pt x="0" y="1903"/>
                    </a:lnTo>
                    <a:lnTo>
                      <a:pt x="0" y="634"/>
                    </a:lnTo>
                    <a:lnTo>
                      <a:pt x="1098" y="0"/>
                    </a:lnTo>
                    <a:lnTo>
                      <a:pt x="2195" y="634"/>
                    </a:lnTo>
                    <a:lnTo>
                      <a:pt x="2195" y="1903"/>
                    </a:lnTo>
                    <a:lnTo>
                      <a:pt x="1098" y="2535"/>
                    </a:lnTo>
                    <a:close/>
                  </a:path>
                </a:pathLst>
              </a:custGeom>
              <a:solidFill>
                <a:srgbClr val="0297F0"/>
              </a:solidFill>
              <a:ln cap="flat" w="28575">
                <a:noFill/>
                <a:prstDash val="solid"/>
                <a:miter lim="800000"/>
              </a:ln>
              <a:effectLst>
                <a:innerShdw blurRad="114300">
                  <a:prstClr val="black"/>
                </a:innerShdw>
              </a:effectLst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altLang="en-US" lang="zh-CN">
                  <a:cs typeface="+mn-ea"/>
                  <a:sym typeface="+mn-lt"/>
                </a:endParaRPr>
              </a:p>
            </p:txBody>
          </p:sp>
        </p:grpSp>
        <p:sp>
          <p:nvSpPr>
            <p:cNvPr id="51" name="TextBox 48"/>
            <p:cNvSpPr txBox="1"/>
            <p:nvPr/>
          </p:nvSpPr>
          <p:spPr>
            <a:xfrm>
              <a:off x="4328687" y="3397829"/>
              <a:ext cx="1091757" cy="7620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 defTabSz="913924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altLang="zh-CN" b="1" kern="0" lang="en-US" sz="4400">
                  <a:solidFill>
                    <a:schemeClr val="bg1"/>
                  </a:solidFill>
                  <a:cs typeface="+mn-ea"/>
                  <a:sym typeface="+mn-lt"/>
                </a:rPr>
                <a:t>2</a:t>
              </a:r>
            </a:p>
          </p:txBody>
        </p:sp>
      </p:grpSp>
      <p:cxnSp>
        <p:nvCxnSpPr>
          <p:cNvPr id="13" name="直接连接符 20"/>
          <p:cNvCxnSpPr>
            <a:cxnSpLocks noChangeShapeType="1"/>
          </p:cNvCxnSpPr>
          <p:nvPr/>
        </p:nvCxnSpPr>
        <p:spPr bwMode="auto">
          <a:xfrm flipH="1" flipV="1">
            <a:off x="6351971" y="2755591"/>
            <a:ext cx="753582" cy="835086"/>
          </a:xfrm>
          <a:prstGeom prst="line">
            <a:avLst/>
          </a:prstGeom>
          <a:noFill/>
          <a:ln w="28575">
            <a:solidFill>
              <a:schemeClr val="bg1">
                <a:lumMod val="50000"/>
              </a:schemeClr>
            </a:solidFill>
            <a:prstDash val="sysDot"/>
            <a:miter lim="800000"/>
          </a:ln>
          <a:extLst>
            <a:ext uri="{909E8E84-426E-40DD-AFC4-6F175D3DCCD1}">
              <a14:hiddenFill>
                <a:noFill/>
              </a14:hiddenFill>
            </a:ext>
          </a:extLst>
        </p:spPr>
      </p:cxnSp>
      <p:grpSp>
        <p:nvGrpSpPr>
          <p:cNvPr id="7" name="组合 6"/>
          <p:cNvGrpSpPr/>
          <p:nvPr/>
        </p:nvGrpSpPr>
        <p:grpSpPr>
          <a:xfrm>
            <a:off x="6520795" y="3196210"/>
            <a:ext cx="1142911" cy="1320245"/>
            <a:chOff x="6520795" y="3196210"/>
            <a:chExt cx="1142911" cy="1320245"/>
          </a:xfrm>
          <a:effectLst>
            <a:outerShdw algn="tl" blurRad="76200" dir="2700000" dist="38100" rotWithShape="0">
              <a:prstClr val="black">
                <a:alpha val="25000"/>
              </a:prstClr>
            </a:outerShdw>
          </a:effectLst>
        </p:grpSpPr>
        <p:grpSp>
          <p:nvGrpSpPr>
            <p:cNvPr id="47" name="组合 46"/>
            <p:cNvGrpSpPr/>
            <p:nvPr/>
          </p:nvGrpSpPr>
          <p:grpSpPr>
            <a:xfrm>
              <a:off x="6520795" y="3196210"/>
              <a:ext cx="1142911" cy="1320245"/>
              <a:chOff x="229394" y="1453366"/>
              <a:chExt cx="969072" cy="1119178"/>
            </a:xfrm>
          </p:grpSpPr>
          <p:sp>
            <p:nvSpPr>
              <p:cNvPr id="48" name="Freeform 27"/>
              <p:cNvSpPr/>
              <p:nvPr/>
            </p:nvSpPr>
            <p:spPr bwMode="auto">
              <a:xfrm>
                <a:off x="229394" y="1453366"/>
                <a:ext cx="969072" cy="1119178"/>
              </a:xfrm>
              <a:custGeom>
                <a:gdLst>
                  <a:gd fmla="*/ 1098 w 2195" name="T0"/>
                  <a:gd fmla="*/ 2535 h 2535" name="T1"/>
                  <a:gd fmla="*/ 0 w 2195" name="T2"/>
                  <a:gd fmla="*/ 1903 h 2535" name="T3"/>
                  <a:gd fmla="*/ 0 w 2195" name="T4"/>
                  <a:gd fmla="*/ 634 h 2535" name="T5"/>
                  <a:gd fmla="*/ 1098 w 2195" name="T6"/>
                  <a:gd fmla="*/ 0 h 2535" name="T7"/>
                  <a:gd fmla="*/ 2195 w 2195" name="T8"/>
                  <a:gd fmla="*/ 634 h 2535" name="T9"/>
                  <a:gd fmla="*/ 2195 w 2195" name="T10"/>
                  <a:gd fmla="*/ 1903 h 2535" name="T11"/>
                  <a:gd fmla="*/ 1098 w 2195" name="T12"/>
                  <a:gd fmla="*/ 2535 h 2535" name="T1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b="b" l="0" r="r" t="0"/>
                <a:pathLst>
                  <a:path h="2535" w="2195">
                    <a:moveTo>
                      <a:pt x="1098" y="2535"/>
                    </a:moveTo>
                    <a:lnTo>
                      <a:pt x="0" y="1903"/>
                    </a:lnTo>
                    <a:lnTo>
                      <a:pt x="0" y="634"/>
                    </a:lnTo>
                    <a:lnTo>
                      <a:pt x="1098" y="0"/>
                    </a:lnTo>
                    <a:lnTo>
                      <a:pt x="2195" y="634"/>
                    </a:lnTo>
                    <a:lnTo>
                      <a:pt x="2195" y="1903"/>
                    </a:lnTo>
                    <a:lnTo>
                      <a:pt x="1098" y="2535"/>
                    </a:lnTo>
                    <a:close/>
                  </a:path>
                </a:pathLst>
              </a:custGeom>
              <a:gradFill>
                <a:gsLst>
                  <a:gs pos="22000">
                    <a:schemeClr val="bg1">
                      <a:alpha val="40000"/>
                    </a:schemeClr>
                  </a:gs>
                  <a:gs pos="50000">
                    <a:srgbClr val="FFFFFF">
                      <a:alpha val="10000"/>
                    </a:srgbClr>
                  </a:gs>
                  <a:gs pos="50000">
                    <a:schemeClr val="bg1">
                      <a:alpha val="20000"/>
                    </a:schemeClr>
                  </a:gs>
                  <a:gs pos="15000">
                    <a:schemeClr val="bg1">
                      <a:alpha val="87000"/>
                    </a:schemeClr>
                  </a:gs>
                </a:gsLst>
                <a:lin ang="2700000" scaled="0"/>
              </a:gradFill>
              <a:ln>
                <a:gradFill>
                  <a:gsLst>
                    <a:gs pos="75000">
                      <a:srgbClr val="F0F0F0"/>
                    </a:gs>
                    <a:gs pos="50000">
                      <a:srgbClr val="C8C8C8"/>
                    </a:gs>
                    <a:gs pos="25000">
                      <a:srgbClr val="F0F0F0"/>
                    </a:gs>
                    <a:gs pos="0">
                      <a:schemeClr val="bg1"/>
                    </a:gs>
                    <a:gs pos="100000">
                      <a:schemeClr val="bg1"/>
                    </a:gs>
                  </a:gsLst>
                  <a:lin ang="2700000" scaled="0"/>
                </a:gradFill>
              </a:ln>
              <a:effectLst>
                <a:outerShdw algn="tl" blurRad="228600" dir="2700000" dist="88900" rotWithShape="0">
                  <a:prstClr val="black">
                    <a:alpha val="15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prstClr val="white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49" name="Freeform 27"/>
              <p:cNvSpPr/>
              <p:nvPr/>
            </p:nvSpPr>
            <p:spPr bwMode="auto">
              <a:xfrm>
                <a:off x="337774" y="1563847"/>
                <a:ext cx="770949" cy="890367"/>
              </a:xfrm>
              <a:custGeom>
                <a:gdLst>
                  <a:gd fmla="*/ 1098 w 2195" name="T0"/>
                  <a:gd fmla="*/ 2535 h 2535" name="T1"/>
                  <a:gd fmla="*/ 0 w 2195" name="T2"/>
                  <a:gd fmla="*/ 1903 h 2535" name="T3"/>
                  <a:gd fmla="*/ 0 w 2195" name="T4"/>
                  <a:gd fmla="*/ 634 h 2535" name="T5"/>
                  <a:gd fmla="*/ 1098 w 2195" name="T6"/>
                  <a:gd fmla="*/ 0 h 2535" name="T7"/>
                  <a:gd fmla="*/ 2195 w 2195" name="T8"/>
                  <a:gd fmla="*/ 634 h 2535" name="T9"/>
                  <a:gd fmla="*/ 2195 w 2195" name="T10"/>
                  <a:gd fmla="*/ 1903 h 2535" name="T11"/>
                  <a:gd fmla="*/ 1098 w 2195" name="T12"/>
                  <a:gd fmla="*/ 2535 h 2535" name="T1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b="b" l="0" r="r" t="0"/>
                <a:pathLst>
                  <a:path h="2535" w="2195">
                    <a:moveTo>
                      <a:pt x="1098" y="2535"/>
                    </a:moveTo>
                    <a:lnTo>
                      <a:pt x="0" y="1903"/>
                    </a:lnTo>
                    <a:lnTo>
                      <a:pt x="0" y="634"/>
                    </a:lnTo>
                    <a:lnTo>
                      <a:pt x="1098" y="0"/>
                    </a:lnTo>
                    <a:lnTo>
                      <a:pt x="2195" y="634"/>
                    </a:lnTo>
                    <a:lnTo>
                      <a:pt x="2195" y="1903"/>
                    </a:lnTo>
                    <a:lnTo>
                      <a:pt x="1098" y="2535"/>
                    </a:lnTo>
                    <a:close/>
                  </a:path>
                </a:pathLst>
              </a:custGeom>
              <a:solidFill>
                <a:srgbClr val="0297F0"/>
              </a:solidFill>
              <a:ln cap="flat" w="28575">
                <a:noFill/>
                <a:prstDash val="solid"/>
                <a:miter lim="800000"/>
              </a:ln>
              <a:effectLst>
                <a:innerShdw blurRad="114300">
                  <a:prstClr val="black"/>
                </a:innerShdw>
              </a:effectLst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altLang="en-US" lang="zh-CN">
                  <a:cs typeface="+mn-ea"/>
                  <a:sym typeface="+mn-lt"/>
                </a:endParaRPr>
              </a:p>
            </p:txBody>
          </p:sp>
        </p:grpSp>
        <p:sp>
          <p:nvSpPr>
            <p:cNvPr id="52" name="TextBox 49"/>
            <p:cNvSpPr txBox="1"/>
            <p:nvPr/>
          </p:nvSpPr>
          <p:spPr>
            <a:xfrm>
              <a:off x="6556128" y="3460311"/>
              <a:ext cx="1091757" cy="7620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 defTabSz="913924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altLang="zh-CN" b="1" kern="0" lang="en-US" sz="4400">
                  <a:solidFill>
                    <a:schemeClr val="bg1"/>
                  </a:solidFill>
                  <a:cs typeface="+mn-ea"/>
                  <a:sym typeface="+mn-lt"/>
                </a:rPr>
                <a:t>3</a:t>
              </a:r>
            </a:p>
          </p:txBody>
        </p:sp>
      </p:grpSp>
      <p:grpSp>
        <p:nvGrpSpPr>
          <p:cNvPr id="6" name="组合 5"/>
          <p:cNvGrpSpPr/>
          <p:nvPr/>
        </p:nvGrpSpPr>
        <p:grpSpPr>
          <a:xfrm>
            <a:off x="9050203" y="3143252"/>
            <a:ext cx="1142911" cy="1320245"/>
            <a:chOff x="9050203" y="3143252"/>
            <a:chExt cx="1142911" cy="1320245"/>
          </a:xfrm>
          <a:effectLst>
            <a:outerShdw algn="tl" blurRad="76200" dir="2700000" dist="38100" rotWithShape="0">
              <a:prstClr val="black">
                <a:alpha val="25000"/>
              </a:prstClr>
            </a:outerShdw>
          </a:effectLst>
        </p:grpSpPr>
        <p:grpSp>
          <p:nvGrpSpPr>
            <p:cNvPr id="41" name="组合 40"/>
            <p:cNvGrpSpPr/>
            <p:nvPr/>
          </p:nvGrpSpPr>
          <p:grpSpPr>
            <a:xfrm>
              <a:off x="9050203" y="3143252"/>
              <a:ext cx="1142911" cy="1320245"/>
              <a:chOff x="4966840" y="32547"/>
              <a:chExt cx="1506022" cy="1739302"/>
            </a:xfrm>
          </p:grpSpPr>
          <p:sp>
            <p:nvSpPr>
              <p:cNvPr id="42" name="Freeform 27"/>
              <p:cNvSpPr/>
              <p:nvPr/>
            </p:nvSpPr>
            <p:spPr bwMode="auto">
              <a:xfrm>
                <a:off x="4966840" y="32547"/>
                <a:ext cx="1506022" cy="1739302"/>
              </a:xfrm>
              <a:custGeom>
                <a:gdLst>
                  <a:gd fmla="*/ 1098 w 2195" name="T0"/>
                  <a:gd fmla="*/ 2535 h 2535" name="T1"/>
                  <a:gd fmla="*/ 0 w 2195" name="T2"/>
                  <a:gd fmla="*/ 1903 h 2535" name="T3"/>
                  <a:gd fmla="*/ 0 w 2195" name="T4"/>
                  <a:gd fmla="*/ 634 h 2535" name="T5"/>
                  <a:gd fmla="*/ 1098 w 2195" name="T6"/>
                  <a:gd fmla="*/ 0 h 2535" name="T7"/>
                  <a:gd fmla="*/ 2195 w 2195" name="T8"/>
                  <a:gd fmla="*/ 634 h 2535" name="T9"/>
                  <a:gd fmla="*/ 2195 w 2195" name="T10"/>
                  <a:gd fmla="*/ 1903 h 2535" name="T11"/>
                  <a:gd fmla="*/ 1098 w 2195" name="T12"/>
                  <a:gd fmla="*/ 2535 h 2535" name="T1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b="b" l="0" r="r" t="0"/>
                <a:pathLst>
                  <a:path h="2535" w="2195">
                    <a:moveTo>
                      <a:pt x="1098" y="2535"/>
                    </a:moveTo>
                    <a:lnTo>
                      <a:pt x="0" y="1903"/>
                    </a:lnTo>
                    <a:lnTo>
                      <a:pt x="0" y="634"/>
                    </a:lnTo>
                    <a:lnTo>
                      <a:pt x="1098" y="0"/>
                    </a:lnTo>
                    <a:lnTo>
                      <a:pt x="2195" y="634"/>
                    </a:lnTo>
                    <a:lnTo>
                      <a:pt x="2195" y="1903"/>
                    </a:lnTo>
                    <a:lnTo>
                      <a:pt x="1098" y="2535"/>
                    </a:lnTo>
                    <a:close/>
                  </a:path>
                </a:pathLst>
              </a:custGeom>
              <a:gradFill>
                <a:gsLst>
                  <a:gs pos="22000">
                    <a:schemeClr val="bg1">
                      <a:alpha val="40000"/>
                    </a:schemeClr>
                  </a:gs>
                  <a:gs pos="50000">
                    <a:srgbClr val="FFFFFF">
                      <a:alpha val="10000"/>
                    </a:srgbClr>
                  </a:gs>
                  <a:gs pos="50000">
                    <a:schemeClr val="bg1">
                      <a:alpha val="20000"/>
                    </a:schemeClr>
                  </a:gs>
                  <a:gs pos="15000">
                    <a:schemeClr val="bg1">
                      <a:alpha val="87000"/>
                    </a:schemeClr>
                  </a:gs>
                </a:gsLst>
                <a:lin ang="2700000" scaled="0"/>
              </a:gradFill>
              <a:ln>
                <a:gradFill>
                  <a:gsLst>
                    <a:gs pos="75000">
                      <a:srgbClr val="F0F0F0"/>
                    </a:gs>
                    <a:gs pos="50000">
                      <a:srgbClr val="C8C8C8"/>
                    </a:gs>
                    <a:gs pos="25000">
                      <a:srgbClr val="F0F0F0"/>
                    </a:gs>
                    <a:gs pos="0">
                      <a:schemeClr val="bg1"/>
                    </a:gs>
                    <a:gs pos="100000">
                      <a:schemeClr val="bg1"/>
                    </a:gs>
                  </a:gsLst>
                  <a:lin ang="2700000" scaled="0"/>
                </a:gradFill>
              </a:ln>
              <a:effectLst>
                <a:outerShdw algn="tl" blurRad="228600" dir="2700000" dist="88900" rotWithShape="0">
                  <a:prstClr val="black">
                    <a:alpha val="15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prstClr val="white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43" name="Freeform 27"/>
              <p:cNvSpPr/>
              <p:nvPr/>
            </p:nvSpPr>
            <p:spPr bwMode="auto">
              <a:xfrm>
                <a:off x="5120790" y="210344"/>
                <a:ext cx="1198122" cy="1383709"/>
              </a:xfrm>
              <a:custGeom>
                <a:gdLst>
                  <a:gd fmla="*/ 1098 w 2195" name="T0"/>
                  <a:gd fmla="*/ 2535 h 2535" name="T1"/>
                  <a:gd fmla="*/ 0 w 2195" name="T2"/>
                  <a:gd fmla="*/ 1903 h 2535" name="T3"/>
                  <a:gd fmla="*/ 0 w 2195" name="T4"/>
                  <a:gd fmla="*/ 634 h 2535" name="T5"/>
                  <a:gd fmla="*/ 1098 w 2195" name="T6"/>
                  <a:gd fmla="*/ 0 h 2535" name="T7"/>
                  <a:gd fmla="*/ 2195 w 2195" name="T8"/>
                  <a:gd fmla="*/ 634 h 2535" name="T9"/>
                  <a:gd fmla="*/ 2195 w 2195" name="T10"/>
                  <a:gd fmla="*/ 1903 h 2535" name="T11"/>
                  <a:gd fmla="*/ 1098 w 2195" name="T12"/>
                  <a:gd fmla="*/ 2535 h 2535" name="T1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b="b" l="0" r="r" t="0"/>
                <a:pathLst>
                  <a:path h="2535" w="2195">
                    <a:moveTo>
                      <a:pt x="1098" y="2535"/>
                    </a:moveTo>
                    <a:lnTo>
                      <a:pt x="0" y="1903"/>
                    </a:lnTo>
                    <a:lnTo>
                      <a:pt x="0" y="634"/>
                    </a:lnTo>
                    <a:lnTo>
                      <a:pt x="1098" y="0"/>
                    </a:lnTo>
                    <a:lnTo>
                      <a:pt x="2195" y="634"/>
                    </a:lnTo>
                    <a:lnTo>
                      <a:pt x="2195" y="1903"/>
                    </a:lnTo>
                    <a:lnTo>
                      <a:pt x="1098" y="2535"/>
                    </a:lnTo>
                    <a:close/>
                  </a:path>
                </a:pathLst>
              </a:custGeom>
              <a:solidFill>
                <a:srgbClr val="0297F0"/>
              </a:solidFill>
              <a:ln cap="flat" w="28575">
                <a:noFill/>
                <a:prstDash val="solid"/>
                <a:miter lim="800000"/>
              </a:ln>
              <a:effectLst>
                <a:innerShdw blurRad="114300">
                  <a:prstClr val="black"/>
                </a:innerShdw>
              </a:effectLst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altLang="en-US" lang="zh-CN">
                  <a:cs typeface="+mn-ea"/>
                  <a:sym typeface="+mn-lt"/>
                </a:endParaRPr>
              </a:p>
            </p:txBody>
          </p:sp>
        </p:grpSp>
        <p:sp>
          <p:nvSpPr>
            <p:cNvPr id="53" name="TextBox 50"/>
            <p:cNvSpPr txBox="1"/>
            <p:nvPr/>
          </p:nvSpPr>
          <p:spPr>
            <a:xfrm>
              <a:off x="9081577" y="3388838"/>
              <a:ext cx="1091757" cy="7620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 defTabSz="913924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altLang="zh-CN" b="1" kern="0" lang="en-US" sz="4400">
                  <a:solidFill>
                    <a:schemeClr val="bg1"/>
                  </a:solidFill>
                  <a:cs typeface="+mn-ea"/>
                  <a:sym typeface="+mn-lt"/>
                </a:rPr>
                <a:t>4</a:t>
              </a:r>
            </a:p>
          </p:txBody>
        </p:sp>
      </p:grpSp>
      <p:sp>
        <p:nvSpPr>
          <p:cNvPr id="54" name="TextBox 20"/>
          <p:cNvSpPr txBox="1"/>
          <p:nvPr/>
        </p:nvSpPr>
        <p:spPr>
          <a:xfrm>
            <a:off x="3841465" y="4891381"/>
            <a:ext cx="1906388" cy="1238986"/>
          </a:xfrm>
          <a:prstGeom prst="rect">
            <a:avLst/>
          </a:prstGeom>
          <a:noFill/>
        </p:spPr>
        <p:txBody>
          <a:bodyPr bIns="34277" lIns="68554" rIns="68554" rtlCol="0" tIns="34277"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altLang="en-US" lang="zh-CN" sz="160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rgbClr val="808080"/>
                  </a:solidFill>
                </a:u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typeface="+mn-lt"/>
              </a:rPr>
              <a:t>点击此处添加文本信息，点击此处添加文本信息，点击此处添加文本信息</a:t>
            </a:r>
          </a:p>
        </p:txBody>
      </p:sp>
      <p:sp>
        <p:nvSpPr>
          <p:cNvPr id="55" name="TextBox 20"/>
          <p:cNvSpPr txBox="1"/>
          <p:nvPr/>
        </p:nvSpPr>
        <p:spPr>
          <a:xfrm>
            <a:off x="6178303" y="4891381"/>
            <a:ext cx="1906388" cy="1238986"/>
          </a:xfrm>
          <a:prstGeom prst="rect">
            <a:avLst/>
          </a:prstGeom>
          <a:noFill/>
        </p:spPr>
        <p:txBody>
          <a:bodyPr bIns="34277" lIns="68554" rIns="68554" rtlCol="0" tIns="34277"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altLang="en-US" lang="zh-CN" sz="160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rgbClr val="808080"/>
                  </a:solidFill>
                </a:u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typeface="+mn-lt"/>
              </a:rPr>
              <a:t>点击此处添加文本信息，点击此处添加文本信息，点击此处添加文本信息</a:t>
            </a:r>
          </a:p>
        </p:txBody>
      </p:sp>
      <p:sp>
        <p:nvSpPr>
          <p:cNvPr id="56" name="TextBox 20"/>
          <p:cNvSpPr txBox="1"/>
          <p:nvPr/>
        </p:nvSpPr>
        <p:spPr>
          <a:xfrm>
            <a:off x="8706721" y="4891381"/>
            <a:ext cx="1906388" cy="1238986"/>
          </a:xfrm>
          <a:prstGeom prst="rect">
            <a:avLst/>
          </a:prstGeom>
          <a:noFill/>
        </p:spPr>
        <p:txBody>
          <a:bodyPr bIns="34277" lIns="68554" rIns="68554" rtlCol="0" tIns="34277"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altLang="en-US" lang="zh-CN" sz="160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rgbClr val="808080"/>
                  </a:solidFill>
                </a:u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typeface="+mn-lt"/>
              </a:rPr>
              <a:t>点击此处添加文本信息，点击此处添加文本信息，点击此处添加文本信息</a:t>
            </a:r>
          </a:p>
        </p:txBody>
      </p:sp>
    </p:spTree>
    <p:extLst>
      <p:ext uri="{BB962C8B-B14F-4D97-AF65-F5344CB8AC3E}">
        <p14:creationId val="2577604337"/>
      </p:ext>
    </p:extLst>
  </p:cSld>
  <p:clrMapOvr>
    <a:masterClrMapping/>
  </p:clrMapOvr>
  <mc:AlternateContent>
    <mc:Choice Requires="p14">
      <p:transition p14:dur="1200" spd="slow">
        <p14:prism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17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10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2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4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5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6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8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9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0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21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23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4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id="25" nodeType="afterEffect" presetClass="entr" presetID="21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1)" transition="in">
                                      <p:cBhvr>
                                        <p:cTn dur="2000" id="27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8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grpId="0" id="29" nodeType="afterEffect" presetClass="entr" presetID="17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1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2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3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id="34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36"/>
                                        <p:tgtEl>
                                          <p:spTgt spid="3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37"/>
                                        <p:tgtEl>
                                          <p:spTgt spid="3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8"/>
                                        <p:tgtEl>
                                          <p:spTgt spid="3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9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fill="hold" id="40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42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3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fill="hold" id="44" nodeType="afterEffect" presetClass="entr" presetID="21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1)" transition="in">
                                      <p:cBhvr>
                                        <p:cTn dur="2000" id="46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7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fill="hold" grpId="0" id="48" nodeType="afterEffect" presetClass="entr" presetID="17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5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1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2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fill="hold" grpId="0" id="53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55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56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57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8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fill="hold" id="59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61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2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fill="hold" id="63" nodeType="afterEffect" presetClass="entr" presetID="21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1)" transition="in">
                                      <p:cBhvr>
                                        <p:cTn dur="2000" id="65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6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fill="hold" grpId="0" id="67" nodeType="afterEffect" presetClass="entr" presetID="17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69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1" nodeType="afterGroup">
                            <p:stCondLst>
                              <p:cond delay="12500"/>
                            </p:stCondLst>
                            <p:childTnLst>
                              <p:par>
                                <p:cTn fill="hold" grpId="0" id="72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4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75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76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7" nodeType="afterGroup">
                            <p:stCondLst>
                              <p:cond delay="13500"/>
                            </p:stCondLst>
                            <p:childTnLst>
                              <p:par>
                                <p:cTn fill="hold" id="78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8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1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fill="hold" id="82" nodeType="afterEffect" presetClass="entr" presetID="21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1)" transition="in">
                                      <p:cBhvr>
                                        <p:cTn dur="2000" id="84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5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fill="hold" grpId="0" id="86" nodeType="afterEffect" presetClass="entr" presetID="17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88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9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0" nodeType="afterGroup">
                            <p:stCondLst>
                              <p:cond delay="16500"/>
                            </p:stCondLst>
                            <p:childTnLst>
                              <p:par>
                                <p:cTn fill="hold" grpId="0" id="91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93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94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5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"/>
      <p:bldP grpId="0" spid="28"/>
      <p:bldP grpId="0" spid="29"/>
      <p:bldP grpId="0" spid="30"/>
      <p:bldP grpId="0" spid="31"/>
      <p:bldP grpId="0" spid="54"/>
      <p:bldP grpId="0" spid="55"/>
      <p:bldP grpId="0" spid="56"/>
    </p:bldLst>
  </p:timing>
</p:sld>
</file>

<file path=ppt/slides/slide1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"/>
          <p:cNvSpPr txBox="1"/>
          <p:nvPr/>
        </p:nvSpPr>
        <p:spPr>
          <a:xfrm>
            <a:off x="1040534" y="252482"/>
            <a:ext cx="2969992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400">
                <a:solidFill>
                  <a:srgbClr val="0297F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对企业文化的理解</a:t>
            </a:r>
          </a:p>
        </p:txBody>
      </p:sp>
      <p:grpSp>
        <p:nvGrpSpPr>
          <p:cNvPr id="14" name="组合 13"/>
          <p:cNvGrpSpPr/>
          <p:nvPr/>
        </p:nvGrpSpPr>
        <p:grpSpPr>
          <a:xfrm>
            <a:off x="11345670" y="160407"/>
            <a:ext cx="501004" cy="432000"/>
            <a:chOff x="10816284" y="64155"/>
            <a:chExt cx="501004" cy="432000"/>
          </a:xfrm>
        </p:grpSpPr>
        <p:grpSp>
          <p:nvGrpSpPr>
            <p:cNvPr id="15" name="组合 14"/>
            <p:cNvGrpSpPr/>
            <p:nvPr/>
          </p:nvGrpSpPr>
          <p:grpSpPr>
            <a:xfrm>
              <a:off x="10816284" y="64155"/>
              <a:ext cx="501004" cy="432000"/>
              <a:chOff x="540674" y="2465412"/>
              <a:chExt cx="1205922" cy="1039829"/>
            </a:xfrm>
          </p:grpSpPr>
          <p:sp>
            <p:nvSpPr>
              <p:cNvPr id="21" name="六边形 20"/>
              <p:cNvSpPr/>
              <p:nvPr/>
            </p:nvSpPr>
            <p:spPr>
              <a:xfrm>
                <a:off x="540674" y="2465412"/>
                <a:ext cx="1205922" cy="1039829"/>
              </a:xfrm>
              <a:prstGeom prst="hexagon">
                <a:avLst/>
              </a:prstGeom>
              <a:gradFill flip="none" rotWithShape="1">
                <a:gsLst>
                  <a:gs pos="100000">
                    <a:srgbClr val="FCFCFC"/>
                  </a:gs>
                  <a:gs pos="0">
                    <a:srgbClr val="CCCCCC"/>
                  </a:gs>
                </a:gsLst>
                <a:lin ang="7200000" scaled="0"/>
              </a:gradFill>
              <a:ln w="12700">
                <a:gradFill>
                  <a:gsLst>
                    <a:gs pos="89000">
                      <a:schemeClr val="bg1">
                        <a:lumMod val="85000"/>
                      </a:schemeClr>
                    </a:gs>
                    <a:gs pos="0">
                      <a:schemeClr val="bg1"/>
                    </a:gs>
                  </a:gsLst>
                  <a:lin ang="7200000" scaled="0"/>
                </a:gradFill>
              </a:ln>
              <a:effectLst>
                <a:outerShdw algn="tr" blurRad="254000" dir="8160000" dist="127000" rotWithShape="0">
                  <a:prstClr val="black">
                    <a:alpha val="34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latin typeface="+mj-ea"/>
                  <a:ea typeface="+mj-ea"/>
                </a:endParaRPr>
              </a:p>
            </p:txBody>
          </p:sp>
          <p:sp>
            <p:nvSpPr>
              <p:cNvPr id="22" name="六边形 21"/>
              <p:cNvSpPr/>
              <p:nvPr/>
            </p:nvSpPr>
            <p:spPr>
              <a:xfrm>
                <a:off x="662776" y="2583551"/>
                <a:ext cx="961719" cy="829261"/>
              </a:xfrm>
              <a:prstGeom prst="hexagon">
                <a:avLst/>
              </a:prstGeom>
              <a:solidFill>
                <a:srgbClr val="0297F0"/>
              </a:solidFill>
              <a:ln>
                <a:noFill/>
              </a:ln>
              <a:effectLst>
                <a:innerShdw blurRad="63500" dir="189000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 defTabSz="914400"/>
                <a:endParaRPr altLang="en-US" lang="zh-CN" sz="180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16" name="组合 15"/>
            <p:cNvGrpSpPr/>
            <p:nvPr/>
          </p:nvGrpSpPr>
          <p:grpSpPr>
            <a:xfrm>
              <a:off x="10993861" y="214356"/>
              <a:ext cx="150167" cy="124621"/>
              <a:chOff x="9404083" y="1238855"/>
              <a:chExt cx="801342" cy="665020"/>
            </a:xfrm>
            <a:solidFill>
              <a:schemeClr val="bg1"/>
            </a:solidFill>
          </p:grpSpPr>
          <p:sp>
            <p:nvSpPr>
              <p:cNvPr id="17" name="Freeform 583"/>
              <p:cNvSpPr/>
              <p:nvPr/>
            </p:nvSpPr>
            <p:spPr bwMode="auto">
              <a:xfrm>
                <a:off x="9404083" y="1238855"/>
                <a:ext cx="801342" cy="308708"/>
              </a:xfrm>
              <a:custGeom>
                <a:gdLst>
                  <a:gd fmla="*/ 924 w 1111" name="T0"/>
                  <a:gd fmla="*/ 0 h 428" name="T1"/>
                  <a:gd fmla="*/ 958 w 1111" name="T2"/>
                  <a:gd fmla="*/ 55 h 428" name="T3"/>
                  <a:gd fmla="*/ 542 w 1111" name="T4"/>
                  <a:gd fmla="*/ 281 h 428" name="T5"/>
                  <a:gd fmla="*/ 0 w 1111" name="T6"/>
                  <a:gd fmla="*/ 355 h 428" name="T7"/>
                  <a:gd fmla="*/ 3 w 1111" name="T8"/>
                  <a:gd fmla="*/ 428 h 428" name="T9"/>
                  <a:gd fmla="*/ 570 w 1111" name="T10"/>
                  <a:gd fmla="*/ 355 h 428" name="T11"/>
                  <a:gd fmla="*/ 986 w 1111" name="T12"/>
                  <a:gd fmla="*/ 121 h 428" name="T13"/>
                  <a:gd fmla="*/ 1021 w 1111" name="T14"/>
                  <a:gd fmla="*/ 184 h 428" name="T15"/>
                  <a:gd fmla="*/ 1111 w 1111" name="T16"/>
                  <a:gd fmla="*/ 0 h 428" name="T17"/>
                  <a:gd fmla="*/ 924 w 1111" name="T18"/>
                  <a:gd fmla="*/ 0 h 428" name="T1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b="b" l="0" r="r" t="0"/>
                <a:pathLst>
                  <a:path h="428" w="1111">
                    <a:moveTo>
                      <a:pt x="924" y="0"/>
                    </a:moveTo>
                    <a:lnTo>
                      <a:pt x="958" y="55"/>
                    </a:lnTo>
                    <a:lnTo>
                      <a:pt x="542" y="281"/>
                    </a:lnTo>
                    <a:lnTo>
                      <a:pt x="0" y="355"/>
                    </a:lnTo>
                    <a:lnTo>
                      <a:pt x="3" y="428"/>
                    </a:lnTo>
                    <a:lnTo>
                      <a:pt x="570" y="355"/>
                    </a:lnTo>
                    <a:lnTo>
                      <a:pt x="986" y="121"/>
                    </a:lnTo>
                    <a:lnTo>
                      <a:pt x="1021" y="184"/>
                    </a:lnTo>
                    <a:lnTo>
                      <a:pt x="1111" y="0"/>
                    </a:lnTo>
                    <a:lnTo>
                      <a:pt x="924" y="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18" name="Freeform 584"/>
              <p:cNvSpPr/>
              <p:nvPr/>
            </p:nvSpPr>
            <p:spPr bwMode="auto">
              <a:xfrm>
                <a:off x="9915466" y="1392487"/>
                <a:ext cx="208450" cy="511386"/>
              </a:xfrm>
              <a:custGeom>
                <a:gdLst>
                  <a:gd fmla="*/ 0 w 289" name="T0"/>
                  <a:gd fmla="*/ 709 h 709" name="T1"/>
                  <a:gd fmla="*/ 289 w 289" name="T2"/>
                  <a:gd fmla="*/ 709 h 709" name="T3"/>
                  <a:gd fmla="*/ 289 w 289" name="T4"/>
                  <a:gd fmla="*/ 0 h 709" name="T5"/>
                  <a:gd fmla="*/ 0 w 289" name="T6"/>
                  <a:gd fmla="*/ 161 h 709" name="T7"/>
                  <a:gd fmla="*/ 0 w 289" name="T8"/>
                  <a:gd fmla="*/ 709 h 709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709" w="289">
                    <a:moveTo>
                      <a:pt x="0" y="709"/>
                    </a:moveTo>
                    <a:lnTo>
                      <a:pt x="289" y="709"/>
                    </a:lnTo>
                    <a:lnTo>
                      <a:pt x="289" y="0"/>
                    </a:lnTo>
                    <a:lnTo>
                      <a:pt x="0" y="161"/>
                    </a:lnTo>
                    <a:lnTo>
                      <a:pt x="0" y="709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19" name="Freeform 585"/>
              <p:cNvSpPr/>
              <p:nvPr/>
            </p:nvSpPr>
            <p:spPr bwMode="auto">
              <a:xfrm>
                <a:off x="9663743" y="1528809"/>
                <a:ext cx="180320" cy="375065"/>
              </a:xfrm>
              <a:custGeom>
                <a:gdLst>
                  <a:gd fmla="*/ 0 w 250" name="T0"/>
                  <a:gd fmla="*/ 520 h 520" name="T1"/>
                  <a:gd fmla="*/ 250 w 250" name="T2"/>
                  <a:gd fmla="*/ 520 h 520" name="T3"/>
                  <a:gd fmla="*/ 250 w 250" name="T4"/>
                  <a:gd fmla="*/ 0 h 520" name="T5"/>
                  <a:gd fmla="*/ 0 w 250" name="T6"/>
                  <a:gd fmla="*/ 42 h 520" name="T7"/>
                  <a:gd fmla="*/ 0 w 250" name="T8"/>
                  <a:gd fmla="*/ 520 h 520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520" w="250">
                    <a:moveTo>
                      <a:pt x="0" y="520"/>
                    </a:moveTo>
                    <a:lnTo>
                      <a:pt x="250" y="520"/>
                    </a:lnTo>
                    <a:lnTo>
                      <a:pt x="250" y="0"/>
                    </a:lnTo>
                    <a:lnTo>
                      <a:pt x="0" y="42"/>
                    </a:lnTo>
                    <a:lnTo>
                      <a:pt x="0" y="52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20" name="Freeform 586"/>
              <p:cNvSpPr/>
              <p:nvPr/>
            </p:nvSpPr>
            <p:spPr bwMode="auto">
              <a:xfrm>
                <a:off x="9404083" y="1569922"/>
                <a:ext cx="189697" cy="333953"/>
              </a:xfrm>
              <a:custGeom>
                <a:gdLst>
                  <a:gd fmla="*/ 0 w 263" name="T0"/>
                  <a:gd fmla="*/ 463 h 463" name="T1"/>
                  <a:gd fmla="*/ 263 w 263" name="T2"/>
                  <a:gd fmla="*/ 463 h 463" name="T3"/>
                  <a:gd fmla="*/ 263 w 263" name="T4"/>
                  <a:gd fmla="*/ 0 h 463" name="T5"/>
                  <a:gd fmla="*/ 0 w 263" name="T6"/>
                  <a:gd fmla="*/ 30 h 463" name="T7"/>
                  <a:gd fmla="*/ 0 w 263" name="T8"/>
                  <a:gd fmla="*/ 463 h 463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462" w="263">
                    <a:moveTo>
                      <a:pt x="0" y="463"/>
                    </a:moveTo>
                    <a:lnTo>
                      <a:pt x="263" y="463"/>
                    </a:lnTo>
                    <a:lnTo>
                      <a:pt x="263" y="0"/>
                    </a:lnTo>
                    <a:lnTo>
                      <a:pt x="0" y="30"/>
                    </a:lnTo>
                    <a:lnTo>
                      <a:pt x="0" y="463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</p:grpSp>
      </p:grpSp>
      <p:grpSp>
        <p:nvGrpSpPr>
          <p:cNvPr id="39" name="组合 38"/>
          <p:cNvGrpSpPr/>
          <p:nvPr/>
        </p:nvGrpSpPr>
        <p:grpSpPr>
          <a:xfrm>
            <a:off x="2048768" y="1859555"/>
            <a:ext cx="8378601" cy="3851950"/>
            <a:chOff x="1363302" y="1365525"/>
            <a:chExt cx="9457097" cy="4347774"/>
          </a:xfrm>
        </p:grpSpPr>
        <p:sp>
          <p:nvSpPr>
            <p:cNvPr id="40" name="圆角矩形 39"/>
            <p:cNvSpPr/>
            <p:nvPr/>
          </p:nvSpPr>
          <p:spPr>
            <a:xfrm>
              <a:off x="1394459" y="1380931"/>
              <a:ext cx="9402129" cy="4312638"/>
            </a:xfrm>
            <a:prstGeom prst="roundRect">
              <a:avLst>
                <a:gd fmla="val 7029" name="adj"/>
              </a:avLst>
            </a:prstGeom>
            <a:noFill/>
            <a:ln algn="ctr" cap="flat" cmpd="sng" w="25400">
              <a:solidFill>
                <a:sysClr lastClr="FFFFFF" val="window"/>
              </a:solidFill>
              <a:prstDash val="solid"/>
              <a:miter lim="800000"/>
            </a:ln>
            <a:effectLst/>
          </p:spPr>
          <p:txBody>
            <a:bodyPr anchor="ctr" rtlCol="0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ysClr lastClr="FFFFFF" val="window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41" name="圆角矩形 40"/>
            <p:cNvSpPr/>
            <p:nvPr/>
          </p:nvSpPr>
          <p:spPr>
            <a:xfrm>
              <a:off x="1363302" y="1365525"/>
              <a:ext cx="9457097" cy="4347774"/>
            </a:xfrm>
            <a:prstGeom prst="roundRect">
              <a:avLst>
                <a:gd fmla="val 7380" name="adj"/>
              </a:avLst>
            </a:prstGeom>
            <a:solidFill>
              <a:schemeClr val="bg1">
                <a:lumMod val="95000"/>
              </a:schemeClr>
            </a:solidFill>
            <a:ln algn="ctr" cap="flat" cmpd="sng" w="25400">
              <a:solidFill>
                <a:schemeClr val="bg1">
                  <a:lumMod val="75000"/>
                </a:schemeClr>
              </a:solidFill>
              <a:prstDash val="solid"/>
              <a:miter lim="800000"/>
            </a:ln>
            <a:effectLst>
              <a:outerShdw algn="l" blurRad="50800" dist="38100" rotWithShape="0">
                <a:prstClr val="black">
                  <a:alpha val="40000"/>
                </a:prstClr>
              </a:outerShdw>
            </a:effectLst>
          </p:spPr>
          <p:txBody>
            <a:bodyPr anchor="ctr" rtlCol="0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ysClr lastClr="FFFFFF" val="window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</p:grpSp>
      <p:sp>
        <p:nvSpPr>
          <p:cNvPr id="43" name="椭圆 42"/>
          <p:cNvSpPr/>
          <p:nvPr/>
        </p:nvSpPr>
        <p:spPr>
          <a:xfrm flipH="1">
            <a:off x="1528725" y="2687149"/>
            <a:ext cx="474312" cy="474312"/>
          </a:xfrm>
          <a:prstGeom prst="ellipse">
            <a:avLst/>
          </a:prstGeom>
          <a:solidFill>
            <a:schemeClr val="bg1">
              <a:lumMod val="75000"/>
            </a:schemeClr>
          </a:solidFill>
          <a:ln cap="flat" w="28575">
            <a:solidFill>
              <a:schemeClr val="bg1">
                <a:lumMod val="85000"/>
              </a:schemeClr>
            </a:solidFill>
            <a:prstDash val="solid"/>
            <a:miter lim="800000"/>
          </a:ln>
          <a:effectLst>
            <a:outerShdw algn="t" blurRad="228600" dir="5400000" dist="228600" rotWithShape="0">
              <a:sysClr lastClr="000000" val="windowText">
                <a:lumMod val="85000"/>
                <a:lumOff val="15000"/>
                <a:alpha val="28000"/>
              </a:sysClr>
            </a:outerShdw>
          </a:effectLst>
        </p:spPr>
        <p:txBody>
          <a:bodyPr anchor="t" anchorCtr="0" bIns="34290" compatLnSpc="1" lIns="68580" numCol="1" rIns="68580" tIns="34290" vert="horz" wrap="square"/>
          <a:lstStyle/>
          <a:p>
            <a:pPr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altLang="en-US" b="0" baseline="0" cap="none" i="0" kern="0" kumimoji="0" lang="zh-CN" noProof="0" normalizeH="0" spc="0" strike="noStrike" sz="1800" u="none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44" name="椭圆 43"/>
          <p:cNvSpPr/>
          <p:nvPr/>
        </p:nvSpPr>
        <p:spPr>
          <a:xfrm flipH="1">
            <a:off x="2036320" y="3005062"/>
            <a:ext cx="312799" cy="312799"/>
          </a:xfrm>
          <a:prstGeom prst="ellipse">
            <a:avLst/>
          </a:prstGeom>
          <a:solidFill>
            <a:srgbClr val="0297F0"/>
          </a:solidFill>
          <a:ln cap="flat" w="28575">
            <a:solidFill>
              <a:schemeClr val="bg1">
                <a:lumMod val="85000"/>
              </a:schemeClr>
            </a:solidFill>
            <a:prstDash val="solid"/>
            <a:miter lim="800000"/>
          </a:ln>
          <a:effectLst>
            <a:outerShdw algn="t" blurRad="228600" dir="5400000" dist="228600" rotWithShape="0">
              <a:sysClr lastClr="000000" val="windowText">
                <a:lumMod val="85000"/>
                <a:lumOff val="15000"/>
                <a:alpha val="28000"/>
              </a:sysClr>
            </a:outerShdw>
          </a:effectLst>
        </p:spPr>
        <p:txBody>
          <a:bodyPr anchor="t" anchorCtr="0" bIns="34290" compatLnSpc="1" lIns="68580" numCol="1" rIns="68580" tIns="34290" vert="horz" wrap="square"/>
          <a:lstStyle/>
          <a:p>
            <a:pPr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altLang="en-US" b="0" baseline="0" cap="none" i="0" kern="0" kumimoji="0" lang="zh-CN" noProof="0" normalizeH="0" spc="0" strike="noStrike" sz="1800" u="none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grpSp>
        <p:nvGrpSpPr>
          <p:cNvPr id="45" name="组合 44"/>
          <p:cNvGrpSpPr/>
          <p:nvPr/>
        </p:nvGrpSpPr>
        <p:grpSpPr>
          <a:xfrm>
            <a:off x="1624466" y="1462247"/>
            <a:ext cx="1394659" cy="1394660"/>
            <a:chOff x="1129232" y="711771"/>
            <a:chExt cx="1228944" cy="1228944"/>
          </a:xfrm>
        </p:grpSpPr>
        <p:grpSp>
          <p:nvGrpSpPr>
            <p:cNvPr id="46" name="组合 45"/>
            <p:cNvGrpSpPr/>
            <p:nvPr/>
          </p:nvGrpSpPr>
          <p:grpSpPr>
            <a:xfrm flipH="1">
              <a:off x="1129232" y="711771"/>
              <a:ext cx="1228944" cy="1228944"/>
              <a:chOff x="2848131" y="1860029"/>
              <a:chExt cx="3807502" cy="3807502"/>
            </a:xfrm>
          </p:grpSpPr>
          <p:sp>
            <p:nvSpPr>
              <p:cNvPr id="49" name="椭圆 48"/>
              <p:cNvSpPr/>
              <p:nvPr/>
            </p:nvSpPr>
            <p:spPr>
              <a:xfrm>
                <a:off x="2848131" y="1860029"/>
                <a:ext cx="3807502" cy="3807502"/>
              </a:xfrm>
              <a:prstGeom prst="ellipse">
                <a:avLst/>
              </a:prstGeom>
              <a:gradFill flip="none" rotWithShape="1">
                <a:gsLst>
                  <a:gs pos="0">
                    <a:sysClr lastClr="FFFFFF" val="window"/>
                  </a:gs>
                  <a:gs pos="100000">
                    <a:srgbClr val="E0E0E0"/>
                  </a:gs>
                </a:gsLst>
                <a:lin ang="5400000" scaled="1"/>
              </a:gradFill>
              <a:ln algn="ctr" cap="flat" cmpd="sng" w="12700">
                <a:noFill/>
                <a:prstDash val="solid"/>
                <a:miter lim="800000"/>
              </a:ln>
              <a:effectLst>
                <a:outerShdw algn="tr" blurRad="279400" dir="8100000" dist="254000" rotWithShape="0">
                  <a:prstClr val="black">
                    <a:alpha val="40000"/>
                  </a:prstClr>
                </a:outerShdw>
              </a:effectLst>
            </p:spPr>
            <p:txBody>
              <a:bodyPr anchor="ctr" rtlCol="0"/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0" kumimoji="0" lang="zh-CN" noProof="0" normalizeH="0" spc="0" strike="noStrike" sz="5000" u="none">
                  <a:ln>
                    <a:noFill/>
                  </a:ln>
                  <a:solidFill>
                    <a:sysClr lastClr="FFFFFF" val="window"/>
                  </a:solidFill>
                  <a:effectLst/>
                  <a:uLnTx/>
                  <a:uFillTx/>
                  <a:cs typeface="+mn-ea"/>
                  <a:sym typeface="+mn-lt"/>
                </a:endParaRPr>
              </a:p>
            </p:txBody>
          </p:sp>
          <p:sp>
            <p:nvSpPr>
              <p:cNvPr id="50" name="椭圆 49"/>
              <p:cNvSpPr/>
              <p:nvPr/>
            </p:nvSpPr>
            <p:spPr>
              <a:xfrm>
                <a:off x="2936814" y="1948725"/>
                <a:ext cx="3630123" cy="3630123"/>
              </a:xfrm>
              <a:prstGeom prst="ellipse">
                <a:avLst/>
              </a:prstGeom>
              <a:gradFill flip="none" rotWithShape="1">
                <a:gsLst>
                  <a:gs pos="0">
                    <a:sysClr lastClr="FFFFFF" val="window"/>
                  </a:gs>
                  <a:gs pos="100000">
                    <a:srgbClr val="DDDEDD"/>
                  </a:gs>
                </a:gsLst>
                <a:lin ang="18900000" scaled="1"/>
              </a:gradFill>
              <a:ln algn="ctr" cap="flat" cmpd="sng" w="12700">
                <a:noFill/>
                <a:prstDash val="solid"/>
                <a:miter lim="800000"/>
              </a:ln>
              <a:effectLst/>
            </p:spPr>
            <p:txBody>
              <a:bodyPr anchor="ctr" rtlCol="0"/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0" kumimoji="0" lang="zh-CN" noProof="0" normalizeH="0" spc="0" strike="noStrike" sz="5000" u="none">
                  <a:ln>
                    <a:noFill/>
                  </a:ln>
                  <a:solidFill>
                    <a:sysClr lastClr="FFFFFF" val="window"/>
                  </a:solidFill>
                  <a:effectLst/>
                  <a:uLnTx/>
                  <a:uFillTx/>
                  <a:cs typeface="+mn-ea"/>
                  <a:sym typeface="+mn-lt"/>
                </a:endParaRPr>
              </a:p>
            </p:txBody>
          </p:sp>
        </p:grpSp>
        <p:sp>
          <p:nvSpPr>
            <p:cNvPr id="47" name="椭圆 46"/>
            <p:cNvSpPr/>
            <p:nvPr/>
          </p:nvSpPr>
          <p:spPr>
            <a:xfrm>
              <a:off x="1278439" y="859618"/>
              <a:ext cx="937494" cy="937494"/>
            </a:xfrm>
            <a:prstGeom prst="ellipse">
              <a:avLst/>
            </a:prstGeom>
            <a:solidFill>
              <a:srgbClr val="0297F0"/>
            </a:solidFill>
            <a:ln algn="ctr" cap="flat" cmpd="sng" w="12700">
              <a:noFill/>
              <a:prstDash val="solid"/>
              <a:miter lim="800000"/>
            </a:ln>
            <a:effectLst>
              <a:innerShdw blurRad="63500" dir="13500000" dist="50800">
                <a:prstClr val="black">
                  <a:alpha val="50000"/>
                </a:prstClr>
              </a:innerShdw>
            </a:effectLst>
          </p:spPr>
          <p:txBody>
            <a:bodyPr anchor="ctr" rtlCol="0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48" name="文本框 4"/>
            <p:cNvSpPr txBox="1"/>
            <p:nvPr/>
          </p:nvSpPr>
          <p:spPr>
            <a:xfrm>
              <a:off x="1399777" y="989657"/>
              <a:ext cx="698317" cy="725174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altLang="en-US" kern="0" lang="zh-CN" sz="2400">
                  <a:solidFill>
                    <a:sysClr lastClr="FFFFFF" val="window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  <a:cs typeface="+mn-ea"/>
                  <a:sym typeface="+mn-lt"/>
                </a:rPr>
                <a:t>企业</a:t>
              </a:r>
            </a:p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altLang="en-US" kern="0" lang="zh-CN" sz="2400">
                  <a:solidFill>
                    <a:sysClr lastClr="FFFFFF" val="window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  <a:cs typeface="+mn-ea"/>
                  <a:sym typeface="+mn-lt"/>
                </a:rPr>
                <a:t>文化</a:t>
              </a:r>
            </a:p>
          </p:txBody>
        </p:sp>
      </p:grpSp>
      <p:sp>
        <p:nvSpPr>
          <p:cNvPr id="51" name="椭圆 50"/>
          <p:cNvSpPr/>
          <p:nvPr/>
        </p:nvSpPr>
        <p:spPr>
          <a:xfrm flipH="1">
            <a:off x="2909730" y="1458434"/>
            <a:ext cx="632302" cy="632303"/>
          </a:xfrm>
          <a:prstGeom prst="ellipse">
            <a:avLst/>
          </a:prstGeom>
          <a:solidFill>
            <a:srgbClr val="0297F0"/>
          </a:solidFill>
          <a:ln cap="flat" w="28575">
            <a:solidFill>
              <a:schemeClr val="bg1">
                <a:lumMod val="85000"/>
              </a:schemeClr>
            </a:solidFill>
            <a:prstDash val="solid"/>
            <a:miter lim="800000"/>
          </a:ln>
          <a:effectLst>
            <a:outerShdw algn="t" blurRad="228600" dir="5400000" dist="228600" rotWithShape="0">
              <a:sysClr lastClr="000000" val="windowText">
                <a:lumMod val="85000"/>
                <a:lumOff val="15000"/>
                <a:alpha val="28000"/>
              </a:sysClr>
            </a:outerShdw>
          </a:effectLst>
        </p:spPr>
        <p:txBody>
          <a:bodyPr anchor="t" anchorCtr="0" bIns="34290" compatLnSpc="1" lIns="68580" numCol="1" rIns="68580" tIns="34290" vert="horz" wrap="square"/>
          <a:lstStyle/>
          <a:p>
            <a:pPr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altLang="en-US" b="0" baseline="0" cap="none" i="0" kern="0" kumimoji="0" lang="zh-CN" noProof="0" normalizeH="0" spc="0" strike="noStrike" sz="1800" u="none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52" name="椭圆 51"/>
          <p:cNvSpPr/>
          <p:nvPr/>
        </p:nvSpPr>
        <p:spPr>
          <a:xfrm flipH="1">
            <a:off x="2716080" y="1219520"/>
            <a:ext cx="283243" cy="283243"/>
          </a:xfrm>
          <a:prstGeom prst="ellipse">
            <a:avLst/>
          </a:prstGeom>
          <a:solidFill>
            <a:schemeClr val="bg1">
              <a:lumMod val="65000"/>
            </a:schemeClr>
          </a:solidFill>
          <a:ln cap="flat" w="28575">
            <a:solidFill>
              <a:schemeClr val="bg1">
                <a:lumMod val="75000"/>
              </a:schemeClr>
            </a:solidFill>
            <a:prstDash val="solid"/>
            <a:miter lim="800000"/>
          </a:ln>
          <a:effectLst>
            <a:outerShdw algn="t" blurRad="228600" dir="5400000" dist="228600" rotWithShape="0">
              <a:sysClr lastClr="000000" val="windowText">
                <a:lumMod val="85000"/>
                <a:lumOff val="15000"/>
                <a:alpha val="28000"/>
              </a:sysClr>
            </a:outerShdw>
          </a:effectLst>
        </p:spPr>
        <p:txBody>
          <a:bodyPr anchor="t" anchorCtr="0" bIns="34290" compatLnSpc="1" lIns="68580" numCol="1" rIns="68580" tIns="34290" vert="horz" wrap="square"/>
          <a:lstStyle/>
          <a:p>
            <a:pPr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altLang="en-US" b="0" baseline="0" cap="none" i="0" kern="0" kumimoji="0" lang="zh-CN" noProof="0" normalizeH="0" spc="0" strike="noStrike" sz="1800" u="none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983831" y="2502568"/>
            <a:ext cx="7106652" cy="2627377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just">
              <a:lnSpc>
                <a:spcPct val="130000"/>
              </a:lnSpc>
            </a:pPr>
            <a:r>
              <a:rPr altLang="en-US" lang="zh-CN" sz="16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      我们每个人都深知一个具有高度竞争力的公司绝对拥有出色的团队，团队中的每位成员都必定将团队精神融入个人精神当中，把团队目标设为个人奋斗方向。为了融入团队与团队共同成长，叙简团队中的每位成员都必将经历“认识自我，改进自我，重塑自我，突破自我”四个阶段：</a:t>
            </a:r>
          </a:p>
          <a:p>
            <a:pPr algn="just">
              <a:lnSpc>
                <a:spcPct val="130000"/>
              </a:lnSpc>
            </a:pPr>
            <a:r>
              <a:rPr altLang="en-US" lang="zh-CN" sz="16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       认识自我——客观全面的认识自己，明确自身的不足与优势</a:t>
            </a:r>
          </a:p>
          <a:p>
            <a:pPr algn="just">
              <a:lnSpc>
                <a:spcPct val="130000"/>
              </a:lnSpc>
            </a:pPr>
            <a:r>
              <a:rPr altLang="en-US" lang="zh-CN" sz="16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       改进自我——将个人优势与团队需求相结合，弥补自身不足</a:t>
            </a:r>
          </a:p>
          <a:p>
            <a:pPr algn="just">
              <a:lnSpc>
                <a:spcPct val="130000"/>
              </a:lnSpc>
            </a:pPr>
            <a:r>
              <a:rPr altLang="en-US" lang="zh-CN" sz="16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       重塑自我——准确为自身定位，找好方向，找好目标</a:t>
            </a:r>
          </a:p>
          <a:p>
            <a:pPr algn="just">
              <a:lnSpc>
                <a:spcPct val="130000"/>
              </a:lnSpc>
            </a:pPr>
            <a:r>
              <a:rPr altLang="en-US" lang="zh-CN" sz="16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       突破自我——打破自身现有的格局，激发自身潜能</a:t>
            </a:r>
          </a:p>
        </p:txBody>
      </p:sp>
    </p:spTree>
    <p:extLst>
      <p:ext uri="{BB962C8B-B14F-4D97-AF65-F5344CB8AC3E}">
        <p14:creationId val="2732464191"/>
      </p:ext>
    </p:extLst>
  </p:cSld>
  <p:clrMapOvr>
    <a:masterClrMapping/>
  </p:clrMapOvr>
  <mc:AlternateContent>
    <mc:Choice Requires="p14">
      <p:transition p14:dur="1200" spd="slow">
        <p14:prism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17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10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2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4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5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6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8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9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1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22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24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25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6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27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600" id="29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600" fill="hold" id="3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600" fill="hold" id="31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2" nodeType="afterGroup">
                            <p:stCondLst>
                              <p:cond delay="3100"/>
                            </p:stCondLst>
                            <p:childTnLst>
                              <p:par>
                                <p:cTn fill="hold" grpId="0" id="33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5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6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7" nodeType="afterGroup">
                            <p:stCondLst>
                              <p:cond delay="3600"/>
                            </p:stCondLst>
                            <p:childTnLst>
                              <p:par>
                                <p:cTn fill="hold" grpId="0" id="38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600" id="4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600" fill="hold" id="41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600" fill="hold" id="42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3" nodeType="afterGroup">
                            <p:stCondLst>
                              <p:cond delay="4200"/>
                            </p:stCondLst>
                            <p:childTnLst>
                              <p:par>
                                <p:cTn fill="hold" id="44" nodeType="afterEffect" presetClass="entr" presetID="21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1)" transition="in">
                                      <p:cBhvr>
                                        <p:cTn dur="2000" id="46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7" nodeType="afterGroup">
                            <p:stCondLst>
                              <p:cond delay="6200"/>
                            </p:stCondLst>
                            <p:childTnLst>
                              <p:par>
                                <p:cTn fill="hold" id="48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4000" id="50"/>
                                        <p:tgtEl>
                                          <p:spTgt spid="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51" nodeType="with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4000" id="53"/>
                                        <p:tgtEl>
                                          <p:spTgt spid="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54" nodeType="with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4000" id="56"/>
                                        <p:tgtEl>
                                          <p:spTgt spid="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57" nodeType="with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4000" id="59"/>
                                        <p:tgtEl>
                                          <p:spTgt spid="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60" nodeType="with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4000" id="62"/>
                                        <p:tgtEl>
                                          <p:spTgt spid="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"/>
      <p:bldP grpId="0" spid="43"/>
      <p:bldP grpId="0" spid="44"/>
      <p:bldP grpId="0" spid="51"/>
      <p:bldP grpId="0" spid="52"/>
    </p:bldLst>
  </p:timing>
</p:sld>
</file>

<file path=ppt/slides/slide1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"/>
          <p:cNvSpPr txBox="1"/>
          <p:nvPr/>
        </p:nvSpPr>
        <p:spPr>
          <a:xfrm>
            <a:off x="1040534" y="252482"/>
            <a:ext cx="2969992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400">
                <a:solidFill>
                  <a:srgbClr val="0297F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对部门的意见和建议</a:t>
            </a:r>
          </a:p>
        </p:txBody>
      </p:sp>
      <p:grpSp>
        <p:nvGrpSpPr>
          <p:cNvPr id="14" name="组合 13"/>
          <p:cNvGrpSpPr/>
          <p:nvPr/>
        </p:nvGrpSpPr>
        <p:grpSpPr>
          <a:xfrm>
            <a:off x="11345670" y="160407"/>
            <a:ext cx="501004" cy="432000"/>
            <a:chOff x="10816284" y="64155"/>
            <a:chExt cx="501004" cy="432000"/>
          </a:xfrm>
        </p:grpSpPr>
        <p:grpSp>
          <p:nvGrpSpPr>
            <p:cNvPr id="15" name="组合 14"/>
            <p:cNvGrpSpPr/>
            <p:nvPr/>
          </p:nvGrpSpPr>
          <p:grpSpPr>
            <a:xfrm>
              <a:off x="10816284" y="64155"/>
              <a:ext cx="501004" cy="432000"/>
              <a:chOff x="540674" y="2465412"/>
              <a:chExt cx="1205922" cy="1039829"/>
            </a:xfrm>
          </p:grpSpPr>
          <p:sp>
            <p:nvSpPr>
              <p:cNvPr id="21" name="六边形 20"/>
              <p:cNvSpPr/>
              <p:nvPr/>
            </p:nvSpPr>
            <p:spPr>
              <a:xfrm>
                <a:off x="540674" y="2465412"/>
                <a:ext cx="1205922" cy="1039829"/>
              </a:xfrm>
              <a:prstGeom prst="hexagon">
                <a:avLst/>
              </a:prstGeom>
              <a:gradFill flip="none" rotWithShape="1">
                <a:gsLst>
                  <a:gs pos="100000">
                    <a:srgbClr val="FCFCFC"/>
                  </a:gs>
                  <a:gs pos="0">
                    <a:srgbClr val="CCCCCC"/>
                  </a:gs>
                </a:gsLst>
                <a:lin ang="7200000" scaled="0"/>
              </a:gradFill>
              <a:ln w="12700">
                <a:gradFill>
                  <a:gsLst>
                    <a:gs pos="89000">
                      <a:schemeClr val="bg1">
                        <a:lumMod val="85000"/>
                      </a:schemeClr>
                    </a:gs>
                    <a:gs pos="0">
                      <a:schemeClr val="bg1"/>
                    </a:gs>
                  </a:gsLst>
                  <a:lin ang="7200000" scaled="0"/>
                </a:gradFill>
              </a:ln>
              <a:effectLst>
                <a:outerShdw algn="tr" blurRad="254000" dir="8160000" dist="127000" rotWithShape="0">
                  <a:prstClr val="black">
                    <a:alpha val="34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latin typeface="+mj-ea"/>
                  <a:ea typeface="+mj-ea"/>
                </a:endParaRPr>
              </a:p>
            </p:txBody>
          </p:sp>
          <p:sp>
            <p:nvSpPr>
              <p:cNvPr id="22" name="六边形 21"/>
              <p:cNvSpPr/>
              <p:nvPr/>
            </p:nvSpPr>
            <p:spPr>
              <a:xfrm>
                <a:off x="662776" y="2583551"/>
                <a:ext cx="961719" cy="829261"/>
              </a:xfrm>
              <a:prstGeom prst="hexagon">
                <a:avLst/>
              </a:prstGeom>
              <a:solidFill>
                <a:srgbClr val="0297F0"/>
              </a:solidFill>
              <a:ln>
                <a:noFill/>
              </a:ln>
              <a:effectLst>
                <a:innerShdw blurRad="63500" dir="189000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 defTabSz="914400"/>
                <a:endParaRPr altLang="en-US" lang="zh-CN" sz="180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16" name="组合 15"/>
            <p:cNvGrpSpPr/>
            <p:nvPr/>
          </p:nvGrpSpPr>
          <p:grpSpPr>
            <a:xfrm>
              <a:off x="10993861" y="214356"/>
              <a:ext cx="150167" cy="124621"/>
              <a:chOff x="9404083" y="1238855"/>
              <a:chExt cx="801342" cy="665020"/>
            </a:xfrm>
            <a:solidFill>
              <a:schemeClr val="bg1"/>
            </a:solidFill>
          </p:grpSpPr>
          <p:sp>
            <p:nvSpPr>
              <p:cNvPr id="17" name="Freeform 583"/>
              <p:cNvSpPr/>
              <p:nvPr/>
            </p:nvSpPr>
            <p:spPr bwMode="auto">
              <a:xfrm>
                <a:off x="9404083" y="1238855"/>
                <a:ext cx="801342" cy="308708"/>
              </a:xfrm>
              <a:custGeom>
                <a:gdLst>
                  <a:gd fmla="*/ 924 w 1111" name="T0"/>
                  <a:gd fmla="*/ 0 h 428" name="T1"/>
                  <a:gd fmla="*/ 958 w 1111" name="T2"/>
                  <a:gd fmla="*/ 55 h 428" name="T3"/>
                  <a:gd fmla="*/ 542 w 1111" name="T4"/>
                  <a:gd fmla="*/ 281 h 428" name="T5"/>
                  <a:gd fmla="*/ 0 w 1111" name="T6"/>
                  <a:gd fmla="*/ 355 h 428" name="T7"/>
                  <a:gd fmla="*/ 3 w 1111" name="T8"/>
                  <a:gd fmla="*/ 428 h 428" name="T9"/>
                  <a:gd fmla="*/ 570 w 1111" name="T10"/>
                  <a:gd fmla="*/ 355 h 428" name="T11"/>
                  <a:gd fmla="*/ 986 w 1111" name="T12"/>
                  <a:gd fmla="*/ 121 h 428" name="T13"/>
                  <a:gd fmla="*/ 1021 w 1111" name="T14"/>
                  <a:gd fmla="*/ 184 h 428" name="T15"/>
                  <a:gd fmla="*/ 1111 w 1111" name="T16"/>
                  <a:gd fmla="*/ 0 h 428" name="T17"/>
                  <a:gd fmla="*/ 924 w 1111" name="T18"/>
                  <a:gd fmla="*/ 0 h 428" name="T1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b="b" l="0" r="r" t="0"/>
                <a:pathLst>
                  <a:path h="428" w="1111">
                    <a:moveTo>
                      <a:pt x="924" y="0"/>
                    </a:moveTo>
                    <a:lnTo>
                      <a:pt x="958" y="55"/>
                    </a:lnTo>
                    <a:lnTo>
                      <a:pt x="542" y="281"/>
                    </a:lnTo>
                    <a:lnTo>
                      <a:pt x="0" y="355"/>
                    </a:lnTo>
                    <a:lnTo>
                      <a:pt x="3" y="428"/>
                    </a:lnTo>
                    <a:lnTo>
                      <a:pt x="570" y="355"/>
                    </a:lnTo>
                    <a:lnTo>
                      <a:pt x="986" y="121"/>
                    </a:lnTo>
                    <a:lnTo>
                      <a:pt x="1021" y="184"/>
                    </a:lnTo>
                    <a:lnTo>
                      <a:pt x="1111" y="0"/>
                    </a:lnTo>
                    <a:lnTo>
                      <a:pt x="924" y="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18" name="Freeform 584"/>
              <p:cNvSpPr/>
              <p:nvPr/>
            </p:nvSpPr>
            <p:spPr bwMode="auto">
              <a:xfrm>
                <a:off x="9915466" y="1392487"/>
                <a:ext cx="208450" cy="511386"/>
              </a:xfrm>
              <a:custGeom>
                <a:gdLst>
                  <a:gd fmla="*/ 0 w 289" name="T0"/>
                  <a:gd fmla="*/ 709 h 709" name="T1"/>
                  <a:gd fmla="*/ 289 w 289" name="T2"/>
                  <a:gd fmla="*/ 709 h 709" name="T3"/>
                  <a:gd fmla="*/ 289 w 289" name="T4"/>
                  <a:gd fmla="*/ 0 h 709" name="T5"/>
                  <a:gd fmla="*/ 0 w 289" name="T6"/>
                  <a:gd fmla="*/ 161 h 709" name="T7"/>
                  <a:gd fmla="*/ 0 w 289" name="T8"/>
                  <a:gd fmla="*/ 709 h 709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709" w="289">
                    <a:moveTo>
                      <a:pt x="0" y="709"/>
                    </a:moveTo>
                    <a:lnTo>
                      <a:pt x="289" y="709"/>
                    </a:lnTo>
                    <a:lnTo>
                      <a:pt x="289" y="0"/>
                    </a:lnTo>
                    <a:lnTo>
                      <a:pt x="0" y="161"/>
                    </a:lnTo>
                    <a:lnTo>
                      <a:pt x="0" y="709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19" name="Freeform 585"/>
              <p:cNvSpPr/>
              <p:nvPr/>
            </p:nvSpPr>
            <p:spPr bwMode="auto">
              <a:xfrm>
                <a:off x="9663743" y="1528809"/>
                <a:ext cx="180320" cy="375065"/>
              </a:xfrm>
              <a:custGeom>
                <a:gdLst>
                  <a:gd fmla="*/ 0 w 250" name="T0"/>
                  <a:gd fmla="*/ 520 h 520" name="T1"/>
                  <a:gd fmla="*/ 250 w 250" name="T2"/>
                  <a:gd fmla="*/ 520 h 520" name="T3"/>
                  <a:gd fmla="*/ 250 w 250" name="T4"/>
                  <a:gd fmla="*/ 0 h 520" name="T5"/>
                  <a:gd fmla="*/ 0 w 250" name="T6"/>
                  <a:gd fmla="*/ 42 h 520" name="T7"/>
                  <a:gd fmla="*/ 0 w 250" name="T8"/>
                  <a:gd fmla="*/ 520 h 520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520" w="250">
                    <a:moveTo>
                      <a:pt x="0" y="520"/>
                    </a:moveTo>
                    <a:lnTo>
                      <a:pt x="250" y="520"/>
                    </a:lnTo>
                    <a:lnTo>
                      <a:pt x="250" y="0"/>
                    </a:lnTo>
                    <a:lnTo>
                      <a:pt x="0" y="42"/>
                    </a:lnTo>
                    <a:lnTo>
                      <a:pt x="0" y="52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20" name="Freeform 586"/>
              <p:cNvSpPr/>
              <p:nvPr/>
            </p:nvSpPr>
            <p:spPr bwMode="auto">
              <a:xfrm>
                <a:off x="9404083" y="1569922"/>
                <a:ext cx="189697" cy="333953"/>
              </a:xfrm>
              <a:custGeom>
                <a:gdLst>
                  <a:gd fmla="*/ 0 w 263" name="T0"/>
                  <a:gd fmla="*/ 463 h 463" name="T1"/>
                  <a:gd fmla="*/ 263 w 263" name="T2"/>
                  <a:gd fmla="*/ 463 h 463" name="T3"/>
                  <a:gd fmla="*/ 263 w 263" name="T4"/>
                  <a:gd fmla="*/ 0 h 463" name="T5"/>
                  <a:gd fmla="*/ 0 w 263" name="T6"/>
                  <a:gd fmla="*/ 30 h 463" name="T7"/>
                  <a:gd fmla="*/ 0 w 263" name="T8"/>
                  <a:gd fmla="*/ 463 h 463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462" w="263">
                    <a:moveTo>
                      <a:pt x="0" y="463"/>
                    </a:moveTo>
                    <a:lnTo>
                      <a:pt x="263" y="463"/>
                    </a:lnTo>
                    <a:lnTo>
                      <a:pt x="263" y="0"/>
                    </a:lnTo>
                    <a:lnTo>
                      <a:pt x="0" y="30"/>
                    </a:lnTo>
                    <a:lnTo>
                      <a:pt x="0" y="463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</p:grpSp>
      </p:grpSp>
      <p:sp>
        <p:nvSpPr>
          <p:cNvPr id="12" name="矩形 11"/>
          <p:cNvSpPr/>
          <p:nvPr/>
        </p:nvSpPr>
        <p:spPr>
          <a:xfrm>
            <a:off x="3697098" y="4266856"/>
            <a:ext cx="4991078" cy="45719"/>
          </a:xfrm>
          <a:prstGeom prst="rect">
            <a:avLst/>
          </a:prstGeom>
          <a:solidFill>
            <a:srgbClr val="0297F0"/>
          </a:solidFill>
          <a:ln>
            <a:noFill/>
          </a:ln>
          <a:effectLst>
            <a:innerShdw blurRad="63500" dir="135000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5300" lIns="70601" rIns="70601" rtlCol="0" tIns="35300"/>
          <a:lstStyle/>
          <a:p>
            <a:pPr algn="ctr"/>
            <a:endParaRPr altLang="en-US" lang="zh-CN">
              <a:latin typeface="+mj-ea"/>
              <a:ea typeface="+mj-ea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3406386" y="2449255"/>
            <a:ext cx="4837008" cy="36000"/>
          </a:xfrm>
          <a:prstGeom prst="rect">
            <a:avLst/>
          </a:prstGeom>
          <a:solidFill>
            <a:srgbClr val="0297F0"/>
          </a:solidFill>
          <a:ln>
            <a:noFill/>
          </a:ln>
          <a:effectLst>
            <a:innerShdw blurRad="63500" dir="135000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5300" lIns="70601" rIns="70601" rtlCol="0" tIns="35300"/>
          <a:lstStyle/>
          <a:p>
            <a:pPr algn="ctr"/>
            <a:endParaRPr altLang="en-US" lang="zh-CN">
              <a:latin typeface="+mj-ea"/>
              <a:ea typeface="+mj-ea"/>
            </a:endParaRPr>
          </a:p>
        </p:txBody>
      </p:sp>
      <p:sp>
        <p:nvSpPr>
          <p:cNvPr id="23" name="TextBox 5"/>
          <p:cNvSpPr txBox="1"/>
          <p:nvPr/>
        </p:nvSpPr>
        <p:spPr>
          <a:xfrm>
            <a:off x="3636918" y="2529658"/>
            <a:ext cx="4531265" cy="1533640"/>
          </a:xfrm>
          <a:prstGeom prst="rect">
            <a:avLst/>
          </a:prstGeom>
          <a:noFill/>
        </p:spPr>
        <p:txBody>
          <a:bodyPr bIns="35300" lIns="70601" rIns="70601" rtlCol="0" tIns="35300"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altLang="en-US" lang="zh-CN" sz="160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rgbClr val="808080"/>
                  </a:solidFill>
                </a:u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typeface="+mn-lt"/>
              </a:rPr>
              <a:t>点击此处添加文本信息，点击此处添加文本信息点击此处添加文本信息，点击此处添加文本信息点击此处添加文本信息，点击此处添加文本信息点击此处添加文本信息，点击此处添加文本信息点击此处添加文本信息</a:t>
            </a:r>
          </a:p>
        </p:txBody>
      </p:sp>
      <p:sp>
        <p:nvSpPr>
          <p:cNvPr id="24" name="TextBox 7"/>
          <p:cNvSpPr txBox="1"/>
          <p:nvPr/>
        </p:nvSpPr>
        <p:spPr>
          <a:xfrm>
            <a:off x="3609163" y="4423259"/>
            <a:ext cx="4559019" cy="1533640"/>
          </a:xfrm>
          <a:prstGeom prst="rect">
            <a:avLst/>
          </a:prstGeom>
          <a:noFill/>
        </p:spPr>
        <p:txBody>
          <a:bodyPr bIns="35300" lIns="70601" rIns="70601" rtlCol="0" tIns="35300"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altLang="en-US" lang="zh-CN" sz="160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rgbClr val="808080"/>
                  </a:solidFill>
                </a:u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typeface="+mn-lt"/>
              </a:rPr>
              <a:t>点击此处添加文本信息，点击此处添加文本信息点击此处添加文本信息，点击此处添加文本信息点击此处添加文本信息，点击此处添加文本信息点击此处添加文本信息，点击此处添加文本信息点击此处添加文本信息</a:t>
            </a:r>
          </a:p>
        </p:txBody>
      </p:sp>
      <p:grpSp>
        <p:nvGrpSpPr>
          <p:cNvPr id="4" name="组合 3"/>
          <p:cNvGrpSpPr/>
          <p:nvPr/>
        </p:nvGrpSpPr>
        <p:grpSpPr>
          <a:xfrm>
            <a:off x="2210960" y="1694060"/>
            <a:ext cx="1486138" cy="1486138"/>
            <a:chOff x="2243044" y="1565724"/>
            <a:chExt cx="1486138" cy="1486138"/>
          </a:xfrm>
        </p:grpSpPr>
        <p:grpSp>
          <p:nvGrpSpPr>
            <p:cNvPr id="25" name="组合 24"/>
            <p:cNvGrpSpPr/>
            <p:nvPr/>
          </p:nvGrpSpPr>
          <p:grpSpPr>
            <a:xfrm>
              <a:off x="2243044" y="1565724"/>
              <a:ext cx="1486138" cy="1486138"/>
              <a:chOff x="304800" y="673100"/>
              <a:chExt cx="4000500" cy="4000500"/>
            </a:xfrm>
            <a:effectLst>
              <a:outerShdw algn="tr" blurRad="444500" dir="8100000" dist="254000" rotWithShape="0">
                <a:prstClr val="black">
                  <a:alpha val="50000"/>
                </a:prstClr>
              </a:outerShdw>
            </a:effectLst>
          </p:grpSpPr>
          <p:sp>
            <p:nvSpPr>
              <p:cNvPr id="26" name="同心圆 25"/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fmla="val 4879" name="adj"/>
                </a:avLst>
              </a:prstGeom>
              <a:gradFill>
                <a:gsLst>
                  <a:gs pos="0">
                    <a:schemeClr val="bg1"/>
                  </a:gs>
                  <a:gs pos="55000">
                    <a:schemeClr val="bg1">
                      <a:lumMod val="9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81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b="1" lang="zh-CN">
                  <a:solidFill>
                    <a:srgbClr val="C00000"/>
                  </a:solidFill>
                  <a:latin typeface="+mj-ea"/>
                  <a:ea typeface="+mj-ea"/>
                </a:endParaRPr>
              </a:p>
            </p:txBody>
          </p:sp>
          <p:sp>
            <p:nvSpPr>
              <p:cNvPr id="27" name="椭圆 26"/>
              <p:cNvSpPr/>
              <p:nvPr/>
            </p:nvSpPr>
            <p:spPr>
              <a:xfrm>
                <a:off x="392113" y="760413"/>
                <a:ext cx="3825874" cy="3825874"/>
              </a:xfrm>
              <a:prstGeom prst="ellipse">
                <a:avLst/>
              </a:prstGeom>
              <a:solidFill>
                <a:srgbClr val="0297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b="1" lang="zh-CN">
                  <a:solidFill>
                    <a:srgbClr val="C00000"/>
                  </a:solidFill>
                  <a:latin typeface="+mj-ea"/>
                  <a:ea typeface="+mj-ea"/>
                </a:endParaRPr>
              </a:p>
            </p:txBody>
          </p:sp>
        </p:grpSp>
        <p:sp>
          <p:nvSpPr>
            <p:cNvPr id="3" name="文本框 2"/>
            <p:cNvSpPr txBox="1"/>
            <p:nvPr/>
          </p:nvSpPr>
          <p:spPr>
            <a:xfrm>
              <a:off x="2438400" y="2117558"/>
              <a:ext cx="1180060" cy="4572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b="1" lang="zh-CN" sz="24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建议一</a:t>
              </a:r>
            </a:p>
          </p:txBody>
        </p:sp>
      </p:grpSp>
      <p:grpSp>
        <p:nvGrpSpPr>
          <p:cNvPr id="5" name="组合 4"/>
          <p:cNvGrpSpPr/>
          <p:nvPr/>
        </p:nvGrpSpPr>
        <p:grpSpPr>
          <a:xfrm>
            <a:off x="8535233" y="3485380"/>
            <a:ext cx="1486138" cy="1486138"/>
            <a:chOff x="8567317" y="3357044"/>
            <a:chExt cx="1486138" cy="1486138"/>
          </a:xfrm>
        </p:grpSpPr>
        <p:grpSp>
          <p:nvGrpSpPr>
            <p:cNvPr id="29" name="组合 28"/>
            <p:cNvGrpSpPr/>
            <p:nvPr/>
          </p:nvGrpSpPr>
          <p:grpSpPr>
            <a:xfrm>
              <a:off x="8567317" y="3357044"/>
              <a:ext cx="1486138" cy="1486138"/>
              <a:chOff x="304800" y="673100"/>
              <a:chExt cx="4000500" cy="4000500"/>
            </a:xfrm>
            <a:effectLst>
              <a:outerShdw algn="tr" blurRad="444500" dir="8100000" dist="254000" rotWithShape="0">
                <a:prstClr val="black">
                  <a:alpha val="50000"/>
                </a:prstClr>
              </a:outerShdw>
            </a:effectLst>
          </p:grpSpPr>
          <p:sp>
            <p:nvSpPr>
              <p:cNvPr id="30" name="同心圆 29"/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fmla="val 4879" name="adj"/>
                </a:avLst>
              </a:prstGeom>
              <a:gradFill>
                <a:gsLst>
                  <a:gs pos="0">
                    <a:schemeClr val="bg1"/>
                  </a:gs>
                  <a:gs pos="55000">
                    <a:schemeClr val="bg1">
                      <a:lumMod val="9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81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b="1" lang="zh-CN">
                  <a:solidFill>
                    <a:srgbClr val="C00000"/>
                  </a:solidFill>
                  <a:latin typeface="+mj-ea"/>
                  <a:ea typeface="+mj-ea"/>
                </a:endParaRPr>
              </a:p>
            </p:txBody>
          </p:sp>
          <p:sp>
            <p:nvSpPr>
              <p:cNvPr id="31" name="椭圆 30"/>
              <p:cNvSpPr/>
              <p:nvPr/>
            </p:nvSpPr>
            <p:spPr>
              <a:xfrm>
                <a:off x="392113" y="760413"/>
                <a:ext cx="3825874" cy="3825874"/>
              </a:xfrm>
              <a:prstGeom prst="ellipse">
                <a:avLst/>
              </a:prstGeom>
              <a:solidFill>
                <a:srgbClr val="0297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b="1" lang="zh-CN">
                  <a:solidFill>
                    <a:srgbClr val="C00000"/>
                  </a:solidFill>
                  <a:latin typeface="+mj-ea"/>
                  <a:ea typeface="+mj-ea"/>
                </a:endParaRPr>
              </a:p>
            </p:txBody>
          </p:sp>
        </p:grpSp>
        <p:sp>
          <p:nvSpPr>
            <p:cNvPr id="33" name="文本框 32"/>
            <p:cNvSpPr txBox="1"/>
            <p:nvPr/>
          </p:nvSpPr>
          <p:spPr>
            <a:xfrm>
              <a:off x="8780138" y="3919364"/>
              <a:ext cx="1180060" cy="4572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b="1" lang="zh-CN" sz="24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建议二</a:t>
              </a:r>
            </a:p>
          </p:txBody>
        </p:sp>
      </p:grpSp>
    </p:spTree>
    <p:extLst>
      <p:ext uri="{BB962C8B-B14F-4D97-AF65-F5344CB8AC3E}">
        <p14:creationId val="1825547660"/>
      </p:ext>
    </p:extLst>
  </p:cSld>
  <p:clrMapOvr>
    <a:masterClrMapping/>
  </p:clrMapOvr>
  <mc:AlternateContent>
    <mc:Choice Requires="p14">
      <p:transition p14:dur="1200" spd="slow">
        <p14:prism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17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10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2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4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5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6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8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9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0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21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23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4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25" nodeType="afterEffect" presetClass="entr" presetID="22" presetSubtype="8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100" id="27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8" nodeType="afterGroup">
                            <p:stCondLst>
                              <p:cond delay="2100"/>
                            </p:stCondLst>
                            <p:childTnLst>
                              <p:par>
                                <p:cTn fill="hold" id="29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1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2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3" nodeType="afterGroup">
                            <p:stCondLst>
                              <p:cond delay="2600"/>
                            </p:stCondLst>
                            <p:childTnLst>
                              <p:par>
                                <p:cTn fill="hold" grpId="0" id="34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36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7" nodeType="afterGroup">
                            <p:stCondLst>
                              <p:cond delay="3100"/>
                            </p:stCondLst>
                            <p:childTnLst>
                              <p:par>
                                <p:cTn fill="hold" grpId="0" id="38" nodeType="afterEffect" presetClass="entr" presetID="22" presetSubtype="8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dur="1" fill="hold" id="3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100" id="4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"/>
      <p:bldP grpId="0" spid="12"/>
      <p:bldP grpId="0" spid="13"/>
      <p:bldP grpId="0" spid="23"/>
      <p:bldP grpId="0" spid="24"/>
    </p:bldLst>
  </p:timing>
</p:sld>
</file>

<file path=ppt/slides/slide1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7" name="组合 26"/>
          <p:cNvGrpSpPr/>
          <p:nvPr/>
        </p:nvGrpSpPr>
        <p:grpSpPr>
          <a:xfrm>
            <a:off x="5288338" y="1875498"/>
            <a:ext cx="1598762" cy="2012486"/>
            <a:chOff x="5288338" y="1875498"/>
            <a:chExt cx="1598762" cy="2012486"/>
          </a:xfrm>
        </p:grpSpPr>
        <p:grpSp>
          <p:nvGrpSpPr>
            <p:cNvPr id="4" name="组合 3"/>
            <p:cNvGrpSpPr/>
            <p:nvPr/>
          </p:nvGrpSpPr>
          <p:grpSpPr>
            <a:xfrm>
              <a:off x="5288338" y="1875498"/>
              <a:ext cx="1598762" cy="2012486"/>
              <a:chOff x="587259" y="980731"/>
              <a:chExt cx="1544387" cy="1944040"/>
            </a:xfrm>
          </p:grpSpPr>
          <p:grpSp>
            <p:nvGrpSpPr>
              <p:cNvPr id="5" name="组合 4"/>
              <p:cNvGrpSpPr/>
              <p:nvPr/>
            </p:nvGrpSpPr>
            <p:grpSpPr>
              <a:xfrm>
                <a:off x="587259" y="980731"/>
                <a:ext cx="1544387" cy="1944040"/>
                <a:chOff x="2806339" y="956606"/>
                <a:chExt cx="1215256" cy="1529737"/>
              </a:xfrm>
            </p:grpSpPr>
            <p:sp>
              <p:nvSpPr>
                <p:cNvPr id="8" name="椭圆​​ 2"/>
                <p:cNvSpPr>
                  <a:spLocks noChangeArrowheads="1"/>
                </p:cNvSpPr>
                <p:nvPr/>
              </p:nvSpPr>
              <p:spPr bwMode="auto">
                <a:xfrm>
                  <a:off x="2806339" y="956606"/>
                  <a:ext cx="1215256" cy="1529737"/>
                </a:xfrm>
                <a:custGeom>
                  <a:gdLst>
                    <a:gd fmla="*/ 0 w 1944132" name="T0"/>
                    <a:gd fmla="*/ 0 h 2448272" name="T1"/>
                    <a:gd fmla="*/ 1944132 w 1944132" name="T2"/>
                    <a:gd fmla="*/ 2448272 h 2448272" name="T3"/>
                  </a:gdLst>
                  <a:rect b="T3" l="T0" r="T2" t="T1"/>
                  <a:pathLst>
                    <a:path h="2448272" w="1944130">
                      <a:moveTo>
                        <a:pt x="972066" y="0"/>
                      </a:moveTo>
                      <a:cubicBezTo>
                        <a:pt x="1508923" y="0"/>
                        <a:pt x="1944132" y="435209"/>
                        <a:pt x="1944132" y="972066"/>
                      </a:cubicBezTo>
                      <a:cubicBezTo>
                        <a:pt x="1944132" y="1465344"/>
                        <a:pt x="1576711" y="1872807"/>
                        <a:pt x="1100480" y="1934684"/>
                      </a:cubicBezTo>
                      <a:lnTo>
                        <a:pt x="972066" y="2448272"/>
                      </a:lnTo>
                      <a:lnTo>
                        <a:pt x="843652" y="1934684"/>
                      </a:lnTo>
                      <a:cubicBezTo>
                        <a:pt x="367421" y="1872807"/>
                        <a:pt x="0" y="1465344"/>
                        <a:pt x="0" y="972066"/>
                      </a:cubicBezTo>
                      <a:cubicBezTo>
                        <a:pt x="0" y="435209"/>
                        <a:pt x="435209" y="0"/>
                        <a:pt x="972066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100000">
                      <a:srgbClr val="FCFCFC"/>
                    </a:gs>
                    <a:gs pos="0">
                      <a:srgbClr val="CCCCCC"/>
                    </a:gs>
                  </a:gsLst>
                  <a:lin ang="7200000" scaled="0"/>
                </a:gradFill>
                <a:ln w="12700">
                  <a:gradFill>
                    <a:gsLst>
                      <a:gs pos="89000">
                        <a:schemeClr val="bg1">
                          <a:lumMod val="85000"/>
                        </a:schemeClr>
                      </a:gs>
                      <a:gs pos="0">
                        <a:schemeClr val="bg1"/>
                      </a:gs>
                    </a:gsLst>
                    <a:lin ang="7200000" scaled="0"/>
                  </a:gradFill>
                </a:ln>
                <a:effectLst>
                  <a:outerShdw algn="tr" blurRad="254000" dir="8160000" dist="127000" rotWithShape="0">
                    <a:prstClr val="black">
                      <a:alpha val="34000"/>
                    </a:prstClr>
                  </a:outerShdw>
                </a:effectLst>
                <a:ex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>
                    <a:solidFill>
                      <a:prstClr val="white"/>
                    </a:solidFill>
                    <a:sym charset="0" panose="020b0604020202020204" pitchFamily="34" typeface="Arial"/>
                  </a:endParaRPr>
                </a:p>
              </p:txBody>
            </p:sp>
            <p:sp>
              <p:nvSpPr>
                <p:cNvPr id="9" name="椭圆​​ 2"/>
                <p:cNvSpPr>
                  <a:spLocks noChangeArrowheads="1"/>
                </p:cNvSpPr>
                <p:nvPr/>
              </p:nvSpPr>
              <p:spPr bwMode="auto">
                <a:xfrm>
                  <a:off x="2898682" y="1072844"/>
                  <a:ext cx="1030571" cy="1297260"/>
                </a:xfrm>
                <a:custGeom>
                  <a:gdLst>
                    <a:gd fmla="*/ 0 w 1944132" name="T0"/>
                    <a:gd fmla="*/ 0 h 2448272" name="T1"/>
                    <a:gd fmla="*/ 1944132 w 1944132" name="T2"/>
                    <a:gd fmla="*/ 2448272 h 2448272" name="T3"/>
                  </a:gdLst>
                  <a:rect b="T3" l="T0" r="T2" t="T1"/>
                  <a:pathLst>
                    <a:path h="2448272" w="1944130">
                      <a:moveTo>
                        <a:pt x="972066" y="0"/>
                      </a:moveTo>
                      <a:cubicBezTo>
                        <a:pt x="1508923" y="0"/>
                        <a:pt x="1944132" y="435209"/>
                        <a:pt x="1944132" y="972066"/>
                      </a:cubicBezTo>
                      <a:cubicBezTo>
                        <a:pt x="1944132" y="1465344"/>
                        <a:pt x="1576711" y="1872807"/>
                        <a:pt x="1100480" y="1934684"/>
                      </a:cubicBezTo>
                      <a:lnTo>
                        <a:pt x="972066" y="2448272"/>
                      </a:lnTo>
                      <a:lnTo>
                        <a:pt x="843652" y="1934684"/>
                      </a:lnTo>
                      <a:cubicBezTo>
                        <a:pt x="367421" y="1872807"/>
                        <a:pt x="0" y="1465344"/>
                        <a:pt x="0" y="972066"/>
                      </a:cubicBezTo>
                      <a:cubicBezTo>
                        <a:pt x="0" y="435209"/>
                        <a:pt x="435209" y="0"/>
                        <a:pt x="972066" y="0"/>
                      </a:cubicBezTo>
                      <a:close/>
                    </a:path>
                  </a:pathLst>
                </a:custGeom>
                <a:solidFill>
                  <a:srgbClr val="0297F0"/>
                </a:solidFill>
                <a:ln algn="ctr" cap="flat" cmpd="sng" w="25400">
                  <a:noFill/>
                  <a:prstDash val="solid"/>
                </a:ln>
                <a:effectLst>
                  <a:innerShdw blurRad="63500" dir="18660000" dist="25400">
                    <a:prstClr val="black">
                      <a:alpha val="35000"/>
                    </a:prstClr>
                  </a:innerShdw>
                </a:effectLst>
                <a:extLst/>
              </p:spPr>
              <p:txBody>
                <a:bodyPr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altLang="en-US" kern="0" lang="zh-CN">
                    <a:solidFill>
                      <a:srgbClr val="FFFFFF"/>
                    </a:solidFill>
                    <a:ea charset="-122" panose="02010600030101010101" pitchFamily="2" typeface="宋体"/>
                    <a:sym charset="0" panose="020b0604020202020204" pitchFamily="34" typeface="Arial"/>
                  </a:endParaRPr>
                </a:p>
              </p:txBody>
            </p:sp>
          </p:grpSp>
          <p:sp>
            <p:nvSpPr>
              <p:cNvPr id="7" name="TextBox 34"/>
              <p:cNvSpPr txBox="1"/>
              <p:nvPr/>
            </p:nvSpPr>
            <p:spPr>
              <a:xfrm>
                <a:off x="803077" y="1649387"/>
                <a:ext cx="1181350" cy="655115"/>
              </a:xfrm>
              <a:prstGeom prst="rect">
                <a:avLst/>
              </a:prstGeom>
              <a:noFill/>
            </p:spPr>
            <p:txBody>
              <a:bodyPr bIns="34290" lIns="68580" rIns="68580" rtlCol="0" tIns="34290" wrap="square">
                <a:spAutoFit/>
              </a:bodyPr>
              <a:lstStyle/>
              <a:p>
                <a:r>
                  <a:rPr altLang="zh-CN" lang="en-US" sz="4000">
                    <a:solidFill>
                      <a:prstClr val="white"/>
                    </a:solidFill>
                  </a:rPr>
                  <a:t>PART</a:t>
                </a:r>
              </a:p>
            </p:txBody>
          </p:sp>
        </p:grpSp>
        <p:sp>
          <p:nvSpPr>
            <p:cNvPr id="10" name="文本框 9"/>
            <p:cNvSpPr txBox="1"/>
            <p:nvPr/>
          </p:nvSpPr>
          <p:spPr>
            <a:xfrm>
              <a:off x="5740357" y="2138789"/>
              <a:ext cx="831893" cy="7010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z="4000">
                  <a:solidFill>
                    <a:schemeClr val="bg1"/>
                  </a:solidFill>
                </a:rPr>
                <a:t>04</a:t>
              </a:r>
            </a:p>
          </p:txBody>
        </p:sp>
      </p:grpSp>
      <p:grpSp>
        <p:nvGrpSpPr>
          <p:cNvPr id="29" name="组合 28"/>
          <p:cNvGrpSpPr/>
          <p:nvPr/>
        </p:nvGrpSpPr>
        <p:grpSpPr>
          <a:xfrm>
            <a:off x="3570011" y="3943973"/>
            <a:ext cx="5051978" cy="647227"/>
            <a:chOff x="3214475" y="3943973"/>
            <a:chExt cx="5051978" cy="647227"/>
          </a:xfrm>
        </p:grpSpPr>
        <p:sp>
          <p:nvSpPr>
            <p:cNvPr id="13" name="圆角矩形 12"/>
            <p:cNvSpPr/>
            <p:nvPr/>
          </p:nvSpPr>
          <p:spPr>
            <a:xfrm>
              <a:off x="3214475" y="3943973"/>
              <a:ext cx="5051978" cy="647227"/>
            </a:xfrm>
            <a:prstGeom prst="roundRect">
              <a:avLst>
                <a:gd fmla="val 26862" name="adj"/>
              </a:avLst>
            </a:prstGeom>
            <a:solidFill>
              <a:srgbClr val="0297F0"/>
            </a:solidFill>
            <a:ln w="15875">
              <a:gradFill flip="none" rotWithShape="1">
                <a:gsLst>
                  <a:gs pos="0">
                    <a:srgbClr val="C9C9C9"/>
                  </a:gs>
                  <a:gs pos="100000">
                    <a:schemeClr val="bg1"/>
                  </a:gs>
                </a:gsLst>
                <a:lin ang="2700000" scaled="1"/>
              </a:gradFill>
            </a:ln>
            <a:effectLst>
              <a:innerShdw blurRad="88900" dir="13500000" dist="381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4" name="矩形 13"/>
            <p:cNvSpPr/>
            <p:nvPr/>
          </p:nvSpPr>
          <p:spPr>
            <a:xfrm>
              <a:off x="3843180" y="4021135"/>
              <a:ext cx="4308974" cy="518160"/>
            </a:xfrm>
            <a:prstGeom prst="rect">
              <a:avLst/>
            </a:prstGeom>
            <a:effectLst>
              <a:outerShdw algn="tl" blurRad="50800" dir="2700000" dist="38100" rotWithShape="0">
                <a:prstClr val="black">
                  <a:alpha val="40000"/>
                </a:prstClr>
              </a:outerShdw>
            </a:effectLst>
          </p:spPr>
          <p:txBody>
            <a:bodyPr wrap="square">
              <a:spAutoFit/>
            </a:bodyPr>
            <a:lstStyle/>
            <a:p>
              <a:r>
                <a:rPr altLang="en-US" lang="zh-CN" sz="2800">
                  <a:solidFill>
                    <a:schemeClr val="bg1">
                      <a:lumMod val="95000"/>
                    </a:schemeClr>
                  </a:solidFill>
                  <a:latin charset="-122" panose="02000000000000000000" pitchFamily="2" typeface="方正兰亭中粗黑_GBK"/>
                  <a:ea charset="-122" panose="02000000000000000000" pitchFamily="2" typeface="方正兰亭中粗黑_GBK"/>
                </a:rPr>
                <a:t>        未来规划与展望</a:t>
              </a:r>
            </a:p>
          </p:txBody>
        </p:sp>
      </p:grpSp>
      <p:grpSp>
        <p:nvGrpSpPr>
          <p:cNvPr id="35" name="组合 34"/>
          <p:cNvGrpSpPr>
            <a:grpSpLocks noChangeAspect="1"/>
          </p:cNvGrpSpPr>
          <p:nvPr/>
        </p:nvGrpSpPr>
        <p:grpSpPr>
          <a:xfrm>
            <a:off x="10141797" y="64155"/>
            <a:ext cx="501004" cy="432000"/>
            <a:chOff x="10141797" y="7005"/>
            <a:chExt cx="1280312" cy="1103973"/>
          </a:xfrm>
        </p:grpSpPr>
        <p:grpSp>
          <p:nvGrpSpPr>
            <p:cNvPr id="31" name="组合 30"/>
            <p:cNvGrpSpPr>
              <a:grpSpLocks noChangeAspect="1"/>
            </p:cNvGrpSpPr>
            <p:nvPr/>
          </p:nvGrpSpPr>
          <p:grpSpPr>
            <a:xfrm>
              <a:off x="10141797" y="7005"/>
              <a:ext cx="1280312" cy="1103973"/>
              <a:chOff x="540674" y="2465412"/>
              <a:chExt cx="1205922" cy="1039829"/>
            </a:xfrm>
          </p:grpSpPr>
          <p:sp>
            <p:nvSpPr>
              <p:cNvPr id="32" name="六边形 31"/>
              <p:cNvSpPr/>
              <p:nvPr/>
            </p:nvSpPr>
            <p:spPr>
              <a:xfrm>
                <a:off x="540674" y="2465412"/>
                <a:ext cx="1205922" cy="1039829"/>
              </a:xfrm>
              <a:prstGeom prst="hexagon">
                <a:avLst/>
              </a:prstGeom>
              <a:gradFill flip="none" rotWithShape="1">
                <a:gsLst>
                  <a:gs pos="100000">
                    <a:srgbClr val="FCFCFC"/>
                  </a:gs>
                  <a:gs pos="0">
                    <a:srgbClr val="CCCCCC"/>
                  </a:gs>
                </a:gsLst>
                <a:lin ang="7200000" scaled="0"/>
              </a:gradFill>
              <a:ln w="12700">
                <a:gradFill>
                  <a:gsLst>
                    <a:gs pos="89000">
                      <a:schemeClr val="bg1">
                        <a:lumMod val="85000"/>
                      </a:schemeClr>
                    </a:gs>
                    <a:gs pos="0">
                      <a:schemeClr val="bg1"/>
                    </a:gs>
                  </a:gsLst>
                  <a:lin ang="7200000" scaled="0"/>
                </a:gradFill>
              </a:ln>
              <a:effectLst>
                <a:outerShdw algn="tr" blurRad="254000" dir="8160000" dist="127000" rotWithShape="0">
                  <a:prstClr val="black">
                    <a:alpha val="34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latin typeface="+mj-ea"/>
                  <a:ea typeface="+mj-ea"/>
                </a:endParaRPr>
              </a:p>
            </p:txBody>
          </p:sp>
          <p:sp>
            <p:nvSpPr>
              <p:cNvPr id="33" name="六边形 32"/>
              <p:cNvSpPr/>
              <p:nvPr/>
            </p:nvSpPr>
            <p:spPr>
              <a:xfrm>
                <a:off x="662776" y="2583551"/>
                <a:ext cx="961719" cy="829261"/>
              </a:xfrm>
              <a:prstGeom prst="hexagon">
                <a:avLst/>
              </a:prstGeom>
              <a:solidFill>
                <a:schemeClr val="bg1"/>
              </a:solidFill>
              <a:ln>
                <a:noFill/>
              </a:ln>
              <a:effectLst>
                <a:innerShdw blurRad="63500" dir="189000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 defTabSz="914400"/>
                <a:endParaRPr altLang="en-US" lang="zh-CN" sz="180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34" name="KSO_Shape"/>
            <p:cNvSpPr/>
            <p:nvPr/>
          </p:nvSpPr>
          <p:spPr bwMode="auto">
            <a:xfrm>
              <a:off x="10674962" y="375548"/>
              <a:ext cx="214537" cy="429073"/>
            </a:xfrm>
            <a:custGeom>
              <a:rect b="b" l="0" r="r" t="0"/>
              <a:pathLst>
                <a:path h="1450976" w="725488">
                  <a:moveTo>
                    <a:pt x="180975" y="543686"/>
                  </a:moveTo>
                  <a:lnTo>
                    <a:pt x="544513" y="543686"/>
                  </a:lnTo>
                  <a:lnTo>
                    <a:pt x="544513" y="785648"/>
                  </a:lnTo>
                  <a:lnTo>
                    <a:pt x="544248" y="794903"/>
                  </a:lnTo>
                  <a:lnTo>
                    <a:pt x="543187" y="804158"/>
                  </a:lnTo>
                  <a:lnTo>
                    <a:pt x="542392" y="813149"/>
                  </a:lnTo>
                  <a:lnTo>
                    <a:pt x="540536" y="822140"/>
                  </a:lnTo>
                  <a:lnTo>
                    <a:pt x="538679" y="830867"/>
                  </a:lnTo>
                  <a:lnTo>
                    <a:pt x="536293" y="839329"/>
                  </a:lnTo>
                  <a:lnTo>
                    <a:pt x="533111" y="847791"/>
                  </a:lnTo>
                  <a:lnTo>
                    <a:pt x="530194" y="856253"/>
                  </a:lnTo>
                  <a:lnTo>
                    <a:pt x="526482" y="864186"/>
                  </a:lnTo>
                  <a:lnTo>
                    <a:pt x="522504" y="871855"/>
                  </a:lnTo>
                  <a:lnTo>
                    <a:pt x="517997" y="879523"/>
                  </a:lnTo>
                  <a:lnTo>
                    <a:pt x="513224" y="886928"/>
                  </a:lnTo>
                  <a:lnTo>
                    <a:pt x="508186" y="893803"/>
                  </a:lnTo>
                  <a:lnTo>
                    <a:pt x="502882" y="900943"/>
                  </a:lnTo>
                  <a:lnTo>
                    <a:pt x="497049" y="907290"/>
                  </a:lnTo>
                  <a:lnTo>
                    <a:pt x="490950" y="913636"/>
                  </a:lnTo>
                  <a:lnTo>
                    <a:pt x="484851" y="919718"/>
                  </a:lnTo>
                  <a:lnTo>
                    <a:pt x="478222" y="925271"/>
                  </a:lnTo>
                  <a:lnTo>
                    <a:pt x="471328" y="930825"/>
                  </a:lnTo>
                  <a:lnTo>
                    <a:pt x="464169" y="935849"/>
                  </a:lnTo>
                  <a:lnTo>
                    <a:pt x="456744" y="940609"/>
                  </a:lnTo>
                  <a:lnTo>
                    <a:pt x="449054" y="944840"/>
                  </a:lnTo>
                  <a:lnTo>
                    <a:pt x="441630" y="949071"/>
                  </a:lnTo>
                  <a:lnTo>
                    <a:pt x="433145" y="952773"/>
                  </a:lnTo>
                  <a:lnTo>
                    <a:pt x="424925" y="955682"/>
                  </a:lnTo>
                  <a:lnTo>
                    <a:pt x="416705" y="958855"/>
                  </a:lnTo>
                  <a:lnTo>
                    <a:pt x="407954" y="961235"/>
                  </a:lnTo>
                  <a:lnTo>
                    <a:pt x="399204" y="963086"/>
                  </a:lnTo>
                  <a:lnTo>
                    <a:pt x="390188" y="964673"/>
                  </a:lnTo>
                  <a:lnTo>
                    <a:pt x="380908" y="965730"/>
                  </a:lnTo>
                  <a:lnTo>
                    <a:pt x="371892" y="966788"/>
                  </a:lnTo>
                  <a:lnTo>
                    <a:pt x="362612" y="966788"/>
                  </a:lnTo>
                  <a:lnTo>
                    <a:pt x="353331" y="966788"/>
                  </a:lnTo>
                  <a:lnTo>
                    <a:pt x="344050" y="965730"/>
                  </a:lnTo>
                  <a:lnTo>
                    <a:pt x="334770" y="964673"/>
                  </a:lnTo>
                  <a:lnTo>
                    <a:pt x="326019" y="963086"/>
                  </a:lnTo>
                  <a:lnTo>
                    <a:pt x="317269" y="961235"/>
                  </a:lnTo>
                  <a:lnTo>
                    <a:pt x="308518" y="958855"/>
                  </a:lnTo>
                  <a:lnTo>
                    <a:pt x="300033" y="955682"/>
                  </a:lnTo>
                  <a:lnTo>
                    <a:pt x="291813" y="952773"/>
                  </a:lnTo>
                  <a:lnTo>
                    <a:pt x="283858" y="949071"/>
                  </a:lnTo>
                  <a:lnTo>
                    <a:pt x="275903" y="944840"/>
                  </a:lnTo>
                  <a:lnTo>
                    <a:pt x="268214" y="940609"/>
                  </a:lnTo>
                  <a:lnTo>
                    <a:pt x="261054" y="935849"/>
                  </a:lnTo>
                  <a:lnTo>
                    <a:pt x="253895" y="930825"/>
                  </a:lnTo>
                  <a:lnTo>
                    <a:pt x="247001" y="925271"/>
                  </a:lnTo>
                  <a:lnTo>
                    <a:pt x="240372" y="919718"/>
                  </a:lnTo>
                  <a:lnTo>
                    <a:pt x="234008" y="913636"/>
                  </a:lnTo>
                  <a:lnTo>
                    <a:pt x="228174" y="907290"/>
                  </a:lnTo>
                  <a:lnTo>
                    <a:pt x="222341" y="900943"/>
                  </a:lnTo>
                  <a:lnTo>
                    <a:pt x="217037" y="893803"/>
                  </a:lnTo>
                  <a:lnTo>
                    <a:pt x="211999" y="886928"/>
                  </a:lnTo>
                  <a:lnTo>
                    <a:pt x="207226" y="879523"/>
                  </a:lnTo>
                  <a:lnTo>
                    <a:pt x="202984" y="871855"/>
                  </a:lnTo>
                  <a:lnTo>
                    <a:pt x="199006" y="864186"/>
                  </a:lnTo>
                  <a:lnTo>
                    <a:pt x="195294" y="856253"/>
                  </a:lnTo>
                  <a:lnTo>
                    <a:pt x="191847" y="847791"/>
                  </a:lnTo>
                  <a:lnTo>
                    <a:pt x="189195" y="839329"/>
                  </a:lnTo>
                  <a:lnTo>
                    <a:pt x="186809" y="830867"/>
                  </a:lnTo>
                  <a:lnTo>
                    <a:pt x="184422" y="822140"/>
                  </a:lnTo>
                  <a:lnTo>
                    <a:pt x="183097" y="813149"/>
                  </a:lnTo>
                  <a:lnTo>
                    <a:pt x="181771" y="804158"/>
                  </a:lnTo>
                  <a:lnTo>
                    <a:pt x="181240" y="794903"/>
                  </a:lnTo>
                  <a:lnTo>
                    <a:pt x="180975" y="785648"/>
                  </a:lnTo>
                  <a:lnTo>
                    <a:pt x="180975" y="543686"/>
                  </a:lnTo>
                  <a:close/>
                  <a:moveTo>
                    <a:pt x="60589" y="484188"/>
                  </a:moveTo>
                  <a:lnTo>
                    <a:pt x="66675" y="484453"/>
                  </a:lnTo>
                  <a:lnTo>
                    <a:pt x="72760" y="485510"/>
                  </a:lnTo>
                  <a:lnTo>
                    <a:pt x="78581" y="487096"/>
                  </a:lnTo>
                  <a:lnTo>
                    <a:pt x="84137" y="488947"/>
                  </a:lnTo>
                  <a:lnTo>
                    <a:pt x="89429" y="491591"/>
                  </a:lnTo>
                  <a:lnTo>
                    <a:pt x="94191" y="494499"/>
                  </a:lnTo>
                  <a:lnTo>
                    <a:pt x="99219" y="497935"/>
                  </a:lnTo>
                  <a:lnTo>
                    <a:pt x="103452" y="501901"/>
                  </a:lnTo>
                  <a:lnTo>
                    <a:pt x="107421" y="506131"/>
                  </a:lnTo>
                  <a:lnTo>
                    <a:pt x="110596" y="510889"/>
                  </a:lnTo>
                  <a:lnTo>
                    <a:pt x="113771" y="515912"/>
                  </a:lnTo>
                  <a:lnTo>
                    <a:pt x="116152" y="521200"/>
                  </a:lnTo>
                  <a:lnTo>
                    <a:pt x="118269" y="526487"/>
                  </a:lnTo>
                  <a:lnTo>
                    <a:pt x="119856" y="532303"/>
                  </a:lnTo>
                  <a:lnTo>
                    <a:pt x="120650" y="538383"/>
                  </a:lnTo>
                  <a:lnTo>
                    <a:pt x="121179" y="544464"/>
                  </a:lnTo>
                  <a:lnTo>
                    <a:pt x="121179" y="786095"/>
                  </a:lnTo>
                  <a:lnTo>
                    <a:pt x="121179" y="793233"/>
                  </a:lnTo>
                  <a:lnTo>
                    <a:pt x="121973" y="803807"/>
                  </a:lnTo>
                  <a:lnTo>
                    <a:pt x="123560" y="817554"/>
                  </a:lnTo>
                  <a:lnTo>
                    <a:pt x="124619" y="825750"/>
                  </a:lnTo>
                  <a:lnTo>
                    <a:pt x="126206" y="834209"/>
                  </a:lnTo>
                  <a:lnTo>
                    <a:pt x="128058" y="843462"/>
                  </a:lnTo>
                  <a:lnTo>
                    <a:pt x="130175" y="853244"/>
                  </a:lnTo>
                  <a:lnTo>
                    <a:pt x="132821" y="863290"/>
                  </a:lnTo>
                  <a:lnTo>
                    <a:pt x="136260" y="873600"/>
                  </a:lnTo>
                  <a:lnTo>
                    <a:pt x="139964" y="883910"/>
                  </a:lnTo>
                  <a:lnTo>
                    <a:pt x="144198" y="894485"/>
                  </a:lnTo>
                  <a:lnTo>
                    <a:pt x="149225" y="905588"/>
                  </a:lnTo>
                  <a:lnTo>
                    <a:pt x="154517" y="916163"/>
                  </a:lnTo>
                  <a:lnTo>
                    <a:pt x="160867" y="927002"/>
                  </a:lnTo>
                  <a:lnTo>
                    <a:pt x="164306" y="932289"/>
                  </a:lnTo>
                  <a:lnTo>
                    <a:pt x="167746" y="937577"/>
                  </a:lnTo>
                  <a:lnTo>
                    <a:pt x="171714" y="942864"/>
                  </a:lnTo>
                  <a:lnTo>
                    <a:pt x="175683" y="947887"/>
                  </a:lnTo>
                  <a:lnTo>
                    <a:pt x="179652" y="953174"/>
                  </a:lnTo>
                  <a:lnTo>
                    <a:pt x="184150" y="957933"/>
                  </a:lnTo>
                  <a:lnTo>
                    <a:pt x="188384" y="962956"/>
                  </a:lnTo>
                  <a:lnTo>
                    <a:pt x="193411" y="967714"/>
                  </a:lnTo>
                  <a:lnTo>
                    <a:pt x="198438" y="972209"/>
                  </a:lnTo>
                  <a:lnTo>
                    <a:pt x="203730" y="976967"/>
                  </a:lnTo>
                  <a:lnTo>
                    <a:pt x="209286" y="981197"/>
                  </a:lnTo>
                  <a:lnTo>
                    <a:pt x="214577" y="985427"/>
                  </a:lnTo>
                  <a:lnTo>
                    <a:pt x="220663" y="989657"/>
                  </a:lnTo>
                  <a:lnTo>
                    <a:pt x="226748" y="993622"/>
                  </a:lnTo>
                  <a:lnTo>
                    <a:pt x="233363" y="997323"/>
                  </a:lnTo>
                  <a:lnTo>
                    <a:pt x="239977" y="1001025"/>
                  </a:lnTo>
                  <a:lnTo>
                    <a:pt x="246857" y="1004461"/>
                  </a:lnTo>
                  <a:lnTo>
                    <a:pt x="254000" y="1007634"/>
                  </a:lnTo>
                  <a:lnTo>
                    <a:pt x="261673" y="1010542"/>
                  </a:lnTo>
                  <a:lnTo>
                    <a:pt x="269346" y="1013714"/>
                  </a:lnTo>
                  <a:lnTo>
                    <a:pt x="277019" y="1016093"/>
                  </a:lnTo>
                  <a:lnTo>
                    <a:pt x="285750" y="1018473"/>
                  </a:lnTo>
                  <a:lnTo>
                    <a:pt x="294217" y="1020852"/>
                  </a:lnTo>
                  <a:lnTo>
                    <a:pt x="302948" y="1022438"/>
                  </a:lnTo>
                  <a:lnTo>
                    <a:pt x="312209" y="1024024"/>
                  </a:lnTo>
                  <a:lnTo>
                    <a:pt x="321734" y="1025611"/>
                  </a:lnTo>
                  <a:lnTo>
                    <a:pt x="331523" y="1026404"/>
                  </a:lnTo>
                  <a:lnTo>
                    <a:pt x="341842" y="1027461"/>
                  </a:lnTo>
                  <a:lnTo>
                    <a:pt x="352161" y="1027726"/>
                  </a:lnTo>
                  <a:lnTo>
                    <a:pt x="362744" y="1027990"/>
                  </a:lnTo>
                  <a:lnTo>
                    <a:pt x="373857" y="1027726"/>
                  </a:lnTo>
                  <a:lnTo>
                    <a:pt x="384440" y="1027197"/>
                  </a:lnTo>
                  <a:lnTo>
                    <a:pt x="394759" y="1026404"/>
                  </a:lnTo>
                  <a:lnTo>
                    <a:pt x="404813" y="1025346"/>
                  </a:lnTo>
                  <a:lnTo>
                    <a:pt x="414602" y="1023760"/>
                  </a:lnTo>
                  <a:lnTo>
                    <a:pt x="424127" y="1022174"/>
                  </a:lnTo>
                  <a:lnTo>
                    <a:pt x="432859" y="1020059"/>
                  </a:lnTo>
                  <a:lnTo>
                    <a:pt x="441854" y="1017944"/>
                  </a:lnTo>
                  <a:lnTo>
                    <a:pt x="450321" y="1015565"/>
                  </a:lnTo>
                  <a:lnTo>
                    <a:pt x="458523" y="1012921"/>
                  </a:lnTo>
                  <a:lnTo>
                    <a:pt x="466196" y="1009749"/>
                  </a:lnTo>
                  <a:lnTo>
                    <a:pt x="473869" y="1006312"/>
                  </a:lnTo>
                  <a:lnTo>
                    <a:pt x="481013" y="1003140"/>
                  </a:lnTo>
                  <a:lnTo>
                    <a:pt x="488157" y="999438"/>
                  </a:lnTo>
                  <a:lnTo>
                    <a:pt x="494771" y="995473"/>
                  </a:lnTo>
                  <a:lnTo>
                    <a:pt x="501386" y="991507"/>
                  </a:lnTo>
                  <a:lnTo>
                    <a:pt x="507736" y="987278"/>
                  </a:lnTo>
                  <a:lnTo>
                    <a:pt x="513821" y="983048"/>
                  </a:lnTo>
                  <a:lnTo>
                    <a:pt x="519113" y="978289"/>
                  </a:lnTo>
                  <a:lnTo>
                    <a:pt x="524669" y="973795"/>
                  </a:lnTo>
                  <a:lnTo>
                    <a:pt x="530225" y="969036"/>
                  </a:lnTo>
                  <a:lnTo>
                    <a:pt x="534988" y="964013"/>
                  </a:lnTo>
                  <a:lnTo>
                    <a:pt x="540015" y="959255"/>
                  </a:lnTo>
                  <a:lnTo>
                    <a:pt x="544248" y="953967"/>
                  </a:lnTo>
                  <a:lnTo>
                    <a:pt x="548746" y="948944"/>
                  </a:lnTo>
                  <a:lnTo>
                    <a:pt x="552715" y="943657"/>
                  </a:lnTo>
                  <a:lnTo>
                    <a:pt x="556684" y="938105"/>
                  </a:lnTo>
                  <a:lnTo>
                    <a:pt x="560388" y="932554"/>
                  </a:lnTo>
                  <a:lnTo>
                    <a:pt x="564092" y="927266"/>
                  </a:lnTo>
                  <a:lnTo>
                    <a:pt x="567267" y="921715"/>
                  </a:lnTo>
                  <a:lnTo>
                    <a:pt x="573352" y="910876"/>
                  </a:lnTo>
                  <a:lnTo>
                    <a:pt x="578644" y="899772"/>
                  </a:lnTo>
                  <a:lnTo>
                    <a:pt x="583407" y="888404"/>
                  </a:lnTo>
                  <a:lnTo>
                    <a:pt x="587375" y="877830"/>
                  </a:lnTo>
                  <a:lnTo>
                    <a:pt x="591080" y="867255"/>
                  </a:lnTo>
                  <a:lnTo>
                    <a:pt x="594255" y="856416"/>
                  </a:lnTo>
                  <a:lnTo>
                    <a:pt x="596636" y="846899"/>
                  </a:lnTo>
                  <a:lnTo>
                    <a:pt x="598752" y="837117"/>
                  </a:lnTo>
                  <a:lnTo>
                    <a:pt x="600605" y="828129"/>
                  </a:lnTo>
                  <a:lnTo>
                    <a:pt x="601928" y="819934"/>
                  </a:lnTo>
                  <a:lnTo>
                    <a:pt x="602721" y="812267"/>
                  </a:lnTo>
                  <a:lnTo>
                    <a:pt x="604044" y="799577"/>
                  </a:lnTo>
                  <a:lnTo>
                    <a:pt x="604573" y="790853"/>
                  </a:lnTo>
                  <a:lnTo>
                    <a:pt x="604573" y="786095"/>
                  </a:lnTo>
                  <a:lnTo>
                    <a:pt x="604573" y="544464"/>
                  </a:lnTo>
                  <a:lnTo>
                    <a:pt x="604838" y="538383"/>
                  </a:lnTo>
                  <a:lnTo>
                    <a:pt x="605896" y="532303"/>
                  </a:lnTo>
                  <a:lnTo>
                    <a:pt x="607219" y="526487"/>
                  </a:lnTo>
                  <a:lnTo>
                    <a:pt x="609336" y="521200"/>
                  </a:lnTo>
                  <a:lnTo>
                    <a:pt x="611982" y="515912"/>
                  </a:lnTo>
                  <a:lnTo>
                    <a:pt x="614892" y="510889"/>
                  </a:lnTo>
                  <a:lnTo>
                    <a:pt x="618332" y="506131"/>
                  </a:lnTo>
                  <a:lnTo>
                    <a:pt x="622300" y="501901"/>
                  </a:lnTo>
                  <a:lnTo>
                    <a:pt x="626534" y="497935"/>
                  </a:lnTo>
                  <a:lnTo>
                    <a:pt x="631296" y="494499"/>
                  </a:lnTo>
                  <a:lnTo>
                    <a:pt x="636323" y="491591"/>
                  </a:lnTo>
                  <a:lnTo>
                    <a:pt x="641350" y="488947"/>
                  </a:lnTo>
                  <a:lnTo>
                    <a:pt x="646907" y="487096"/>
                  </a:lnTo>
                  <a:lnTo>
                    <a:pt x="652992" y="485510"/>
                  </a:lnTo>
                  <a:lnTo>
                    <a:pt x="658813" y="484453"/>
                  </a:lnTo>
                  <a:lnTo>
                    <a:pt x="664898" y="484188"/>
                  </a:lnTo>
                  <a:lnTo>
                    <a:pt x="671248" y="484453"/>
                  </a:lnTo>
                  <a:lnTo>
                    <a:pt x="677069" y="485510"/>
                  </a:lnTo>
                  <a:lnTo>
                    <a:pt x="682890" y="487096"/>
                  </a:lnTo>
                  <a:lnTo>
                    <a:pt x="688711" y="488947"/>
                  </a:lnTo>
                  <a:lnTo>
                    <a:pt x="694003" y="491591"/>
                  </a:lnTo>
                  <a:lnTo>
                    <a:pt x="698765" y="494499"/>
                  </a:lnTo>
                  <a:lnTo>
                    <a:pt x="703528" y="497935"/>
                  </a:lnTo>
                  <a:lnTo>
                    <a:pt x="708026" y="501901"/>
                  </a:lnTo>
                  <a:lnTo>
                    <a:pt x="711994" y="506131"/>
                  </a:lnTo>
                  <a:lnTo>
                    <a:pt x="715169" y="510889"/>
                  </a:lnTo>
                  <a:lnTo>
                    <a:pt x="718344" y="515912"/>
                  </a:lnTo>
                  <a:lnTo>
                    <a:pt x="720726" y="521200"/>
                  </a:lnTo>
                  <a:lnTo>
                    <a:pt x="722842" y="526487"/>
                  </a:lnTo>
                  <a:lnTo>
                    <a:pt x="724430" y="532303"/>
                  </a:lnTo>
                  <a:lnTo>
                    <a:pt x="725223" y="538383"/>
                  </a:lnTo>
                  <a:lnTo>
                    <a:pt x="725488" y="544464"/>
                  </a:lnTo>
                  <a:lnTo>
                    <a:pt x="725488" y="786095"/>
                  </a:lnTo>
                  <a:lnTo>
                    <a:pt x="725223" y="797462"/>
                  </a:lnTo>
                  <a:lnTo>
                    <a:pt x="724694" y="809095"/>
                  </a:lnTo>
                  <a:lnTo>
                    <a:pt x="723636" y="821255"/>
                  </a:lnTo>
                  <a:lnTo>
                    <a:pt x="722313" y="833681"/>
                  </a:lnTo>
                  <a:lnTo>
                    <a:pt x="720461" y="846370"/>
                  </a:lnTo>
                  <a:lnTo>
                    <a:pt x="718080" y="859853"/>
                  </a:lnTo>
                  <a:lnTo>
                    <a:pt x="714905" y="873336"/>
                  </a:lnTo>
                  <a:lnTo>
                    <a:pt x="711465" y="886554"/>
                  </a:lnTo>
                  <a:lnTo>
                    <a:pt x="707496" y="900830"/>
                  </a:lnTo>
                  <a:lnTo>
                    <a:pt x="702998" y="914312"/>
                  </a:lnTo>
                  <a:lnTo>
                    <a:pt x="698236" y="928324"/>
                  </a:lnTo>
                  <a:lnTo>
                    <a:pt x="692415" y="942335"/>
                  </a:lnTo>
                  <a:lnTo>
                    <a:pt x="686065" y="956347"/>
                  </a:lnTo>
                  <a:lnTo>
                    <a:pt x="679186" y="970094"/>
                  </a:lnTo>
                  <a:lnTo>
                    <a:pt x="671513" y="983841"/>
                  </a:lnTo>
                  <a:lnTo>
                    <a:pt x="663311" y="997323"/>
                  </a:lnTo>
                  <a:lnTo>
                    <a:pt x="658813" y="1003933"/>
                  </a:lnTo>
                  <a:lnTo>
                    <a:pt x="654315" y="1010542"/>
                  </a:lnTo>
                  <a:lnTo>
                    <a:pt x="649552" y="1017151"/>
                  </a:lnTo>
                  <a:lnTo>
                    <a:pt x="644525" y="1023496"/>
                  </a:lnTo>
                  <a:lnTo>
                    <a:pt x="639498" y="1029841"/>
                  </a:lnTo>
                  <a:lnTo>
                    <a:pt x="634207" y="1035921"/>
                  </a:lnTo>
                  <a:lnTo>
                    <a:pt x="628650" y="1042001"/>
                  </a:lnTo>
                  <a:lnTo>
                    <a:pt x="623094" y="1048082"/>
                  </a:lnTo>
                  <a:lnTo>
                    <a:pt x="617009" y="1054162"/>
                  </a:lnTo>
                  <a:lnTo>
                    <a:pt x="610923" y="1059978"/>
                  </a:lnTo>
                  <a:lnTo>
                    <a:pt x="604838" y="1065530"/>
                  </a:lnTo>
                  <a:lnTo>
                    <a:pt x="598488" y="1071082"/>
                  </a:lnTo>
                  <a:lnTo>
                    <a:pt x="591873" y="1076369"/>
                  </a:lnTo>
                  <a:lnTo>
                    <a:pt x="584730" y="1081656"/>
                  </a:lnTo>
                  <a:lnTo>
                    <a:pt x="577850" y="1086944"/>
                  </a:lnTo>
                  <a:lnTo>
                    <a:pt x="570442" y="1091702"/>
                  </a:lnTo>
                  <a:lnTo>
                    <a:pt x="563034" y="1096461"/>
                  </a:lnTo>
                  <a:lnTo>
                    <a:pt x="555096" y="1101219"/>
                  </a:lnTo>
                  <a:lnTo>
                    <a:pt x="547159" y="1105714"/>
                  </a:lnTo>
                  <a:lnTo>
                    <a:pt x="538957" y="1109944"/>
                  </a:lnTo>
                  <a:lnTo>
                    <a:pt x="530755" y="1113909"/>
                  </a:lnTo>
                  <a:lnTo>
                    <a:pt x="522288" y="1117875"/>
                  </a:lnTo>
                  <a:lnTo>
                    <a:pt x="513292" y="1121576"/>
                  </a:lnTo>
                  <a:lnTo>
                    <a:pt x="504296" y="1125277"/>
                  </a:lnTo>
                  <a:lnTo>
                    <a:pt x="495036" y="1128185"/>
                  </a:lnTo>
                  <a:lnTo>
                    <a:pt x="485246" y="1131357"/>
                  </a:lnTo>
                  <a:lnTo>
                    <a:pt x="475721" y="1134001"/>
                  </a:lnTo>
                  <a:lnTo>
                    <a:pt x="465932" y="1136909"/>
                  </a:lnTo>
                  <a:lnTo>
                    <a:pt x="455613" y="1139288"/>
                  </a:lnTo>
                  <a:lnTo>
                    <a:pt x="445029" y="1141139"/>
                  </a:lnTo>
                  <a:lnTo>
                    <a:pt x="434182" y="1142989"/>
                  </a:lnTo>
                  <a:lnTo>
                    <a:pt x="423069" y="1144840"/>
                  </a:lnTo>
                  <a:lnTo>
                    <a:pt x="423069" y="1329896"/>
                  </a:lnTo>
                  <a:lnTo>
                    <a:pt x="664898" y="1329896"/>
                  </a:lnTo>
                  <a:lnTo>
                    <a:pt x="671248" y="1330161"/>
                  </a:lnTo>
                  <a:lnTo>
                    <a:pt x="677069" y="1331218"/>
                  </a:lnTo>
                  <a:lnTo>
                    <a:pt x="682890" y="1332540"/>
                  </a:lnTo>
                  <a:lnTo>
                    <a:pt x="688711" y="1334919"/>
                  </a:lnTo>
                  <a:lnTo>
                    <a:pt x="694003" y="1337299"/>
                  </a:lnTo>
                  <a:lnTo>
                    <a:pt x="698765" y="1340207"/>
                  </a:lnTo>
                  <a:lnTo>
                    <a:pt x="703528" y="1343643"/>
                  </a:lnTo>
                  <a:lnTo>
                    <a:pt x="708026" y="1347609"/>
                  </a:lnTo>
                  <a:lnTo>
                    <a:pt x="711994" y="1351839"/>
                  </a:lnTo>
                  <a:lnTo>
                    <a:pt x="715169" y="1356862"/>
                  </a:lnTo>
                  <a:lnTo>
                    <a:pt x="718344" y="1361620"/>
                  </a:lnTo>
                  <a:lnTo>
                    <a:pt x="720726" y="1366908"/>
                  </a:lnTo>
                  <a:lnTo>
                    <a:pt x="722842" y="1372195"/>
                  </a:lnTo>
                  <a:lnTo>
                    <a:pt x="724430" y="1378011"/>
                  </a:lnTo>
                  <a:lnTo>
                    <a:pt x="725223" y="1384092"/>
                  </a:lnTo>
                  <a:lnTo>
                    <a:pt x="725488" y="1390172"/>
                  </a:lnTo>
                  <a:lnTo>
                    <a:pt x="725223" y="1396517"/>
                  </a:lnTo>
                  <a:lnTo>
                    <a:pt x="724430" y="1402333"/>
                  </a:lnTo>
                  <a:lnTo>
                    <a:pt x="722842" y="1408149"/>
                  </a:lnTo>
                  <a:lnTo>
                    <a:pt x="720726" y="1413965"/>
                  </a:lnTo>
                  <a:lnTo>
                    <a:pt x="718344" y="1419252"/>
                  </a:lnTo>
                  <a:lnTo>
                    <a:pt x="715169" y="1424011"/>
                  </a:lnTo>
                  <a:lnTo>
                    <a:pt x="711994" y="1429034"/>
                  </a:lnTo>
                  <a:lnTo>
                    <a:pt x="708026" y="1433264"/>
                  </a:lnTo>
                  <a:lnTo>
                    <a:pt x="703528" y="1436965"/>
                  </a:lnTo>
                  <a:lnTo>
                    <a:pt x="698765" y="1440402"/>
                  </a:lnTo>
                  <a:lnTo>
                    <a:pt x="694003" y="1443574"/>
                  </a:lnTo>
                  <a:lnTo>
                    <a:pt x="688711" y="1445953"/>
                  </a:lnTo>
                  <a:lnTo>
                    <a:pt x="682890" y="1448068"/>
                  </a:lnTo>
                  <a:lnTo>
                    <a:pt x="677069" y="1449654"/>
                  </a:lnTo>
                  <a:lnTo>
                    <a:pt x="671248" y="1450447"/>
                  </a:lnTo>
                  <a:lnTo>
                    <a:pt x="664898" y="1450976"/>
                  </a:lnTo>
                  <a:lnTo>
                    <a:pt x="60589" y="1450976"/>
                  </a:lnTo>
                  <a:lnTo>
                    <a:pt x="54239" y="1450447"/>
                  </a:lnTo>
                  <a:lnTo>
                    <a:pt x="48419" y="1449654"/>
                  </a:lnTo>
                  <a:lnTo>
                    <a:pt x="42598" y="1448068"/>
                  </a:lnTo>
                  <a:lnTo>
                    <a:pt x="37041" y="1445953"/>
                  </a:lnTo>
                  <a:lnTo>
                    <a:pt x="31750" y="1443574"/>
                  </a:lnTo>
                  <a:lnTo>
                    <a:pt x="26723" y="1440402"/>
                  </a:lnTo>
                  <a:lnTo>
                    <a:pt x="21960" y="1436965"/>
                  </a:lnTo>
                  <a:lnTo>
                    <a:pt x="17727" y="1433264"/>
                  </a:lnTo>
                  <a:lnTo>
                    <a:pt x="13758" y="1429034"/>
                  </a:lnTo>
                  <a:lnTo>
                    <a:pt x="10319" y="1424011"/>
                  </a:lnTo>
                  <a:lnTo>
                    <a:pt x="7408" y="1419252"/>
                  </a:lnTo>
                  <a:lnTo>
                    <a:pt x="5027" y="1413965"/>
                  </a:lnTo>
                  <a:lnTo>
                    <a:pt x="2646" y="1408149"/>
                  </a:lnTo>
                  <a:lnTo>
                    <a:pt x="1323" y="1402333"/>
                  </a:lnTo>
                  <a:lnTo>
                    <a:pt x="264" y="1396517"/>
                  </a:lnTo>
                  <a:lnTo>
                    <a:pt x="0" y="1390172"/>
                  </a:lnTo>
                  <a:lnTo>
                    <a:pt x="264" y="1384092"/>
                  </a:lnTo>
                  <a:lnTo>
                    <a:pt x="1323" y="1378011"/>
                  </a:lnTo>
                  <a:lnTo>
                    <a:pt x="2646" y="1372195"/>
                  </a:lnTo>
                  <a:lnTo>
                    <a:pt x="5027" y="1366908"/>
                  </a:lnTo>
                  <a:lnTo>
                    <a:pt x="7408" y="1361620"/>
                  </a:lnTo>
                  <a:lnTo>
                    <a:pt x="10319" y="1356862"/>
                  </a:lnTo>
                  <a:lnTo>
                    <a:pt x="13758" y="1351839"/>
                  </a:lnTo>
                  <a:lnTo>
                    <a:pt x="17727" y="1347609"/>
                  </a:lnTo>
                  <a:lnTo>
                    <a:pt x="21960" y="1343643"/>
                  </a:lnTo>
                  <a:lnTo>
                    <a:pt x="26723" y="1340207"/>
                  </a:lnTo>
                  <a:lnTo>
                    <a:pt x="31750" y="1337299"/>
                  </a:lnTo>
                  <a:lnTo>
                    <a:pt x="37041" y="1334919"/>
                  </a:lnTo>
                  <a:lnTo>
                    <a:pt x="42598" y="1332540"/>
                  </a:lnTo>
                  <a:lnTo>
                    <a:pt x="48419" y="1331218"/>
                  </a:lnTo>
                  <a:lnTo>
                    <a:pt x="54239" y="1330161"/>
                  </a:lnTo>
                  <a:lnTo>
                    <a:pt x="60589" y="1329896"/>
                  </a:lnTo>
                  <a:lnTo>
                    <a:pt x="302419" y="1329896"/>
                  </a:lnTo>
                  <a:lnTo>
                    <a:pt x="302419" y="1144840"/>
                  </a:lnTo>
                  <a:lnTo>
                    <a:pt x="291571" y="1142989"/>
                  </a:lnTo>
                  <a:lnTo>
                    <a:pt x="280459" y="1141139"/>
                  </a:lnTo>
                  <a:lnTo>
                    <a:pt x="270140" y="1139288"/>
                  </a:lnTo>
                  <a:lnTo>
                    <a:pt x="259821" y="1136909"/>
                  </a:lnTo>
                  <a:lnTo>
                    <a:pt x="250032" y="1134001"/>
                  </a:lnTo>
                  <a:lnTo>
                    <a:pt x="240242" y="1131357"/>
                  </a:lnTo>
                  <a:lnTo>
                    <a:pt x="230452" y="1128185"/>
                  </a:lnTo>
                  <a:lnTo>
                    <a:pt x="221457" y="1125277"/>
                  </a:lnTo>
                  <a:lnTo>
                    <a:pt x="212196" y="1121576"/>
                  </a:lnTo>
                  <a:lnTo>
                    <a:pt x="203465" y="1117875"/>
                  </a:lnTo>
                  <a:lnTo>
                    <a:pt x="194734" y="1113909"/>
                  </a:lnTo>
                  <a:lnTo>
                    <a:pt x="186532" y="1109944"/>
                  </a:lnTo>
                  <a:lnTo>
                    <a:pt x="178329" y="1105714"/>
                  </a:lnTo>
                  <a:lnTo>
                    <a:pt x="170392" y="1101219"/>
                  </a:lnTo>
                  <a:lnTo>
                    <a:pt x="162454" y="1096461"/>
                  </a:lnTo>
                  <a:lnTo>
                    <a:pt x="155310" y="1091702"/>
                  </a:lnTo>
                  <a:lnTo>
                    <a:pt x="147902" y="1086944"/>
                  </a:lnTo>
                  <a:lnTo>
                    <a:pt x="140758" y="1081656"/>
                  </a:lnTo>
                  <a:lnTo>
                    <a:pt x="133879" y="1076369"/>
                  </a:lnTo>
                  <a:lnTo>
                    <a:pt x="127264" y="1071082"/>
                  </a:lnTo>
                  <a:lnTo>
                    <a:pt x="120650" y="1065530"/>
                  </a:lnTo>
                  <a:lnTo>
                    <a:pt x="114564" y="1059978"/>
                  </a:lnTo>
                  <a:lnTo>
                    <a:pt x="108479" y="1054162"/>
                  </a:lnTo>
                  <a:lnTo>
                    <a:pt x="102394" y="1048082"/>
                  </a:lnTo>
                  <a:lnTo>
                    <a:pt x="97102" y="1042001"/>
                  </a:lnTo>
                  <a:lnTo>
                    <a:pt x="91546" y="1035921"/>
                  </a:lnTo>
                  <a:lnTo>
                    <a:pt x="85989" y="1029841"/>
                  </a:lnTo>
                  <a:lnTo>
                    <a:pt x="81227" y="1023496"/>
                  </a:lnTo>
                  <a:lnTo>
                    <a:pt x="75935" y="1017151"/>
                  </a:lnTo>
                  <a:lnTo>
                    <a:pt x="71437" y="1010542"/>
                  </a:lnTo>
                  <a:lnTo>
                    <a:pt x="66675" y="1003933"/>
                  </a:lnTo>
                  <a:lnTo>
                    <a:pt x="62177" y="997323"/>
                  </a:lnTo>
                  <a:lnTo>
                    <a:pt x="53975" y="983841"/>
                  </a:lnTo>
                  <a:lnTo>
                    <a:pt x="46302" y="970094"/>
                  </a:lnTo>
                  <a:lnTo>
                    <a:pt x="39687" y="956347"/>
                  </a:lnTo>
                  <a:lnTo>
                    <a:pt x="33337" y="942335"/>
                  </a:lnTo>
                  <a:lnTo>
                    <a:pt x="27516" y="928324"/>
                  </a:lnTo>
                  <a:lnTo>
                    <a:pt x="22489" y="914312"/>
                  </a:lnTo>
                  <a:lnTo>
                    <a:pt x="17991" y="900830"/>
                  </a:lnTo>
                  <a:lnTo>
                    <a:pt x="14023" y="886554"/>
                  </a:lnTo>
                  <a:lnTo>
                    <a:pt x="10583" y="873336"/>
                  </a:lnTo>
                  <a:lnTo>
                    <a:pt x="7673" y="859853"/>
                  </a:lnTo>
                  <a:lnTo>
                    <a:pt x="5291" y="846370"/>
                  </a:lnTo>
                  <a:lnTo>
                    <a:pt x="3439" y="833681"/>
                  </a:lnTo>
                  <a:lnTo>
                    <a:pt x="1852" y="821255"/>
                  </a:lnTo>
                  <a:lnTo>
                    <a:pt x="1058" y="809095"/>
                  </a:lnTo>
                  <a:lnTo>
                    <a:pt x="264" y="797462"/>
                  </a:lnTo>
                  <a:lnTo>
                    <a:pt x="0" y="786095"/>
                  </a:lnTo>
                  <a:lnTo>
                    <a:pt x="0" y="544464"/>
                  </a:lnTo>
                  <a:lnTo>
                    <a:pt x="264" y="538383"/>
                  </a:lnTo>
                  <a:lnTo>
                    <a:pt x="1323" y="532303"/>
                  </a:lnTo>
                  <a:lnTo>
                    <a:pt x="2646" y="526487"/>
                  </a:lnTo>
                  <a:lnTo>
                    <a:pt x="5027" y="521200"/>
                  </a:lnTo>
                  <a:lnTo>
                    <a:pt x="7408" y="515912"/>
                  </a:lnTo>
                  <a:lnTo>
                    <a:pt x="10319" y="510889"/>
                  </a:lnTo>
                  <a:lnTo>
                    <a:pt x="13758" y="506131"/>
                  </a:lnTo>
                  <a:lnTo>
                    <a:pt x="17727" y="501901"/>
                  </a:lnTo>
                  <a:lnTo>
                    <a:pt x="21960" y="497935"/>
                  </a:lnTo>
                  <a:lnTo>
                    <a:pt x="26723" y="494499"/>
                  </a:lnTo>
                  <a:lnTo>
                    <a:pt x="31750" y="491591"/>
                  </a:lnTo>
                  <a:lnTo>
                    <a:pt x="37041" y="488947"/>
                  </a:lnTo>
                  <a:lnTo>
                    <a:pt x="42598" y="487096"/>
                  </a:lnTo>
                  <a:lnTo>
                    <a:pt x="48419" y="485510"/>
                  </a:lnTo>
                  <a:lnTo>
                    <a:pt x="54239" y="484453"/>
                  </a:lnTo>
                  <a:lnTo>
                    <a:pt x="60589" y="484188"/>
                  </a:lnTo>
                  <a:close/>
                  <a:moveTo>
                    <a:pt x="362612" y="0"/>
                  </a:moveTo>
                  <a:lnTo>
                    <a:pt x="372158" y="265"/>
                  </a:lnTo>
                  <a:lnTo>
                    <a:pt x="381438" y="1058"/>
                  </a:lnTo>
                  <a:lnTo>
                    <a:pt x="390454" y="2116"/>
                  </a:lnTo>
                  <a:lnTo>
                    <a:pt x="399204" y="3967"/>
                  </a:lnTo>
                  <a:lnTo>
                    <a:pt x="408219" y="5553"/>
                  </a:lnTo>
                  <a:lnTo>
                    <a:pt x="416705" y="8198"/>
                  </a:lnTo>
                  <a:lnTo>
                    <a:pt x="424925" y="11107"/>
                  </a:lnTo>
                  <a:lnTo>
                    <a:pt x="433145" y="14280"/>
                  </a:lnTo>
                  <a:lnTo>
                    <a:pt x="441630" y="17982"/>
                  </a:lnTo>
                  <a:lnTo>
                    <a:pt x="449054" y="21949"/>
                  </a:lnTo>
                  <a:lnTo>
                    <a:pt x="456744" y="26444"/>
                  </a:lnTo>
                  <a:lnTo>
                    <a:pt x="464169" y="30939"/>
                  </a:lnTo>
                  <a:lnTo>
                    <a:pt x="471328" y="36228"/>
                  </a:lnTo>
                  <a:lnTo>
                    <a:pt x="478222" y="41253"/>
                  </a:lnTo>
                  <a:lnTo>
                    <a:pt x="484851" y="47070"/>
                  </a:lnTo>
                  <a:lnTo>
                    <a:pt x="490950" y="53152"/>
                  </a:lnTo>
                  <a:lnTo>
                    <a:pt x="497049" y="59234"/>
                  </a:lnTo>
                  <a:lnTo>
                    <a:pt x="502882" y="66110"/>
                  </a:lnTo>
                  <a:lnTo>
                    <a:pt x="508186" y="72721"/>
                  </a:lnTo>
                  <a:lnTo>
                    <a:pt x="513224" y="80125"/>
                  </a:lnTo>
                  <a:lnTo>
                    <a:pt x="517997" y="87265"/>
                  </a:lnTo>
                  <a:lnTo>
                    <a:pt x="522504" y="94934"/>
                  </a:lnTo>
                  <a:lnTo>
                    <a:pt x="526482" y="102602"/>
                  </a:lnTo>
                  <a:lnTo>
                    <a:pt x="530194" y="110800"/>
                  </a:lnTo>
                  <a:lnTo>
                    <a:pt x="533111" y="118998"/>
                  </a:lnTo>
                  <a:lnTo>
                    <a:pt x="536293" y="127195"/>
                  </a:lnTo>
                  <a:lnTo>
                    <a:pt x="538679" y="136186"/>
                  </a:lnTo>
                  <a:lnTo>
                    <a:pt x="540536" y="144648"/>
                  </a:lnTo>
                  <a:lnTo>
                    <a:pt x="542392" y="153903"/>
                  </a:lnTo>
                  <a:lnTo>
                    <a:pt x="543187" y="162630"/>
                  </a:lnTo>
                  <a:lnTo>
                    <a:pt x="544248" y="172150"/>
                  </a:lnTo>
                  <a:lnTo>
                    <a:pt x="544513" y="181141"/>
                  </a:lnTo>
                  <a:lnTo>
                    <a:pt x="544513" y="483394"/>
                  </a:lnTo>
                  <a:lnTo>
                    <a:pt x="180975" y="483394"/>
                  </a:lnTo>
                  <a:lnTo>
                    <a:pt x="180975" y="181141"/>
                  </a:lnTo>
                  <a:lnTo>
                    <a:pt x="181240" y="172150"/>
                  </a:lnTo>
                  <a:lnTo>
                    <a:pt x="181771" y="162630"/>
                  </a:lnTo>
                  <a:lnTo>
                    <a:pt x="183097" y="153903"/>
                  </a:lnTo>
                  <a:lnTo>
                    <a:pt x="184422" y="144648"/>
                  </a:lnTo>
                  <a:lnTo>
                    <a:pt x="186809" y="136186"/>
                  </a:lnTo>
                  <a:lnTo>
                    <a:pt x="189195" y="127195"/>
                  </a:lnTo>
                  <a:lnTo>
                    <a:pt x="191847" y="118998"/>
                  </a:lnTo>
                  <a:lnTo>
                    <a:pt x="195294" y="110800"/>
                  </a:lnTo>
                  <a:lnTo>
                    <a:pt x="199006" y="102602"/>
                  </a:lnTo>
                  <a:lnTo>
                    <a:pt x="202984" y="94934"/>
                  </a:lnTo>
                  <a:lnTo>
                    <a:pt x="207226" y="87265"/>
                  </a:lnTo>
                  <a:lnTo>
                    <a:pt x="211999" y="80125"/>
                  </a:lnTo>
                  <a:lnTo>
                    <a:pt x="217037" y="72721"/>
                  </a:lnTo>
                  <a:lnTo>
                    <a:pt x="222341" y="66110"/>
                  </a:lnTo>
                  <a:lnTo>
                    <a:pt x="228174" y="59234"/>
                  </a:lnTo>
                  <a:lnTo>
                    <a:pt x="234008" y="53152"/>
                  </a:lnTo>
                  <a:lnTo>
                    <a:pt x="240372" y="47070"/>
                  </a:lnTo>
                  <a:lnTo>
                    <a:pt x="247266" y="41253"/>
                  </a:lnTo>
                  <a:lnTo>
                    <a:pt x="253895" y="36228"/>
                  </a:lnTo>
                  <a:lnTo>
                    <a:pt x="261054" y="30939"/>
                  </a:lnTo>
                  <a:lnTo>
                    <a:pt x="268479" y="26444"/>
                  </a:lnTo>
                  <a:lnTo>
                    <a:pt x="275903" y="21949"/>
                  </a:lnTo>
                  <a:lnTo>
                    <a:pt x="283858" y="17982"/>
                  </a:lnTo>
                  <a:lnTo>
                    <a:pt x="291813" y="14280"/>
                  </a:lnTo>
                  <a:lnTo>
                    <a:pt x="300033" y="11107"/>
                  </a:lnTo>
                  <a:lnTo>
                    <a:pt x="308518" y="8198"/>
                  </a:lnTo>
                  <a:lnTo>
                    <a:pt x="317269" y="5553"/>
                  </a:lnTo>
                  <a:lnTo>
                    <a:pt x="326019" y="3967"/>
                  </a:lnTo>
                  <a:lnTo>
                    <a:pt x="334770" y="2116"/>
                  </a:lnTo>
                  <a:lnTo>
                    <a:pt x="344050" y="1058"/>
                  </a:lnTo>
                  <a:lnTo>
                    <a:pt x="353331" y="265"/>
                  </a:lnTo>
                  <a:lnTo>
                    <a:pt x="362612" y="0"/>
                  </a:lnTo>
                  <a:close/>
                </a:path>
              </a:pathLst>
            </a:custGeom>
            <a:solidFill>
              <a:srgbClr val="0297F0"/>
            </a:solidFill>
            <a:ln>
              <a:noFill/>
            </a:ln>
            <a:extLst/>
          </p:spPr>
          <p:txBody>
            <a:bodyPr anchor="ctr">
              <a:scene3d>
                <a:camera prst="orthographicFront"/>
                <a:lightRig dir="t" rig="threePt"/>
              </a:scene3d>
              <a:sp3d>
                <a:contourClr>
                  <a:srgbClr val="FFFFFF"/>
                </a:contourClr>
              </a:sp3d>
            </a:bodyPr>
            <a:lstStyle>
              <a:defPPr>
                <a:defRPr lang="zh-CN"/>
              </a:defPPr>
              <a:lvl1pPr algn="l" eaLnBrk="0" fontAlgn="base" hangingPunct="0" rtl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1pPr>
              <a:lvl2pPr algn="l" eaLnBrk="0" fontAlgn="base" hangingPunct="0" marL="457200" rtl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2pPr>
              <a:lvl3pPr algn="l" eaLnBrk="0" fontAlgn="base" hangingPunct="0" marL="914400" rtl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3pPr>
              <a:lvl4pPr algn="l" eaLnBrk="0" fontAlgn="base" hangingPunct="0" marL="1371600" rtl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4pPr>
              <a:lvl5pPr algn="l" eaLnBrk="0" fontAlgn="base" hangingPunct="0" marL="1828800" rtl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5pPr>
              <a:lvl6pPr algn="l" defTabSz="914400" eaLnBrk="1" hangingPunct="1" latinLnBrk="0" marL="2286000" rtl="0"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6pPr>
              <a:lvl7pPr algn="l" defTabSz="914400" eaLnBrk="1" hangingPunct="1" latinLnBrk="0" marL="2743200" rtl="0"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7pPr>
              <a:lvl8pPr algn="l" defTabSz="914400" eaLnBrk="1" hangingPunct="1" latinLnBrk="0" marL="3200400" rtl="0"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8pPr>
              <a:lvl9pPr algn="l" defTabSz="914400" eaLnBrk="1" hangingPunct="1" latinLnBrk="0" marL="3657600" rtl="0"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9pPr>
            </a:lstStyle>
            <a:p>
              <a:pPr algn="ctr">
                <a:defRPr/>
              </a:pPr>
              <a:endParaRPr altLang="en-US" lang="zh-CN">
                <a:solidFill>
                  <a:srgbClr val="FFFFFF"/>
                </a:solidFill>
              </a:endParaRPr>
            </a:p>
          </p:txBody>
        </p:sp>
      </p:grpSp>
      <p:grpSp>
        <p:nvGrpSpPr>
          <p:cNvPr id="2" name="组合 1"/>
          <p:cNvGrpSpPr/>
          <p:nvPr/>
        </p:nvGrpSpPr>
        <p:grpSpPr>
          <a:xfrm>
            <a:off x="9415655" y="64155"/>
            <a:ext cx="501004" cy="432000"/>
            <a:chOff x="9415655" y="64155"/>
            <a:chExt cx="501004" cy="432000"/>
          </a:xfrm>
        </p:grpSpPr>
        <p:grpSp>
          <p:nvGrpSpPr>
            <p:cNvPr id="52" name="组合 51"/>
            <p:cNvGrpSpPr/>
            <p:nvPr/>
          </p:nvGrpSpPr>
          <p:grpSpPr>
            <a:xfrm>
              <a:off x="9415655" y="64155"/>
              <a:ext cx="501004" cy="432000"/>
              <a:chOff x="540674" y="2478267"/>
              <a:chExt cx="1205922" cy="1039829"/>
            </a:xfrm>
          </p:grpSpPr>
          <p:sp>
            <p:nvSpPr>
              <p:cNvPr id="53" name="六边形 52"/>
              <p:cNvSpPr/>
              <p:nvPr/>
            </p:nvSpPr>
            <p:spPr>
              <a:xfrm>
                <a:off x="540674" y="2478267"/>
                <a:ext cx="1205922" cy="1039829"/>
              </a:xfrm>
              <a:prstGeom prst="hexagon">
                <a:avLst/>
              </a:prstGeom>
              <a:gradFill flip="none" rotWithShape="1">
                <a:gsLst>
                  <a:gs pos="100000">
                    <a:srgbClr val="FCFCFC"/>
                  </a:gs>
                  <a:gs pos="0">
                    <a:srgbClr val="CCCCCC"/>
                  </a:gs>
                </a:gsLst>
                <a:lin ang="7200000" scaled="0"/>
              </a:gradFill>
              <a:ln w="12700">
                <a:gradFill>
                  <a:gsLst>
                    <a:gs pos="89000">
                      <a:schemeClr val="bg1">
                        <a:lumMod val="85000"/>
                      </a:schemeClr>
                    </a:gs>
                    <a:gs pos="0">
                      <a:schemeClr val="bg1"/>
                    </a:gs>
                  </a:gsLst>
                  <a:lin ang="7200000" scaled="0"/>
                </a:gradFill>
              </a:ln>
              <a:effectLst>
                <a:outerShdw algn="tr" blurRad="254000" dir="8160000" dist="127000" rotWithShape="0">
                  <a:prstClr val="black">
                    <a:alpha val="34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latin typeface="+mj-ea"/>
                  <a:ea typeface="+mj-ea"/>
                </a:endParaRPr>
              </a:p>
            </p:txBody>
          </p:sp>
          <p:sp>
            <p:nvSpPr>
              <p:cNvPr id="54" name="六边形 53"/>
              <p:cNvSpPr/>
              <p:nvPr/>
            </p:nvSpPr>
            <p:spPr>
              <a:xfrm>
                <a:off x="662776" y="2583551"/>
                <a:ext cx="961719" cy="829261"/>
              </a:xfrm>
              <a:prstGeom prst="hexagon">
                <a:avLst/>
              </a:prstGeom>
              <a:solidFill>
                <a:schemeClr val="bg1"/>
              </a:solidFill>
              <a:ln>
                <a:noFill/>
              </a:ln>
              <a:effectLst>
                <a:innerShdw blurRad="63500" dir="189000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 defTabSz="914400"/>
                <a:endParaRPr altLang="en-US" lang="zh-CN" sz="180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55" name="组合 54"/>
            <p:cNvGrpSpPr/>
            <p:nvPr/>
          </p:nvGrpSpPr>
          <p:grpSpPr>
            <a:xfrm>
              <a:off x="9591949" y="188756"/>
              <a:ext cx="187686" cy="176058"/>
              <a:chOff x="3108756" y="2110160"/>
              <a:chExt cx="745081" cy="698920"/>
            </a:xfrm>
            <a:solidFill>
              <a:schemeClr val="bg1"/>
            </a:solidFill>
          </p:grpSpPr>
          <p:sp>
            <p:nvSpPr>
              <p:cNvPr id="56" name="Freeform 489"/>
              <p:cNvSpPr/>
              <p:nvPr/>
            </p:nvSpPr>
            <p:spPr bwMode="auto">
              <a:xfrm>
                <a:off x="3608602" y="2110160"/>
                <a:ext cx="245235" cy="303659"/>
              </a:xfrm>
              <a:custGeom>
                <a:gdLst>
                  <a:gd fmla="*/ 248 w 340" name="T0"/>
                  <a:gd fmla="*/ 0 h 421" name="T1"/>
                  <a:gd fmla="*/ 0 w 340" name="T2"/>
                  <a:gd fmla="*/ 357 h 421" name="T3"/>
                  <a:gd fmla="*/ 94 w 340" name="T4"/>
                  <a:gd fmla="*/ 421 h 421" name="T5"/>
                  <a:gd fmla="*/ 340 w 340" name="T6"/>
                  <a:gd fmla="*/ 66 h 421" name="T7"/>
                  <a:gd fmla="*/ 248 w 340" name="T8"/>
                  <a:gd fmla="*/ 0 h 421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421" w="340">
                    <a:moveTo>
                      <a:pt x="248" y="0"/>
                    </a:moveTo>
                    <a:lnTo>
                      <a:pt x="0" y="357"/>
                    </a:lnTo>
                    <a:lnTo>
                      <a:pt x="94" y="421"/>
                    </a:lnTo>
                    <a:lnTo>
                      <a:pt x="340" y="66"/>
                    </a:lnTo>
                    <a:lnTo>
                      <a:pt x="248" y="0"/>
                    </a:lnTo>
                    <a:close/>
                  </a:path>
                </a:pathLst>
              </a:custGeom>
              <a:grpFill/>
              <a:ln>
                <a:solidFill>
                  <a:srgbClr val="0297F0"/>
                </a:solidFill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57" name="Freeform 490"/>
              <p:cNvSpPr/>
              <p:nvPr/>
            </p:nvSpPr>
            <p:spPr bwMode="auto">
              <a:xfrm>
                <a:off x="3584800" y="2379197"/>
                <a:ext cx="81505" cy="68522"/>
              </a:xfrm>
              <a:custGeom>
                <a:gdLst>
                  <a:gd fmla="*/ 14 w 113" name="T0"/>
                  <a:gd fmla="*/ 12 h 95" name="T1"/>
                  <a:gd fmla="*/ 0 w 113" name="T2"/>
                  <a:gd fmla="*/ 33 h 95" name="T3"/>
                  <a:gd fmla="*/ 14 w 113" name="T4"/>
                  <a:gd fmla="*/ 43 h 95" name="T5"/>
                  <a:gd fmla="*/ 26 w 113" name="T6"/>
                  <a:gd fmla="*/ 52 h 95" name="T7"/>
                  <a:gd fmla="*/ 90 w 113" name="T8"/>
                  <a:gd fmla="*/ 95 h 95" name="T9"/>
                  <a:gd fmla="*/ 113 w 113" name="T10"/>
                  <a:gd fmla="*/ 62 h 95" name="T11"/>
                  <a:gd fmla="*/ 23 w 113" name="T12"/>
                  <a:gd fmla="*/ 0 h 95" name="T13"/>
                  <a:gd fmla="*/ 14 w 113" name="T14"/>
                  <a:gd fmla="*/ 12 h 95" name="T1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b="b" l="0" r="r" t="0"/>
                <a:pathLst>
                  <a:path h="95" w="113">
                    <a:moveTo>
                      <a:pt x="14" y="12"/>
                    </a:moveTo>
                    <a:lnTo>
                      <a:pt x="0" y="33"/>
                    </a:lnTo>
                    <a:lnTo>
                      <a:pt x="14" y="43"/>
                    </a:lnTo>
                    <a:lnTo>
                      <a:pt x="26" y="52"/>
                    </a:lnTo>
                    <a:lnTo>
                      <a:pt x="90" y="95"/>
                    </a:lnTo>
                    <a:lnTo>
                      <a:pt x="113" y="62"/>
                    </a:lnTo>
                    <a:lnTo>
                      <a:pt x="23" y="0"/>
                    </a:lnTo>
                    <a:lnTo>
                      <a:pt x="14" y="12"/>
                    </a:lnTo>
                    <a:close/>
                  </a:path>
                </a:pathLst>
              </a:custGeom>
              <a:grpFill/>
              <a:ln>
                <a:solidFill>
                  <a:srgbClr val="0297F0"/>
                </a:solidFill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58" name="Freeform 491"/>
              <p:cNvSpPr/>
              <p:nvPr/>
            </p:nvSpPr>
            <p:spPr bwMode="auto">
              <a:xfrm>
                <a:off x="3463625" y="2415261"/>
                <a:ext cx="177435" cy="226482"/>
              </a:xfrm>
              <a:custGeom>
                <a:gdLst>
                  <a:gd fmla="*/ 66 w 104" name="T0"/>
                  <a:gd fmla="*/ 0 h 133" name="T1"/>
                  <a:gd fmla="*/ 60 w 104" name="T2"/>
                  <a:gd fmla="*/ 8 h 133" name="T3"/>
                  <a:gd fmla="*/ 59 w 104" name="T4"/>
                  <a:gd fmla="*/ 10 h 133" name="T5"/>
                  <a:gd fmla="*/ 11 w 104" name="T6"/>
                  <a:gd fmla="*/ 29 h 133" name="T7"/>
                  <a:gd fmla="*/ 0 w 104" name="T8"/>
                  <a:gd fmla="*/ 129 h 133" name="T9"/>
                  <a:gd fmla="*/ 37 w 104" name="T10"/>
                  <a:gd fmla="*/ 76 h 133" name="T11"/>
                  <a:gd fmla="*/ 37 w 104" name="T12"/>
                  <a:gd fmla="*/ 51 h 133" name="T13"/>
                  <a:gd fmla="*/ 60 w 104" name="T14"/>
                  <a:gd fmla="*/ 43 h 133" name="T15"/>
                  <a:gd fmla="*/ 63 w 104" name="T16"/>
                  <a:gd fmla="*/ 44 h 133" name="T17"/>
                  <a:gd fmla="*/ 66 w 104" name="T18"/>
                  <a:gd fmla="*/ 71 h 133" name="T19"/>
                  <a:gd fmla="*/ 60 w 104" name="T20"/>
                  <a:gd fmla="*/ 77 h 133" name="T21"/>
                  <a:gd fmla="*/ 42 w 104" name="T22"/>
                  <a:gd fmla="*/ 80 h 133" name="T23"/>
                  <a:gd fmla="*/ 6 w 104" name="T24"/>
                  <a:gd fmla="*/ 133 h 133" name="T25"/>
                  <a:gd fmla="*/ 54 w 104" name="T26"/>
                  <a:gd fmla="*/ 109 h 133" name="T27"/>
                  <a:gd fmla="*/ 60 w 104" name="T28"/>
                  <a:gd fmla="*/ 106 h 133" name="T29"/>
                  <a:gd fmla="*/ 77 w 104" name="T30"/>
                  <a:gd fmla="*/ 98 h 133" name="T31"/>
                  <a:gd fmla="*/ 96 w 104" name="T32"/>
                  <a:gd fmla="*/ 88 h 133" name="T33"/>
                  <a:gd fmla="*/ 97 w 104" name="T34"/>
                  <a:gd fmla="*/ 37 h 133" name="T35"/>
                  <a:gd fmla="*/ 104 w 104" name="T36"/>
                  <a:gd fmla="*/ 26 h 133" name="T37"/>
                  <a:gd fmla="*/ 77 w 104" name="T38"/>
                  <a:gd fmla="*/ 7 h 133" name="T39"/>
                  <a:gd fmla="*/ 66 w 104" name="T40"/>
                  <a:gd fmla="*/ 0 h 133" name="T4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b="b" l="0" r="r" t="0"/>
                <a:pathLst>
                  <a:path h="133" w="104">
                    <a:moveTo>
                      <a:pt x="66" y="0"/>
                    </a:moveTo>
                    <a:cubicBezTo>
                      <a:pt x="60" y="8"/>
                      <a:pt x="60" y="8"/>
                      <a:pt x="60" y="8"/>
                    </a:cubicBezTo>
                    <a:cubicBezTo>
                      <a:pt x="59" y="10"/>
                      <a:pt x="59" y="10"/>
                      <a:pt x="59" y="10"/>
                    </a:cubicBezTo>
                    <a:cubicBezTo>
                      <a:pt x="11" y="29"/>
                      <a:pt x="11" y="29"/>
                      <a:pt x="11" y="29"/>
                    </a:cubicBezTo>
                    <a:cubicBezTo>
                      <a:pt x="0" y="129"/>
                      <a:pt x="0" y="129"/>
                      <a:pt x="0" y="129"/>
                    </a:cubicBezTo>
                    <a:cubicBezTo>
                      <a:pt x="37" y="76"/>
                      <a:pt x="37" y="76"/>
                      <a:pt x="37" y="76"/>
                    </a:cubicBezTo>
                    <a:cubicBezTo>
                      <a:pt x="32" y="70"/>
                      <a:pt x="31" y="60"/>
                      <a:pt x="37" y="51"/>
                    </a:cubicBezTo>
                    <a:cubicBezTo>
                      <a:pt x="43" y="43"/>
                      <a:pt x="52" y="40"/>
                      <a:pt x="60" y="43"/>
                    </a:cubicBezTo>
                    <a:cubicBezTo>
                      <a:pt x="61" y="43"/>
                      <a:pt x="62" y="44"/>
                      <a:pt x="63" y="44"/>
                    </a:cubicBezTo>
                    <a:cubicBezTo>
                      <a:pt x="71" y="50"/>
                      <a:pt x="72" y="62"/>
                      <a:pt x="66" y="71"/>
                    </a:cubicBezTo>
                    <a:cubicBezTo>
                      <a:pt x="64" y="74"/>
                      <a:pt x="62" y="76"/>
                      <a:pt x="60" y="77"/>
                    </a:cubicBezTo>
                    <a:cubicBezTo>
                      <a:pt x="55" y="81"/>
                      <a:pt x="48" y="82"/>
                      <a:pt x="42" y="80"/>
                    </a:cubicBezTo>
                    <a:cubicBezTo>
                      <a:pt x="6" y="133"/>
                      <a:pt x="6" y="133"/>
                      <a:pt x="6" y="133"/>
                    </a:cubicBezTo>
                    <a:cubicBezTo>
                      <a:pt x="54" y="109"/>
                      <a:pt x="54" y="109"/>
                      <a:pt x="54" y="109"/>
                    </a:cubicBezTo>
                    <a:cubicBezTo>
                      <a:pt x="60" y="106"/>
                      <a:pt x="60" y="106"/>
                      <a:pt x="60" y="106"/>
                    </a:cubicBezTo>
                    <a:cubicBezTo>
                      <a:pt x="77" y="98"/>
                      <a:pt x="77" y="98"/>
                      <a:pt x="77" y="98"/>
                    </a:cubicBezTo>
                    <a:cubicBezTo>
                      <a:pt x="96" y="88"/>
                      <a:pt x="96" y="88"/>
                      <a:pt x="96" y="88"/>
                    </a:cubicBezTo>
                    <a:cubicBezTo>
                      <a:pt x="97" y="37"/>
                      <a:pt x="97" y="37"/>
                      <a:pt x="97" y="37"/>
                    </a:cubicBezTo>
                    <a:cubicBezTo>
                      <a:pt x="104" y="26"/>
                      <a:pt x="104" y="26"/>
                      <a:pt x="104" y="26"/>
                    </a:cubicBezTo>
                    <a:cubicBezTo>
                      <a:pt x="77" y="7"/>
                      <a:pt x="77" y="7"/>
                      <a:pt x="77" y="7"/>
                    </a:cubicBezTo>
                    <a:lnTo>
                      <a:pt x="66" y="0"/>
                    </a:lnTo>
                    <a:close/>
                  </a:path>
                </a:pathLst>
              </a:custGeom>
              <a:grpFill/>
              <a:ln>
                <a:solidFill>
                  <a:srgbClr val="0297F0"/>
                </a:solidFill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59" name="Rectangle 492"/>
              <p:cNvSpPr>
                <a:spLocks noChangeArrowheads="1"/>
              </p:cNvSpPr>
              <p:nvPr/>
            </p:nvSpPr>
            <p:spPr bwMode="auto">
              <a:xfrm>
                <a:off x="3237144" y="2495323"/>
                <a:ext cx="168779" cy="15147"/>
              </a:xfrm>
              <a:prstGeom prst="rect">
                <a:avLst/>
              </a:prstGeom>
              <a:grpFill/>
              <a:ln>
                <a:solidFill>
                  <a:srgbClr val="0297F0"/>
                </a:solidFill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60" name="Rectangle 493"/>
              <p:cNvSpPr>
                <a:spLocks noChangeArrowheads="1"/>
              </p:cNvSpPr>
              <p:nvPr/>
            </p:nvSpPr>
            <p:spPr bwMode="auto">
              <a:xfrm>
                <a:off x="3237144" y="2449161"/>
                <a:ext cx="168779" cy="17311"/>
              </a:xfrm>
              <a:prstGeom prst="rect">
                <a:avLst/>
              </a:prstGeom>
              <a:grpFill/>
              <a:ln>
                <a:solidFill>
                  <a:srgbClr val="0297F0"/>
                </a:solidFill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61" name="Rectangle 494"/>
              <p:cNvSpPr>
                <a:spLocks noChangeArrowheads="1"/>
              </p:cNvSpPr>
              <p:nvPr/>
            </p:nvSpPr>
            <p:spPr bwMode="auto">
              <a:xfrm>
                <a:off x="3237144" y="2403000"/>
                <a:ext cx="168779" cy="15868"/>
              </a:xfrm>
              <a:prstGeom prst="rect">
                <a:avLst/>
              </a:prstGeom>
              <a:grpFill/>
              <a:ln>
                <a:solidFill>
                  <a:srgbClr val="0297F0"/>
                </a:solidFill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62" name="Rectangle 495"/>
              <p:cNvSpPr>
                <a:spLocks noChangeArrowheads="1"/>
              </p:cNvSpPr>
              <p:nvPr/>
            </p:nvSpPr>
            <p:spPr bwMode="auto">
              <a:xfrm>
                <a:off x="3237144" y="2357559"/>
                <a:ext cx="168779" cy="15147"/>
              </a:xfrm>
              <a:prstGeom prst="rect">
                <a:avLst/>
              </a:prstGeom>
              <a:grpFill/>
              <a:ln>
                <a:solidFill>
                  <a:srgbClr val="0297F0"/>
                </a:solidFill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63" name="Freeform 496"/>
              <p:cNvSpPr/>
              <p:nvPr/>
            </p:nvSpPr>
            <p:spPr bwMode="auto">
              <a:xfrm>
                <a:off x="3108756" y="2215467"/>
                <a:ext cx="489749" cy="593613"/>
              </a:xfrm>
              <a:custGeom>
                <a:gdLst>
                  <a:gd fmla="*/ 268 w 287" name="T0"/>
                  <a:gd fmla="*/ 303 h 348" name="T1"/>
                  <a:gd fmla="*/ 245 w 287" name="T2"/>
                  <a:gd fmla="*/ 331 h 348" name="T3"/>
                  <a:gd fmla="*/ 90 w 287" name="T4"/>
                  <a:gd fmla="*/ 331 h 348" name="T5"/>
                  <a:gd fmla="*/ 90 w 287" name="T6"/>
                  <a:gd fmla="*/ 281 h 348" name="T7"/>
                  <a:gd fmla="*/ 76 w 287" name="T8"/>
                  <a:gd fmla="*/ 263 h 348" name="T9"/>
                  <a:gd fmla="*/ 17 w 287" name="T10"/>
                  <a:gd fmla="*/ 263 h 348" name="T11"/>
                  <a:gd fmla="*/ 17 w 287" name="T12"/>
                  <a:gd fmla="*/ 59 h 348" name="T13"/>
                  <a:gd fmla="*/ 40 w 287" name="T14"/>
                  <a:gd fmla="*/ 27 h 348" name="T15"/>
                  <a:gd fmla="*/ 251 w 287" name="T16"/>
                  <a:gd fmla="*/ 27 h 348" name="T17"/>
                  <a:gd fmla="*/ 268 w 287" name="T18"/>
                  <a:gd fmla="*/ 52 h 348" name="T19"/>
                  <a:gd fmla="*/ 268 w 287" name="T20"/>
                  <a:gd fmla="*/ 104 h 348" name="T21"/>
                  <a:gd fmla="*/ 268 w 287" name="T22"/>
                  <a:gd fmla="*/ 104 h 348" name="T23"/>
                  <a:gd fmla="*/ 285 w 287" name="T24"/>
                  <a:gd fmla="*/ 83 h 348" name="T25"/>
                  <a:gd fmla="*/ 285 w 287" name="T26"/>
                  <a:gd fmla="*/ 45 h 348" name="T27"/>
                  <a:gd fmla="*/ 252 w 287" name="T28"/>
                  <a:gd fmla="*/ 8 h 348" name="T29"/>
                  <a:gd fmla="*/ 70 w 287" name="T30"/>
                  <a:gd fmla="*/ 8 h 348" name="T31"/>
                  <a:gd fmla="*/ 40 w 287" name="T32"/>
                  <a:gd fmla="*/ 8 h 348" name="T33"/>
                  <a:gd fmla="*/ 0 w 287" name="T34"/>
                  <a:gd fmla="*/ 44 h 348" name="T35"/>
                  <a:gd fmla="*/ 0 w 287" name="T36"/>
                  <a:gd fmla="*/ 294 h 348" name="T37"/>
                  <a:gd fmla="*/ 82 w 287" name="T38"/>
                  <a:gd fmla="*/ 346 h 348" name="T39"/>
                  <a:gd fmla="*/ 252 w 287" name="T40"/>
                  <a:gd fmla="*/ 346 h 348" name="T41"/>
                  <a:gd fmla="*/ 285 w 287" name="T42"/>
                  <a:gd fmla="*/ 321 h 348" name="T43"/>
                  <a:gd fmla="*/ 285 w 287" name="T44"/>
                  <a:gd fmla="*/ 228 h 348" name="T45"/>
                  <a:gd fmla="*/ 268 w 287" name="T46"/>
                  <a:gd fmla="*/ 238 h 348" name="T47"/>
                  <a:gd fmla="*/ 268 w 287" name="T48"/>
                  <a:gd fmla="*/ 303 h 348" name="T4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b="b" l="0" r="r" t="0"/>
                <a:pathLst>
                  <a:path h="348" w="287">
                    <a:moveTo>
                      <a:pt x="268" y="303"/>
                    </a:moveTo>
                    <a:cubicBezTo>
                      <a:pt x="268" y="303"/>
                      <a:pt x="272" y="331"/>
                      <a:pt x="245" y="331"/>
                    </a:cubicBezTo>
                    <a:cubicBezTo>
                      <a:pt x="217" y="331"/>
                      <a:pt x="90" y="331"/>
                      <a:pt x="90" y="331"/>
                    </a:cubicBezTo>
                    <a:cubicBezTo>
                      <a:pt x="90" y="281"/>
                      <a:pt x="90" y="281"/>
                      <a:pt x="90" y="281"/>
                    </a:cubicBezTo>
                    <a:cubicBezTo>
                      <a:pt x="90" y="281"/>
                      <a:pt x="91" y="263"/>
                      <a:pt x="76" y="263"/>
                    </a:cubicBezTo>
                    <a:cubicBezTo>
                      <a:pt x="60" y="263"/>
                      <a:pt x="17" y="263"/>
                      <a:pt x="17" y="263"/>
                    </a:cubicBezTo>
                    <a:cubicBezTo>
                      <a:pt x="17" y="59"/>
                      <a:pt x="17" y="59"/>
                      <a:pt x="17" y="59"/>
                    </a:cubicBezTo>
                    <a:cubicBezTo>
                      <a:pt x="17" y="59"/>
                      <a:pt x="13" y="27"/>
                      <a:pt x="40" y="27"/>
                    </a:cubicBezTo>
                    <a:cubicBezTo>
                      <a:pt x="251" y="27"/>
                      <a:pt x="251" y="27"/>
                      <a:pt x="251" y="27"/>
                    </a:cubicBezTo>
                    <a:cubicBezTo>
                      <a:pt x="251" y="27"/>
                      <a:pt x="268" y="30"/>
                      <a:pt x="268" y="52"/>
                    </a:cubicBezTo>
                    <a:cubicBezTo>
                      <a:pt x="268" y="57"/>
                      <a:pt x="268" y="77"/>
                      <a:pt x="268" y="104"/>
                    </a:cubicBezTo>
                    <a:cubicBezTo>
                      <a:pt x="268" y="104"/>
                      <a:pt x="268" y="104"/>
                      <a:pt x="268" y="104"/>
                    </a:cubicBezTo>
                    <a:cubicBezTo>
                      <a:pt x="285" y="83"/>
                      <a:pt x="285" y="83"/>
                      <a:pt x="285" y="83"/>
                    </a:cubicBezTo>
                    <a:cubicBezTo>
                      <a:pt x="285" y="60"/>
                      <a:pt x="285" y="45"/>
                      <a:pt x="285" y="45"/>
                    </a:cubicBezTo>
                    <a:cubicBezTo>
                      <a:pt x="285" y="45"/>
                      <a:pt x="287" y="8"/>
                      <a:pt x="252" y="8"/>
                    </a:cubicBezTo>
                    <a:cubicBezTo>
                      <a:pt x="70" y="8"/>
                      <a:pt x="70" y="8"/>
                      <a:pt x="70" y="8"/>
                    </a:cubicBezTo>
                    <a:cubicBezTo>
                      <a:pt x="40" y="8"/>
                      <a:pt x="40" y="8"/>
                      <a:pt x="40" y="8"/>
                    </a:cubicBezTo>
                    <a:cubicBezTo>
                      <a:pt x="40" y="8"/>
                      <a:pt x="0" y="0"/>
                      <a:pt x="0" y="44"/>
                    </a:cubicBezTo>
                    <a:cubicBezTo>
                      <a:pt x="0" y="87"/>
                      <a:pt x="0" y="294"/>
                      <a:pt x="0" y="294"/>
                    </a:cubicBezTo>
                    <a:cubicBezTo>
                      <a:pt x="82" y="346"/>
                      <a:pt x="82" y="346"/>
                      <a:pt x="82" y="346"/>
                    </a:cubicBezTo>
                    <a:cubicBezTo>
                      <a:pt x="252" y="346"/>
                      <a:pt x="252" y="346"/>
                      <a:pt x="252" y="346"/>
                    </a:cubicBezTo>
                    <a:cubicBezTo>
                      <a:pt x="252" y="346"/>
                      <a:pt x="285" y="348"/>
                      <a:pt x="285" y="321"/>
                    </a:cubicBezTo>
                    <a:cubicBezTo>
                      <a:pt x="285" y="312"/>
                      <a:pt x="285" y="274"/>
                      <a:pt x="285" y="228"/>
                    </a:cubicBezTo>
                    <a:cubicBezTo>
                      <a:pt x="268" y="238"/>
                      <a:pt x="268" y="238"/>
                      <a:pt x="268" y="238"/>
                    </a:cubicBezTo>
                    <a:cubicBezTo>
                      <a:pt x="268" y="275"/>
                      <a:pt x="268" y="303"/>
                      <a:pt x="268" y="303"/>
                    </a:cubicBezTo>
                    <a:close/>
                  </a:path>
                </a:pathLst>
              </a:custGeom>
              <a:grpFill/>
              <a:ln>
                <a:solidFill>
                  <a:srgbClr val="0297F0"/>
                </a:solidFill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</p:grpSp>
      </p:grpSp>
      <p:grpSp>
        <p:nvGrpSpPr>
          <p:cNvPr id="3" name="组合 2"/>
          <p:cNvGrpSpPr/>
          <p:nvPr/>
        </p:nvGrpSpPr>
        <p:grpSpPr>
          <a:xfrm>
            <a:off x="10816284" y="64155"/>
            <a:ext cx="501004" cy="432000"/>
            <a:chOff x="10816284" y="64155"/>
            <a:chExt cx="501004" cy="432000"/>
          </a:xfrm>
        </p:grpSpPr>
        <p:grpSp>
          <p:nvGrpSpPr>
            <p:cNvPr id="65" name="组合 64"/>
            <p:cNvGrpSpPr/>
            <p:nvPr/>
          </p:nvGrpSpPr>
          <p:grpSpPr>
            <a:xfrm>
              <a:off x="10816284" y="64155"/>
              <a:ext cx="501004" cy="432000"/>
              <a:chOff x="540674" y="2465412"/>
              <a:chExt cx="1205922" cy="1039829"/>
            </a:xfrm>
          </p:grpSpPr>
          <p:sp>
            <p:nvSpPr>
              <p:cNvPr id="66" name="六边形 65"/>
              <p:cNvSpPr/>
              <p:nvPr/>
            </p:nvSpPr>
            <p:spPr>
              <a:xfrm>
                <a:off x="540674" y="2465412"/>
                <a:ext cx="1205922" cy="1039829"/>
              </a:xfrm>
              <a:prstGeom prst="hexagon">
                <a:avLst/>
              </a:prstGeom>
              <a:gradFill flip="none" rotWithShape="1">
                <a:gsLst>
                  <a:gs pos="100000">
                    <a:srgbClr val="FCFCFC"/>
                  </a:gs>
                  <a:gs pos="0">
                    <a:srgbClr val="CCCCCC"/>
                  </a:gs>
                </a:gsLst>
                <a:lin ang="7200000" scaled="0"/>
              </a:gradFill>
              <a:ln w="12700">
                <a:gradFill>
                  <a:gsLst>
                    <a:gs pos="89000">
                      <a:schemeClr val="bg1">
                        <a:lumMod val="85000"/>
                      </a:schemeClr>
                    </a:gs>
                    <a:gs pos="0">
                      <a:schemeClr val="bg1"/>
                    </a:gs>
                  </a:gsLst>
                  <a:lin ang="7200000" scaled="0"/>
                </a:gradFill>
              </a:ln>
              <a:effectLst>
                <a:outerShdw algn="tr" blurRad="254000" dir="8160000" dist="127000" rotWithShape="0">
                  <a:prstClr val="black">
                    <a:alpha val="34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latin typeface="+mj-ea"/>
                  <a:ea typeface="+mj-ea"/>
                </a:endParaRPr>
              </a:p>
            </p:txBody>
          </p:sp>
          <p:sp>
            <p:nvSpPr>
              <p:cNvPr id="67" name="六边形 66"/>
              <p:cNvSpPr/>
              <p:nvPr/>
            </p:nvSpPr>
            <p:spPr>
              <a:xfrm>
                <a:off x="662776" y="2583551"/>
                <a:ext cx="961719" cy="829261"/>
              </a:xfrm>
              <a:prstGeom prst="hexagon">
                <a:avLst/>
              </a:prstGeom>
              <a:solidFill>
                <a:schemeClr val="bg1"/>
              </a:solidFill>
              <a:ln>
                <a:noFill/>
              </a:ln>
              <a:effectLst>
                <a:innerShdw blurRad="63500" dir="189000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 defTabSz="914400"/>
                <a:endParaRPr altLang="en-US" lang="zh-CN" sz="180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68" name="组合 67"/>
            <p:cNvGrpSpPr/>
            <p:nvPr/>
          </p:nvGrpSpPr>
          <p:grpSpPr>
            <a:xfrm>
              <a:off x="10993861" y="214356"/>
              <a:ext cx="150167" cy="124621"/>
              <a:chOff x="9404083" y="1238855"/>
              <a:chExt cx="801342" cy="665020"/>
            </a:xfrm>
            <a:solidFill>
              <a:schemeClr val="bg1"/>
            </a:solidFill>
          </p:grpSpPr>
          <p:sp>
            <p:nvSpPr>
              <p:cNvPr id="69" name="Freeform 583"/>
              <p:cNvSpPr/>
              <p:nvPr/>
            </p:nvSpPr>
            <p:spPr bwMode="auto">
              <a:xfrm>
                <a:off x="9404083" y="1238855"/>
                <a:ext cx="801342" cy="308708"/>
              </a:xfrm>
              <a:custGeom>
                <a:gdLst>
                  <a:gd fmla="*/ 924 w 1111" name="T0"/>
                  <a:gd fmla="*/ 0 h 428" name="T1"/>
                  <a:gd fmla="*/ 958 w 1111" name="T2"/>
                  <a:gd fmla="*/ 55 h 428" name="T3"/>
                  <a:gd fmla="*/ 542 w 1111" name="T4"/>
                  <a:gd fmla="*/ 281 h 428" name="T5"/>
                  <a:gd fmla="*/ 0 w 1111" name="T6"/>
                  <a:gd fmla="*/ 355 h 428" name="T7"/>
                  <a:gd fmla="*/ 3 w 1111" name="T8"/>
                  <a:gd fmla="*/ 428 h 428" name="T9"/>
                  <a:gd fmla="*/ 570 w 1111" name="T10"/>
                  <a:gd fmla="*/ 355 h 428" name="T11"/>
                  <a:gd fmla="*/ 986 w 1111" name="T12"/>
                  <a:gd fmla="*/ 121 h 428" name="T13"/>
                  <a:gd fmla="*/ 1021 w 1111" name="T14"/>
                  <a:gd fmla="*/ 184 h 428" name="T15"/>
                  <a:gd fmla="*/ 1111 w 1111" name="T16"/>
                  <a:gd fmla="*/ 0 h 428" name="T17"/>
                  <a:gd fmla="*/ 924 w 1111" name="T18"/>
                  <a:gd fmla="*/ 0 h 428" name="T1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b="b" l="0" r="r" t="0"/>
                <a:pathLst>
                  <a:path h="428" w="1111">
                    <a:moveTo>
                      <a:pt x="924" y="0"/>
                    </a:moveTo>
                    <a:lnTo>
                      <a:pt x="958" y="55"/>
                    </a:lnTo>
                    <a:lnTo>
                      <a:pt x="542" y="281"/>
                    </a:lnTo>
                    <a:lnTo>
                      <a:pt x="0" y="355"/>
                    </a:lnTo>
                    <a:lnTo>
                      <a:pt x="3" y="428"/>
                    </a:lnTo>
                    <a:lnTo>
                      <a:pt x="570" y="355"/>
                    </a:lnTo>
                    <a:lnTo>
                      <a:pt x="986" y="121"/>
                    </a:lnTo>
                    <a:lnTo>
                      <a:pt x="1021" y="184"/>
                    </a:lnTo>
                    <a:lnTo>
                      <a:pt x="1111" y="0"/>
                    </a:lnTo>
                    <a:lnTo>
                      <a:pt x="924" y="0"/>
                    </a:lnTo>
                    <a:close/>
                  </a:path>
                </a:pathLst>
              </a:custGeom>
              <a:solidFill>
                <a:srgbClr val="0297F0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70" name="Freeform 584"/>
              <p:cNvSpPr/>
              <p:nvPr/>
            </p:nvSpPr>
            <p:spPr bwMode="auto">
              <a:xfrm>
                <a:off x="9915466" y="1392487"/>
                <a:ext cx="208450" cy="511386"/>
              </a:xfrm>
              <a:custGeom>
                <a:gdLst>
                  <a:gd fmla="*/ 0 w 289" name="T0"/>
                  <a:gd fmla="*/ 709 h 709" name="T1"/>
                  <a:gd fmla="*/ 289 w 289" name="T2"/>
                  <a:gd fmla="*/ 709 h 709" name="T3"/>
                  <a:gd fmla="*/ 289 w 289" name="T4"/>
                  <a:gd fmla="*/ 0 h 709" name="T5"/>
                  <a:gd fmla="*/ 0 w 289" name="T6"/>
                  <a:gd fmla="*/ 161 h 709" name="T7"/>
                  <a:gd fmla="*/ 0 w 289" name="T8"/>
                  <a:gd fmla="*/ 709 h 709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709" w="289">
                    <a:moveTo>
                      <a:pt x="0" y="709"/>
                    </a:moveTo>
                    <a:lnTo>
                      <a:pt x="289" y="709"/>
                    </a:lnTo>
                    <a:lnTo>
                      <a:pt x="289" y="0"/>
                    </a:lnTo>
                    <a:lnTo>
                      <a:pt x="0" y="161"/>
                    </a:lnTo>
                    <a:lnTo>
                      <a:pt x="0" y="709"/>
                    </a:lnTo>
                    <a:close/>
                  </a:path>
                </a:pathLst>
              </a:custGeom>
              <a:solidFill>
                <a:srgbClr val="0297F0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71" name="Freeform 585"/>
              <p:cNvSpPr/>
              <p:nvPr/>
            </p:nvSpPr>
            <p:spPr bwMode="auto">
              <a:xfrm>
                <a:off x="9663743" y="1528809"/>
                <a:ext cx="180320" cy="375065"/>
              </a:xfrm>
              <a:custGeom>
                <a:gdLst>
                  <a:gd fmla="*/ 0 w 250" name="T0"/>
                  <a:gd fmla="*/ 520 h 520" name="T1"/>
                  <a:gd fmla="*/ 250 w 250" name="T2"/>
                  <a:gd fmla="*/ 520 h 520" name="T3"/>
                  <a:gd fmla="*/ 250 w 250" name="T4"/>
                  <a:gd fmla="*/ 0 h 520" name="T5"/>
                  <a:gd fmla="*/ 0 w 250" name="T6"/>
                  <a:gd fmla="*/ 42 h 520" name="T7"/>
                  <a:gd fmla="*/ 0 w 250" name="T8"/>
                  <a:gd fmla="*/ 520 h 520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520" w="250">
                    <a:moveTo>
                      <a:pt x="0" y="520"/>
                    </a:moveTo>
                    <a:lnTo>
                      <a:pt x="250" y="520"/>
                    </a:lnTo>
                    <a:lnTo>
                      <a:pt x="250" y="0"/>
                    </a:lnTo>
                    <a:lnTo>
                      <a:pt x="0" y="42"/>
                    </a:lnTo>
                    <a:lnTo>
                      <a:pt x="0" y="520"/>
                    </a:lnTo>
                    <a:close/>
                  </a:path>
                </a:pathLst>
              </a:custGeom>
              <a:solidFill>
                <a:srgbClr val="0297F0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72" name="Freeform 586"/>
              <p:cNvSpPr/>
              <p:nvPr/>
            </p:nvSpPr>
            <p:spPr bwMode="auto">
              <a:xfrm>
                <a:off x="9404083" y="1569922"/>
                <a:ext cx="189697" cy="333953"/>
              </a:xfrm>
              <a:custGeom>
                <a:gdLst>
                  <a:gd fmla="*/ 0 w 263" name="T0"/>
                  <a:gd fmla="*/ 463 h 463" name="T1"/>
                  <a:gd fmla="*/ 263 w 263" name="T2"/>
                  <a:gd fmla="*/ 463 h 463" name="T3"/>
                  <a:gd fmla="*/ 263 w 263" name="T4"/>
                  <a:gd fmla="*/ 0 h 463" name="T5"/>
                  <a:gd fmla="*/ 0 w 263" name="T6"/>
                  <a:gd fmla="*/ 30 h 463" name="T7"/>
                  <a:gd fmla="*/ 0 w 263" name="T8"/>
                  <a:gd fmla="*/ 463 h 463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462" w="263">
                    <a:moveTo>
                      <a:pt x="0" y="463"/>
                    </a:moveTo>
                    <a:lnTo>
                      <a:pt x="263" y="463"/>
                    </a:lnTo>
                    <a:lnTo>
                      <a:pt x="263" y="0"/>
                    </a:lnTo>
                    <a:lnTo>
                      <a:pt x="0" y="30"/>
                    </a:lnTo>
                    <a:lnTo>
                      <a:pt x="0" y="463"/>
                    </a:lnTo>
                    <a:close/>
                  </a:path>
                </a:pathLst>
              </a:custGeom>
              <a:solidFill>
                <a:srgbClr val="0297F0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</p:grpSp>
      </p:grpSp>
      <p:grpSp>
        <p:nvGrpSpPr>
          <p:cNvPr id="6" name="组合 5"/>
          <p:cNvGrpSpPr/>
          <p:nvPr/>
        </p:nvGrpSpPr>
        <p:grpSpPr>
          <a:xfrm>
            <a:off x="11413118" y="67581"/>
            <a:ext cx="501004" cy="432000"/>
            <a:chOff x="11413118" y="67581"/>
            <a:chExt cx="501004" cy="432000"/>
          </a:xfrm>
        </p:grpSpPr>
        <p:grpSp>
          <p:nvGrpSpPr>
            <p:cNvPr id="74" name="组合 73"/>
            <p:cNvGrpSpPr/>
            <p:nvPr/>
          </p:nvGrpSpPr>
          <p:grpSpPr>
            <a:xfrm>
              <a:off x="11413118" y="67581"/>
              <a:ext cx="501004" cy="432000"/>
              <a:chOff x="540674" y="2465412"/>
              <a:chExt cx="1205922" cy="1039829"/>
            </a:xfrm>
          </p:grpSpPr>
          <p:sp>
            <p:nvSpPr>
              <p:cNvPr id="75" name="六边形 74"/>
              <p:cNvSpPr/>
              <p:nvPr/>
            </p:nvSpPr>
            <p:spPr>
              <a:xfrm>
                <a:off x="540674" y="2465412"/>
                <a:ext cx="1205922" cy="1039829"/>
              </a:xfrm>
              <a:prstGeom prst="hexagon">
                <a:avLst/>
              </a:prstGeom>
              <a:gradFill flip="none" rotWithShape="1">
                <a:gsLst>
                  <a:gs pos="100000">
                    <a:srgbClr val="FCFCFC"/>
                  </a:gs>
                  <a:gs pos="0">
                    <a:srgbClr val="CCCCCC"/>
                  </a:gs>
                </a:gsLst>
                <a:lin ang="7200000" scaled="0"/>
              </a:gradFill>
              <a:ln w="12700">
                <a:gradFill>
                  <a:gsLst>
                    <a:gs pos="89000">
                      <a:schemeClr val="bg1">
                        <a:lumMod val="85000"/>
                      </a:schemeClr>
                    </a:gs>
                    <a:gs pos="0">
                      <a:schemeClr val="bg1"/>
                    </a:gs>
                  </a:gsLst>
                  <a:lin ang="7200000" scaled="0"/>
                </a:gradFill>
              </a:ln>
              <a:effectLst>
                <a:outerShdw algn="tr" blurRad="254000" dir="8160000" dist="127000" rotWithShape="0">
                  <a:prstClr val="black">
                    <a:alpha val="34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latin typeface="+mj-ea"/>
                  <a:ea typeface="+mj-ea"/>
                </a:endParaRPr>
              </a:p>
            </p:txBody>
          </p:sp>
          <p:sp>
            <p:nvSpPr>
              <p:cNvPr id="76" name="六边形 75"/>
              <p:cNvSpPr/>
              <p:nvPr/>
            </p:nvSpPr>
            <p:spPr>
              <a:xfrm>
                <a:off x="662776" y="2583551"/>
                <a:ext cx="961719" cy="829261"/>
              </a:xfrm>
              <a:prstGeom prst="hexagon">
                <a:avLst/>
              </a:prstGeom>
              <a:solidFill>
                <a:srgbClr val="0297F0"/>
              </a:solidFill>
              <a:ln>
                <a:noFill/>
              </a:ln>
              <a:effectLst>
                <a:innerShdw blurRad="63500" dir="189000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 defTabSz="914400"/>
                <a:endParaRPr altLang="en-US" lang="zh-CN" sz="180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77" name="组合 76"/>
            <p:cNvGrpSpPr/>
            <p:nvPr/>
          </p:nvGrpSpPr>
          <p:grpSpPr>
            <a:xfrm>
              <a:off x="11565420" y="224205"/>
              <a:ext cx="179912" cy="141146"/>
              <a:chOff x="4172643" y="3997027"/>
              <a:chExt cx="736426" cy="577745"/>
            </a:xfrm>
            <a:solidFill>
              <a:schemeClr val="bg1"/>
            </a:solidFill>
          </p:grpSpPr>
          <p:sp>
            <p:nvSpPr>
              <p:cNvPr id="78" name="Freeform 14"/>
              <p:cNvSpPr/>
              <p:nvPr/>
            </p:nvSpPr>
            <p:spPr bwMode="auto">
              <a:xfrm>
                <a:off x="4409944" y="4129742"/>
                <a:ext cx="499125" cy="385885"/>
              </a:xfrm>
              <a:custGeom>
                <a:gdLst>
                  <a:gd fmla="*/ 272 w 293" name="T0"/>
                  <a:gd fmla="*/ 48 h 226" name="T1"/>
                  <a:gd fmla="*/ 255 w 293" name="T2"/>
                  <a:gd fmla="*/ 46 h 226" name="T3"/>
                  <a:gd fmla="*/ 96 w 293" name="T4"/>
                  <a:gd fmla="*/ 46 h 226" name="T5"/>
                  <a:gd fmla="*/ 96 w 293" name="T6"/>
                  <a:gd fmla="*/ 0 h 226" name="T7"/>
                  <a:gd fmla="*/ 89 w 293" name="T8"/>
                  <a:gd fmla="*/ 0 h 226" name="T9"/>
                  <a:gd fmla="*/ 73 w 293" name="T10"/>
                  <a:gd fmla="*/ 0 h 226" name="T11"/>
                  <a:gd fmla="*/ 23 w 293" name="T12"/>
                  <a:gd fmla="*/ 0 h 226" name="T13"/>
                  <a:gd fmla="*/ 2 w 293" name="T14"/>
                  <a:gd fmla="*/ 25 h 226" name="T15"/>
                  <a:gd fmla="*/ 2 w 293" name="T16"/>
                  <a:gd fmla="*/ 38 h 226" name="T17"/>
                  <a:gd fmla="*/ 89 w 293" name="T18"/>
                  <a:gd fmla="*/ 155 h 226" name="T19"/>
                  <a:gd fmla="*/ 66 w 293" name="T20"/>
                  <a:gd fmla="*/ 226 h 226" name="T21"/>
                  <a:gd fmla="*/ 96 w 293" name="T22"/>
                  <a:gd fmla="*/ 226 h 226" name="T23"/>
                  <a:gd fmla="*/ 255 w 293" name="T24"/>
                  <a:gd fmla="*/ 226 h 226" name="T25"/>
                  <a:gd fmla="*/ 293 w 293" name="T26"/>
                  <a:gd fmla="*/ 201 h 226" name="T27"/>
                  <a:gd fmla="*/ 293 w 293" name="T28"/>
                  <a:gd fmla="*/ 74 h 226" name="T29"/>
                  <a:gd fmla="*/ 272 w 293" name="T30"/>
                  <a:gd fmla="*/ 48 h 226" name="T3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b="b" l="0" r="r" t="0"/>
                <a:pathLst>
                  <a:path h="226" w="293">
                    <a:moveTo>
                      <a:pt x="272" y="48"/>
                    </a:moveTo>
                    <a:cubicBezTo>
                      <a:pt x="263" y="46"/>
                      <a:pt x="255" y="46"/>
                      <a:pt x="255" y="46"/>
                    </a:cubicBezTo>
                    <a:cubicBezTo>
                      <a:pt x="96" y="46"/>
                      <a:pt x="96" y="46"/>
                      <a:pt x="96" y="46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89" y="0"/>
                      <a:pt x="89" y="0"/>
                      <a:pt x="89" y="0"/>
                    </a:cubicBezTo>
                    <a:cubicBezTo>
                      <a:pt x="89" y="0"/>
                      <a:pt x="83" y="0"/>
                      <a:pt x="73" y="0"/>
                    </a:cubicBezTo>
                    <a:cubicBezTo>
                      <a:pt x="59" y="0"/>
                      <a:pt x="37" y="0"/>
                      <a:pt x="23" y="0"/>
                    </a:cubicBezTo>
                    <a:cubicBezTo>
                      <a:pt x="0" y="0"/>
                      <a:pt x="2" y="25"/>
                      <a:pt x="2" y="25"/>
                    </a:cubicBezTo>
                    <a:cubicBezTo>
                      <a:pt x="2" y="25"/>
                      <a:pt x="2" y="30"/>
                      <a:pt x="2" y="38"/>
                    </a:cubicBezTo>
                    <a:cubicBezTo>
                      <a:pt x="52" y="53"/>
                      <a:pt x="89" y="100"/>
                      <a:pt x="89" y="155"/>
                    </a:cubicBezTo>
                    <a:cubicBezTo>
                      <a:pt x="89" y="182"/>
                      <a:pt x="80" y="206"/>
                      <a:pt x="66" y="226"/>
                    </a:cubicBezTo>
                    <a:cubicBezTo>
                      <a:pt x="96" y="226"/>
                      <a:pt x="96" y="226"/>
                      <a:pt x="96" y="226"/>
                    </a:cubicBezTo>
                    <a:cubicBezTo>
                      <a:pt x="96" y="226"/>
                      <a:pt x="219" y="226"/>
                      <a:pt x="255" y="226"/>
                    </a:cubicBezTo>
                    <a:cubicBezTo>
                      <a:pt x="292" y="226"/>
                      <a:pt x="293" y="201"/>
                      <a:pt x="293" y="201"/>
                    </a:cubicBezTo>
                    <a:cubicBezTo>
                      <a:pt x="293" y="74"/>
                      <a:pt x="293" y="74"/>
                      <a:pt x="293" y="74"/>
                    </a:cubicBezTo>
                    <a:cubicBezTo>
                      <a:pt x="293" y="58"/>
                      <a:pt x="282" y="51"/>
                      <a:pt x="272" y="48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79" name="Freeform 15"/>
              <p:cNvSpPr>
                <a:spLocks noEditPoints="1"/>
              </p:cNvSpPr>
              <p:nvPr/>
            </p:nvSpPr>
            <p:spPr bwMode="auto">
              <a:xfrm>
                <a:off x="4534004" y="3997027"/>
                <a:ext cx="339001" cy="188975"/>
              </a:xfrm>
              <a:custGeom>
                <a:gdLst>
                  <a:gd fmla="*/ 83 w 470" name="T0"/>
                  <a:gd fmla="*/ 262 h 262" name="T1"/>
                  <a:gd fmla="*/ 397 w 470" name="T2"/>
                  <a:gd fmla="*/ 262 h 262" name="T3"/>
                  <a:gd fmla="*/ 470 w 470" name="T4"/>
                  <a:gd fmla="*/ 262 h 262" name="T5"/>
                  <a:gd fmla="*/ 470 w 470" name="T6"/>
                  <a:gd fmla="*/ 0 h 262" name="T7"/>
                  <a:gd fmla="*/ 0 w 470" name="T8"/>
                  <a:gd fmla="*/ 0 h 262" name="T9"/>
                  <a:gd fmla="*/ 0 w 470" name="T10"/>
                  <a:gd fmla="*/ 158 h 262" name="T11"/>
                  <a:gd fmla="*/ 83 w 470" name="T12"/>
                  <a:gd fmla="*/ 158 h 262" name="T13"/>
                  <a:gd fmla="*/ 83 w 470" name="T14"/>
                  <a:gd fmla="*/ 262 h 262" name="T15"/>
                  <a:gd fmla="*/ 123 w 470" name="T16"/>
                  <a:gd fmla="*/ 83 h 262" name="T17"/>
                  <a:gd fmla="*/ 362 w 470" name="T18"/>
                  <a:gd fmla="*/ 83 h 262" name="T19"/>
                  <a:gd fmla="*/ 362 w 470" name="T20"/>
                  <a:gd fmla="*/ 102 h 262" name="T21"/>
                  <a:gd fmla="*/ 123 w 470" name="T22"/>
                  <a:gd fmla="*/ 102 h 262" name="T23"/>
                  <a:gd fmla="*/ 123 w 470" name="T24"/>
                  <a:gd fmla="*/ 83 h 262" name="T25"/>
                  <a:gd fmla="*/ 121 w 470" name="T26"/>
                  <a:gd fmla="*/ 140 h 262" name="T27"/>
                  <a:gd fmla="*/ 362 w 470" name="T28"/>
                  <a:gd fmla="*/ 140 h 262" name="T29"/>
                  <a:gd fmla="*/ 362 w 470" name="T30"/>
                  <a:gd fmla="*/ 158 h 262" name="T31"/>
                  <a:gd fmla="*/ 121 w 470" name="T32"/>
                  <a:gd fmla="*/ 158 h 262" name="T33"/>
                  <a:gd fmla="*/ 121 w 470" name="T34"/>
                  <a:gd fmla="*/ 140 h 262" name="T35"/>
                  <a:gd fmla="*/ 121 w 470" name="T36"/>
                  <a:gd fmla="*/ 196 h 262" name="T37"/>
                  <a:gd fmla="*/ 362 w 470" name="T38"/>
                  <a:gd fmla="*/ 196 h 262" name="T39"/>
                  <a:gd fmla="*/ 362 w 470" name="T40"/>
                  <a:gd fmla="*/ 215 h 262" name="T41"/>
                  <a:gd fmla="*/ 121 w 470" name="T42"/>
                  <a:gd fmla="*/ 215 h 262" name="T43"/>
                  <a:gd fmla="*/ 121 w 470" name="T44"/>
                  <a:gd fmla="*/ 196 h 262" name="T4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262" w="470">
                    <a:moveTo>
                      <a:pt x="83" y="262"/>
                    </a:moveTo>
                    <a:lnTo>
                      <a:pt x="397" y="262"/>
                    </a:lnTo>
                    <a:lnTo>
                      <a:pt x="470" y="262"/>
                    </a:lnTo>
                    <a:lnTo>
                      <a:pt x="470" y="0"/>
                    </a:lnTo>
                    <a:lnTo>
                      <a:pt x="0" y="0"/>
                    </a:lnTo>
                    <a:lnTo>
                      <a:pt x="0" y="158"/>
                    </a:lnTo>
                    <a:lnTo>
                      <a:pt x="83" y="158"/>
                    </a:lnTo>
                    <a:lnTo>
                      <a:pt x="83" y="262"/>
                    </a:lnTo>
                    <a:close/>
                    <a:moveTo>
                      <a:pt x="123" y="83"/>
                    </a:moveTo>
                    <a:lnTo>
                      <a:pt x="362" y="83"/>
                    </a:lnTo>
                    <a:lnTo>
                      <a:pt x="362" y="102"/>
                    </a:lnTo>
                    <a:lnTo>
                      <a:pt x="123" y="102"/>
                    </a:lnTo>
                    <a:lnTo>
                      <a:pt x="123" y="83"/>
                    </a:lnTo>
                    <a:close/>
                    <a:moveTo>
                      <a:pt x="121" y="140"/>
                    </a:moveTo>
                    <a:lnTo>
                      <a:pt x="362" y="140"/>
                    </a:lnTo>
                    <a:lnTo>
                      <a:pt x="362" y="158"/>
                    </a:lnTo>
                    <a:lnTo>
                      <a:pt x="121" y="158"/>
                    </a:lnTo>
                    <a:lnTo>
                      <a:pt x="121" y="140"/>
                    </a:lnTo>
                    <a:close/>
                    <a:moveTo>
                      <a:pt x="121" y="196"/>
                    </a:moveTo>
                    <a:lnTo>
                      <a:pt x="362" y="196"/>
                    </a:lnTo>
                    <a:lnTo>
                      <a:pt x="362" y="215"/>
                    </a:lnTo>
                    <a:lnTo>
                      <a:pt x="121" y="215"/>
                    </a:lnTo>
                    <a:lnTo>
                      <a:pt x="121" y="196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80" name="Freeform 16"/>
              <p:cNvSpPr>
                <a:spLocks noEditPoints="1"/>
              </p:cNvSpPr>
              <p:nvPr/>
            </p:nvSpPr>
            <p:spPr bwMode="auto">
              <a:xfrm>
                <a:off x="4172643" y="4213411"/>
                <a:ext cx="361361" cy="361361"/>
              </a:xfrm>
              <a:custGeom>
                <a:gdLst>
                  <a:gd fmla="*/ 141 w 212" name="T0"/>
                  <a:gd fmla="*/ 6 h 212" name="T1"/>
                  <a:gd fmla="*/ 106 w 212" name="T2"/>
                  <a:gd fmla="*/ 0 h 212" name="T3"/>
                  <a:gd fmla="*/ 0 w 212" name="T4"/>
                  <a:gd fmla="*/ 106 h 212" name="T5"/>
                  <a:gd fmla="*/ 106 w 212" name="T6"/>
                  <a:gd fmla="*/ 212 h 212" name="T7"/>
                  <a:gd fmla="*/ 185 w 212" name="T8"/>
                  <a:gd fmla="*/ 177 h 212" name="T9"/>
                  <a:gd fmla="*/ 212 w 212" name="T10"/>
                  <a:gd fmla="*/ 106 h 212" name="T11"/>
                  <a:gd fmla="*/ 141 w 212" name="T12"/>
                  <a:gd fmla="*/ 6 h 212" name="T13"/>
                  <a:gd fmla="*/ 106 w 212" name="T14"/>
                  <a:gd fmla="*/ 178 h 212" name="T15"/>
                  <a:gd fmla="*/ 34 w 212" name="T16"/>
                  <a:gd fmla="*/ 106 h 212" name="T17"/>
                  <a:gd fmla="*/ 106 w 212" name="T18"/>
                  <a:gd fmla="*/ 34 h 212" name="T19"/>
                  <a:gd fmla="*/ 141 w 212" name="T20"/>
                  <a:gd fmla="*/ 43 h 212" name="T21"/>
                  <a:gd fmla="*/ 178 w 212" name="T22"/>
                  <a:gd fmla="*/ 106 h 212" name="T23"/>
                  <a:gd fmla="*/ 147 w 212" name="T24"/>
                  <a:gd fmla="*/ 165 h 212" name="T25"/>
                  <a:gd fmla="*/ 106 w 212" name="T26"/>
                  <a:gd fmla="*/ 178 h 212" name="T2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b="b" l="0" r="r" t="0"/>
                <a:pathLst>
                  <a:path h="211" w="211">
                    <a:moveTo>
                      <a:pt x="141" y="6"/>
                    </a:moveTo>
                    <a:cubicBezTo>
                      <a:pt x="130" y="2"/>
                      <a:pt x="118" y="0"/>
                      <a:pt x="106" y="0"/>
                    </a:cubicBezTo>
                    <a:cubicBezTo>
                      <a:pt x="47" y="0"/>
                      <a:pt x="0" y="47"/>
                      <a:pt x="0" y="106"/>
                    </a:cubicBezTo>
                    <a:cubicBezTo>
                      <a:pt x="0" y="165"/>
                      <a:pt x="47" y="212"/>
                      <a:pt x="106" y="212"/>
                    </a:cubicBezTo>
                    <a:cubicBezTo>
                      <a:pt x="137" y="212"/>
                      <a:pt x="165" y="199"/>
                      <a:pt x="185" y="177"/>
                    </a:cubicBezTo>
                    <a:cubicBezTo>
                      <a:pt x="202" y="159"/>
                      <a:pt x="212" y="133"/>
                      <a:pt x="212" y="106"/>
                    </a:cubicBezTo>
                    <a:cubicBezTo>
                      <a:pt x="212" y="60"/>
                      <a:pt x="182" y="20"/>
                      <a:pt x="141" y="6"/>
                    </a:cubicBezTo>
                    <a:close/>
                    <a:moveTo>
                      <a:pt x="106" y="178"/>
                    </a:moveTo>
                    <a:cubicBezTo>
                      <a:pt x="66" y="178"/>
                      <a:pt x="34" y="146"/>
                      <a:pt x="34" y="106"/>
                    </a:cubicBezTo>
                    <a:cubicBezTo>
                      <a:pt x="34" y="66"/>
                      <a:pt x="66" y="34"/>
                      <a:pt x="106" y="34"/>
                    </a:cubicBezTo>
                    <a:cubicBezTo>
                      <a:pt x="119" y="34"/>
                      <a:pt x="131" y="38"/>
                      <a:pt x="141" y="43"/>
                    </a:cubicBezTo>
                    <a:cubicBezTo>
                      <a:pt x="163" y="56"/>
                      <a:pt x="178" y="79"/>
                      <a:pt x="178" y="106"/>
                    </a:cubicBezTo>
                    <a:cubicBezTo>
                      <a:pt x="178" y="130"/>
                      <a:pt x="166" y="152"/>
                      <a:pt x="147" y="165"/>
                    </a:cubicBezTo>
                    <a:cubicBezTo>
                      <a:pt x="136" y="173"/>
                      <a:pt x="121" y="178"/>
                      <a:pt x="106" y="178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81" name="Freeform 17"/>
              <p:cNvSpPr/>
              <p:nvPr/>
            </p:nvSpPr>
            <p:spPr bwMode="auto">
              <a:xfrm>
                <a:off x="4288769" y="4324488"/>
                <a:ext cx="83668" cy="102422"/>
              </a:xfrm>
              <a:custGeom>
                <a:gdLst>
                  <a:gd fmla="*/ 45 w 49" name="T0"/>
                  <a:gd fmla="*/ 0 h 60" name="T1"/>
                  <a:gd fmla="*/ 41 w 49" name="T2"/>
                  <a:gd fmla="*/ 3 h 60" name="T3"/>
                  <a:gd fmla="*/ 41 w 49" name="T4"/>
                  <a:gd fmla="*/ 41 h 60" name="T5"/>
                  <a:gd fmla="*/ 3 w 49" name="T6"/>
                  <a:gd fmla="*/ 52 h 60" name="T7"/>
                  <a:gd fmla="*/ 0 w 49" name="T8"/>
                  <a:gd fmla="*/ 55 h 60" name="T9"/>
                  <a:gd fmla="*/ 1 w 49" name="T10"/>
                  <a:gd fmla="*/ 57 h 60" name="T11"/>
                  <a:gd fmla="*/ 5 w 49" name="T12"/>
                  <a:gd fmla="*/ 60 h 60" name="T13"/>
                  <a:gd fmla="*/ 43 w 49" name="T14"/>
                  <a:gd fmla="*/ 50 h 60" name="T15"/>
                  <a:gd fmla="*/ 47 w 49" name="T16"/>
                  <a:gd fmla="*/ 49 h 60" name="T17"/>
                  <a:gd fmla="*/ 49 w 49" name="T18"/>
                  <a:gd fmla="*/ 45 h 60" name="T19"/>
                  <a:gd fmla="*/ 49 w 49" name="T20"/>
                  <a:gd fmla="*/ 3 h 60" name="T21"/>
                  <a:gd fmla="*/ 48 w 49" name="T22"/>
                  <a:gd fmla="*/ 1 h 60" name="T23"/>
                  <a:gd fmla="*/ 45 w 49" name="T24"/>
                  <a:gd fmla="*/ 0 h 60" name="T2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60" w="49">
                    <a:moveTo>
                      <a:pt x="45" y="0"/>
                    </a:moveTo>
                    <a:cubicBezTo>
                      <a:pt x="43" y="0"/>
                      <a:pt x="41" y="1"/>
                      <a:pt x="41" y="3"/>
                    </a:cubicBezTo>
                    <a:cubicBezTo>
                      <a:pt x="41" y="41"/>
                      <a:pt x="41" y="41"/>
                      <a:pt x="41" y="41"/>
                    </a:cubicBezTo>
                    <a:cubicBezTo>
                      <a:pt x="3" y="52"/>
                      <a:pt x="3" y="52"/>
                      <a:pt x="3" y="52"/>
                    </a:cubicBezTo>
                    <a:cubicBezTo>
                      <a:pt x="1" y="52"/>
                      <a:pt x="0" y="53"/>
                      <a:pt x="0" y="55"/>
                    </a:cubicBezTo>
                    <a:cubicBezTo>
                      <a:pt x="0" y="56"/>
                      <a:pt x="0" y="56"/>
                      <a:pt x="1" y="57"/>
                    </a:cubicBezTo>
                    <a:cubicBezTo>
                      <a:pt x="1" y="59"/>
                      <a:pt x="3" y="60"/>
                      <a:pt x="5" y="60"/>
                    </a:cubicBezTo>
                    <a:cubicBezTo>
                      <a:pt x="43" y="50"/>
                      <a:pt x="43" y="50"/>
                      <a:pt x="43" y="50"/>
                    </a:cubicBezTo>
                    <a:cubicBezTo>
                      <a:pt x="47" y="49"/>
                      <a:pt x="47" y="49"/>
                      <a:pt x="47" y="49"/>
                    </a:cubicBezTo>
                    <a:cubicBezTo>
                      <a:pt x="49" y="48"/>
                      <a:pt x="49" y="47"/>
                      <a:pt x="49" y="45"/>
                    </a:cubicBezTo>
                    <a:cubicBezTo>
                      <a:pt x="49" y="3"/>
                      <a:pt x="49" y="3"/>
                      <a:pt x="49" y="3"/>
                    </a:cubicBezTo>
                    <a:cubicBezTo>
                      <a:pt x="49" y="2"/>
                      <a:pt x="49" y="1"/>
                      <a:pt x="48" y="1"/>
                    </a:cubicBezTo>
                    <a:cubicBezTo>
                      <a:pt x="47" y="0"/>
                      <a:pt x="46" y="0"/>
                      <a:pt x="45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</p:grpSp>
      </p:grpSp>
    </p:spTree>
    <p:extLst>
      <p:ext uri="{BB962C8B-B14F-4D97-AF65-F5344CB8AC3E}">
        <p14:creationId val="2439197787"/>
      </p:ext>
    </p:extLst>
  </p:cSld>
  <p:clrMapOvr>
    <a:masterClrMapping/>
  </p:clrMapOvr>
  <mc:AlternateContent>
    <mc:Choice Requires="p14">
      <p:transition p14:dur="1200" spd="slow">
        <p14:prism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7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9" nodeType="after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1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2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3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4" nodeType="with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6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7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8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9" nodeType="with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2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3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4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25" nodeType="after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7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8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9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0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id="31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1000" id="33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"/>
          <p:cNvSpPr txBox="1"/>
          <p:nvPr/>
        </p:nvSpPr>
        <p:spPr>
          <a:xfrm>
            <a:off x="1040534" y="252482"/>
            <a:ext cx="2969992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400">
                <a:solidFill>
                  <a:srgbClr val="0297F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职业规划</a:t>
            </a:r>
          </a:p>
        </p:txBody>
      </p:sp>
      <p:grpSp>
        <p:nvGrpSpPr>
          <p:cNvPr id="15" name="组合 14"/>
          <p:cNvGrpSpPr/>
          <p:nvPr/>
        </p:nvGrpSpPr>
        <p:grpSpPr>
          <a:xfrm>
            <a:off x="11375018" y="143781"/>
            <a:ext cx="501004" cy="432000"/>
            <a:chOff x="11413118" y="67581"/>
            <a:chExt cx="501004" cy="432000"/>
          </a:xfrm>
        </p:grpSpPr>
        <p:grpSp>
          <p:nvGrpSpPr>
            <p:cNvPr id="16" name="组合 15"/>
            <p:cNvGrpSpPr/>
            <p:nvPr/>
          </p:nvGrpSpPr>
          <p:grpSpPr>
            <a:xfrm>
              <a:off x="11413118" y="67581"/>
              <a:ext cx="501004" cy="432000"/>
              <a:chOff x="540674" y="2465412"/>
              <a:chExt cx="1205922" cy="1039829"/>
            </a:xfrm>
          </p:grpSpPr>
          <p:sp>
            <p:nvSpPr>
              <p:cNvPr id="22" name="六边形 21"/>
              <p:cNvSpPr/>
              <p:nvPr/>
            </p:nvSpPr>
            <p:spPr>
              <a:xfrm>
                <a:off x="540674" y="2465412"/>
                <a:ext cx="1205922" cy="1039829"/>
              </a:xfrm>
              <a:prstGeom prst="hexagon">
                <a:avLst/>
              </a:prstGeom>
              <a:gradFill flip="none" rotWithShape="1">
                <a:gsLst>
                  <a:gs pos="100000">
                    <a:srgbClr val="FCFCFC"/>
                  </a:gs>
                  <a:gs pos="0">
                    <a:srgbClr val="CCCCCC"/>
                  </a:gs>
                </a:gsLst>
                <a:lin ang="7200000" scaled="0"/>
              </a:gradFill>
              <a:ln w="12700">
                <a:gradFill>
                  <a:gsLst>
                    <a:gs pos="89000">
                      <a:schemeClr val="bg1">
                        <a:lumMod val="85000"/>
                      </a:schemeClr>
                    </a:gs>
                    <a:gs pos="0">
                      <a:schemeClr val="bg1"/>
                    </a:gs>
                  </a:gsLst>
                  <a:lin ang="7200000" scaled="0"/>
                </a:gradFill>
              </a:ln>
              <a:effectLst>
                <a:outerShdw algn="tr" blurRad="254000" dir="8160000" dist="127000" rotWithShape="0">
                  <a:prstClr val="black">
                    <a:alpha val="34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latin typeface="+mj-ea"/>
                  <a:ea typeface="+mj-ea"/>
                </a:endParaRPr>
              </a:p>
            </p:txBody>
          </p:sp>
          <p:sp>
            <p:nvSpPr>
              <p:cNvPr id="23" name="六边形 22"/>
              <p:cNvSpPr/>
              <p:nvPr/>
            </p:nvSpPr>
            <p:spPr>
              <a:xfrm>
                <a:off x="662776" y="2583551"/>
                <a:ext cx="961719" cy="829261"/>
              </a:xfrm>
              <a:prstGeom prst="hexagon">
                <a:avLst/>
              </a:prstGeom>
              <a:solidFill>
                <a:srgbClr val="0297F0"/>
              </a:solidFill>
              <a:ln>
                <a:noFill/>
              </a:ln>
              <a:effectLst>
                <a:innerShdw blurRad="63500" dir="189000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 defTabSz="914400"/>
                <a:endParaRPr altLang="en-US" lang="zh-CN" sz="180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17" name="组合 16"/>
            <p:cNvGrpSpPr/>
            <p:nvPr/>
          </p:nvGrpSpPr>
          <p:grpSpPr>
            <a:xfrm>
              <a:off x="11565420" y="224205"/>
              <a:ext cx="179912" cy="141146"/>
              <a:chOff x="4172643" y="3997027"/>
              <a:chExt cx="736426" cy="577745"/>
            </a:xfrm>
            <a:solidFill>
              <a:schemeClr val="bg1"/>
            </a:solidFill>
          </p:grpSpPr>
          <p:sp>
            <p:nvSpPr>
              <p:cNvPr id="18" name="Freeform 14"/>
              <p:cNvSpPr/>
              <p:nvPr/>
            </p:nvSpPr>
            <p:spPr bwMode="auto">
              <a:xfrm>
                <a:off x="4409944" y="4129742"/>
                <a:ext cx="499125" cy="385885"/>
              </a:xfrm>
              <a:custGeom>
                <a:gdLst>
                  <a:gd fmla="*/ 272 w 293" name="T0"/>
                  <a:gd fmla="*/ 48 h 226" name="T1"/>
                  <a:gd fmla="*/ 255 w 293" name="T2"/>
                  <a:gd fmla="*/ 46 h 226" name="T3"/>
                  <a:gd fmla="*/ 96 w 293" name="T4"/>
                  <a:gd fmla="*/ 46 h 226" name="T5"/>
                  <a:gd fmla="*/ 96 w 293" name="T6"/>
                  <a:gd fmla="*/ 0 h 226" name="T7"/>
                  <a:gd fmla="*/ 89 w 293" name="T8"/>
                  <a:gd fmla="*/ 0 h 226" name="T9"/>
                  <a:gd fmla="*/ 73 w 293" name="T10"/>
                  <a:gd fmla="*/ 0 h 226" name="T11"/>
                  <a:gd fmla="*/ 23 w 293" name="T12"/>
                  <a:gd fmla="*/ 0 h 226" name="T13"/>
                  <a:gd fmla="*/ 2 w 293" name="T14"/>
                  <a:gd fmla="*/ 25 h 226" name="T15"/>
                  <a:gd fmla="*/ 2 w 293" name="T16"/>
                  <a:gd fmla="*/ 38 h 226" name="T17"/>
                  <a:gd fmla="*/ 89 w 293" name="T18"/>
                  <a:gd fmla="*/ 155 h 226" name="T19"/>
                  <a:gd fmla="*/ 66 w 293" name="T20"/>
                  <a:gd fmla="*/ 226 h 226" name="T21"/>
                  <a:gd fmla="*/ 96 w 293" name="T22"/>
                  <a:gd fmla="*/ 226 h 226" name="T23"/>
                  <a:gd fmla="*/ 255 w 293" name="T24"/>
                  <a:gd fmla="*/ 226 h 226" name="T25"/>
                  <a:gd fmla="*/ 293 w 293" name="T26"/>
                  <a:gd fmla="*/ 201 h 226" name="T27"/>
                  <a:gd fmla="*/ 293 w 293" name="T28"/>
                  <a:gd fmla="*/ 74 h 226" name="T29"/>
                  <a:gd fmla="*/ 272 w 293" name="T30"/>
                  <a:gd fmla="*/ 48 h 226" name="T3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b="b" l="0" r="r" t="0"/>
                <a:pathLst>
                  <a:path h="226" w="293">
                    <a:moveTo>
                      <a:pt x="272" y="48"/>
                    </a:moveTo>
                    <a:cubicBezTo>
                      <a:pt x="263" y="46"/>
                      <a:pt x="255" y="46"/>
                      <a:pt x="255" y="46"/>
                    </a:cubicBezTo>
                    <a:cubicBezTo>
                      <a:pt x="96" y="46"/>
                      <a:pt x="96" y="46"/>
                      <a:pt x="96" y="46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89" y="0"/>
                      <a:pt x="89" y="0"/>
                      <a:pt x="89" y="0"/>
                    </a:cubicBezTo>
                    <a:cubicBezTo>
                      <a:pt x="89" y="0"/>
                      <a:pt x="83" y="0"/>
                      <a:pt x="73" y="0"/>
                    </a:cubicBezTo>
                    <a:cubicBezTo>
                      <a:pt x="59" y="0"/>
                      <a:pt x="37" y="0"/>
                      <a:pt x="23" y="0"/>
                    </a:cubicBezTo>
                    <a:cubicBezTo>
                      <a:pt x="0" y="0"/>
                      <a:pt x="2" y="25"/>
                      <a:pt x="2" y="25"/>
                    </a:cubicBezTo>
                    <a:cubicBezTo>
                      <a:pt x="2" y="25"/>
                      <a:pt x="2" y="30"/>
                      <a:pt x="2" y="38"/>
                    </a:cubicBezTo>
                    <a:cubicBezTo>
                      <a:pt x="52" y="53"/>
                      <a:pt x="89" y="100"/>
                      <a:pt x="89" y="155"/>
                    </a:cubicBezTo>
                    <a:cubicBezTo>
                      <a:pt x="89" y="182"/>
                      <a:pt x="80" y="206"/>
                      <a:pt x="66" y="226"/>
                    </a:cubicBezTo>
                    <a:cubicBezTo>
                      <a:pt x="96" y="226"/>
                      <a:pt x="96" y="226"/>
                      <a:pt x="96" y="226"/>
                    </a:cubicBezTo>
                    <a:cubicBezTo>
                      <a:pt x="96" y="226"/>
                      <a:pt x="219" y="226"/>
                      <a:pt x="255" y="226"/>
                    </a:cubicBezTo>
                    <a:cubicBezTo>
                      <a:pt x="292" y="226"/>
                      <a:pt x="293" y="201"/>
                      <a:pt x="293" y="201"/>
                    </a:cubicBezTo>
                    <a:cubicBezTo>
                      <a:pt x="293" y="74"/>
                      <a:pt x="293" y="74"/>
                      <a:pt x="293" y="74"/>
                    </a:cubicBezTo>
                    <a:cubicBezTo>
                      <a:pt x="293" y="58"/>
                      <a:pt x="282" y="51"/>
                      <a:pt x="272" y="48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19" name="Freeform 15"/>
              <p:cNvSpPr>
                <a:spLocks noEditPoints="1"/>
              </p:cNvSpPr>
              <p:nvPr/>
            </p:nvSpPr>
            <p:spPr bwMode="auto">
              <a:xfrm>
                <a:off x="4534004" y="3997027"/>
                <a:ext cx="339001" cy="188975"/>
              </a:xfrm>
              <a:custGeom>
                <a:gdLst>
                  <a:gd fmla="*/ 83 w 470" name="T0"/>
                  <a:gd fmla="*/ 262 h 262" name="T1"/>
                  <a:gd fmla="*/ 397 w 470" name="T2"/>
                  <a:gd fmla="*/ 262 h 262" name="T3"/>
                  <a:gd fmla="*/ 470 w 470" name="T4"/>
                  <a:gd fmla="*/ 262 h 262" name="T5"/>
                  <a:gd fmla="*/ 470 w 470" name="T6"/>
                  <a:gd fmla="*/ 0 h 262" name="T7"/>
                  <a:gd fmla="*/ 0 w 470" name="T8"/>
                  <a:gd fmla="*/ 0 h 262" name="T9"/>
                  <a:gd fmla="*/ 0 w 470" name="T10"/>
                  <a:gd fmla="*/ 158 h 262" name="T11"/>
                  <a:gd fmla="*/ 83 w 470" name="T12"/>
                  <a:gd fmla="*/ 158 h 262" name="T13"/>
                  <a:gd fmla="*/ 83 w 470" name="T14"/>
                  <a:gd fmla="*/ 262 h 262" name="T15"/>
                  <a:gd fmla="*/ 123 w 470" name="T16"/>
                  <a:gd fmla="*/ 83 h 262" name="T17"/>
                  <a:gd fmla="*/ 362 w 470" name="T18"/>
                  <a:gd fmla="*/ 83 h 262" name="T19"/>
                  <a:gd fmla="*/ 362 w 470" name="T20"/>
                  <a:gd fmla="*/ 102 h 262" name="T21"/>
                  <a:gd fmla="*/ 123 w 470" name="T22"/>
                  <a:gd fmla="*/ 102 h 262" name="T23"/>
                  <a:gd fmla="*/ 123 w 470" name="T24"/>
                  <a:gd fmla="*/ 83 h 262" name="T25"/>
                  <a:gd fmla="*/ 121 w 470" name="T26"/>
                  <a:gd fmla="*/ 140 h 262" name="T27"/>
                  <a:gd fmla="*/ 362 w 470" name="T28"/>
                  <a:gd fmla="*/ 140 h 262" name="T29"/>
                  <a:gd fmla="*/ 362 w 470" name="T30"/>
                  <a:gd fmla="*/ 158 h 262" name="T31"/>
                  <a:gd fmla="*/ 121 w 470" name="T32"/>
                  <a:gd fmla="*/ 158 h 262" name="T33"/>
                  <a:gd fmla="*/ 121 w 470" name="T34"/>
                  <a:gd fmla="*/ 140 h 262" name="T35"/>
                  <a:gd fmla="*/ 121 w 470" name="T36"/>
                  <a:gd fmla="*/ 196 h 262" name="T37"/>
                  <a:gd fmla="*/ 362 w 470" name="T38"/>
                  <a:gd fmla="*/ 196 h 262" name="T39"/>
                  <a:gd fmla="*/ 362 w 470" name="T40"/>
                  <a:gd fmla="*/ 215 h 262" name="T41"/>
                  <a:gd fmla="*/ 121 w 470" name="T42"/>
                  <a:gd fmla="*/ 215 h 262" name="T43"/>
                  <a:gd fmla="*/ 121 w 470" name="T44"/>
                  <a:gd fmla="*/ 196 h 262" name="T4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262" w="470">
                    <a:moveTo>
                      <a:pt x="83" y="262"/>
                    </a:moveTo>
                    <a:lnTo>
                      <a:pt x="397" y="262"/>
                    </a:lnTo>
                    <a:lnTo>
                      <a:pt x="470" y="262"/>
                    </a:lnTo>
                    <a:lnTo>
                      <a:pt x="470" y="0"/>
                    </a:lnTo>
                    <a:lnTo>
                      <a:pt x="0" y="0"/>
                    </a:lnTo>
                    <a:lnTo>
                      <a:pt x="0" y="158"/>
                    </a:lnTo>
                    <a:lnTo>
                      <a:pt x="83" y="158"/>
                    </a:lnTo>
                    <a:lnTo>
                      <a:pt x="83" y="262"/>
                    </a:lnTo>
                    <a:close/>
                    <a:moveTo>
                      <a:pt x="123" y="83"/>
                    </a:moveTo>
                    <a:lnTo>
                      <a:pt x="362" y="83"/>
                    </a:lnTo>
                    <a:lnTo>
                      <a:pt x="362" y="102"/>
                    </a:lnTo>
                    <a:lnTo>
                      <a:pt x="123" y="102"/>
                    </a:lnTo>
                    <a:lnTo>
                      <a:pt x="123" y="83"/>
                    </a:lnTo>
                    <a:close/>
                    <a:moveTo>
                      <a:pt x="121" y="140"/>
                    </a:moveTo>
                    <a:lnTo>
                      <a:pt x="362" y="140"/>
                    </a:lnTo>
                    <a:lnTo>
                      <a:pt x="362" y="158"/>
                    </a:lnTo>
                    <a:lnTo>
                      <a:pt x="121" y="158"/>
                    </a:lnTo>
                    <a:lnTo>
                      <a:pt x="121" y="140"/>
                    </a:lnTo>
                    <a:close/>
                    <a:moveTo>
                      <a:pt x="121" y="196"/>
                    </a:moveTo>
                    <a:lnTo>
                      <a:pt x="362" y="196"/>
                    </a:lnTo>
                    <a:lnTo>
                      <a:pt x="362" y="215"/>
                    </a:lnTo>
                    <a:lnTo>
                      <a:pt x="121" y="215"/>
                    </a:lnTo>
                    <a:lnTo>
                      <a:pt x="121" y="196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20" name="Freeform 16"/>
              <p:cNvSpPr>
                <a:spLocks noEditPoints="1"/>
              </p:cNvSpPr>
              <p:nvPr/>
            </p:nvSpPr>
            <p:spPr bwMode="auto">
              <a:xfrm>
                <a:off x="4172643" y="4213411"/>
                <a:ext cx="361361" cy="361361"/>
              </a:xfrm>
              <a:custGeom>
                <a:gdLst>
                  <a:gd fmla="*/ 141 w 212" name="T0"/>
                  <a:gd fmla="*/ 6 h 212" name="T1"/>
                  <a:gd fmla="*/ 106 w 212" name="T2"/>
                  <a:gd fmla="*/ 0 h 212" name="T3"/>
                  <a:gd fmla="*/ 0 w 212" name="T4"/>
                  <a:gd fmla="*/ 106 h 212" name="T5"/>
                  <a:gd fmla="*/ 106 w 212" name="T6"/>
                  <a:gd fmla="*/ 212 h 212" name="T7"/>
                  <a:gd fmla="*/ 185 w 212" name="T8"/>
                  <a:gd fmla="*/ 177 h 212" name="T9"/>
                  <a:gd fmla="*/ 212 w 212" name="T10"/>
                  <a:gd fmla="*/ 106 h 212" name="T11"/>
                  <a:gd fmla="*/ 141 w 212" name="T12"/>
                  <a:gd fmla="*/ 6 h 212" name="T13"/>
                  <a:gd fmla="*/ 106 w 212" name="T14"/>
                  <a:gd fmla="*/ 178 h 212" name="T15"/>
                  <a:gd fmla="*/ 34 w 212" name="T16"/>
                  <a:gd fmla="*/ 106 h 212" name="T17"/>
                  <a:gd fmla="*/ 106 w 212" name="T18"/>
                  <a:gd fmla="*/ 34 h 212" name="T19"/>
                  <a:gd fmla="*/ 141 w 212" name="T20"/>
                  <a:gd fmla="*/ 43 h 212" name="T21"/>
                  <a:gd fmla="*/ 178 w 212" name="T22"/>
                  <a:gd fmla="*/ 106 h 212" name="T23"/>
                  <a:gd fmla="*/ 147 w 212" name="T24"/>
                  <a:gd fmla="*/ 165 h 212" name="T25"/>
                  <a:gd fmla="*/ 106 w 212" name="T26"/>
                  <a:gd fmla="*/ 178 h 212" name="T2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b="b" l="0" r="r" t="0"/>
                <a:pathLst>
                  <a:path h="211" w="211">
                    <a:moveTo>
                      <a:pt x="141" y="6"/>
                    </a:moveTo>
                    <a:cubicBezTo>
                      <a:pt x="130" y="2"/>
                      <a:pt x="118" y="0"/>
                      <a:pt x="106" y="0"/>
                    </a:cubicBezTo>
                    <a:cubicBezTo>
                      <a:pt x="47" y="0"/>
                      <a:pt x="0" y="47"/>
                      <a:pt x="0" y="106"/>
                    </a:cubicBezTo>
                    <a:cubicBezTo>
                      <a:pt x="0" y="165"/>
                      <a:pt x="47" y="212"/>
                      <a:pt x="106" y="212"/>
                    </a:cubicBezTo>
                    <a:cubicBezTo>
                      <a:pt x="137" y="212"/>
                      <a:pt x="165" y="199"/>
                      <a:pt x="185" y="177"/>
                    </a:cubicBezTo>
                    <a:cubicBezTo>
                      <a:pt x="202" y="159"/>
                      <a:pt x="212" y="133"/>
                      <a:pt x="212" y="106"/>
                    </a:cubicBezTo>
                    <a:cubicBezTo>
                      <a:pt x="212" y="60"/>
                      <a:pt x="182" y="20"/>
                      <a:pt x="141" y="6"/>
                    </a:cubicBezTo>
                    <a:close/>
                    <a:moveTo>
                      <a:pt x="106" y="178"/>
                    </a:moveTo>
                    <a:cubicBezTo>
                      <a:pt x="66" y="178"/>
                      <a:pt x="34" y="146"/>
                      <a:pt x="34" y="106"/>
                    </a:cubicBezTo>
                    <a:cubicBezTo>
                      <a:pt x="34" y="66"/>
                      <a:pt x="66" y="34"/>
                      <a:pt x="106" y="34"/>
                    </a:cubicBezTo>
                    <a:cubicBezTo>
                      <a:pt x="119" y="34"/>
                      <a:pt x="131" y="38"/>
                      <a:pt x="141" y="43"/>
                    </a:cubicBezTo>
                    <a:cubicBezTo>
                      <a:pt x="163" y="56"/>
                      <a:pt x="178" y="79"/>
                      <a:pt x="178" y="106"/>
                    </a:cubicBezTo>
                    <a:cubicBezTo>
                      <a:pt x="178" y="130"/>
                      <a:pt x="166" y="152"/>
                      <a:pt x="147" y="165"/>
                    </a:cubicBezTo>
                    <a:cubicBezTo>
                      <a:pt x="136" y="173"/>
                      <a:pt x="121" y="178"/>
                      <a:pt x="106" y="178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21" name="Freeform 17"/>
              <p:cNvSpPr/>
              <p:nvPr/>
            </p:nvSpPr>
            <p:spPr bwMode="auto">
              <a:xfrm>
                <a:off x="4288769" y="4324488"/>
                <a:ext cx="83668" cy="102422"/>
              </a:xfrm>
              <a:custGeom>
                <a:gdLst>
                  <a:gd fmla="*/ 45 w 49" name="T0"/>
                  <a:gd fmla="*/ 0 h 60" name="T1"/>
                  <a:gd fmla="*/ 41 w 49" name="T2"/>
                  <a:gd fmla="*/ 3 h 60" name="T3"/>
                  <a:gd fmla="*/ 41 w 49" name="T4"/>
                  <a:gd fmla="*/ 41 h 60" name="T5"/>
                  <a:gd fmla="*/ 3 w 49" name="T6"/>
                  <a:gd fmla="*/ 52 h 60" name="T7"/>
                  <a:gd fmla="*/ 0 w 49" name="T8"/>
                  <a:gd fmla="*/ 55 h 60" name="T9"/>
                  <a:gd fmla="*/ 1 w 49" name="T10"/>
                  <a:gd fmla="*/ 57 h 60" name="T11"/>
                  <a:gd fmla="*/ 5 w 49" name="T12"/>
                  <a:gd fmla="*/ 60 h 60" name="T13"/>
                  <a:gd fmla="*/ 43 w 49" name="T14"/>
                  <a:gd fmla="*/ 50 h 60" name="T15"/>
                  <a:gd fmla="*/ 47 w 49" name="T16"/>
                  <a:gd fmla="*/ 49 h 60" name="T17"/>
                  <a:gd fmla="*/ 49 w 49" name="T18"/>
                  <a:gd fmla="*/ 45 h 60" name="T19"/>
                  <a:gd fmla="*/ 49 w 49" name="T20"/>
                  <a:gd fmla="*/ 3 h 60" name="T21"/>
                  <a:gd fmla="*/ 48 w 49" name="T22"/>
                  <a:gd fmla="*/ 1 h 60" name="T23"/>
                  <a:gd fmla="*/ 45 w 49" name="T24"/>
                  <a:gd fmla="*/ 0 h 60" name="T2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60" w="49">
                    <a:moveTo>
                      <a:pt x="45" y="0"/>
                    </a:moveTo>
                    <a:cubicBezTo>
                      <a:pt x="43" y="0"/>
                      <a:pt x="41" y="1"/>
                      <a:pt x="41" y="3"/>
                    </a:cubicBezTo>
                    <a:cubicBezTo>
                      <a:pt x="41" y="41"/>
                      <a:pt x="41" y="41"/>
                      <a:pt x="41" y="41"/>
                    </a:cubicBezTo>
                    <a:cubicBezTo>
                      <a:pt x="3" y="52"/>
                      <a:pt x="3" y="52"/>
                      <a:pt x="3" y="52"/>
                    </a:cubicBezTo>
                    <a:cubicBezTo>
                      <a:pt x="1" y="52"/>
                      <a:pt x="0" y="53"/>
                      <a:pt x="0" y="55"/>
                    </a:cubicBezTo>
                    <a:cubicBezTo>
                      <a:pt x="0" y="56"/>
                      <a:pt x="0" y="56"/>
                      <a:pt x="1" y="57"/>
                    </a:cubicBezTo>
                    <a:cubicBezTo>
                      <a:pt x="1" y="59"/>
                      <a:pt x="3" y="60"/>
                      <a:pt x="5" y="60"/>
                    </a:cubicBezTo>
                    <a:cubicBezTo>
                      <a:pt x="43" y="50"/>
                      <a:pt x="43" y="50"/>
                      <a:pt x="43" y="50"/>
                    </a:cubicBezTo>
                    <a:cubicBezTo>
                      <a:pt x="47" y="49"/>
                      <a:pt x="47" y="49"/>
                      <a:pt x="47" y="49"/>
                    </a:cubicBezTo>
                    <a:cubicBezTo>
                      <a:pt x="49" y="48"/>
                      <a:pt x="49" y="47"/>
                      <a:pt x="49" y="45"/>
                    </a:cubicBezTo>
                    <a:cubicBezTo>
                      <a:pt x="49" y="3"/>
                      <a:pt x="49" y="3"/>
                      <a:pt x="49" y="3"/>
                    </a:cubicBezTo>
                    <a:cubicBezTo>
                      <a:pt x="49" y="2"/>
                      <a:pt x="49" y="1"/>
                      <a:pt x="48" y="1"/>
                    </a:cubicBezTo>
                    <a:cubicBezTo>
                      <a:pt x="47" y="0"/>
                      <a:pt x="46" y="0"/>
                      <a:pt x="45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</p:grpSp>
      </p:grpSp>
      <p:grpSp>
        <p:nvGrpSpPr>
          <p:cNvPr id="3" name="组合 2"/>
          <p:cNvGrpSpPr/>
          <p:nvPr/>
        </p:nvGrpSpPr>
        <p:grpSpPr>
          <a:xfrm>
            <a:off x="4303678" y="1956851"/>
            <a:ext cx="1601742" cy="1601742"/>
            <a:chOff x="4303678" y="1956851"/>
            <a:chExt cx="1601742" cy="1601742"/>
          </a:xfrm>
        </p:grpSpPr>
        <p:grpSp>
          <p:nvGrpSpPr>
            <p:cNvPr id="45" name="组合 44"/>
            <p:cNvGrpSpPr/>
            <p:nvPr/>
          </p:nvGrpSpPr>
          <p:grpSpPr>
            <a:xfrm>
              <a:off x="4303678" y="1956851"/>
              <a:ext cx="1601742" cy="1601742"/>
              <a:chOff x="304800" y="673100"/>
              <a:chExt cx="4000500" cy="4000500"/>
            </a:xfrm>
            <a:effectLst>
              <a:outerShdw algn="tr" blurRad="444500" dir="8100000" dist="254000" rotWithShape="0">
                <a:prstClr val="black">
                  <a:alpha val="50000"/>
                </a:prstClr>
              </a:outerShdw>
            </a:effectLst>
          </p:grpSpPr>
          <p:sp>
            <p:nvSpPr>
              <p:cNvPr id="46" name="同心圆 45"/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fmla="val 4879" name="adj"/>
                </a:avLst>
              </a:prstGeom>
              <a:gradFill>
                <a:gsLst>
                  <a:gs pos="0">
                    <a:schemeClr val="bg1"/>
                  </a:gs>
                  <a:gs pos="55000">
                    <a:schemeClr val="bg1">
                      <a:lumMod val="9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81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chemeClr val="tx1"/>
                  </a:solidFill>
                </a:endParaRPr>
              </a:p>
            </p:txBody>
          </p:sp>
          <p:sp>
            <p:nvSpPr>
              <p:cNvPr id="47" name="椭圆 46"/>
              <p:cNvSpPr/>
              <p:nvPr/>
            </p:nvSpPr>
            <p:spPr>
              <a:xfrm>
                <a:off x="392113" y="760413"/>
                <a:ext cx="3825874" cy="3825874"/>
              </a:xfrm>
              <a:prstGeom prst="ellipse">
                <a:avLst/>
              </a:prstGeom>
              <a:gradFill>
                <a:gsLst>
                  <a:gs pos="0">
                    <a:schemeClr val="bg1"/>
                  </a:gs>
                  <a:gs pos="51000">
                    <a:schemeClr val="bg1">
                      <a:lumMod val="9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89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sp>
          <p:nvSpPr>
            <p:cNvPr id="48" name="TextBox 55"/>
            <p:cNvSpPr txBox="1"/>
            <p:nvPr/>
          </p:nvSpPr>
          <p:spPr>
            <a:xfrm>
              <a:off x="4424762" y="2620844"/>
              <a:ext cx="1367999" cy="365760"/>
            </a:xfrm>
            <a:prstGeom prst="rect">
              <a:avLst/>
            </a:prstGeom>
            <a:noFill/>
          </p:spPr>
          <p:txBody>
            <a:bodyPr bIns="0" lIns="0" rIns="0" rtlCol="0" tIns="0" wrap="square">
              <a:spAutoFit/>
            </a:bodyPr>
            <a:lstStyle/>
            <a:p>
              <a:pPr algn="ctr"/>
              <a:r>
                <a:rPr altLang="en-US" b="1" lang="zh-CN" sz="2400">
                  <a:solidFill>
                    <a:schemeClr val="accent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第一阶段</a:t>
              </a:r>
            </a:p>
          </p:txBody>
        </p:sp>
      </p:grpSp>
      <p:sp>
        <p:nvSpPr>
          <p:cNvPr id="50" name="Rectangle 88"/>
          <p:cNvSpPr/>
          <p:nvPr/>
        </p:nvSpPr>
        <p:spPr>
          <a:xfrm>
            <a:off x="1029021" y="2361662"/>
            <a:ext cx="3058540" cy="10424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</a:pPr>
            <a:r>
              <a:rPr altLang="en-US" lang="zh-CN" sz="160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rgbClr val="808080"/>
                  </a:solidFill>
                </a:u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typeface="+mn-lt"/>
              </a:rPr>
              <a:t>点击此处添加文本信息，点击此处添加文本信息点击此处添加文本信息，点击此处添加文本信息</a:t>
            </a:r>
          </a:p>
        </p:txBody>
      </p:sp>
      <p:sp>
        <p:nvSpPr>
          <p:cNvPr id="51" name="Rectangle 89"/>
          <p:cNvSpPr/>
          <p:nvPr/>
        </p:nvSpPr>
        <p:spPr>
          <a:xfrm>
            <a:off x="1029021" y="1963862"/>
            <a:ext cx="2580643" cy="3962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altLang="en-US" lang="zh-CN" sz="2000">
                <a:solidFill>
                  <a:srgbClr val="666666"/>
                </a:solidFill>
                <a:latin charset="-122" panose="020b0503020204020204" pitchFamily="34" typeface="微软雅黑"/>
                <a:ea charset="-122" panose="020b0503020204020204" pitchFamily="34" typeface="微软雅黑"/>
                <a:cs charset="0" pitchFamily="34" typeface="Open Sans"/>
              </a:rPr>
              <a:t>添加标题</a:t>
            </a:r>
          </a:p>
        </p:txBody>
      </p:sp>
      <p:sp>
        <p:nvSpPr>
          <p:cNvPr id="53" name="Rectangle 90"/>
          <p:cNvSpPr/>
          <p:nvPr/>
        </p:nvSpPr>
        <p:spPr>
          <a:xfrm>
            <a:off x="1029021" y="4444483"/>
            <a:ext cx="3058540" cy="10424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lvl="0">
              <a:lnSpc>
                <a:spcPct val="130000"/>
              </a:lnSpc>
            </a:pPr>
            <a:r>
              <a:rPr altLang="en-US" lang="zh-CN" sz="160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rgbClr val="808080"/>
                  </a:solidFill>
                </a:u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typeface="+mn-lt"/>
              </a:rPr>
              <a:t>点击此处添加文本信息，点击此处添加文本信息点击此处添加文本信息，点击此处添加文本信息</a:t>
            </a:r>
          </a:p>
        </p:txBody>
      </p:sp>
      <p:sp>
        <p:nvSpPr>
          <p:cNvPr id="54" name="Rectangle 91"/>
          <p:cNvSpPr/>
          <p:nvPr/>
        </p:nvSpPr>
        <p:spPr>
          <a:xfrm>
            <a:off x="1029021" y="3981085"/>
            <a:ext cx="2580643" cy="3962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altLang="en-US" lang="zh-CN" sz="2000">
                <a:solidFill>
                  <a:srgbClr val="666666"/>
                </a:solidFill>
                <a:latin charset="-122" panose="020b0503020204020204" pitchFamily="34" typeface="微软雅黑"/>
                <a:ea charset="-122" panose="020b0503020204020204" pitchFamily="34" typeface="微软雅黑"/>
                <a:cs charset="0" pitchFamily="34" typeface="Open Sans"/>
              </a:rPr>
              <a:t>添加标题</a:t>
            </a:r>
          </a:p>
        </p:txBody>
      </p:sp>
      <p:sp>
        <p:nvSpPr>
          <p:cNvPr id="56" name="Rectangle 92"/>
          <p:cNvSpPr/>
          <p:nvPr/>
        </p:nvSpPr>
        <p:spPr>
          <a:xfrm>
            <a:off x="8170693" y="4444483"/>
            <a:ext cx="3058540" cy="10424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lvl="0">
              <a:lnSpc>
                <a:spcPct val="130000"/>
              </a:lnSpc>
            </a:pPr>
            <a:r>
              <a:rPr altLang="en-US" lang="zh-CN" sz="160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rgbClr val="808080"/>
                  </a:solidFill>
                </a:u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typeface="+mn-lt"/>
              </a:rPr>
              <a:t>点击此处添加文本信息，点击此处添加文本信息点击此处添加文本信息，点击此处添加文本信息</a:t>
            </a:r>
          </a:p>
        </p:txBody>
      </p:sp>
      <p:sp>
        <p:nvSpPr>
          <p:cNvPr id="57" name="Rectangle 93"/>
          <p:cNvSpPr/>
          <p:nvPr/>
        </p:nvSpPr>
        <p:spPr>
          <a:xfrm>
            <a:off x="8154426" y="3981085"/>
            <a:ext cx="2580643" cy="3962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altLang="en-US" lang="zh-CN" sz="2000">
                <a:solidFill>
                  <a:srgbClr val="666666"/>
                </a:solidFill>
                <a:latin charset="-122" panose="020b0503020204020204" pitchFamily="34" typeface="微软雅黑"/>
                <a:ea charset="-122" panose="020b0503020204020204" pitchFamily="34" typeface="微软雅黑"/>
                <a:cs charset="0" pitchFamily="34" typeface="Open Sans"/>
              </a:rPr>
              <a:t>添加标题</a:t>
            </a:r>
          </a:p>
        </p:txBody>
      </p:sp>
      <p:sp>
        <p:nvSpPr>
          <p:cNvPr id="59" name="Rectangle 94"/>
          <p:cNvSpPr/>
          <p:nvPr/>
        </p:nvSpPr>
        <p:spPr>
          <a:xfrm>
            <a:off x="8170693" y="2355563"/>
            <a:ext cx="3058540" cy="10424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lvl="0">
              <a:lnSpc>
                <a:spcPct val="130000"/>
              </a:lnSpc>
            </a:pPr>
            <a:r>
              <a:rPr altLang="en-US" lang="zh-CN" sz="160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rgbClr val="808080"/>
                  </a:solidFill>
                </a:u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typeface="+mn-lt"/>
              </a:rPr>
              <a:t>点击此处添加文本信息，点击此处添加文本信息点击此处添加文本信息，点击此处添加文本信息</a:t>
            </a:r>
          </a:p>
        </p:txBody>
      </p:sp>
      <p:sp>
        <p:nvSpPr>
          <p:cNvPr id="60" name="Rectangle 95"/>
          <p:cNvSpPr/>
          <p:nvPr/>
        </p:nvSpPr>
        <p:spPr>
          <a:xfrm>
            <a:off x="8154426" y="1963864"/>
            <a:ext cx="2580643" cy="3962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altLang="en-US" lang="zh-CN" sz="2000">
                <a:solidFill>
                  <a:srgbClr val="666666"/>
                </a:solidFill>
                <a:latin charset="-122" panose="020b0503020204020204" pitchFamily="34" typeface="微软雅黑"/>
                <a:ea charset="-122" panose="020b0503020204020204" pitchFamily="34" typeface="微软雅黑"/>
                <a:cs charset="0" pitchFamily="34" typeface="Open Sans"/>
              </a:rPr>
              <a:t>添加标题</a:t>
            </a:r>
          </a:p>
        </p:txBody>
      </p:sp>
      <p:grpSp>
        <p:nvGrpSpPr>
          <p:cNvPr id="4" name="组合 3"/>
          <p:cNvGrpSpPr/>
          <p:nvPr/>
        </p:nvGrpSpPr>
        <p:grpSpPr>
          <a:xfrm>
            <a:off x="6276548" y="1956851"/>
            <a:ext cx="1601742" cy="1601742"/>
            <a:chOff x="6276548" y="1956851"/>
            <a:chExt cx="1601742" cy="1601742"/>
          </a:xfrm>
        </p:grpSpPr>
        <p:grpSp>
          <p:nvGrpSpPr>
            <p:cNvPr id="61" name="组合 60"/>
            <p:cNvGrpSpPr/>
            <p:nvPr/>
          </p:nvGrpSpPr>
          <p:grpSpPr>
            <a:xfrm>
              <a:off x="6276548" y="1956851"/>
              <a:ext cx="1601742" cy="1601742"/>
              <a:chOff x="304800" y="673100"/>
              <a:chExt cx="4000500" cy="4000500"/>
            </a:xfrm>
            <a:effectLst>
              <a:outerShdw algn="tr" blurRad="444500" dir="8100000" dist="254000" rotWithShape="0">
                <a:prstClr val="black">
                  <a:alpha val="50000"/>
                </a:prstClr>
              </a:outerShdw>
            </a:effectLst>
          </p:grpSpPr>
          <p:sp>
            <p:nvSpPr>
              <p:cNvPr id="62" name="同心圆 61"/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fmla="val 4879" name="adj"/>
                </a:avLst>
              </a:prstGeom>
              <a:gradFill>
                <a:gsLst>
                  <a:gs pos="0">
                    <a:schemeClr val="bg1"/>
                  </a:gs>
                  <a:gs pos="55000">
                    <a:schemeClr val="bg1">
                      <a:lumMod val="9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81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chemeClr val="tx1"/>
                  </a:solidFill>
                </a:endParaRPr>
              </a:p>
            </p:txBody>
          </p:sp>
          <p:sp>
            <p:nvSpPr>
              <p:cNvPr id="63" name="椭圆 62"/>
              <p:cNvSpPr/>
              <p:nvPr/>
            </p:nvSpPr>
            <p:spPr>
              <a:xfrm>
                <a:off x="392113" y="760413"/>
                <a:ext cx="3825874" cy="3825874"/>
              </a:xfrm>
              <a:prstGeom prst="ellipse">
                <a:avLst/>
              </a:prstGeom>
              <a:gradFill>
                <a:gsLst>
                  <a:gs pos="0">
                    <a:schemeClr val="bg1"/>
                  </a:gs>
                  <a:gs pos="51000">
                    <a:schemeClr val="bg1">
                      <a:lumMod val="9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89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sp>
          <p:nvSpPr>
            <p:cNvPr id="73" name="TextBox 55"/>
            <p:cNvSpPr txBox="1"/>
            <p:nvPr/>
          </p:nvSpPr>
          <p:spPr>
            <a:xfrm>
              <a:off x="6393418" y="2620844"/>
              <a:ext cx="1367999" cy="365760"/>
            </a:xfrm>
            <a:prstGeom prst="rect">
              <a:avLst/>
            </a:prstGeom>
            <a:noFill/>
          </p:spPr>
          <p:txBody>
            <a:bodyPr bIns="0" lIns="0" rIns="0" rtlCol="0" tIns="0" wrap="square">
              <a:spAutoFit/>
            </a:bodyPr>
            <a:lstStyle/>
            <a:p>
              <a:pPr algn="ctr"/>
              <a:r>
                <a:rPr altLang="en-US" b="1" lang="zh-CN" sz="2400">
                  <a:solidFill>
                    <a:schemeClr val="accent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第二阶段</a:t>
              </a:r>
            </a:p>
          </p:txBody>
        </p:sp>
      </p:grpSp>
      <p:grpSp>
        <p:nvGrpSpPr>
          <p:cNvPr id="5" name="组合 4"/>
          <p:cNvGrpSpPr/>
          <p:nvPr/>
        </p:nvGrpSpPr>
        <p:grpSpPr>
          <a:xfrm>
            <a:off x="4343835" y="3973054"/>
            <a:ext cx="1601742" cy="1601742"/>
            <a:chOff x="4343835" y="3973054"/>
            <a:chExt cx="1601742" cy="1601742"/>
          </a:xfrm>
        </p:grpSpPr>
        <p:grpSp>
          <p:nvGrpSpPr>
            <p:cNvPr id="65" name="组合 64"/>
            <p:cNvGrpSpPr/>
            <p:nvPr/>
          </p:nvGrpSpPr>
          <p:grpSpPr>
            <a:xfrm>
              <a:off x="4343835" y="3973054"/>
              <a:ext cx="1601742" cy="1601742"/>
              <a:chOff x="304800" y="673100"/>
              <a:chExt cx="4000500" cy="4000500"/>
            </a:xfrm>
            <a:effectLst>
              <a:outerShdw algn="tr" blurRad="444500" dir="8100000" dist="254000" rotWithShape="0">
                <a:prstClr val="black">
                  <a:alpha val="50000"/>
                </a:prstClr>
              </a:outerShdw>
            </a:effectLst>
          </p:grpSpPr>
          <p:sp>
            <p:nvSpPr>
              <p:cNvPr id="66" name="同心圆 65"/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fmla="val 4879" name="adj"/>
                </a:avLst>
              </a:prstGeom>
              <a:gradFill>
                <a:gsLst>
                  <a:gs pos="0">
                    <a:schemeClr val="bg1"/>
                  </a:gs>
                  <a:gs pos="55000">
                    <a:schemeClr val="bg1">
                      <a:lumMod val="9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81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chemeClr val="tx1"/>
                  </a:solidFill>
                </a:endParaRPr>
              </a:p>
            </p:txBody>
          </p:sp>
          <p:sp>
            <p:nvSpPr>
              <p:cNvPr id="67" name="椭圆 66"/>
              <p:cNvSpPr/>
              <p:nvPr/>
            </p:nvSpPr>
            <p:spPr>
              <a:xfrm>
                <a:off x="392113" y="760413"/>
                <a:ext cx="3825874" cy="3825874"/>
              </a:xfrm>
              <a:prstGeom prst="ellipse">
                <a:avLst/>
              </a:prstGeom>
              <a:gradFill>
                <a:gsLst>
                  <a:gs pos="0">
                    <a:schemeClr val="bg1"/>
                  </a:gs>
                  <a:gs pos="51000">
                    <a:schemeClr val="bg1">
                      <a:lumMod val="9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89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sp>
          <p:nvSpPr>
            <p:cNvPr id="77" name="TextBox 55"/>
            <p:cNvSpPr txBox="1"/>
            <p:nvPr/>
          </p:nvSpPr>
          <p:spPr>
            <a:xfrm>
              <a:off x="4440803" y="4639380"/>
              <a:ext cx="1367999" cy="365760"/>
            </a:xfrm>
            <a:prstGeom prst="rect">
              <a:avLst/>
            </a:prstGeom>
            <a:noFill/>
          </p:spPr>
          <p:txBody>
            <a:bodyPr bIns="0" lIns="0" rIns="0" rtlCol="0" tIns="0" wrap="square">
              <a:spAutoFit/>
            </a:bodyPr>
            <a:lstStyle/>
            <a:p>
              <a:pPr algn="ctr"/>
              <a:r>
                <a:rPr altLang="en-US" b="1" lang="zh-CN" sz="2400">
                  <a:solidFill>
                    <a:schemeClr val="accent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第四阶段</a:t>
              </a:r>
            </a:p>
          </p:txBody>
        </p:sp>
      </p:grpSp>
      <p:grpSp>
        <p:nvGrpSpPr>
          <p:cNvPr id="6" name="组合 5"/>
          <p:cNvGrpSpPr/>
          <p:nvPr/>
        </p:nvGrpSpPr>
        <p:grpSpPr>
          <a:xfrm>
            <a:off x="6276548" y="3973054"/>
            <a:ext cx="1601742" cy="1601742"/>
            <a:chOff x="6276548" y="3973054"/>
            <a:chExt cx="1601742" cy="1601742"/>
          </a:xfrm>
        </p:grpSpPr>
        <p:grpSp>
          <p:nvGrpSpPr>
            <p:cNvPr id="69" name="组合 68"/>
            <p:cNvGrpSpPr/>
            <p:nvPr/>
          </p:nvGrpSpPr>
          <p:grpSpPr>
            <a:xfrm>
              <a:off x="6276548" y="3973054"/>
              <a:ext cx="1601742" cy="1601742"/>
              <a:chOff x="304800" y="673100"/>
              <a:chExt cx="4000500" cy="4000500"/>
            </a:xfrm>
            <a:effectLst>
              <a:outerShdw algn="tr" blurRad="444500" dir="8100000" dist="254000" rotWithShape="0">
                <a:prstClr val="black">
                  <a:alpha val="50000"/>
                </a:prstClr>
              </a:outerShdw>
            </a:effectLst>
          </p:grpSpPr>
          <p:sp>
            <p:nvSpPr>
              <p:cNvPr id="70" name="同心圆 69"/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fmla="val 4879" name="adj"/>
                </a:avLst>
              </a:prstGeom>
              <a:gradFill>
                <a:gsLst>
                  <a:gs pos="0">
                    <a:schemeClr val="bg1"/>
                  </a:gs>
                  <a:gs pos="55000">
                    <a:schemeClr val="bg1">
                      <a:lumMod val="9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81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chemeClr val="tx1"/>
                  </a:solidFill>
                </a:endParaRPr>
              </a:p>
            </p:txBody>
          </p:sp>
          <p:sp>
            <p:nvSpPr>
              <p:cNvPr id="71" name="椭圆 70"/>
              <p:cNvSpPr/>
              <p:nvPr/>
            </p:nvSpPr>
            <p:spPr>
              <a:xfrm>
                <a:off x="392113" y="760413"/>
                <a:ext cx="3825874" cy="3825874"/>
              </a:xfrm>
              <a:prstGeom prst="ellipse">
                <a:avLst/>
              </a:prstGeom>
              <a:gradFill>
                <a:gsLst>
                  <a:gs pos="0">
                    <a:schemeClr val="bg1"/>
                  </a:gs>
                  <a:gs pos="51000">
                    <a:schemeClr val="bg1">
                      <a:lumMod val="9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89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sp>
          <p:nvSpPr>
            <p:cNvPr id="78" name="TextBox 55"/>
            <p:cNvSpPr txBox="1"/>
            <p:nvPr/>
          </p:nvSpPr>
          <p:spPr>
            <a:xfrm>
              <a:off x="6393278" y="4639380"/>
              <a:ext cx="1367999" cy="365760"/>
            </a:xfrm>
            <a:prstGeom prst="rect">
              <a:avLst/>
            </a:prstGeom>
            <a:noFill/>
          </p:spPr>
          <p:txBody>
            <a:bodyPr bIns="0" lIns="0" rIns="0" rtlCol="0" tIns="0" wrap="square">
              <a:spAutoFit/>
            </a:bodyPr>
            <a:lstStyle/>
            <a:p>
              <a:pPr algn="ctr"/>
              <a:r>
                <a:rPr altLang="en-US" b="1" lang="zh-CN" sz="2400">
                  <a:solidFill>
                    <a:schemeClr val="accent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第三阶段</a:t>
              </a:r>
            </a:p>
          </p:txBody>
        </p:sp>
      </p:grpSp>
    </p:spTree>
    <p:extLst>
      <p:ext uri="{BB962C8B-B14F-4D97-AF65-F5344CB8AC3E}">
        <p14:creationId val="2268891102"/>
      </p:ext>
    </p:extLst>
  </p:cSld>
  <p:clrMapOvr>
    <a:masterClrMapping/>
  </p:clrMapOvr>
  <mc:AlternateContent>
    <mc:Choice Requires="p14">
      <p:transition p14:dur="1200" spd="slow">
        <p14:prism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17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10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2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4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5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6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8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9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0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21" nodeType="afterEffect" presetClass="entr" presetID="6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ircle(in)" transition="in">
                                      <p:cBhvr>
                                        <p:cTn dur="2000" id="23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4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id="25" nodeType="afterEffect" presetClass="entr" presetID="21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1)" transition="in">
                                      <p:cBhvr>
                                        <p:cTn dur="2000" id="27"/>
                                        <p:tgtEl>
                                          <p:spTgt spid="5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8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fill="hold" id="29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1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2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3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fill="hold" grpId="0" id="34" nodeType="afterEffect" presetClass="entr" presetID="6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ircle(in)" transition="in">
                                      <p:cBhvr>
                                        <p:cTn dur="2000" id="36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7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fill="hold" grpId="0" id="38" nodeType="afterEffect" presetClass="entr" presetID="21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1)" transition="in">
                                      <p:cBhvr>
                                        <p:cTn dur="2000" id="4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1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fill="hold" id="42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44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45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6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fill="hold" grpId="0" id="47" nodeType="afterEffect" presetClass="entr" presetID="6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ircle(in)" transition="in">
                                      <p:cBhvr>
                                        <p:cTn dur="2000" id="49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0" nodeType="afterGroup">
                            <p:stCondLst>
                              <p:cond delay="12500"/>
                            </p:stCondLst>
                            <p:childTnLst>
                              <p:par>
                                <p:cTn fill="hold" grpId="0" id="51" nodeType="afterEffect" presetClass="entr" presetID="21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1)" transition="in">
                                      <p:cBhvr>
                                        <p:cTn dur="2000" id="53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4" nodeType="afterGroup">
                            <p:stCondLst>
                              <p:cond delay="14500"/>
                            </p:stCondLst>
                            <p:childTnLst>
                              <p:par>
                                <p:cTn fill="hold" id="55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57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58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9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fill="hold" grpId="0" id="60" nodeType="afterEffect" presetClass="entr" presetID="6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ircle(in)" transition="in">
                                      <p:cBhvr>
                                        <p:cTn dur="2000" id="62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3" nodeType="afterGroup">
                            <p:stCondLst>
                              <p:cond delay="17000"/>
                            </p:stCondLst>
                            <p:childTnLst>
                              <p:par>
                                <p:cTn fill="hold" grpId="0" id="64" nodeType="afterEffect" presetClass="entr" presetID="21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1)" transition="in">
                                      <p:cBhvr>
                                        <p:cTn dur="2000" id="66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"/>
      <p:bldP grpId="0" spid="51"/>
      <p:bldP grpId="0" spid="53"/>
      <p:bldP grpId="0" spid="54"/>
      <p:bldP grpId="0" spid="56"/>
      <p:bldP grpId="0" spid="57"/>
      <p:bldP grpId="0" spid="59"/>
      <p:bldP grpId="0" spid="60"/>
    </p:bldLst>
  </p:timing>
</p:sld>
</file>

<file path=ppt/slides/slide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0" name="组合 19"/>
          <p:cNvGrpSpPr/>
          <p:nvPr/>
        </p:nvGrpSpPr>
        <p:grpSpPr>
          <a:xfrm>
            <a:off x="1265505" y="2166310"/>
            <a:ext cx="2608126" cy="2608126"/>
            <a:chOff x="1512226" y="1948265"/>
            <a:chExt cx="2608126" cy="2608126"/>
          </a:xfrm>
        </p:grpSpPr>
        <p:grpSp>
          <p:nvGrpSpPr>
            <p:cNvPr id="8" name="组合 7"/>
            <p:cNvGrpSpPr/>
            <p:nvPr/>
          </p:nvGrpSpPr>
          <p:grpSpPr>
            <a:xfrm>
              <a:off x="1512226" y="1948265"/>
              <a:ext cx="2608126" cy="2608126"/>
              <a:chOff x="475814" y="349984"/>
              <a:chExt cx="1821716" cy="1821716"/>
            </a:xfrm>
          </p:grpSpPr>
          <p:sp>
            <p:nvSpPr>
              <p:cNvPr id="10" name="椭圆 9"/>
              <p:cNvSpPr/>
              <p:nvPr/>
            </p:nvSpPr>
            <p:spPr>
              <a:xfrm>
                <a:off x="475814" y="349984"/>
                <a:ext cx="1821716" cy="1821716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22225">
                <a:gradFill>
                  <a:gsLst>
                    <a:gs pos="0">
                      <a:schemeClr val="bg1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5400000" scaled="1"/>
                </a:gradFill>
              </a:ln>
              <a:effectLst>
                <a:outerShdw algn="tl" blurRad="292100" dir="2700000" dist="139700" rotWithShape="0">
                  <a:prstClr val="black">
                    <a:alpha val="3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grpSp>
            <p:nvGrpSpPr>
              <p:cNvPr id="11" name="组合 10"/>
              <p:cNvGrpSpPr/>
              <p:nvPr/>
            </p:nvGrpSpPr>
            <p:grpSpPr>
              <a:xfrm>
                <a:off x="584986" y="459157"/>
                <a:ext cx="1603371" cy="1603370"/>
                <a:chOff x="2706461" y="2004333"/>
                <a:chExt cx="2228850" cy="2228850"/>
              </a:xfrm>
              <a:effectLst/>
            </p:grpSpPr>
            <p:sp>
              <p:nvSpPr>
                <p:cNvPr id="12" name="椭圆 11"/>
                <p:cNvSpPr/>
                <p:nvPr/>
              </p:nvSpPr>
              <p:spPr>
                <a:xfrm>
                  <a:off x="2706461" y="2004333"/>
                  <a:ext cx="2228850" cy="2228850"/>
                </a:xfrm>
                <a:prstGeom prst="ellipse">
                  <a:avLst/>
                </a:prstGeom>
                <a:solidFill>
                  <a:srgbClr val="0297F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13" name="椭圆 12"/>
                <p:cNvSpPr/>
                <p:nvPr/>
              </p:nvSpPr>
              <p:spPr>
                <a:xfrm>
                  <a:off x="2819402" y="2117274"/>
                  <a:ext cx="2002968" cy="2002968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bg1"/>
                    </a:gs>
                    <a:gs pos="100000">
                      <a:srgbClr val="D5D5D5"/>
                    </a:gs>
                  </a:gsLst>
                  <a:lin ang="2700000" scaled="1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14" name="椭圆 13"/>
                <p:cNvSpPr/>
                <p:nvPr/>
              </p:nvSpPr>
              <p:spPr>
                <a:xfrm>
                  <a:off x="2977244" y="2275116"/>
                  <a:ext cx="1687284" cy="1687284"/>
                </a:xfrm>
                <a:prstGeom prst="ellipse">
                  <a:avLst/>
                </a:prstGeom>
                <a:solidFill>
                  <a:srgbClr val="0297F0"/>
                </a:solidFill>
                <a:ln w="38100">
                  <a:gradFill flip="none" rotWithShape="1">
                    <a:gsLst>
                      <a:gs pos="0">
                        <a:schemeClr val="bg1">
                          <a:lumMod val="85000"/>
                        </a:schemeClr>
                      </a:gs>
                      <a:gs pos="100000">
                        <a:schemeClr val="bg1"/>
                      </a:gs>
                    </a:gsLst>
                    <a:lin ang="2700000" scaled="1"/>
                  </a:gradFill>
                </a:ln>
                <a:effectLst>
                  <a:innerShdw blurRad="177800" dir="13500000" dist="76200">
                    <a:prstClr val="black">
                      <a:alpha val="50000"/>
                    </a:prstClr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</p:grpSp>
        </p:grpSp>
        <p:grpSp>
          <p:nvGrpSpPr>
            <p:cNvPr id="62" name="组合 61"/>
            <p:cNvGrpSpPr/>
            <p:nvPr/>
          </p:nvGrpSpPr>
          <p:grpSpPr>
            <a:xfrm>
              <a:off x="2152818" y="2767361"/>
              <a:ext cx="1383712" cy="976873"/>
              <a:chOff x="3689073" y="-880147"/>
              <a:chExt cx="2264851" cy="1598938"/>
            </a:xfrm>
          </p:grpSpPr>
          <p:sp>
            <p:nvSpPr>
              <p:cNvPr id="64" name="文本框 63"/>
              <p:cNvSpPr txBox="1"/>
              <p:nvPr/>
            </p:nvSpPr>
            <p:spPr>
              <a:xfrm>
                <a:off x="3700025" y="-880147"/>
                <a:ext cx="2242947" cy="1047678"/>
              </a:xfrm>
              <a:prstGeom prst="rect">
                <a:avLst/>
              </a:prstGeom>
              <a:noFill/>
            </p:spPr>
            <p:txBody>
              <a:bodyPr rtlCol="0" wrap="none">
                <a:spAutoFit/>
              </a:bodyPr>
              <a:lstStyle/>
              <a:p>
                <a:pPr algn="ctr"/>
                <a:r>
                  <a:rPr altLang="en-US" b="1" lang="zh-CN" sz="3600">
                    <a:solidFill>
                      <a:schemeClr val="bg1"/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目  录</a:t>
                </a:r>
              </a:p>
            </p:txBody>
          </p:sp>
          <p:sp>
            <p:nvSpPr>
              <p:cNvPr id="63" name="文本框 62"/>
              <p:cNvSpPr txBox="1"/>
              <p:nvPr/>
            </p:nvSpPr>
            <p:spPr>
              <a:xfrm>
                <a:off x="3758978" y="63896"/>
                <a:ext cx="2125531" cy="648562"/>
              </a:xfrm>
              <a:prstGeom prst="rect">
                <a:avLst/>
              </a:prstGeom>
              <a:noFill/>
            </p:spPr>
            <p:txBody>
              <a:bodyPr rtlCol="0" wrap="none">
                <a:spAutoFit/>
              </a:bodyPr>
              <a:lstStyle/>
              <a:p>
                <a:pPr algn="ctr"/>
                <a:r>
                  <a:rPr altLang="zh-CN" lang="en-US" sz="2000">
                    <a:solidFill>
                      <a:schemeClr val="bg1"/>
                    </a:solidFill>
                    <a:ea typeface="+mj-ea"/>
                  </a:rPr>
                  <a:t>CONTENTS</a:t>
                </a:r>
              </a:p>
            </p:txBody>
          </p:sp>
        </p:grpSp>
      </p:grpSp>
      <p:grpSp>
        <p:nvGrpSpPr>
          <p:cNvPr id="24" name="组合 23"/>
          <p:cNvGrpSpPr/>
          <p:nvPr/>
        </p:nvGrpSpPr>
        <p:grpSpPr>
          <a:xfrm>
            <a:off x="4385988" y="949088"/>
            <a:ext cx="5713262" cy="1103973"/>
            <a:chOff x="4939427" y="858005"/>
            <a:chExt cx="5713262" cy="1103973"/>
          </a:xfrm>
        </p:grpSpPr>
        <p:sp>
          <p:nvSpPr>
            <p:cNvPr id="5" name="圆角矩形 4"/>
            <p:cNvSpPr/>
            <p:nvPr/>
          </p:nvSpPr>
          <p:spPr>
            <a:xfrm>
              <a:off x="5600711" y="1102780"/>
              <a:ext cx="5051978" cy="647227"/>
            </a:xfrm>
            <a:prstGeom prst="roundRect">
              <a:avLst>
                <a:gd fmla="val 26862" name="adj"/>
              </a:avLst>
            </a:prstGeom>
            <a:solidFill>
              <a:srgbClr val="0297F0"/>
            </a:solidFill>
            <a:ln w="15875">
              <a:gradFill flip="none" rotWithShape="1">
                <a:gsLst>
                  <a:gs pos="0">
                    <a:srgbClr val="C9C9C9"/>
                  </a:gs>
                  <a:gs pos="100000">
                    <a:schemeClr val="bg1"/>
                  </a:gs>
                </a:gsLst>
                <a:lin ang="2700000" scaled="1"/>
              </a:gradFill>
            </a:ln>
            <a:effectLst>
              <a:innerShdw blurRad="88900" dir="13500000" dist="381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" name="矩形 6"/>
            <p:cNvSpPr/>
            <p:nvPr/>
          </p:nvSpPr>
          <p:spPr>
            <a:xfrm>
              <a:off x="6343715" y="1179943"/>
              <a:ext cx="4308974" cy="518160"/>
            </a:xfrm>
            <a:prstGeom prst="rect">
              <a:avLst/>
            </a:prstGeom>
            <a:effectLst>
              <a:outerShdw algn="tl" blurRad="50800" dir="2700000" dist="38100" rotWithShape="0">
                <a:prstClr val="black">
                  <a:alpha val="40000"/>
                </a:prstClr>
              </a:outerShdw>
            </a:effectLst>
          </p:spPr>
          <p:txBody>
            <a:bodyPr wrap="square">
              <a:spAutoFit/>
            </a:bodyPr>
            <a:lstStyle/>
            <a:p>
              <a:r>
                <a:rPr altLang="zh-CN" lang="en-US" sz="2800">
                  <a:solidFill>
                    <a:schemeClr val="bg1"/>
                  </a:solidFill>
                  <a:latin charset="-122" panose="02000000000000000000" pitchFamily="2" typeface="方正兰亭中粗黑_GBK"/>
                  <a:ea charset="-122" panose="02000000000000000000" pitchFamily="2" typeface="方正兰亭中粗黑_GBK"/>
                </a:rPr>
                <a:t>PART 01  试用期工作总结</a:t>
              </a:r>
            </a:p>
          </p:txBody>
        </p:sp>
        <p:grpSp>
          <p:nvGrpSpPr>
            <p:cNvPr id="136" name="组合 135"/>
            <p:cNvGrpSpPr/>
            <p:nvPr/>
          </p:nvGrpSpPr>
          <p:grpSpPr>
            <a:xfrm>
              <a:off x="4939427" y="858005"/>
              <a:ext cx="1280312" cy="1103973"/>
              <a:chOff x="540674" y="2478267"/>
              <a:chExt cx="1205922" cy="1039829"/>
            </a:xfrm>
          </p:grpSpPr>
          <p:sp>
            <p:nvSpPr>
              <p:cNvPr id="137" name="六边形 136"/>
              <p:cNvSpPr/>
              <p:nvPr/>
            </p:nvSpPr>
            <p:spPr>
              <a:xfrm>
                <a:off x="540674" y="2478267"/>
                <a:ext cx="1205922" cy="1039829"/>
              </a:xfrm>
              <a:prstGeom prst="hexagon">
                <a:avLst/>
              </a:prstGeom>
              <a:gradFill flip="none" rotWithShape="1">
                <a:gsLst>
                  <a:gs pos="100000">
                    <a:srgbClr val="FCFCFC"/>
                  </a:gs>
                  <a:gs pos="0">
                    <a:srgbClr val="CCCCCC"/>
                  </a:gs>
                </a:gsLst>
                <a:lin ang="7200000" scaled="0"/>
              </a:gradFill>
              <a:ln w="12700">
                <a:gradFill>
                  <a:gsLst>
                    <a:gs pos="89000">
                      <a:schemeClr val="bg1">
                        <a:lumMod val="85000"/>
                      </a:schemeClr>
                    </a:gs>
                    <a:gs pos="0">
                      <a:schemeClr val="bg1"/>
                    </a:gs>
                  </a:gsLst>
                  <a:lin ang="7200000" scaled="0"/>
                </a:gradFill>
              </a:ln>
              <a:effectLst>
                <a:outerShdw algn="tr" blurRad="254000" dir="8160000" dist="127000" rotWithShape="0">
                  <a:prstClr val="black">
                    <a:alpha val="34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latin typeface="+mj-ea"/>
                  <a:ea typeface="+mj-ea"/>
                </a:endParaRPr>
              </a:p>
            </p:txBody>
          </p:sp>
          <p:sp>
            <p:nvSpPr>
              <p:cNvPr id="138" name="六边形 137"/>
              <p:cNvSpPr/>
              <p:nvPr/>
            </p:nvSpPr>
            <p:spPr>
              <a:xfrm>
                <a:off x="662776" y="2583551"/>
                <a:ext cx="961719" cy="829261"/>
              </a:xfrm>
              <a:prstGeom prst="hexagon">
                <a:avLst/>
              </a:prstGeom>
              <a:solidFill>
                <a:srgbClr val="0297F0"/>
              </a:solidFill>
              <a:ln>
                <a:noFill/>
              </a:ln>
              <a:effectLst>
                <a:innerShdw blurRad="63500" dir="189000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 defTabSz="914400"/>
                <a:endParaRPr altLang="en-US" lang="zh-CN" sz="180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50" name="组合 49"/>
            <p:cNvGrpSpPr/>
            <p:nvPr/>
          </p:nvGrpSpPr>
          <p:grpSpPr>
            <a:xfrm>
              <a:off x="5389945" y="1176421"/>
              <a:ext cx="479631" cy="449916"/>
              <a:chOff x="3108756" y="2110160"/>
              <a:chExt cx="745081" cy="698920"/>
            </a:xfrm>
            <a:solidFill>
              <a:schemeClr val="bg1"/>
            </a:solidFill>
          </p:grpSpPr>
          <p:sp>
            <p:nvSpPr>
              <p:cNvPr id="51" name="Freeform 489"/>
              <p:cNvSpPr/>
              <p:nvPr/>
            </p:nvSpPr>
            <p:spPr bwMode="auto">
              <a:xfrm>
                <a:off x="3608602" y="2110160"/>
                <a:ext cx="245235" cy="303659"/>
              </a:xfrm>
              <a:custGeom>
                <a:gdLst>
                  <a:gd fmla="*/ 248 w 340" name="T0"/>
                  <a:gd fmla="*/ 0 h 421" name="T1"/>
                  <a:gd fmla="*/ 0 w 340" name="T2"/>
                  <a:gd fmla="*/ 357 h 421" name="T3"/>
                  <a:gd fmla="*/ 94 w 340" name="T4"/>
                  <a:gd fmla="*/ 421 h 421" name="T5"/>
                  <a:gd fmla="*/ 340 w 340" name="T6"/>
                  <a:gd fmla="*/ 66 h 421" name="T7"/>
                  <a:gd fmla="*/ 248 w 340" name="T8"/>
                  <a:gd fmla="*/ 0 h 421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421" w="340">
                    <a:moveTo>
                      <a:pt x="248" y="0"/>
                    </a:moveTo>
                    <a:lnTo>
                      <a:pt x="0" y="357"/>
                    </a:lnTo>
                    <a:lnTo>
                      <a:pt x="94" y="421"/>
                    </a:lnTo>
                    <a:lnTo>
                      <a:pt x="340" y="66"/>
                    </a:lnTo>
                    <a:lnTo>
                      <a:pt x="248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52" name="Freeform 490"/>
              <p:cNvSpPr/>
              <p:nvPr/>
            </p:nvSpPr>
            <p:spPr bwMode="auto">
              <a:xfrm>
                <a:off x="3584800" y="2379197"/>
                <a:ext cx="81505" cy="68522"/>
              </a:xfrm>
              <a:custGeom>
                <a:gdLst>
                  <a:gd fmla="*/ 14 w 113" name="T0"/>
                  <a:gd fmla="*/ 12 h 95" name="T1"/>
                  <a:gd fmla="*/ 0 w 113" name="T2"/>
                  <a:gd fmla="*/ 33 h 95" name="T3"/>
                  <a:gd fmla="*/ 14 w 113" name="T4"/>
                  <a:gd fmla="*/ 43 h 95" name="T5"/>
                  <a:gd fmla="*/ 26 w 113" name="T6"/>
                  <a:gd fmla="*/ 52 h 95" name="T7"/>
                  <a:gd fmla="*/ 90 w 113" name="T8"/>
                  <a:gd fmla="*/ 95 h 95" name="T9"/>
                  <a:gd fmla="*/ 113 w 113" name="T10"/>
                  <a:gd fmla="*/ 62 h 95" name="T11"/>
                  <a:gd fmla="*/ 23 w 113" name="T12"/>
                  <a:gd fmla="*/ 0 h 95" name="T13"/>
                  <a:gd fmla="*/ 14 w 113" name="T14"/>
                  <a:gd fmla="*/ 12 h 95" name="T1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b="b" l="0" r="r" t="0"/>
                <a:pathLst>
                  <a:path h="95" w="113">
                    <a:moveTo>
                      <a:pt x="14" y="12"/>
                    </a:moveTo>
                    <a:lnTo>
                      <a:pt x="0" y="33"/>
                    </a:lnTo>
                    <a:lnTo>
                      <a:pt x="14" y="43"/>
                    </a:lnTo>
                    <a:lnTo>
                      <a:pt x="26" y="52"/>
                    </a:lnTo>
                    <a:lnTo>
                      <a:pt x="90" y="95"/>
                    </a:lnTo>
                    <a:lnTo>
                      <a:pt x="113" y="62"/>
                    </a:lnTo>
                    <a:lnTo>
                      <a:pt x="23" y="0"/>
                    </a:lnTo>
                    <a:lnTo>
                      <a:pt x="14" y="1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53" name="Freeform 491"/>
              <p:cNvSpPr/>
              <p:nvPr/>
            </p:nvSpPr>
            <p:spPr bwMode="auto">
              <a:xfrm>
                <a:off x="3463625" y="2415261"/>
                <a:ext cx="177435" cy="226482"/>
              </a:xfrm>
              <a:custGeom>
                <a:gdLst>
                  <a:gd fmla="*/ 66 w 104" name="T0"/>
                  <a:gd fmla="*/ 0 h 133" name="T1"/>
                  <a:gd fmla="*/ 60 w 104" name="T2"/>
                  <a:gd fmla="*/ 8 h 133" name="T3"/>
                  <a:gd fmla="*/ 59 w 104" name="T4"/>
                  <a:gd fmla="*/ 10 h 133" name="T5"/>
                  <a:gd fmla="*/ 11 w 104" name="T6"/>
                  <a:gd fmla="*/ 29 h 133" name="T7"/>
                  <a:gd fmla="*/ 0 w 104" name="T8"/>
                  <a:gd fmla="*/ 129 h 133" name="T9"/>
                  <a:gd fmla="*/ 37 w 104" name="T10"/>
                  <a:gd fmla="*/ 76 h 133" name="T11"/>
                  <a:gd fmla="*/ 37 w 104" name="T12"/>
                  <a:gd fmla="*/ 51 h 133" name="T13"/>
                  <a:gd fmla="*/ 60 w 104" name="T14"/>
                  <a:gd fmla="*/ 43 h 133" name="T15"/>
                  <a:gd fmla="*/ 63 w 104" name="T16"/>
                  <a:gd fmla="*/ 44 h 133" name="T17"/>
                  <a:gd fmla="*/ 66 w 104" name="T18"/>
                  <a:gd fmla="*/ 71 h 133" name="T19"/>
                  <a:gd fmla="*/ 60 w 104" name="T20"/>
                  <a:gd fmla="*/ 77 h 133" name="T21"/>
                  <a:gd fmla="*/ 42 w 104" name="T22"/>
                  <a:gd fmla="*/ 80 h 133" name="T23"/>
                  <a:gd fmla="*/ 6 w 104" name="T24"/>
                  <a:gd fmla="*/ 133 h 133" name="T25"/>
                  <a:gd fmla="*/ 54 w 104" name="T26"/>
                  <a:gd fmla="*/ 109 h 133" name="T27"/>
                  <a:gd fmla="*/ 60 w 104" name="T28"/>
                  <a:gd fmla="*/ 106 h 133" name="T29"/>
                  <a:gd fmla="*/ 77 w 104" name="T30"/>
                  <a:gd fmla="*/ 98 h 133" name="T31"/>
                  <a:gd fmla="*/ 96 w 104" name="T32"/>
                  <a:gd fmla="*/ 88 h 133" name="T33"/>
                  <a:gd fmla="*/ 97 w 104" name="T34"/>
                  <a:gd fmla="*/ 37 h 133" name="T35"/>
                  <a:gd fmla="*/ 104 w 104" name="T36"/>
                  <a:gd fmla="*/ 26 h 133" name="T37"/>
                  <a:gd fmla="*/ 77 w 104" name="T38"/>
                  <a:gd fmla="*/ 7 h 133" name="T39"/>
                  <a:gd fmla="*/ 66 w 104" name="T40"/>
                  <a:gd fmla="*/ 0 h 133" name="T4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b="b" l="0" r="r" t="0"/>
                <a:pathLst>
                  <a:path h="133" w="104">
                    <a:moveTo>
                      <a:pt x="66" y="0"/>
                    </a:moveTo>
                    <a:cubicBezTo>
                      <a:pt x="60" y="8"/>
                      <a:pt x="60" y="8"/>
                      <a:pt x="60" y="8"/>
                    </a:cubicBezTo>
                    <a:cubicBezTo>
                      <a:pt x="59" y="10"/>
                      <a:pt x="59" y="10"/>
                      <a:pt x="59" y="10"/>
                    </a:cubicBezTo>
                    <a:cubicBezTo>
                      <a:pt x="11" y="29"/>
                      <a:pt x="11" y="29"/>
                      <a:pt x="11" y="29"/>
                    </a:cubicBezTo>
                    <a:cubicBezTo>
                      <a:pt x="0" y="129"/>
                      <a:pt x="0" y="129"/>
                      <a:pt x="0" y="129"/>
                    </a:cubicBezTo>
                    <a:cubicBezTo>
                      <a:pt x="37" y="76"/>
                      <a:pt x="37" y="76"/>
                      <a:pt x="37" y="76"/>
                    </a:cubicBezTo>
                    <a:cubicBezTo>
                      <a:pt x="32" y="70"/>
                      <a:pt x="31" y="60"/>
                      <a:pt x="37" y="51"/>
                    </a:cubicBezTo>
                    <a:cubicBezTo>
                      <a:pt x="43" y="43"/>
                      <a:pt x="52" y="40"/>
                      <a:pt x="60" y="43"/>
                    </a:cubicBezTo>
                    <a:cubicBezTo>
                      <a:pt x="61" y="43"/>
                      <a:pt x="62" y="44"/>
                      <a:pt x="63" y="44"/>
                    </a:cubicBezTo>
                    <a:cubicBezTo>
                      <a:pt x="71" y="50"/>
                      <a:pt x="72" y="62"/>
                      <a:pt x="66" y="71"/>
                    </a:cubicBezTo>
                    <a:cubicBezTo>
                      <a:pt x="64" y="74"/>
                      <a:pt x="62" y="76"/>
                      <a:pt x="60" y="77"/>
                    </a:cubicBezTo>
                    <a:cubicBezTo>
                      <a:pt x="55" y="81"/>
                      <a:pt x="48" y="82"/>
                      <a:pt x="42" y="80"/>
                    </a:cubicBezTo>
                    <a:cubicBezTo>
                      <a:pt x="6" y="133"/>
                      <a:pt x="6" y="133"/>
                      <a:pt x="6" y="133"/>
                    </a:cubicBezTo>
                    <a:cubicBezTo>
                      <a:pt x="54" y="109"/>
                      <a:pt x="54" y="109"/>
                      <a:pt x="54" y="109"/>
                    </a:cubicBezTo>
                    <a:cubicBezTo>
                      <a:pt x="60" y="106"/>
                      <a:pt x="60" y="106"/>
                      <a:pt x="60" y="106"/>
                    </a:cubicBezTo>
                    <a:cubicBezTo>
                      <a:pt x="77" y="98"/>
                      <a:pt x="77" y="98"/>
                      <a:pt x="77" y="98"/>
                    </a:cubicBezTo>
                    <a:cubicBezTo>
                      <a:pt x="96" y="88"/>
                      <a:pt x="96" y="88"/>
                      <a:pt x="96" y="88"/>
                    </a:cubicBezTo>
                    <a:cubicBezTo>
                      <a:pt x="97" y="37"/>
                      <a:pt x="97" y="37"/>
                      <a:pt x="97" y="37"/>
                    </a:cubicBezTo>
                    <a:cubicBezTo>
                      <a:pt x="104" y="26"/>
                      <a:pt x="104" y="26"/>
                      <a:pt x="104" y="26"/>
                    </a:cubicBezTo>
                    <a:cubicBezTo>
                      <a:pt x="77" y="7"/>
                      <a:pt x="77" y="7"/>
                      <a:pt x="77" y="7"/>
                    </a:cubicBezTo>
                    <a:lnTo>
                      <a:pt x="66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54" name="Rectangle 492"/>
              <p:cNvSpPr>
                <a:spLocks noChangeArrowheads="1"/>
              </p:cNvSpPr>
              <p:nvPr/>
            </p:nvSpPr>
            <p:spPr bwMode="auto">
              <a:xfrm>
                <a:off x="3237144" y="2495323"/>
                <a:ext cx="168779" cy="15147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55" name="Rectangle 493"/>
              <p:cNvSpPr>
                <a:spLocks noChangeArrowheads="1"/>
              </p:cNvSpPr>
              <p:nvPr/>
            </p:nvSpPr>
            <p:spPr bwMode="auto">
              <a:xfrm>
                <a:off x="3237144" y="2449161"/>
                <a:ext cx="168779" cy="17311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56" name="Rectangle 494"/>
              <p:cNvSpPr>
                <a:spLocks noChangeArrowheads="1"/>
              </p:cNvSpPr>
              <p:nvPr/>
            </p:nvSpPr>
            <p:spPr bwMode="auto">
              <a:xfrm>
                <a:off x="3237144" y="2403000"/>
                <a:ext cx="168779" cy="1586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57" name="Rectangle 495"/>
              <p:cNvSpPr>
                <a:spLocks noChangeArrowheads="1"/>
              </p:cNvSpPr>
              <p:nvPr/>
            </p:nvSpPr>
            <p:spPr bwMode="auto">
              <a:xfrm>
                <a:off x="3237144" y="2357559"/>
                <a:ext cx="168779" cy="15147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58" name="Freeform 496"/>
              <p:cNvSpPr/>
              <p:nvPr/>
            </p:nvSpPr>
            <p:spPr bwMode="auto">
              <a:xfrm>
                <a:off x="3108756" y="2215467"/>
                <a:ext cx="489749" cy="593613"/>
              </a:xfrm>
              <a:custGeom>
                <a:gdLst>
                  <a:gd fmla="*/ 268 w 287" name="T0"/>
                  <a:gd fmla="*/ 303 h 348" name="T1"/>
                  <a:gd fmla="*/ 245 w 287" name="T2"/>
                  <a:gd fmla="*/ 331 h 348" name="T3"/>
                  <a:gd fmla="*/ 90 w 287" name="T4"/>
                  <a:gd fmla="*/ 331 h 348" name="T5"/>
                  <a:gd fmla="*/ 90 w 287" name="T6"/>
                  <a:gd fmla="*/ 281 h 348" name="T7"/>
                  <a:gd fmla="*/ 76 w 287" name="T8"/>
                  <a:gd fmla="*/ 263 h 348" name="T9"/>
                  <a:gd fmla="*/ 17 w 287" name="T10"/>
                  <a:gd fmla="*/ 263 h 348" name="T11"/>
                  <a:gd fmla="*/ 17 w 287" name="T12"/>
                  <a:gd fmla="*/ 59 h 348" name="T13"/>
                  <a:gd fmla="*/ 40 w 287" name="T14"/>
                  <a:gd fmla="*/ 27 h 348" name="T15"/>
                  <a:gd fmla="*/ 251 w 287" name="T16"/>
                  <a:gd fmla="*/ 27 h 348" name="T17"/>
                  <a:gd fmla="*/ 268 w 287" name="T18"/>
                  <a:gd fmla="*/ 52 h 348" name="T19"/>
                  <a:gd fmla="*/ 268 w 287" name="T20"/>
                  <a:gd fmla="*/ 104 h 348" name="T21"/>
                  <a:gd fmla="*/ 268 w 287" name="T22"/>
                  <a:gd fmla="*/ 104 h 348" name="T23"/>
                  <a:gd fmla="*/ 285 w 287" name="T24"/>
                  <a:gd fmla="*/ 83 h 348" name="T25"/>
                  <a:gd fmla="*/ 285 w 287" name="T26"/>
                  <a:gd fmla="*/ 45 h 348" name="T27"/>
                  <a:gd fmla="*/ 252 w 287" name="T28"/>
                  <a:gd fmla="*/ 8 h 348" name="T29"/>
                  <a:gd fmla="*/ 70 w 287" name="T30"/>
                  <a:gd fmla="*/ 8 h 348" name="T31"/>
                  <a:gd fmla="*/ 40 w 287" name="T32"/>
                  <a:gd fmla="*/ 8 h 348" name="T33"/>
                  <a:gd fmla="*/ 0 w 287" name="T34"/>
                  <a:gd fmla="*/ 44 h 348" name="T35"/>
                  <a:gd fmla="*/ 0 w 287" name="T36"/>
                  <a:gd fmla="*/ 294 h 348" name="T37"/>
                  <a:gd fmla="*/ 82 w 287" name="T38"/>
                  <a:gd fmla="*/ 346 h 348" name="T39"/>
                  <a:gd fmla="*/ 252 w 287" name="T40"/>
                  <a:gd fmla="*/ 346 h 348" name="T41"/>
                  <a:gd fmla="*/ 285 w 287" name="T42"/>
                  <a:gd fmla="*/ 321 h 348" name="T43"/>
                  <a:gd fmla="*/ 285 w 287" name="T44"/>
                  <a:gd fmla="*/ 228 h 348" name="T45"/>
                  <a:gd fmla="*/ 268 w 287" name="T46"/>
                  <a:gd fmla="*/ 238 h 348" name="T47"/>
                  <a:gd fmla="*/ 268 w 287" name="T48"/>
                  <a:gd fmla="*/ 303 h 348" name="T4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b="b" l="0" r="r" t="0"/>
                <a:pathLst>
                  <a:path h="348" w="287">
                    <a:moveTo>
                      <a:pt x="268" y="303"/>
                    </a:moveTo>
                    <a:cubicBezTo>
                      <a:pt x="268" y="303"/>
                      <a:pt x="272" y="331"/>
                      <a:pt x="245" y="331"/>
                    </a:cubicBezTo>
                    <a:cubicBezTo>
                      <a:pt x="217" y="331"/>
                      <a:pt x="90" y="331"/>
                      <a:pt x="90" y="331"/>
                    </a:cubicBezTo>
                    <a:cubicBezTo>
                      <a:pt x="90" y="281"/>
                      <a:pt x="90" y="281"/>
                      <a:pt x="90" y="281"/>
                    </a:cubicBezTo>
                    <a:cubicBezTo>
                      <a:pt x="90" y="281"/>
                      <a:pt x="91" y="263"/>
                      <a:pt x="76" y="263"/>
                    </a:cubicBezTo>
                    <a:cubicBezTo>
                      <a:pt x="60" y="263"/>
                      <a:pt x="17" y="263"/>
                      <a:pt x="17" y="263"/>
                    </a:cubicBezTo>
                    <a:cubicBezTo>
                      <a:pt x="17" y="59"/>
                      <a:pt x="17" y="59"/>
                      <a:pt x="17" y="59"/>
                    </a:cubicBezTo>
                    <a:cubicBezTo>
                      <a:pt x="17" y="59"/>
                      <a:pt x="13" y="27"/>
                      <a:pt x="40" y="27"/>
                    </a:cubicBezTo>
                    <a:cubicBezTo>
                      <a:pt x="251" y="27"/>
                      <a:pt x="251" y="27"/>
                      <a:pt x="251" y="27"/>
                    </a:cubicBezTo>
                    <a:cubicBezTo>
                      <a:pt x="251" y="27"/>
                      <a:pt x="268" y="30"/>
                      <a:pt x="268" y="52"/>
                    </a:cubicBezTo>
                    <a:cubicBezTo>
                      <a:pt x="268" y="57"/>
                      <a:pt x="268" y="77"/>
                      <a:pt x="268" y="104"/>
                    </a:cubicBezTo>
                    <a:cubicBezTo>
                      <a:pt x="268" y="104"/>
                      <a:pt x="268" y="104"/>
                      <a:pt x="268" y="104"/>
                    </a:cubicBezTo>
                    <a:cubicBezTo>
                      <a:pt x="285" y="83"/>
                      <a:pt x="285" y="83"/>
                      <a:pt x="285" y="83"/>
                    </a:cubicBezTo>
                    <a:cubicBezTo>
                      <a:pt x="285" y="60"/>
                      <a:pt x="285" y="45"/>
                      <a:pt x="285" y="45"/>
                    </a:cubicBezTo>
                    <a:cubicBezTo>
                      <a:pt x="285" y="45"/>
                      <a:pt x="287" y="8"/>
                      <a:pt x="252" y="8"/>
                    </a:cubicBezTo>
                    <a:cubicBezTo>
                      <a:pt x="70" y="8"/>
                      <a:pt x="70" y="8"/>
                      <a:pt x="70" y="8"/>
                    </a:cubicBezTo>
                    <a:cubicBezTo>
                      <a:pt x="40" y="8"/>
                      <a:pt x="40" y="8"/>
                      <a:pt x="40" y="8"/>
                    </a:cubicBezTo>
                    <a:cubicBezTo>
                      <a:pt x="40" y="8"/>
                      <a:pt x="0" y="0"/>
                      <a:pt x="0" y="44"/>
                    </a:cubicBezTo>
                    <a:cubicBezTo>
                      <a:pt x="0" y="87"/>
                      <a:pt x="0" y="294"/>
                      <a:pt x="0" y="294"/>
                    </a:cubicBezTo>
                    <a:cubicBezTo>
                      <a:pt x="82" y="346"/>
                      <a:pt x="82" y="346"/>
                      <a:pt x="82" y="346"/>
                    </a:cubicBezTo>
                    <a:cubicBezTo>
                      <a:pt x="252" y="346"/>
                      <a:pt x="252" y="346"/>
                      <a:pt x="252" y="346"/>
                    </a:cubicBezTo>
                    <a:cubicBezTo>
                      <a:pt x="252" y="346"/>
                      <a:pt x="285" y="348"/>
                      <a:pt x="285" y="321"/>
                    </a:cubicBezTo>
                    <a:cubicBezTo>
                      <a:pt x="285" y="312"/>
                      <a:pt x="285" y="274"/>
                      <a:pt x="285" y="228"/>
                    </a:cubicBezTo>
                    <a:cubicBezTo>
                      <a:pt x="268" y="238"/>
                      <a:pt x="268" y="238"/>
                      <a:pt x="268" y="238"/>
                    </a:cubicBezTo>
                    <a:cubicBezTo>
                      <a:pt x="268" y="275"/>
                      <a:pt x="268" y="303"/>
                      <a:pt x="268" y="30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</p:grpSp>
      </p:grpSp>
      <p:grpSp>
        <p:nvGrpSpPr>
          <p:cNvPr id="23" name="组合 22"/>
          <p:cNvGrpSpPr/>
          <p:nvPr/>
        </p:nvGrpSpPr>
        <p:grpSpPr>
          <a:xfrm>
            <a:off x="4385988" y="2277160"/>
            <a:ext cx="5713262" cy="1103973"/>
            <a:chOff x="4939427" y="2167986"/>
            <a:chExt cx="5713262" cy="1103973"/>
          </a:xfrm>
        </p:grpSpPr>
        <p:sp>
          <p:nvSpPr>
            <p:cNvPr id="70" name="圆角矩形 69"/>
            <p:cNvSpPr/>
            <p:nvPr/>
          </p:nvSpPr>
          <p:spPr>
            <a:xfrm>
              <a:off x="5600711" y="2427453"/>
              <a:ext cx="5051978" cy="647227"/>
            </a:xfrm>
            <a:prstGeom prst="roundRect">
              <a:avLst>
                <a:gd fmla="val 26862" name="adj"/>
              </a:avLst>
            </a:prstGeom>
            <a:solidFill>
              <a:srgbClr val="0297F0"/>
            </a:solidFill>
            <a:ln w="15875">
              <a:gradFill flip="none" rotWithShape="1">
                <a:gsLst>
                  <a:gs pos="0">
                    <a:srgbClr val="C9C9C9"/>
                  </a:gs>
                  <a:gs pos="100000">
                    <a:schemeClr val="bg1"/>
                  </a:gs>
                </a:gsLst>
                <a:lin ang="2700000" scaled="1"/>
              </a:gradFill>
            </a:ln>
            <a:effectLst>
              <a:innerShdw blurRad="88900" dir="13500000" dist="381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2" name="矩形 71"/>
            <p:cNvSpPr/>
            <p:nvPr/>
          </p:nvSpPr>
          <p:spPr>
            <a:xfrm>
              <a:off x="6362765" y="2489456"/>
              <a:ext cx="4272280" cy="518160"/>
            </a:xfrm>
            <a:prstGeom prst="rect">
              <a:avLst/>
            </a:prstGeom>
            <a:effectLst>
              <a:outerShdw algn="tl" blurRad="50800" dir="2700000" dist="38100" rotWithShape="0">
                <a:prstClr val="black">
                  <a:alpha val="40000"/>
                </a:prstClr>
              </a:outerShdw>
            </a:effectLst>
          </p:spPr>
          <p:txBody>
            <a:bodyPr wrap="none">
              <a:spAutoFit/>
            </a:bodyPr>
            <a:lstStyle/>
            <a:p>
              <a:r>
                <a:rPr altLang="zh-CN" lang="en-US" sz="2800">
                  <a:solidFill>
                    <a:schemeClr val="bg1"/>
                  </a:solidFill>
                  <a:latin charset="-122" panose="02000000000000000000" pitchFamily="2" typeface="方正兰亭中粗黑_GBK"/>
                  <a:ea charset="-122" panose="02000000000000000000" pitchFamily="2" typeface="方正兰亭中粗黑_GBK"/>
                </a:rPr>
                <a:t>PART 02  试用期自我评价</a:t>
              </a:r>
            </a:p>
          </p:txBody>
        </p:sp>
        <p:grpSp>
          <p:nvGrpSpPr>
            <p:cNvPr id="140" name="组合 139"/>
            <p:cNvGrpSpPr/>
            <p:nvPr/>
          </p:nvGrpSpPr>
          <p:grpSpPr>
            <a:xfrm>
              <a:off x="4939427" y="2167986"/>
              <a:ext cx="1280312" cy="1103973"/>
              <a:chOff x="540674" y="2465412"/>
              <a:chExt cx="1205922" cy="1039829"/>
            </a:xfrm>
          </p:grpSpPr>
          <p:sp>
            <p:nvSpPr>
              <p:cNvPr id="141" name="六边形 140"/>
              <p:cNvSpPr/>
              <p:nvPr/>
            </p:nvSpPr>
            <p:spPr>
              <a:xfrm>
                <a:off x="540674" y="2465412"/>
                <a:ext cx="1205922" cy="1039829"/>
              </a:xfrm>
              <a:prstGeom prst="hexagon">
                <a:avLst/>
              </a:prstGeom>
              <a:gradFill flip="none" rotWithShape="1">
                <a:gsLst>
                  <a:gs pos="100000">
                    <a:srgbClr val="FCFCFC"/>
                  </a:gs>
                  <a:gs pos="0">
                    <a:srgbClr val="CCCCCC"/>
                  </a:gs>
                </a:gsLst>
                <a:lin ang="7200000" scaled="0"/>
              </a:gradFill>
              <a:ln w="12700">
                <a:gradFill>
                  <a:gsLst>
                    <a:gs pos="89000">
                      <a:schemeClr val="bg1">
                        <a:lumMod val="85000"/>
                      </a:schemeClr>
                    </a:gs>
                    <a:gs pos="0">
                      <a:schemeClr val="bg1"/>
                    </a:gs>
                  </a:gsLst>
                  <a:lin ang="7200000" scaled="0"/>
                </a:gradFill>
              </a:ln>
              <a:effectLst>
                <a:outerShdw algn="tr" blurRad="254000" dir="8160000" dist="127000" rotWithShape="0">
                  <a:prstClr val="black">
                    <a:alpha val="34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latin typeface="+mj-ea"/>
                  <a:ea typeface="+mj-ea"/>
                </a:endParaRPr>
              </a:p>
            </p:txBody>
          </p:sp>
          <p:sp>
            <p:nvSpPr>
              <p:cNvPr id="142" name="六边形 141"/>
              <p:cNvSpPr/>
              <p:nvPr/>
            </p:nvSpPr>
            <p:spPr>
              <a:xfrm>
                <a:off x="662776" y="2583551"/>
                <a:ext cx="961719" cy="829261"/>
              </a:xfrm>
              <a:prstGeom prst="hexagon">
                <a:avLst/>
              </a:prstGeom>
              <a:solidFill>
                <a:srgbClr val="0297F0"/>
              </a:solidFill>
              <a:ln>
                <a:noFill/>
              </a:ln>
              <a:effectLst>
                <a:innerShdw blurRad="63500" dir="189000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 defTabSz="914400"/>
                <a:endParaRPr altLang="en-US" lang="zh-CN" sz="180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35" name="KSO_Shape"/>
            <p:cNvSpPr/>
            <p:nvPr/>
          </p:nvSpPr>
          <p:spPr bwMode="auto">
            <a:xfrm>
              <a:off x="5472592" y="2536529"/>
              <a:ext cx="214537" cy="429073"/>
            </a:xfrm>
            <a:custGeom>
              <a:rect b="b" l="0" r="r" t="0"/>
              <a:pathLst>
                <a:path h="1450976" w="725488">
                  <a:moveTo>
                    <a:pt x="180975" y="543686"/>
                  </a:moveTo>
                  <a:lnTo>
                    <a:pt x="544513" y="543686"/>
                  </a:lnTo>
                  <a:lnTo>
                    <a:pt x="544513" y="785648"/>
                  </a:lnTo>
                  <a:lnTo>
                    <a:pt x="544248" y="794903"/>
                  </a:lnTo>
                  <a:lnTo>
                    <a:pt x="543187" y="804158"/>
                  </a:lnTo>
                  <a:lnTo>
                    <a:pt x="542392" y="813149"/>
                  </a:lnTo>
                  <a:lnTo>
                    <a:pt x="540536" y="822140"/>
                  </a:lnTo>
                  <a:lnTo>
                    <a:pt x="538679" y="830867"/>
                  </a:lnTo>
                  <a:lnTo>
                    <a:pt x="536293" y="839329"/>
                  </a:lnTo>
                  <a:lnTo>
                    <a:pt x="533111" y="847791"/>
                  </a:lnTo>
                  <a:lnTo>
                    <a:pt x="530194" y="856253"/>
                  </a:lnTo>
                  <a:lnTo>
                    <a:pt x="526482" y="864186"/>
                  </a:lnTo>
                  <a:lnTo>
                    <a:pt x="522504" y="871855"/>
                  </a:lnTo>
                  <a:lnTo>
                    <a:pt x="517997" y="879523"/>
                  </a:lnTo>
                  <a:lnTo>
                    <a:pt x="513224" y="886928"/>
                  </a:lnTo>
                  <a:lnTo>
                    <a:pt x="508186" y="893803"/>
                  </a:lnTo>
                  <a:lnTo>
                    <a:pt x="502882" y="900943"/>
                  </a:lnTo>
                  <a:lnTo>
                    <a:pt x="497049" y="907290"/>
                  </a:lnTo>
                  <a:lnTo>
                    <a:pt x="490950" y="913636"/>
                  </a:lnTo>
                  <a:lnTo>
                    <a:pt x="484851" y="919718"/>
                  </a:lnTo>
                  <a:lnTo>
                    <a:pt x="478222" y="925271"/>
                  </a:lnTo>
                  <a:lnTo>
                    <a:pt x="471328" y="930825"/>
                  </a:lnTo>
                  <a:lnTo>
                    <a:pt x="464169" y="935849"/>
                  </a:lnTo>
                  <a:lnTo>
                    <a:pt x="456744" y="940609"/>
                  </a:lnTo>
                  <a:lnTo>
                    <a:pt x="449054" y="944840"/>
                  </a:lnTo>
                  <a:lnTo>
                    <a:pt x="441630" y="949071"/>
                  </a:lnTo>
                  <a:lnTo>
                    <a:pt x="433145" y="952773"/>
                  </a:lnTo>
                  <a:lnTo>
                    <a:pt x="424925" y="955682"/>
                  </a:lnTo>
                  <a:lnTo>
                    <a:pt x="416705" y="958855"/>
                  </a:lnTo>
                  <a:lnTo>
                    <a:pt x="407954" y="961235"/>
                  </a:lnTo>
                  <a:lnTo>
                    <a:pt x="399204" y="963086"/>
                  </a:lnTo>
                  <a:lnTo>
                    <a:pt x="390188" y="964673"/>
                  </a:lnTo>
                  <a:lnTo>
                    <a:pt x="380908" y="965730"/>
                  </a:lnTo>
                  <a:lnTo>
                    <a:pt x="371892" y="966788"/>
                  </a:lnTo>
                  <a:lnTo>
                    <a:pt x="362612" y="966788"/>
                  </a:lnTo>
                  <a:lnTo>
                    <a:pt x="353331" y="966788"/>
                  </a:lnTo>
                  <a:lnTo>
                    <a:pt x="344050" y="965730"/>
                  </a:lnTo>
                  <a:lnTo>
                    <a:pt x="334770" y="964673"/>
                  </a:lnTo>
                  <a:lnTo>
                    <a:pt x="326019" y="963086"/>
                  </a:lnTo>
                  <a:lnTo>
                    <a:pt x="317269" y="961235"/>
                  </a:lnTo>
                  <a:lnTo>
                    <a:pt x="308518" y="958855"/>
                  </a:lnTo>
                  <a:lnTo>
                    <a:pt x="300033" y="955682"/>
                  </a:lnTo>
                  <a:lnTo>
                    <a:pt x="291813" y="952773"/>
                  </a:lnTo>
                  <a:lnTo>
                    <a:pt x="283858" y="949071"/>
                  </a:lnTo>
                  <a:lnTo>
                    <a:pt x="275903" y="944840"/>
                  </a:lnTo>
                  <a:lnTo>
                    <a:pt x="268214" y="940609"/>
                  </a:lnTo>
                  <a:lnTo>
                    <a:pt x="261054" y="935849"/>
                  </a:lnTo>
                  <a:lnTo>
                    <a:pt x="253895" y="930825"/>
                  </a:lnTo>
                  <a:lnTo>
                    <a:pt x="247001" y="925271"/>
                  </a:lnTo>
                  <a:lnTo>
                    <a:pt x="240372" y="919718"/>
                  </a:lnTo>
                  <a:lnTo>
                    <a:pt x="234008" y="913636"/>
                  </a:lnTo>
                  <a:lnTo>
                    <a:pt x="228174" y="907290"/>
                  </a:lnTo>
                  <a:lnTo>
                    <a:pt x="222341" y="900943"/>
                  </a:lnTo>
                  <a:lnTo>
                    <a:pt x="217037" y="893803"/>
                  </a:lnTo>
                  <a:lnTo>
                    <a:pt x="211999" y="886928"/>
                  </a:lnTo>
                  <a:lnTo>
                    <a:pt x="207226" y="879523"/>
                  </a:lnTo>
                  <a:lnTo>
                    <a:pt x="202984" y="871855"/>
                  </a:lnTo>
                  <a:lnTo>
                    <a:pt x="199006" y="864186"/>
                  </a:lnTo>
                  <a:lnTo>
                    <a:pt x="195294" y="856253"/>
                  </a:lnTo>
                  <a:lnTo>
                    <a:pt x="191847" y="847791"/>
                  </a:lnTo>
                  <a:lnTo>
                    <a:pt x="189195" y="839329"/>
                  </a:lnTo>
                  <a:lnTo>
                    <a:pt x="186809" y="830867"/>
                  </a:lnTo>
                  <a:lnTo>
                    <a:pt x="184422" y="822140"/>
                  </a:lnTo>
                  <a:lnTo>
                    <a:pt x="183097" y="813149"/>
                  </a:lnTo>
                  <a:lnTo>
                    <a:pt x="181771" y="804158"/>
                  </a:lnTo>
                  <a:lnTo>
                    <a:pt x="181240" y="794903"/>
                  </a:lnTo>
                  <a:lnTo>
                    <a:pt x="180975" y="785648"/>
                  </a:lnTo>
                  <a:lnTo>
                    <a:pt x="180975" y="543686"/>
                  </a:lnTo>
                  <a:close/>
                  <a:moveTo>
                    <a:pt x="60589" y="484188"/>
                  </a:moveTo>
                  <a:lnTo>
                    <a:pt x="66675" y="484453"/>
                  </a:lnTo>
                  <a:lnTo>
                    <a:pt x="72760" y="485510"/>
                  </a:lnTo>
                  <a:lnTo>
                    <a:pt x="78581" y="487096"/>
                  </a:lnTo>
                  <a:lnTo>
                    <a:pt x="84137" y="488947"/>
                  </a:lnTo>
                  <a:lnTo>
                    <a:pt x="89429" y="491591"/>
                  </a:lnTo>
                  <a:lnTo>
                    <a:pt x="94191" y="494499"/>
                  </a:lnTo>
                  <a:lnTo>
                    <a:pt x="99219" y="497935"/>
                  </a:lnTo>
                  <a:lnTo>
                    <a:pt x="103452" y="501901"/>
                  </a:lnTo>
                  <a:lnTo>
                    <a:pt x="107421" y="506131"/>
                  </a:lnTo>
                  <a:lnTo>
                    <a:pt x="110596" y="510889"/>
                  </a:lnTo>
                  <a:lnTo>
                    <a:pt x="113771" y="515912"/>
                  </a:lnTo>
                  <a:lnTo>
                    <a:pt x="116152" y="521200"/>
                  </a:lnTo>
                  <a:lnTo>
                    <a:pt x="118269" y="526487"/>
                  </a:lnTo>
                  <a:lnTo>
                    <a:pt x="119856" y="532303"/>
                  </a:lnTo>
                  <a:lnTo>
                    <a:pt x="120650" y="538383"/>
                  </a:lnTo>
                  <a:lnTo>
                    <a:pt x="121179" y="544464"/>
                  </a:lnTo>
                  <a:lnTo>
                    <a:pt x="121179" y="786095"/>
                  </a:lnTo>
                  <a:lnTo>
                    <a:pt x="121179" y="793233"/>
                  </a:lnTo>
                  <a:lnTo>
                    <a:pt x="121973" y="803807"/>
                  </a:lnTo>
                  <a:lnTo>
                    <a:pt x="123560" y="817554"/>
                  </a:lnTo>
                  <a:lnTo>
                    <a:pt x="124619" y="825750"/>
                  </a:lnTo>
                  <a:lnTo>
                    <a:pt x="126206" y="834209"/>
                  </a:lnTo>
                  <a:lnTo>
                    <a:pt x="128058" y="843462"/>
                  </a:lnTo>
                  <a:lnTo>
                    <a:pt x="130175" y="853244"/>
                  </a:lnTo>
                  <a:lnTo>
                    <a:pt x="132821" y="863290"/>
                  </a:lnTo>
                  <a:lnTo>
                    <a:pt x="136260" y="873600"/>
                  </a:lnTo>
                  <a:lnTo>
                    <a:pt x="139964" y="883910"/>
                  </a:lnTo>
                  <a:lnTo>
                    <a:pt x="144198" y="894485"/>
                  </a:lnTo>
                  <a:lnTo>
                    <a:pt x="149225" y="905588"/>
                  </a:lnTo>
                  <a:lnTo>
                    <a:pt x="154517" y="916163"/>
                  </a:lnTo>
                  <a:lnTo>
                    <a:pt x="160867" y="927002"/>
                  </a:lnTo>
                  <a:lnTo>
                    <a:pt x="164306" y="932289"/>
                  </a:lnTo>
                  <a:lnTo>
                    <a:pt x="167746" y="937577"/>
                  </a:lnTo>
                  <a:lnTo>
                    <a:pt x="171714" y="942864"/>
                  </a:lnTo>
                  <a:lnTo>
                    <a:pt x="175683" y="947887"/>
                  </a:lnTo>
                  <a:lnTo>
                    <a:pt x="179652" y="953174"/>
                  </a:lnTo>
                  <a:lnTo>
                    <a:pt x="184150" y="957933"/>
                  </a:lnTo>
                  <a:lnTo>
                    <a:pt x="188384" y="962956"/>
                  </a:lnTo>
                  <a:lnTo>
                    <a:pt x="193411" y="967714"/>
                  </a:lnTo>
                  <a:lnTo>
                    <a:pt x="198438" y="972209"/>
                  </a:lnTo>
                  <a:lnTo>
                    <a:pt x="203730" y="976967"/>
                  </a:lnTo>
                  <a:lnTo>
                    <a:pt x="209286" y="981197"/>
                  </a:lnTo>
                  <a:lnTo>
                    <a:pt x="214577" y="985427"/>
                  </a:lnTo>
                  <a:lnTo>
                    <a:pt x="220663" y="989657"/>
                  </a:lnTo>
                  <a:lnTo>
                    <a:pt x="226748" y="993622"/>
                  </a:lnTo>
                  <a:lnTo>
                    <a:pt x="233363" y="997323"/>
                  </a:lnTo>
                  <a:lnTo>
                    <a:pt x="239977" y="1001025"/>
                  </a:lnTo>
                  <a:lnTo>
                    <a:pt x="246857" y="1004461"/>
                  </a:lnTo>
                  <a:lnTo>
                    <a:pt x="254000" y="1007634"/>
                  </a:lnTo>
                  <a:lnTo>
                    <a:pt x="261673" y="1010542"/>
                  </a:lnTo>
                  <a:lnTo>
                    <a:pt x="269346" y="1013714"/>
                  </a:lnTo>
                  <a:lnTo>
                    <a:pt x="277019" y="1016093"/>
                  </a:lnTo>
                  <a:lnTo>
                    <a:pt x="285750" y="1018473"/>
                  </a:lnTo>
                  <a:lnTo>
                    <a:pt x="294217" y="1020852"/>
                  </a:lnTo>
                  <a:lnTo>
                    <a:pt x="302948" y="1022438"/>
                  </a:lnTo>
                  <a:lnTo>
                    <a:pt x="312209" y="1024024"/>
                  </a:lnTo>
                  <a:lnTo>
                    <a:pt x="321734" y="1025611"/>
                  </a:lnTo>
                  <a:lnTo>
                    <a:pt x="331523" y="1026404"/>
                  </a:lnTo>
                  <a:lnTo>
                    <a:pt x="341842" y="1027461"/>
                  </a:lnTo>
                  <a:lnTo>
                    <a:pt x="352161" y="1027726"/>
                  </a:lnTo>
                  <a:lnTo>
                    <a:pt x="362744" y="1027990"/>
                  </a:lnTo>
                  <a:lnTo>
                    <a:pt x="373857" y="1027726"/>
                  </a:lnTo>
                  <a:lnTo>
                    <a:pt x="384440" y="1027197"/>
                  </a:lnTo>
                  <a:lnTo>
                    <a:pt x="394759" y="1026404"/>
                  </a:lnTo>
                  <a:lnTo>
                    <a:pt x="404813" y="1025346"/>
                  </a:lnTo>
                  <a:lnTo>
                    <a:pt x="414602" y="1023760"/>
                  </a:lnTo>
                  <a:lnTo>
                    <a:pt x="424127" y="1022174"/>
                  </a:lnTo>
                  <a:lnTo>
                    <a:pt x="432859" y="1020059"/>
                  </a:lnTo>
                  <a:lnTo>
                    <a:pt x="441854" y="1017944"/>
                  </a:lnTo>
                  <a:lnTo>
                    <a:pt x="450321" y="1015565"/>
                  </a:lnTo>
                  <a:lnTo>
                    <a:pt x="458523" y="1012921"/>
                  </a:lnTo>
                  <a:lnTo>
                    <a:pt x="466196" y="1009749"/>
                  </a:lnTo>
                  <a:lnTo>
                    <a:pt x="473869" y="1006312"/>
                  </a:lnTo>
                  <a:lnTo>
                    <a:pt x="481013" y="1003140"/>
                  </a:lnTo>
                  <a:lnTo>
                    <a:pt x="488157" y="999438"/>
                  </a:lnTo>
                  <a:lnTo>
                    <a:pt x="494771" y="995473"/>
                  </a:lnTo>
                  <a:lnTo>
                    <a:pt x="501386" y="991507"/>
                  </a:lnTo>
                  <a:lnTo>
                    <a:pt x="507736" y="987278"/>
                  </a:lnTo>
                  <a:lnTo>
                    <a:pt x="513821" y="983048"/>
                  </a:lnTo>
                  <a:lnTo>
                    <a:pt x="519113" y="978289"/>
                  </a:lnTo>
                  <a:lnTo>
                    <a:pt x="524669" y="973795"/>
                  </a:lnTo>
                  <a:lnTo>
                    <a:pt x="530225" y="969036"/>
                  </a:lnTo>
                  <a:lnTo>
                    <a:pt x="534988" y="964013"/>
                  </a:lnTo>
                  <a:lnTo>
                    <a:pt x="540015" y="959255"/>
                  </a:lnTo>
                  <a:lnTo>
                    <a:pt x="544248" y="953967"/>
                  </a:lnTo>
                  <a:lnTo>
                    <a:pt x="548746" y="948944"/>
                  </a:lnTo>
                  <a:lnTo>
                    <a:pt x="552715" y="943657"/>
                  </a:lnTo>
                  <a:lnTo>
                    <a:pt x="556684" y="938105"/>
                  </a:lnTo>
                  <a:lnTo>
                    <a:pt x="560388" y="932554"/>
                  </a:lnTo>
                  <a:lnTo>
                    <a:pt x="564092" y="927266"/>
                  </a:lnTo>
                  <a:lnTo>
                    <a:pt x="567267" y="921715"/>
                  </a:lnTo>
                  <a:lnTo>
                    <a:pt x="573352" y="910876"/>
                  </a:lnTo>
                  <a:lnTo>
                    <a:pt x="578644" y="899772"/>
                  </a:lnTo>
                  <a:lnTo>
                    <a:pt x="583407" y="888404"/>
                  </a:lnTo>
                  <a:lnTo>
                    <a:pt x="587375" y="877830"/>
                  </a:lnTo>
                  <a:lnTo>
                    <a:pt x="591080" y="867255"/>
                  </a:lnTo>
                  <a:lnTo>
                    <a:pt x="594255" y="856416"/>
                  </a:lnTo>
                  <a:lnTo>
                    <a:pt x="596636" y="846899"/>
                  </a:lnTo>
                  <a:lnTo>
                    <a:pt x="598752" y="837117"/>
                  </a:lnTo>
                  <a:lnTo>
                    <a:pt x="600605" y="828129"/>
                  </a:lnTo>
                  <a:lnTo>
                    <a:pt x="601928" y="819934"/>
                  </a:lnTo>
                  <a:lnTo>
                    <a:pt x="602721" y="812267"/>
                  </a:lnTo>
                  <a:lnTo>
                    <a:pt x="604044" y="799577"/>
                  </a:lnTo>
                  <a:lnTo>
                    <a:pt x="604573" y="790853"/>
                  </a:lnTo>
                  <a:lnTo>
                    <a:pt x="604573" y="786095"/>
                  </a:lnTo>
                  <a:lnTo>
                    <a:pt x="604573" y="544464"/>
                  </a:lnTo>
                  <a:lnTo>
                    <a:pt x="604838" y="538383"/>
                  </a:lnTo>
                  <a:lnTo>
                    <a:pt x="605896" y="532303"/>
                  </a:lnTo>
                  <a:lnTo>
                    <a:pt x="607219" y="526487"/>
                  </a:lnTo>
                  <a:lnTo>
                    <a:pt x="609336" y="521200"/>
                  </a:lnTo>
                  <a:lnTo>
                    <a:pt x="611982" y="515912"/>
                  </a:lnTo>
                  <a:lnTo>
                    <a:pt x="614892" y="510889"/>
                  </a:lnTo>
                  <a:lnTo>
                    <a:pt x="618332" y="506131"/>
                  </a:lnTo>
                  <a:lnTo>
                    <a:pt x="622300" y="501901"/>
                  </a:lnTo>
                  <a:lnTo>
                    <a:pt x="626534" y="497935"/>
                  </a:lnTo>
                  <a:lnTo>
                    <a:pt x="631296" y="494499"/>
                  </a:lnTo>
                  <a:lnTo>
                    <a:pt x="636323" y="491591"/>
                  </a:lnTo>
                  <a:lnTo>
                    <a:pt x="641350" y="488947"/>
                  </a:lnTo>
                  <a:lnTo>
                    <a:pt x="646907" y="487096"/>
                  </a:lnTo>
                  <a:lnTo>
                    <a:pt x="652992" y="485510"/>
                  </a:lnTo>
                  <a:lnTo>
                    <a:pt x="658813" y="484453"/>
                  </a:lnTo>
                  <a:lnTo>
                    <a:pt x="664898" y="484188"/>
                  </a:lnTo>
                  <a:lnTo>
                    <a:pt x="671248" y="484453"/>
                  </a:lnTo>
                  <a:lnTo>
                    <a:pt x="677069" y="485510"/>
                  </a:lnTo>
                  <a:lnTo>
                    <a:pt x="682890" y="487096"/>
                  </a:lnTo>
                  <a:lnTo>
                    <a:pt x="688711" y="488947"/>
                  </a:lnTo>
                  <a:lnTo>
                    <a:pt x="694003" y="491591"/>
                  </a:lnTo>
                  <a:lnTo>
                    <a:pt x="698765" y="494499"/>
                  </a:lnTo>
                  <a:lnTo>
                    <a:pt x="703528" y="497935"/>
                  </a:lnTo>
                  <a:lnTo>
                    <a:pt x="708026" y="501901"/>
                  </a:lnTo>
                  <a:lnTo>
                    <a:pt x="711994" y="506131"/>
                  </a:lnTo>
                  <a:lnTo>
                    <a:pt x="715169" y="510889"/>
                  </a:lnTo>
                  <a:lnTo>
                    <a:pt x="718344" y="515912"/>
                  </a:lnTo>
                  <a:lnTo>
                    <a:pt x="720726" y="521200"/>
                  </a:lnTo>
                  <a:lnTo>
                    <a:pt x="722842" y="526487"/>
                  </a:lnTo>
                  <a:lnTo>
                    <a:pt x="724430" y="532303"/>
                  </a:lnTo>
                  <a:lnTo>
                    <a:pt x="725223" y="538383"/>
                  </a:lnTo>
                  <a:lnTo>
                    <a:pt x="725488" y="544464"/>
                  </a:lnTo>
                  <a:lnTo>
                    <a:pt x="725488" y="786095"/>
                  </a:lnTo>
                  <a:lnTo>
                    <a:pt x="725223" y="797462"/>
                  </a:lnTo>
                  <a:lnTo>
                    <a:pt x="724694" y="809095"/>
                  </a:lnTo>
                  <a:lnTo>
                    <a:pt x="723636" y="821255"/>
                  </a:lnTo>
                  <a:lnTo>
                    <a:pt x="722313" y="833681"/>
                  </a:lnTo>
                  <a:lnTo>
                    <a:pt x="720461" y="846370"/>
                  </a:lnTo>
                  <a:lnTo>
                    <a:pt x="718080" y="859853"/>
                  </a:lnTo>
                  <a:lnTo>
                    <a:pt x="714905" y="873336"/>
                  </a:lnTo>
                  <a:lnTo>
                    <a:pt x="711465" y="886554"/>
                  </a:lnTo>
                  <a:lnTo>
                    <a:pt x="707496" y="900830"/>
                  </a:lnTo>
                  <a:lnTo>
                    <a:pt x="702998" y="914312"/>
                  </a:lnTo>
                  <a:lnTo>
                    <a:pt x="698236" y="928324"/>
                  </a:lnTo>
                  <a:lnTo>
                    <a:pt x="692415" y="942335"/>
                  </a:lnTo>
                  <a:lnTo>
                    <a:pt x="686065" y="956347"/>
                  </a:lnTo>
                  <a:lnTo>
                    <a:pt x="679186" y="970094"/>
                  </a:lnTo>
                  <a:lnTo>
                    <a:pt x="671513" y="983841"/>
                  </a:lnTo>
                  <a:lnTo>
                    <a:pt x="663311" y="997323"/>
                  </a:lnTo>
                  <a:lnTo>
                    <a:pt x="658813" y="1003933"/>
                  </a:lnTo>
                  <a:lnTo>
                    <a:pt x="654315" y="1010542"/>
                  </a:lnTo>
                  <a:lnTo>
                    <a:pt x="649552" y="1017151"/>
                  </a:lnTo>
                  <a:lnTo>
                    <a:pt x="644525" y="1023496"/>
                  </a:lnTo>
                  <a:lnTo>
                    <a:pt x="639498" y="1029841"/>
                  </a:lnTo>
                  <a:lnTo>
                    <a:pt x="634207" y="1035921"/>
                  </a:lnTo>
                  <a:lnTo>
                    <a:pt x="628650" y="1042001"/>
                  </a:lnTo>
                  <a:lnTo>
                    <a:pt x="623094" y="1048082"/>
                  </a:lnTo>
                  <a:lnTo>
                    <a:pt x="617009" y="1054162"/>
                  </a:lnTo>
                  <a:lnTo>
                    <a:pt x="610923" y="1059978"/>
                  </a:lnTo>
                  <a:lnTo>
                    <a:pt x="604838" y="1065530"/>
                  </a:lnTo>
                  <a:lnTo>
                    <a:pt x="598488" y="1071082"/>
                  </a:lnTo>
                  <a:lnTo>
                    <a:pt x="591873" y="1076369"/>
                  </a:lnTo>
                  <a:lnTo>
                    <a:pt x="584730" y="1081656"/>
                  </a:lnTo>
                  <a:lnTo>
                    <a:pt x="577850" y="1086944"/>
                  </a:lnTo>
                  <a:lnTo>
                    <a:pt x="570442" y="1091702"/>
                  </a:lnTo>
                  <a:lnTo>
                    <a:pt x="563034" y="1096461"/>
                  </a:lnTo>
                  <a:lnTo>
                    <a:pt x="555096" y="1101219"/>
                  </a:lnTo>
                  <a:lnTo>
                    <a:pt x="547159" y="1105714"/>
                  </a:lnTo>
                  <a:lnTo>
                    <a:pt x="538957" y="1109944"/>
                  </a:lnTo>
                  <a:lnTo>
                    <a:pt x="530755" y="1113909"/>
                  </a:lnTo>
                  <a:lnTo>
                    <a:pt x="522288" y="1117875"/>
                  </a:lnTo>
                  <a:lnTo>
                    <a:pt x="513292" y="1121576"/>
                  </a:lnTo>
                  <a:lnTo>
                    <a:pt x="504296" y="1125277"/>
                  </a:lnTo>
                  <a:lnTo>
                    <a:pt x="495036" y="1128185"/>
                  </a:lnTo>
                  <a:lnTo>
                    <a:pt x="485246" y="1131357"/>
                  </a:lnTo>
                  <a:lnTo>
                    <a:pt x="475721" y="1134001"/>
                  </a:lnTo>
                  <a:lnTo>
                    <a:pt x="465932" y="1136909"/>
                  </a:lnTo>
                  <a:lnTo>
                    <a:pt x="455613" y="1139288"/>
                  </a:lnTo>
                  <a:lnTo>
                    <a:pt x="445029" y="1141139"/>
                  </a:lnTo>
                  <a:lnTo>
                    <a:pt x="434182" y="1142989"/>
                  </a:lnTo>
                  <a:lnTo>
                    <a:pt x="423069" y="1144840"/>
                  </a:lnTo>
                  <a:lnTo>
                    <a:pt x="423069" y="1329896"/>
                  </a:lnTo>
                  <a:lnTo>
                    <a:pt x="664898" y="1329896"/>
                  </a:lnTo>
                  <a:lnTo>
                    <a:pt x="671248" y="1330161"/>
                  </a:lnTo>
                  <a:lnTo>
                    <a:pt x="677069" y="1331218"/>
                  </a:lnTo>
                  <a:lnTo>
                    <a:pt x="682890" y="1332540"/>
                  </a:lnTo>
                  <a:lnTo>
                    <a:pt x="688711" y="1334919"/>
                  </a:lnTo>
                  <a:lnTo>
                    <a:pt x="694003" y="1337299"/>
                  </a:lnTo>
                  <a:lnTo>
                    <a:pt x="698765" y="1340207"/>
                  </a:lnTo>
                  <a:lnTo>
                    <a:pt x="703528" y="1343643"/>
                  </a:lnTo>
                  <a:lnTo>
                    <a:pt x="708026" y="1347609"/>
                  </a:lnTo>
                  <a:lnTo>
                    <a:pt x="711994" y="1351839"/>
                  </a:lnTo>
                  <a:lnTo>
                    <a:pt x="715169" y="1356862"/>
                  </a:lnTo>
                  <a:lnTo>
                    <a:pt x="718344" y="1361620"/>
                  </a:lnTo>
                  <a:lnTo>
                    <a:pt x="720726" y="1366908"/>
                  </a:lnTo>
                  <a:lnTo>
                    <a:pt x="722842" y="1372195"/>
                  </a:lnTo>
                  <a:lnTo>
                    <a:pt x="724430" y="1378011"/>
                  </a:lnTo>
                  <a:lnTo>
                    <a:pt x="725223" y="1384092"/>
                  </a:lnTo>
                  <a:lnTo>
                    <a:pt x="725488" y="1390172"/>
                  </a:lnTo>
                  <a:lnTo>
                    <a:pt x="725223" y="1396517"/>
                  </a:lnTo>
                  <a:lnTo>
                    <a:pt x="724430" y="1402333"/>
                  </a:lnTo>
                  <a:lnTo>
                    <a:pt x="722842" y="1408149"/>
                  </a:lnTo>
                  <a:lnTo>
                    <a:pt x="720726" y="1413965"/>
                  </a:lnTo>
                  <a:lnTo>
                    <a:pt x="718344" y="1419252"/>
                  </a:lnTo>
                  <a:lnTo>
                    <a:pt x="715169" y="1424011"/>
                  </a:lnTo>
                  <a:lnTo>
                    <a:pt x="711994" y="1429034"/>
                  </a:lnTo>
                  <a:lnTo>
                    <a:pt x="708026" y="1433264"/>
                  </a:lnTo>
                  <a:lnTo>
                    <a:pt x="703528" y="1436965"/>
                  </a:lnTo>
                  <a:lnTo>
                    <a:pt x="698765" y="1440402"/>
                  </a:lnTo>
                  <a:lnTo>
                    <a:pt x="694003" y="1443574"/>
                  </a:lnTo>
                  <a:lnTo>
                    <a:pt x="688711" y="1445953"/>
                  </a:lnTo>
                  <a:lnTo>
                    <a:pt x="682890" y="1448068"/>
                  </a:lnTo>
                  <a:lnTo>
                    <a:pt x="677069" y="1449654"/>
                  </a:lnTo>
                  <a:lnTo>
                    <a:pt x="671248" y="1450447"/>
                  </a:lnTo>
                  <a:lnTo>
                    <a:pt x="664898" y="1450976"/>
                  </a:lnTo>
                  <a:lnTo>
                    <a:pt x="60589" y="1450976"/>
                  </a:lnTo>
                  <a:lnTo>
                    <a:pt x="54239" y="1450447"/>
                  </a:lnTo>
                  <a:lnTo>
                    <a:pt x="48419" y="1449654"/>
                  </a:lnTo>
                  <a:lnTo>
                    <a:pt x="42598" y="1448068"/>
                  </a:lnTo>
                  <a:lnTo>
                    <a:pt x="37041" y="1445953"/>
                  </a:lnTo>
                  <a:lnTo>
                    <a:pt x="31750" y="1443574"/>
                  </a:lnTo>
                  <a:lnTo>
                    <a:pt x="26723" y="1440402"/>
                  </a:lnTo>
                  <a:lnTo>
                    <a:pt x="21960" y="1436965"/>
                  </a:lnTo>
                  <a:lnTo>
                    <a:pt x="17727" y="1433264"/>
                  </a:lnTo>
                  <a:lnTo>
                    <a:pt x="13758" y="1429034"/>
                  </a:lnTo>
                  <a:lnTo>
                    <a:pt x="10319" y="1424011"/>
                  </a:lnTo>
                  <a:lnTo>
                    <a:pt x="7408" y="1419252"/>
                  </a:lnTo>
                  <a:lnTo>
                    <a:pt x="5027" y="1413965"/>
                  </a:lnTo>
                  <a:lnTo>
                    <a:pt x="2646" y="1408149"/>
                  </a:lnTo>
                  <a:lnTo>
                    <a:pt x="1323" y="1402333"/>
                  </a:lnTo>
                  <a:lnTo>
                    <a:pt x="264" y="1396517"/>
                  </a:lnTo>
                  <a:lnTo>
                    <a:pt x="0" y="1390172"/>
                  </a:lnTo>
                  <a:lnTo>
                    <a:pt x="264" y="1384092"/>
                  </a:lnTo>
                  <a:lnTo>
                    <a:pt x="1323" y="1378011"/>
                  </a:lnTo>
                  <a:lnTo>
                    <a:pt x="2646" y="1372195"/>
                  </a:lnTo>
                  <a:lnTo>
                    <a:pt x="5027" y="1366908"/>
                  </a:lnTo>
                  <a:lnTo>
                    <a:pt x="7408" y="1361620"/>
                  </a:lnTo>
                  <a:lnTo>
                    <a:pt x="10319" y="1356862"/>
                  </a:lnTo>
                  <a:lnTo>
                    <a:pt x="13758" y="1351839"/>
                  </a:lnTo>
                  <a:lnTo>
                    <a:pt x="17727" y="1347609"/>
                  </a:lnTo>
                  <a:lnTo>
                    <a:pt x="21960" y="1343643"/>
                  </a:lnTo>
                  <a:lnTo>
                    <a:pt x="26723" y="1340207"/>
                  </a:lnTo>
                  <a:lnTo>
                    <a:pt x="31750" y="1337299"/>
                  </a:lnTo>
                  <a:lnTo>
                    <a:pt x="37041" y="1334919"/>
                  </a:lnTo>
                  <a:lnTo>
                    <a:pt x="42598" y="1332540"/>
                  </a:lnTo>
                  <a:lnTo>
                    <a:pt x="48419" y="1331218"/>
                  </a:lnTo>
                  <a:lnTo>
                    <a:pt x="54239" y="1330161"/>
                  </a:lnTo>
                  <a:lnTo>
                    <a:pt x="60589" y="1329896"/>
                  </a:lnTo>
                  <a:lnTo>
                    <a:pt x="302419" y="1329896"/>
                  </a:lnTo>
                  <a:lnTo>
                    <a:pt x="302419" y="1144840"/>
                  </a:lnTo>
                  <a:lnTo>
                    <a:pt x="291571" y="1142989"/>
                  </a:lnTo>
                  <a:lnTo>
                    <a:pt x="280459" y="1141139"/>
                  </a:lnTo>
                  <a:lnTo>
                    <a:pt x="270140" y="1139288"/>
                  </a:lnTo>
                  <a:lnTo>
                    <a:pt x="259821" y="1136909"/>
                  </a:lnTo>
                  <a:lnTo>
                    <a:pt x="250032" y="1134001"/>
                  </a:lnTo>
                  <a:lnTo>
                    <a:pt x="240242" y="1131357"/>
                  </a:lnTo>
                  <a:lnTo>
                    <a:pt x="230452" y="1128185"/>
                  </a:lnTo>
                  <a:lnTo>
                    <a:pt x="221457" y="1125277"/>
                  </a:lnTo>
                  <a:lnTo>
                    <a:pt x="212196" y="1121576"/>
                  </a:lnTo>
                  <a:lnTo>
                    <a:pt x="203465" y="1117875"/>
                  </a:lnTo>
                  <a:lnTo>
                    <a:pt x="194734" y="1113909"/>
                  </a:lnTo>
                  <a:lnTo>
                    <a:pt x="186532" y="1109944"/>
                  </a:lnTo>
                  <a:lnTo>
                    <a:pt x="178329" y="1105714"/>
                  </a:lnTo>
                  <a:lnTo>
                    <a:pt x="170392" y="1101219"/>
                  </a:lnTo>
                  <a:lnTo>
                    <a:pt x="162454" y="1096461"/>
                  </a:lnTo>
                  <a:lnTo>
                    <a:pt x="155310" y="1091702"/>
                  </a:lnTo>
                  <a:lnTo>
                    <a:pt x="147902" y="1086944"/>
                  </a:lnTo>
                  <a:lnTo>
                    <a:pt x="140758" y="1081656"/>
                  </a:lnTo>
                  <a:lnTo>
                    <a:pt x="133879" y="1076369"/>
                  </a:lnTo>
                  <a:lnTo>
                    <a:pt x="127264" y="1071082"/>
                  </a:lnTo>
                  <a:lnTo>
                    <a:pt x="120650" y="1065530"/>
                  </a:lnTo>
                  <a:lnTo>
                    <a:pt x="114564" y="1059978"/>
                  </a:lnTo>
                  <a:lnTo>
                    <a:pt x="108479" y="1054162"/>
                  </a:lnTo>
                  <a:lnTo>
                    <a:pt x="102394" y="1048082"/>
                  </a:lnTo>
                  <a:lnTo>
                    <a:pt x="97102" y="1042001"/>
                  </a:lnTo>
                  <a:lnTo>
                    <a:pt x="91546" y="1035921"/>
                  </a:lnTo>
                  <a:lnTo>
                    <a:pt x="85989" y="1029841"/>
                  </a:lnTo>
                  <a:lnTo>
                    <a:pt x="81227" y="1023496"/>
                  </a:lnTo>
                  <a:lnTo>
                    <a:pt x="75935" y="1017151"/>
                  </a:lnTo>
                  <a:lnTo>
                    <a:pt x="71437" y="1010542"/>
                  </a:lnTo>
                  <a:lnTo>
                    <a:pt x="66675" y="1003933"/>
                  </a:lnTo>
                  <a:lnTo>
                    <a:pt x="62177" y="997323"/>
                  </a:lnTo>
                  <a:lnTo>
                    <a:pt x="53975" y="983841"/>
                  </a:lnTo>
                  <a:lnTo>
                    <a:pt x="46302" y="970094"/>
                  </a:lnTo>
                  <a:lnTo>
                    <a:pt x="39687" y="956347"/>
                  </a:lnTo>
                  <a:lnTo>
                    <a:pt x="33337" y="942335"/>
                  </a:lnTo>
                  <a:lnTo>
                    <a:pt x="27516" y="928324"/>
                  </a:lnTo>
                  <a:lnTo>
                    <a:pt x="22489" y="914312"/>
                  </a:lnTo>
                  <a:lnTo>
                    <a:pt x="17991" y="900830"/>
                  </a:lnTo>
                  <a:lnTo>
                    <a:pt x="14023" y="886554"/>
                  </a:lnTo>
                  <a:lnTo>
                    <a:pt x="10583" y="873336"/>
                  </a:lnTo>
                  <a:lnTo>
                    <a:pt x="7673" y="859853"/>
                  </a:lnTo>
                  <a:lnTo>
                    <a:pt x="5291" y="846370"/>
                  </a:lnTo>
                  <a:lnTo>
                    <a:pt x="3439" y="833681"/>
                  </a:lnTo>
                  <a:lnTo>
                    <a:pt x="1852" y="821255"/>
                  </a:lnTo>
                  <a:lnTo>
                    <a:pt x="1058" y="809095"/>
                  </a:lnTo>
                  <a:lnTo>
                    <a:pt x="264" y="797462"/>
                  </a:lnTo>
                  <a:lnTo>
                    <a:pt x="0" y="786095"/>
                  </a:lnTo>
                  <a:lnTo>
                    <a:pt x="0" y="544464"/>
                  </a:lnTo>
                  <a:lnTo>
                    <a:pt x="264" y="538383"/>
                  </a:lnTo>
                  <a:lnTo>
                    <a:pt x="1323" y="532303"/>
                  </a:lnTo>
                  <a:lnTo>
                    <a:pt x="2646" y="526487"/>
                  </a:lnTo>
                  <a:lnTo>
                    <a:pt x="5027" y="521200"/>
                  </a:lnTo>
                  <a:lnTo>
                    <a:pt x="7408" y="515912"/>
                  </a:lnTo>
                  <a:lnTo>
                    <a:pt x="10319" y="510889"/>
                  </a:lnTo>
                  <a:lnTo>
                    <a:pt x="13758" y="506131"/>
                  </a:lnTo>
                  <a:lnTo>
                    <a:pt x="17727" y="501901"/>
                  </a:lnTo>
                  <a:lnTo>
                    <a:pt x="21960" y="497935"/>
                  </a:lnTo>
                  <a:lnTo>
                    <a:pt x="26723" y="494499"/>
                  </a:lnTo>
                  <a:lnTo>
                    <a:pt x="31750" y="491591"/>
                  </a:lnTo>
                  <a:lnTo>
                    <a:pt x="37041" y="488947"/>
                  </a:lnTo>
                  <a:lnTo>
                    <a:pt x="42598" y="487096"/>
                  </a:lnTo>
                  <a:lnTo>
                    <a:pt x="48419" y="485510"/>
                  </a:lnTo>
                  <a:lnTo>
                    <a:pt x="54239" y="484453"/>
                  </a:lnTo>
                  <a:lnTo>
                    <a:pt x="60589" y="484188"/>
                  </a:lnTo>
                  <a:close/>
                  <a:moveTo>
                    <a:pt x="362612" y="0"/>
                  </a:moveTo>
                  <a:lnTo>
                    <a:pt x="372158" y="265"/>
                  </a:lnTo>
                  <a:lnTo>
                    <a:pt x="381438" y="1058"/>
                  </a:lnTo>
                  <a:lnTo>
                    <a:pt x="390454" y="2116"/>
                  </a:lnTo>
                  <a:lnTo>
                    <a:pt x="399204" y="3967"/>
                  </a:lnTo>
                  <a:lnTo>
                    <a:pt x="408219" y="5553"/>
                  </a:lnTo>
                  <a:lnTo>
                    <a:pt x="416705" y="8198"/>
                  </a:lnTo>
                  <a:lnTo>
                    <a:pt x="424925" y="11107"/>
                  </a:lnTo>
                  <a:lnTo>
                    <a:pt x="433145" y="14280"/>
                  </a:lnTo>
                  <a:lnTo>
                    <a:pt x="441630" y="17982"/>
                  </a:lnTo>
                  <a:lnTo>
                    <a:pt x="449054" y="21949"/>
                  </a:lnTo>
                  <a:lnTo>
                    <a:pt x="456744" y="26444"/>
                  </a:lnTo>
                  <a:lnTo>
                    <a:pt x="464169" y="30939"/>
                  </a:lnTo>
                  <a:lnTo>
                    <a:pt x="471328" y="36228"/>
                  </a:lnTo>
                  <a:lnTo>
                    <a:pt x="478222" y="41253"/>
                  </a:lnTo>
                  <a:lnTo>
                    <a:pt x="484851" y="47070"/>
                  </a:lnTo>
                  <a:lnTo>
                    <a:pt x="490950" y="53152"/>
                  </a:lnTo>
                  <a:lnTo>
                    <a:pt x="497049" y="59234"/>
                  </a:lnTo>
                  <a:lnTo>
                    <a:pt x="502882" y="66110"/>
                  </a:lnTo>
                  <a:lnTo>
                    <a:pt x="508186" y="72721"/>
                  </a:lnTo>
                  <a:lnTo>
                    <a:pt x="513224" y="80125"/>
                  </a:lnTo>
                  <a:lnTo>
                    <a:pt x="517997" y="87265"/>
                  </a:lnTo>
                  <a:lnTo>
                    <a:pt x="522504" y="94934"/>
                  </a:lnTo>
                  <a:lnTo>
                    <a:pt x="526482" y="102602"/>
                  </a:lnTo>
                  <a:lnTo>
                    <a:pt x="530194" y="110800"/>
                  </a:lnTo>
                  <a:lnTo>
                    <a:pt x="533111" y="118998"/>
                  </a:lnTo>
                  <a:lnTo>
                    <a:pt x="536293" y="127195"/>
                  </a:lnTo>
                  <a:lnTo>
                    <a:pt x="538679" y="136186"/>
                  </a:lnTo>
                  <a:lnTo>
                    <a:pt x="540536" y="144648"/>
                  </a:lnTo>
                  <a:lnTo>
                    <a:pt x="542392" y="153903"/>
                  </a:lnTo>
                  <a:lnTo>
                    <a:pt x="543187" y="162630"/>
                  </a:lnTo>
                  <a:lnTo>
                    <a:pt x="544248" y="172150"/>
                  </a:lnTo>
                  <a:lnTo>
                    <a:pt x="544513" y="181141"/>
                  </a:lnTo>
                  <a:lnTo>
                    <a:pt x="544513" y="483394"/>
                  </a:lnTo>
                  <a:lnTo>
                    <a:pt x="180975" y="483394"/>
                  </a:lnTo>
                  <a:lnTo>
                    <a:pt x="180975" y="181141"/>
                  </a:lnTo>
                  <a:lnTo>
                    <a:pt x="181240" y="172150"/>
                  </a:lnTo>
                  <a:lnTo>
                    <a:pt x="181771" y="162630"/>
                  </a:lnTo>
                  <a:lnTo>
                    <a:pt x="183097" y="153903"/>
                  </a:lnTo>
                  <a:lnTo>
                    <a:pt x="184422" y="144648"/>
                  </a:lnTo>
                  <a:lnTo>
                    <a:pt x="186809" y="136186"/>
                  </a:lnTo>
                  <a:lnTo>
                    <a:pt x="189195" y="127195"/>
                  </a:lnTo>
                  <a:lnTo>
                    <a:pt x="191847" y="118998"/>
                  </a:lnTo>
                  <a:lnTo>
                    <a:pt x="195294" y="110800"/>
                  </a:lnTo>
                  <a:lnTo>
                    <a:pt x="199006" y="102602"/>
                  </a:lnTo>
                  <a:lnTo>
                    <a:pt x="202984" y="94934"/>
                  </a:lnTo>
                  <a:lnTo>
                    <a:pt x="207226" y="87265"/>
                  </a:lnTo>
                  <a:lnTo>
                    <a:pt x="211999" y="80125"/>
                  </a:lnTo>
                  <a:lnTo>
                    <a:pt x="217037" y="72721"/>
                  </a:lnTo>
                  <a:lnTo>
                    <a:pt x="222341" y="66110"/>
                  </a:lnTo>
                  <a:lnTo>
                    <a:pt x="228174" y="59234"/>
                  </a:lnTo>
                  <a:lnTo>
                    <a:pt x="234008" y="53152"/>
                  </a:lnTo>
                  <a:lnTo>
                    <a:pt x="240372" y="47070"/>
                  </a:lnTo>
                  <a:lnTo>
                    <a:pt x="247266" y="41253"/>
                  </a:lnTo>
                  <a:lnTo>
                    <a:pt x="253895" y="36228"/>
                  </a:lnTo>
                  <a:lnTo>
                    <a:pt x="261054" y="30939"/>
                  </a:lnTo>
                  <a:lnTo>
                    <a:pt x="268479" y="26444"/>
                  </a:lnTo>
                  <a:lnTo>
                    <a:pt x="275903" y="21949"/>
                  </a:lnTo>
                  <a:lnTo>
                    <a:pt x="283858" y="17982"/>
                  </a:lnTo>
                  <a:lnTo>
                    <a:pt x="291813" y="14280"/>
                  </a:lnTo>
                  <a:lnTo>
                    <a:pt x="300033" y="11107"/>
                  </a:lnTo>
                  <a:lnTo>
                    <a:pt x="308518" y="8198"/>
                  </a:lnTo>
                  <a:lnTo>
                    <a:pt x="317269" y="5553"/>
                  </a:lnTo>
                  <a:lnTo>
                    <a:pt x="326019" y="3967"/>
                  </a:lnTo>
                  <a:lnTo>
                    <a:pt x="334770" y="2116"/>
                  </a:lnTo>
                  <a:lnTo>
                    <a:pt x="344050" y="1058"/>
                  </a:lnTo>
                  <a:lnTo>
                    <a:pt x="353331" y="265"/>
                  </a:lnTo>
                  <a:lnTo>
                    <a:pt x="362612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anchor="ctr">
              <a:scene3d>
                <a:camera prst="orthographicFront"/>
                <a:lightRig dir="t" rig="threePt"/>
              </a:scene3d>
              <a:sp3d>
                <a:contourClr>
                  <a:srgbClr val="FFFFFF"/>
                </a:contourClr>
              </a:sp3d>
            </a:bodyPr>
            <a:lstStyle>
              <a:defPPr>
                <a:defRPr lang="zh-CN"/>
              </a:defPPr>
              <a:lvl1pPr algn="l" eaLnBrk="0" fontAlgn="base" hangingPunct="0" rtl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1pPr>
              <a:lvl2pPr algn="l" eaLnBrk="0" fontAlgn="base" hangingPunct="0" marL="457200" rtl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2pPr>
              <a:lvl3pPr algn="l" eaLnBrk="0" fontAlgn="base" hangingPunct="0" marL="914400" rtl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3pPr>
              <a:lvl4pPr algn="l" eaLnBrk="0" fontAlgn="base" hangingPunct="0" marL="1371600" rtl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4pPr>
              <a:lvl5pPr algn="l" eaLnBrk="0" fontAlgn="base" hangingPunct="0" marL="1828800" rtl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5pPr>
              <a:lvl6pPr algn="l" defTabSz="914400" eaLnBrk="1" hangingPunct="1" latinLnBrk="0" marL="2286000" rtl="0"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6pPr>
              <a:lvl7pPr algn="l" defTabSz="914400" eaLnBrk="1" hangingPunct="1" latinLnBrk="0" marL="2743200" rtl="0"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7pPr>
              <a:lvl8pPr algn="l" defTabSz="914400" eaLnBrk="1" hangingPunct="1" latinLnBrk="0" marL="3200400" rtl="0"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8pPr>
              <a:lvl9pPr algn="l" defTabSz="914400" eaLnBrk="1" hangingPunct="1" latinLnBrk="0" marL="3657600" rtl="0"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9pPr>
            </a:lstStyle>
            <a:p>
              <a:pPr algn="ctr">
                <a:defRPr/>
              </a:pPr>
              <a:endParaRPr altLang="en-US" lang="zh-CN">
                <a:solidFill>
                  <a:srgbClr val="FFFFFF"/>
                </a:solidFill>
              </a:endParaRPr>
            </a:p>
          </p:txBody>
        </p:sp>
      </p:grpSp>
      <p:grpSp>
        <p:nvGrpSpPr>
          <p:cNvPr id="2" name="组合 1"/>
          <p:cNvGrpSpPr/>
          <p:nvPr/>
        </p:nvGrpSpPr>
        <p:grpSpPr>
          <a:xfrm>
            <a:off x="4385988" y="3640600"/>
            <a:ext cx="5713262" cy="1103973"/>
            <a:chOff x="4939427" y="3492451"/>
            <a:chExt cx="5713262" cy="1103973"/>
          </a:xfrm>
        </p:grpSpPr>
        <p:sp>
          <p:nvSpPr>
            <p:cNvPr id="86" name="圆角矩形 85"/>
            <p:cNvSpPr/>
            <p:nvPr/>
          </p:nvSpPr>
          <p:spPr>
            <a:xfrm>
              <a:off x="5600711" y="3724977"/>
              <a:ext cx="5051978" cy="647227"/>
            </a:xfrm>
            <a:prstGeom prst="roundRect">
              <a:avLst>
                <a:gd fmla="val 26862" name="adj"/>
              </a:avLst>
            </a:prstGeom>
            <a:solidFill>
              <a:srgbClr val="0297F0"/>
            </a:solidFill>
            <a:ln w="15875">
              <a:gradFill flip="none" rotWithShape="1">
                <a:gsLst>
                  <a:gs pos="0">
                    <a:srgbClr val="C9C9C9"/>
                  </a:gs>
                  <a:gs pos="100000">
                    <a:schemeClr val="bg1"/>
                  </a:gs>
                </a:gsLst>
                <a:lin ang="2700000" scaled="1"/>
              </a:gradFill>
            </a:ln>
            <a:effectLst>
              <a:innerShdw blurRad="88900" dir="13500000" dist="381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8" name="矩形 87"/>
            <p:cNvSpPr/>
            <p:nvPr/>
          </p:nvSpPr>
          <p:spPr>
            <a:xfrm>
              <a:off x="6362765" y="3787523"/>
              <a:ext cx="4272280" cy="518160"/>
            </a:xfrm>
            <a:prstGeom prst="rect">
              <a:avLst/>
            </a:prstGeom>
            <a:effectLst>
              <a:outerShdw algn="tl" blurRad="50800" dir="2700000" dist="38100" rotWithShape="0">
                <a:prstClr val="black">
                  <a:alpha val="40000"/>
                </a:prstClr>
              </a:outerShdw>
            </a:effectLst>
          </p:spPr>
          <p:txBody>
            <a:bodyPr wrap="none">
              <a:spAutoFit/>
            </a:bodyPr>
            <a:lstStyle/>
            <a:p>
              <a:r>
                <a:rPr altLang="zh-CN" lang="en-US" sz="2800">
                  <a:solidFill>
                    <a:schemeClr val="bg1"/>
                  </a:solidFill>
                  <a:latin charset="-122" panose="02000000000000000000" pitchFamily="2" typeface="方正兰亭中粗黑_GBK"/>
                  <a:ea charset="-122" panose="02000000000000000000" pitchFamily="2" typeface="方正兰亭中粗黑_GBK"/>
                </a:rPr>
                <a:t>PART 03  试用期工作体会</a:t>
              </a:r>
            </a:p>
          </p:txBody>
        </p:sp>
        <p:grpSp>
          <p:nvGrpSpPr>
            <p:cNvPr id="152" name="组合 151"/>
            <p:cNvGrpSpPr/>
            <p:nvPr/>
          </p:nvGrpSpPr>
          <p:grpSpPr>
            <a:xfrm>
              <a:off x="4939427" y="3492451"/>
              <a:ext cx="1280312" cy="1103973"/>
              <a:chOff x="540674" y="2465412"/>
              <a:chExt cx="1205922" cy="1039829"/>
            </a:xfrm>
          </p:grpSpPr>
          <p:sp>
            <p:nvSpPr>
              <p:cNvPr id="153" name="六边形 152"/>
              <p:cNvSpPr/>
              <p:nvPr/>
            </p:nvSpPr>
            <p:spPr>
              <a:xfrm>
                <a:off x="540674" y="2465412"/>
                <a:ext cx="1205922" cy="1039829"/>
              </a:xfrm>
              <a:prstGeom prst="hexagon">
                <a:avLst/>
              </a:prstGeom>
              <a:gradFill flip="none" rotWithShape="1">
                <a:gsLst>
                  <a:gs pos="100000">
                    <a:srgbClr val="FCFCFC"/>
                  </a:gs>
                  <a:gs pos="0">
                    <a:srgbClr val="CCCCCC"/>
                  </a:gs>
                </a:gsLst>
                <a:lin ang="7200000" scaled="0"/>
              </a:gradFill>
              <a:ln w="12700">
                <a:gradFill>
                  <a:gsLst>
                    <a:gs pos="89000">
                      <a:schemeClr val="bg1">
                        <a:lumMod val="85000"/>
                      </a:schemeClr>
                    </a:gs>
                    <a:gs pos="0">
                      <a:schemeClr val="bg1"/>
                    </a:gs>
                  </a:gsLst>
                  <a:lin ang="7200000" scaled="0"/>
                </a:gradFill>
              </a:ln>
              <a:effectLst>
                <a:outerShdw algn="tr" blurRad="254000" dir="8160000" dist="127000" rotWithShape="0">
                  <a:prstClr val="black">
                    <a:alpha val="34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latin typeface="+mj-ea"/>
                  <a:ea typeface="+mj-ea"/>
                </a:endParaRPr>
              </a:p>
            </p:txBody>
          </p:sp>
          <p:sp>
            <p:nvSpPr>
              <p:cNvPr id="154" name="六边形 153"/>
              <p:cNvSpPr/>
              <p:nvPr/>
            </p:nvSpPr>
            <p:spPr>
              <a:xfrm>
                <a:off x="662776" y="2583551"/>
                <a:ext cx="961719" cy="829261"/>
              </a:xfrm>
              <a:prstGeom prst="hexagon">
                <a:avLst/>
              </a:prstGeom>
              <a:solidFill>
                <a:srgbClr val="0297F0"/>
              </a:solidFill>
              <a:ln>
                <a:noFill/>
              </a:ln>
              <a:effectLst>
                <a:innerShdw blurRad="63500" dir="189000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 defTabSz="914400"/>
                <a:endParaRPr altLang="en-US" lang="zh-CN" sz="180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34" name="组合 33"/>
            <p:cNvGrpSpPr/>
            <p:nvPr/>
          </p:nvGrpSpPr>
          <p:grpSpPr>
            <a:xfrm>
              <a:off x="5393224" y="3876288"/>
              <a:ext cx="383750" cy="318467"/>
              <a:chOff x="9404083" y="1238855"/>
              <a:chExt cx="801342" cy="665020"/>
            </a:xfrm>
            <a:solidFill>
              <a:schemeClr val="bg1"/>
            </a:solidFill>
          </p:grpSpPr>
          <p:sp>
            <p:nvSpPr>
              <p:cNvPr id="35" name="Freeform 583"/>
              <p:cNvSpPr/>
              <p:nvPr/>
            </p:nvSpPr>
            <p:spPr bwMode="auto">
              <a:xfrm>
                <a:off x="9404083" y="1238855"/>
                <a:ext cx="801342" cy="308708"/>
              </a:xfrm>
              <a:custGeom>
                <a:gdLst>
                  <a:gd fmla="*/ 924 w 1111" name="T0"/>
                  <a:gd fmla="*/ 0 h 428" name="T1"/>
                  <a:gd fmla="*/ 958 w 1111" name="T2"/>
                  <a:gd fmla="*/ 55 h 428" name="T3"/>
                  <a:gd fmla="*/ 542 w 1111" name="T4"/>
                  <a:gd fmla="*/ 281 h 428" name="T5"/>
                  <a:gd fmla="*/ 0 w 1111" name="T6"/>
                  <a:gd fmla="*/ 355 h 428" name="T7"/>
                  <a:gd fmla="*/ 3 w 1111" name="T8"/>
                  <a:gd fmla="*/ 428 h 428" name="T9"/>
                  <a:gd fmla="*/ 570 w 1111" name="T10"/>
                  <a:gd fmla="*/ 355 h 428" name="T11"/>
                  <a:gd fmla="*/ 986 w 1111" name="T12"/>
                  <a:gd fmla="*/ 121 h 428" name="T13"/>
                  <a:gd fmla="*/ 1021 w 1111" name="T14"/>
                  <a:gd fmla="*/ 184 h 428" name="T15"/>
                  <a:gd fmla="*/ 1111 w 1111" name="T16"/>
                  <a:gd fmla="*/ 0 h 428" name="T17"/>
                  <a:gd fmla="*/ 924 w 1111" name="T18"/>
                  <a:gd fmla="*/ 0 h 428" name="T1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b="b" l="0" r="r" t="0"/>
                <a:pathLst>
                  <a:path h="428" w="1111">
                    <a:moveTo>
                      <a:pt x="924" y="0"/>
                    </a:moveTo>
                    <a:lnTo>
                      <a:pt x="958" y="55"/>
                    </a:lnTo>
                    <a:lnTo>
                      <a:pt x="542" y="281"/>
                    </a:lnTo>
                    <a:lnTo>
                      <a:pt x="0" y="355"/>
                    </a:lnTo>
                    <a:lnTo>
                      <a:pt x="3" y="428"/>
                    </a:lnTo>
                    <a:lnTo>
                      <a:pt x="570" y="355"/>
                    </a:lnTo>
                    <a:lnTo>
                      <a:pt x="986" y="121"/>
                    </a:lnTo>
                    <a:lnTo>
                      <a:pt x="1021" y="184"/>
                    </a:lnTo>
                    <a:lnTo>
                      <a:pt x="1111" y="0"/>
                    </a:lnTo>
                    <a:lnTo>
                      <a:pt x="924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36" name="Freeform 584"/>
              <p:cNvSpPr/>
              <p:nvPr/>
            </p:nvSpPr>
            <p:spPr bwMode="auto">
              <a:xfrm>
                <a:off x="9915466" y="1392487"/>
                <a:ext cx="208450" cy="511386"/>
              </a:xfrm>
              <a:custGeom>
                <a:gdLst>
                  <a:gd fmla="*/ 0 w 289" name="T0"/>
                  <a:gd fmla="*/ 709 h 709" name="T1"/>
                  <a:gd fmla="*/ 289 w 289" name="T2"/>
                  <a:gd fmla="*/ 709 h 709" name="T3"/>
                  <a:gd fmla="*/ 289 w 289" name="T4"/>
                  <a:gd fmla="*/ 0 h 709" name="T5"/>
                  <a:gd fmla="*/ 0 w 289" name="T6"/>
                  <a:gd fmla="*/ 161 h 709" name="T7"/>
                  <a:gd fmla="*/ 0 w 289" name="T8"/>
                  <a:gd fmla="*/ 709 h 709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709" w="289">
                    <a:moveTo>
                      <a:pt x="0" y="709"/>
                    </a:moveTo>
                    <a:lnTo>
                      <a:pt x="289" y="709"/>
                    </a:lnTo>
                    <a:lnTo>
                      <a:pt x="289" y="0"/>
                    </a:lnTo>
                    <a:lnTo>
                      <a:pt x="0" y="161"/>
                    </a:lnTo>
                    <a:lnTo>
                      <a:pt x="0" y="709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37" name="Freeform 585"/>
              <p:cNvSpPr/>
              <p:nvPr/>
            </p:nvSpPr>
            <p:spPr bwMode="auto">
              <a:xfrm>
                <a:off x="9663743" y="1528809"/>
                <a:ext cx="180320" cy="375065"/>
              </a:xfrm>
              <a:custGeom>
                <a:gdLst>
                  <a:gd fmla="*/ 0 w 250" name="T0"/>
                  <a:gd fmla="*/ 520 h 520" name="T1"/>
                  <a:gd fmla="*/ 250 w 250" name="T2"/>
                  <a:gd fmla="*/ 520 h 520" name="T3"/>
                  <a:gd fmla="*/ 250 w 250" name="T4"/>
                  <a:gd fmla="*/ 0 h 520" name="T5"/>
                  <a:gd fmla="*/ 0 w 250" name="T6"/>
                  <a:gd fmla="*/ 42 h 520" name="T7"/>
                  <a:gd fmla="*/ 0 w 250" name="T8"/>
                  <a:gd fmla="*/ 520 h 520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520" w="250">
                    <a:moveTo>
                      <a:pt x="0" y="520"/>
                    </a:moveTo>
                    <a:lnTo>
                      <a:pt x="250" y="520"/>
                    </a:lnTo>
                    <a:lnTo>
                      <a:pt x="250" y="0"/>
                    </a:lnTo>
                    <a:lnTo>
                      <a:pt x="0" y="42"/>
                    </a:lnTo>
                    <a:lnTo>
                      <a:pt x="0" y="52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38" name="Freeform 586"/>
              <p:cNvSpPr/>
              <p:nvPr/>
            </p:nvSpPr>
            <p:spPr bwMode="auto">
              <a:xfrm>
                <a:off x="9404083" y="1569922"/>
                <a:ext cx="189697" cy="333953"/>
              </a:xfrm>
              <a:custGeom>
                <a:gdLst>
                  <a:gd fmla="*/ 0 w 263" name="T0"/>
                  <a:gd fmla="*/ 463 h 463" name="T1"/>
                  <a:gd fmla="*/ 263 w 263" name="T2"/>
                  <a:gd fmla="*/ 463 h 463" name="T3"/>
                  <a:gd fmla="*/ 263 w 263" name="T4"/>
                  <a:gd fmla="*/ 0 h 463" name="T5"/>
                  <a:gd fmla="*/ 0 w 263" name="T6"/>
                  <a:gd fmla="*/ 30 h 463" name="T7"/>
                  <a:gd fmla="*/ 0 w 263" name="T8"/>
                  <a:gd fmla="*/ 463 h 463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462" w="263">
                    <a:moveTo>
                      <a:pt x="0" y="463"/>
                    </a:moveTo>
                    <a:lnTo>
                      <a:pt x="263" y="463"/>
                    </a:lnTo>
                    <a:lnTo>
                      <a:pt x="263" y="0"/>
                    </a:lnTo>
                    <a:lnTo>
                      <a:pt x="0" y="30"/>
                    </a:lnTo>
                    <a:lnTo>
                      <a:pt x="0" y="46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</p:grpSp>
      </p:grpSp>
      <p:grpSp>
        <p:nvGrpSpPr>
          <p:cNvPr id="3" name="组合 2"/>
          <p:cNvGrpSpPr/>
          <p:nvPr/>
        </p:nvGrpSpPr>
        <p:grpSpPr>
          <a:xfrm>
            <a:off x="4385988" y="5012346"/>
            <a:ext cx="5713262" cy="1103973"/>
            <a:chOff x="4939427" y="4805526"/>
            <a:chExt cx="5713262" cy="1103973"/>
          </a:xfrm>
        </p:grpSpPr>
        <p:sp>
          <p:nvSpPr>
            <p:cNvPr id="116" name="圆角矩形 115"/>
            <p:cNvSpPr/>
            <p:nvPr/>
          </p:nvSpPr>
          <p:spPr>
            <a:xfrm>
              <a:off x="5600711" y="5042767"/>
              <a:ext cx="5051978" cy="647227"/>
            </a:xfrm>
            <a:prstGeom prst="roundRect">
              <a:avLst>
                <a:gd fmla="val 26862" name="adj"/>
              </a:avLst>
            </a:prstGeom>
            <a:solidFill>
              <a:srgbClr val="0297F0"/>
            </a:solidFill>
            <a:ln w="15875">
              <a:gradFill flip="none" rotWithShape="1">
                <a:gsLst>
                  <a:gs pos="0">
                    <a:srgbClr val="C9C9C9"/>
                  </a:gs>
                  <a:gs pos="100000">
                    <a:schemeClr val="bg1"/>
                  </a:gs>
                </a:gsLst>
                <a:lin ang="2700000" scaled="1"/>
              </a:gradFill>
            </a:ln>
            <a:effectLst>
              <a:innerShdw blurRad="88900" dir="13500000" dist="381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19" name="矩形 118"/>
            <p:cNvSpPr/>
            <p:nvPr/>
          </p:nvSpPr>
          <p:spPr>
            <a:xfrm>
              <a:off x="6362765" y="5095903"/>
              <a:ext cx="4272280" cy="518160"/>
            </a:xfrm>
            <a:prstGeom prst="rect">
              <a:avLst/>
            </a:prstGeom>
            <a:effectLst>
              <a:outerShdw algn="tl" blurRad="50800" dir="2700000" dist="38100" rotWithShape="0">
                <a:prstClr val="black">
                  <a:alpha val="40000"/>
                </a:prstClr>
              </a:outerShdw>
            </a:effectLst>
          </p:spPr>
          <p:txBody>
            <a:bodyPr wrap="none">
              <a:spAutoFit/>
            </a:bodyPr>
            <a:lstStyle/>
            <a:p>
              <a:r>
                <a:rPr altLang="zh-CN" lang="en-US" sz="2800">
                  <a:solidFill>
                    <a:schemeClr val="bg1"/>
                  </a:solidFill>
                  <a:latin charset="-122" panose="02000000000000000000" pitchFamily="2" typeface="方正兰亭中粗黑_GBK"/>
                  <a:ea charset="-122" panose="02000000000000000000" pitchFamily="2" typeface="方正兰亭中粗黑_GBK"/>
                </a:rPr>
                <a:t>PART 04  未来规划与展望</a:t>
              </a:r>
            </a:p>
          </p:txBody>
        </p:sp>
        <p:grpSp>
          <p:nvGrpSpPr>
            <p:cNvPr id="155" name="组合 154"/>
            <p:cNvGrpSpPr/>
            <p:nvPr/>
          </p:nvGrpSpPr>
          <p:grpSpPr>
            <a:xfrm>
              <a:off x="4939427" y="4805526"/>
              <a:ext cx="1280312" cy="1103973"/>
              <a:chOff x="540674" y="2465412"/>
              <a:chExt cx="1205922" cy="1039829"/>
            </a:xfrm>
          </p:grpSpPr>
          <p:sp>
            <p:nvSpPr>
              <p:cNvPr id="156" name="六边形 155"/>
              <p:cNvSpPr/>
              <p:nvPr/>
            </p:nvSpPr>
            <p:spPr>
              <a:xfrm>
                <a:off x="540674" y="2465412"/>
                <a:ext cx="1205922" cy="1039829"/>
              </a:xfrm>
              <a:prstGeom prst="hexagon">
                <a:avLst/>
              </a:prstGeom>
              <a:gradFill flip="none" rotWithShape="1">
                <a:gsLst>
                  <a:gs pos="100000">
                    <a:srgbClr val="FCFCFC"/>
                  </a:gs>
                  <a:gs pos="0">
                    <a:srgbClr val="CCCCCC"/>
                  </a:gs>
                </a:gsLst>
                <a:lin ang="7200000" scaled="0"/>
              </a:gradFill>
              <a:ln w="12700">
                <a:gradFill>
                  <a:gsLst>
                    <a:gs pos="89000">
                      <a:schemeClr val="bg1">
                        <a:lumMod val="85000"/>
                      </a:schemeClr>
                    </a:gs>
                    <a:gs pos="0">
                      <a:schemeClr val="bg1"/>
                    </a:gs>
                  </a:gsLst>
                  <a:lin ang="7200000" scaled="0"/>
                </a:gradFill>
              </a:ln>
              <a:effectLst>
                <a:outerShdw algn="tr" blurRad="254000" dir="8160000" dist="127000" rotWithShape="0">
                  <a:prstClr val="black">
                    <a:alpha val="34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latin typeface="+mj-ea"/>
                  <a:ea typeface="+mn-ea"/>
                </a:endParaRPr>
              </a:p>
            </p:txBody>
          </p:sp>
          <p:sp>
            <p:nvSpPr>
              <p:cNvPr id="157" name="六边形 156"/>
              <p:cNvSpPr/>
              <p:nvPr/>
            </p:nvSpPr>
            <p:spPr>
              <a:xfrm>
                <a:off x="662776" y="2583551"/>
                <a:ext cx="961719" cy="829261"/>
              </a:xfrm>
              <a:prstGeom prst="hexagon">
                <a:avLst/>
              </a:prstGeom>
              <a:solidFill>
                <a:srgbClr val="0297F0"/>
              </a:solidFill>
              <a:ln>
                <a:noFill/>
              </a:ln>
              <a:effectLst>
                <a:innerShdw blurRad="63500" dir="189000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 defTabSz="914400"/>
                <a:endParaRPr altLang="en-US" lang="zh-CN" sz="180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78" name="组合 77"/>
            <p:cNvGrpSpPr/>
            <p:nvPr/>
          </p:nvGrpSpPr>
          <p:grpSpPr>
            <a:xfrm>
              <a:off x="5328633" y="5205777"/>
              <a:ext cx="459764" cy="360698"/>
              <a:chOff x="4172643" y="3997027"/>
              <a:chExt cx="736426" cy="577745"/>
            </a:xfrm>
            <a:solidFill>
              <a:schemeClr val="bg1"/>
            </a:solidFill>
          </p:grpSpPr>
          <p:sp>
            <p:nvSpPr>
              <p:cNvPr id="79" name="Freeform 14"/>
              <p:cNvSpPr/>
              <p:nvPr/>
            </p:nvSpPr>
            <p:spPr bwMode="auto">
              <a:xfrm>
                <a:off x="4409944" y="4129742"/>
                <a:ext cx="499125" cy="385885"/>
              </a:xfrm>
              <a:custGeom>
                <a:gdLst>
                  <a:gd fmla="*/ 272 w 293" name="T0"/>
                  <a:gd fmla="*/ 48 h 226" name="T1"/>
                  <a:gd fmla="*/ 255 w 293" name="T2"/>
                  <a:gd fmla="*/ 46 h 226" name="T3"/>
                  <a:gd fmla="*/ 96 w 293" name="T4"/>
                  <a:gd fmla="*/ 46 h 226" name="T5"/>
                  <a:gd fmla="*/ 96 w 293" name="T6"/>
                  <a:gd fmla="*/ 0 h 226" name="T7"/>
                  <a:gd fmla="*/ 89 w 293" name="T8"/>
                  <a:gd fmla="*/ 0 h 226" name="T9"/>
                  <a:gd fmla="*/ 73 w 293" name="T10"/>
                  <a:gd fmla="*/ 0 h 226" name="T11"/>
                  <a:gd fmla="*/ 23 w 293" name="T12"/>
                  <a:gd fmla="*/ 0 h 226" name="T13"/>
                  <a:gd fmla="*/ 2 w 293" name="T14"/>
                  <a:gd fmla="*/ 25 h 226" name="T15"/>
                  <a:gd fmla="*/ 2 w 293" name="T16"/>
                  <a:gd fmla="*/ 38 h 226" name="T17"/>
                  <a:gd fmla="*/ 89 w 293" name="T18"/>
                  <a:gd fmla="*/ 155 h 226" name="T19"/>
                  <a:gd fmla="*/ 66 w 293" name="T20"/>
                  <a:gd fmla="*/ 226 h 226" name="T21"/>
                  <a:gd fmla="*/ 96 w 293" name="T22"/>
                  <a:gd fmla="*/ 226 h 226" name="T23"/>
                  <a:gd fmla="*/ 255 w 293" name="T24"/>
                  <a:gd fmla="*/ 226 h 226" name="T25"/>
                  <a:gd fmla="*/ 293 w 293" name="T26"/>
                  <a:gd fmla="*/ 201 h 226" name="T27"/>
                  <a:gd fmla="*/ 293 w 293" name="T28"/>
                  <a:gd fmla="*/ 74 h 226" name="T29"/>
                  <a:gd fmla="*/ 272 w 293" name="T30"/>
                  <a:gd fmla="*/ 48 h 226" name="T3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b="b" l="0" r="r" t="0"/>
                <a:pathLst>
                  <a:path h="226" w="293">
                    <a:moveTo>
                      <a:pt x="272" y="48"/>
                    </a:moveTo>
                    <a:cubicBezTo>
                      <a:pt x="263" y="46"/>
                      <a:pt x="255" y="46"/>
                      <a:pt x="255" y="46"/>
                    </a:cubicBezTo>
                    <a:cubicBezTo>
                      <a:pt x="96" y="46"/>
                      <a:pt x="96" y="46"/>
                      <a:pt x="96" y="46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89" y="0"/>
                      <a:pt x="89" y="0"/>
                      <a:pt x="89" y="0"/>
                    </a:cubicBezTo>
                    <a:cubicBezTo>
                      <a:pt x="89" y="0"/>
                      <a:pt x="83" y="0"/>
                      <a:pt x="73" y="0"/>
                    </a:cubicBezTo>
                    <a:cubicBezTo>
                      <a:pt x="59" y="0"/>
                      <a:pt x="37" y="0"/>
                      <a:pt x="23" y="0"/>
                    </a:cubicBezTo>
                    <a:cubicBezTo>
                      <a:pt x="0" y="0"/>
                      <a:pt x="2" y="25"/>
                      <a:pt x="2" y="25"/>
                    </a:cubicBezTo>
                    <a:cubicBezTo>
                      <a:pt x="2" y="25"/>
                      <a:pt x="2" y="30"/>
                      <a:pt x="2" y="38"/>
                    </a:cubicBezTo>
                    <a:cubicBezTo>
                      <a:pt x="52" y="53"/>
                      <a:pt x="89" y="100"/>
                      <a:pt x="89" y="155"/>
                    </a:cubicBezTo>
                    <a:cubicBezTo>
                      <a:pt x="89" y="182"/>
                      <a:pt x="80" y="206"/>
                      <a:pt x="66" y="226"/>
                    </a:cubicBezTo>
                    <a:cubicBezTo>
                      <a:pt x="96" y="226"/>
                      <a:pt x="96" y="226"/>
                      <a:pt x="96" y="226"/>
                    </a:cubicBezTo>
                    <a:cubicBezTo>
                      <a:pt x="96" y="226"/>
                      <a:pt x="219" y="226"/>
                      <a:pt x="255" y="226"/>
                    </a:cubicBezTo>
                    <a:cubicBezTo>
                      <a:pt x="292" y="226"/>
                      <a:pt x="293" y="201"/>
                      <a:pt x="293" y="201"/>
                    </a:cubicBezTo>
                    <a:cubicBezTo>
                      <a:pt x="293" y="74"/>
                      <a:pt x="293" y="74"/>
                      <a:pt x="293" y="74"/>
                    </a:cubicBezTo>
                    <a:cubicBezTo>
                      <a:pt x="293" y="58"/>
                      <a:pt x="282" y="51"/>
                      <a:pt x="272" y="4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80" name="Freeform 15"/>
              <p:cNvSpPr>
                <a:spLocks noEditPoints="1"/>
              </p:cNvSpPr>
              <p:nvPr/>
            </p:nvSpPr>
            <p:spPr bwMode="auto">
              <a:xfrm>
                <a:off x="4534004" y="3997027"/>
                <a:ext cx="339001" cy="188975"/>
              </a:xfrm>
              <a:custGeom>
                <a:gdLst>
                  <a:gd fmla="*/ 83 w 470" name="T0"/>
                  <a:gd fmla="*/ 262 h 262" name="T1"/>
                  <a:gd fmla="*/ 397 w 470" name="T2"/>
                  <a:gd fmla="*/ 262 h 262" name="T3"/>
                  <a:gd fmla="*/ 470 w 470" name="T4"/>
                  <a:gd fmla="*/ 262 h 262" name="T5"/>
                  <a:gd fmla="*/ 470 w 470" name="T6"/>
                  <a:gd fmla="*/ 0 h 262" name="T7"/>
                  <a:gd fmla="*/ 0 w 470" name="T8"/>
                  <a:gd fmla="*/ 0 h 262" name="T9"/>
                  <a:gd fmla="*/ 0 w 470" name="T10"/>
                  <a:gd fmla="*/ 158 h 262" name="T11"/>
                  <a:gd fmla="*/ 83 w 470" name="T12"/>
                  <a:gd fmla="*/ 158 h 262" name="T13"/>
                  <a:gd fmla="*/ 83 w 470" name="T14"/>
                  <a:gd fmla="*/ 262 h 262" name="T15"/>
                  <a:gd fmla="*/ 123 w 470" name="T16"/>
                  <a:gd fmla="*/ 83 h 262" name="T17"/>
                  <a:gd fmla="*/ 362 w 470" name="T18"/>
                  <a:gd fmla="*/ 83 h 262" name="T19"/>
                  <a:gd fmla="*/ 362 w 470" name="T20"/>
                  <a:gd fmla="*/ 102 h 262" name="T21"/>
                  <a:gd fmla="*/ 123 w 470" name="T22"/>
                  <a:gd fmla="*/ 102 h 262" name="T23"/>
                  <a:gd fmla="*/ 123 w 470" name="T24"/>
                  <a:gd fmla="*/ 83 h 262" name="T25"/>
                  <a:gd fmla="*/ 121 w 470" name="T26"/>
                  <a:gd fmla="*/ 140 h 262" name="T27"/>
                  <a:gd fmla="*/ 362 w 470" name="T28"/>
                  <a:gd fmla="*/ 140 h 262" name="T29"/>
                  <a:gd fmla="*/ 362 w 470" name="T30"/>
                  <a:gd fmla="*/ 158 h 262" name="T31"/>
                  <a:gd fmla="*/ 121 w 470" name="T32"/>
                  <a:gd fmla="*/ 158 h 262" name="T33"/>
                  <a:gd fmla="*/ 121 w 470" name="T34"/>
                  <a:gd fmla="*/ 140 h 262" name="T35"/>
                  <a:gd fmla="*/ 121 w 470" name="T36"/>
                  <a:gd fmla="*/ 196 h 262" name="T37"/>
                  <a:gd fmla="*/ 362 w 470" name="T38"/>
                  <a:gd fmla="*/ 196 h 262" name="T39"/>
                  <a:gd fmla="*/ 362 w 470" name="T40"/>
                  <a:gd fmla="*/ 215 h 262" name="T41"/>
                  <a:gd fmla="*/ 121 w 470" name="T42"/>
                  <a:gd fmla="*/ 215 h 262" name="T43"/>
                  <a:gd fmla="*/ 121 w 470" name="T44"/>
                  <a:gd fmla="*/ 196 h 262" name="T4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262" w="470">
                    <a:moveTo>
                      <a:pt x="83" y="262"/>
                    </a:moveTo>
                    <a:lnTo>
                      <a:pt x="397" y="262"/>
                    </a:lnTo>
                    <a:lnTo>
                      <a:pt x="470" y="262"/>
                    </a:lnTo>
                    <a:lnTo>
                      <a:pt x="470" y="0"/>
                    </a:lnTo>
                    <a:lnTo>
                      <a:pt x="0" y="0"/>
                    </a:lnTo>
                    <a:lnTo>
                      <a:pt x="0" y="158"/>
                    </a:lnTo>
                    <a:lnTo>
                      <a:pt x="83" y="158"/>
                    </a:lnTo>
                    <a:lnTo>
                      <a:pt x="83" y="262"/>
                    </a:lnTo>
                    <a:close/>
                    <a:moveTo>
                      <a:pt x="123" y="83"/>
                    </a:moveTo>
                    <a:lnTo>
                      <a:pt x="362" y="83"/>
                    </a:lnTo>
                    <a:lnTo>
                      <a:pt x="362" y="102"/>
                    </a:lnTo>
                    <a:lnTo>
                      <a:pt x="123" y="102"/>
                    </a:lnTo>
                    <a:lnTo>
                      <a:pt x="123" y="83"/>
                    </a:lnTo>
                    <a:close/>
                    <a:moveTo>
                      <a:pt x="121" y="140"/>
                    </a:moveTo>
                    <a:lnTo>
                      <a:pt x="362" y="140"/>
                    </a:lnTo>
                    <a:lnTo>
                      <a:pt x="362" y="158"/>
                    </a:lnTo>
                    <a:lnTo>
                      <a:pt x="121" y="158"/>
                    </a:lnTo>
                    <a:lnTo>
                      <a:pt x="121" y="140"/>
                    </a:lnTo>
                    <a:close/>
                    <a:moveTo>
                      <a:pt x="121" y="196"/>
                    </a:moveTo>
                    <a:lnTo>
                      <a:pt x="362" y="196"/>
                    </a:lnTo>
                    <a:lnTo>
                      <a:pt x="362" y="215"/>
                    </a:lnTo>
                    <a:lnTo>
                      <a:pt x="121" y="215"/>
                    </a:lnTo>
                    <a:lnTo>
                      <a:pt x="121" y="19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81" name="Freeform 16"/>
              <p:cNvSpPr>
                <a:spLocks noEditPoints="1"/>
              </p:cNvSpPr>
              <p:nvPr/>
            </p:nvSpPr>
            <p:spPr bwMode="auto">
              <a:xfrm>
                <a:off x="4172643" y="4213411"/>
                <a:ext cx="361361" cy="361361"/>
              </a:xfrm>
              <a:custGeom>
                <a:gdLst>
                  <a:gd fmla="*/ 141 w 212" name="T0"/>
                  <a:gd fmla="*/ 6 h 212" name="T1"/>
                  <a:gd fmla="*/ 106 w 212" name="T2"/>
                  <a:gd fmla="*/ 0 h 212" name="T3"/>
                  <a:gd fmla="*/ 0 w 212" name="T4"/>
                  <a:gd fmla="*/ 106 h 212" name="T5"/>
                  <a:gd fmla="*/ 106 w 212" name="T6"/>
                  <a:gd fmla="*/ 212 h 212" name="T7"/>
                  <a:gd fmla="*/ 185 w 212" name="T8"/>
                  <a:gd fmla="*/ 177 h 212" name="T9"/>
                  <a:gd fmla="*/ 212 w 212" name="T10"/>
                  <a:gd fmla="*/ 106 h 212" name="T11"/>
                  <a:gd fmla="*/ 141 w 212" name="T12"/>
                  <a:gd fmla="*/ 6 h 212" name="T13"/>
                  <a:gd fmla="*/ 106 w 212" name="T14"/>
                  <a:gd fmla="*/ 178 h 212" name="T15"/>
                  <a:gd fmla="*/ 34 w 212" name="T16"/>
                  <a:gd fmla="*/ 106 h 212" name="T17"/>
                  <a:gd fmla="*/ 106 w 212" name="T18"/>
                  <a:gd fmla="*/ 34 h 212" name="T19"/>
                  <a:gd fmla="*/ 141 w 212" name="T20"/>
                  <a:gd fmla="*/ 43 h 212" name="T21"/>
                  <a:gd fmla="*/ 178 w 212" name="T22"/>
                  <a:gd fmla="*/ 106 h 212" name="T23"/>
                  <a:gd fmla="*/ 147 w 212" name="T24"/>
                  <a:gd fmla="*/ 165 h 212" name="T25"/>
                  <a:gd fmla="*/ 106 w 212" name="T26"/>
                  <a:gd fmla="*/ 178 h 212" name="T2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b="b" l="0" r="r" t="0"/>
                <a:pathLst>
                  <a:path h="211" w="211">
                    <a:moveTo>
                      <a:pt x="141" y="6"/>
                    </a:moveTo>
                    <a:cubicBezTo>
                      <a:pt x="130" y="2"/>
                      <a:pt x="118" y="0"/>
                      <a:pt x="106" y="0"/>
                    </a:cubicBezTo>
                    <a:cubicBezTo>
                      <a:pt x="47" y="0"/>
                      <a:pt x="0" y="47"/>
                      <a:pt x="0" y="106"/>
                    </a:cubicBezTo>
                    <a:cubicBezTo>
                      <a:pt x="0" y="165"/>
                      <a:pt x="47" y="212"/>
                      <a:pt x="106" y="212"/>
                    </a:cubicBezTo>
                    <a:cubicBezTo>
                      <a:pt x="137" y="212"/>
                      <a:pt x="165" y="199"/>
                      <a:pt x="185" y="177"/>
                    </a:cubicBezTo>
                    <a:cubicBezTo>
                      <a:pt x="202" y="159"/>
                      <a:pt x="212" y="133"/>
                      <a:pt x="212" y="106"/>
                    </a:cubicBezTo>
                    <a:cubicBezTo>
                      <a:pt x="212" y="60"/>
                      <a:pt x="182" y="20"/>
                      <a:pt x="141" y="6"/>
                    </a:cubicBezTo>
                    <a:close/>
                    <a:moveTo>
                      <a:pt x="106" y="178"/>
                    </a:moveTo>
                    <a:cubicBezTo>
                      <a:pt x="66" y="178"/>
                      <a:pt x="34" y="146"/>
                      <a:pt x="34" y="106"/>
                    </a:cubicBezTo>
                    <a:cubicBezTo>
                      <a:pt x="34" y="66"/>
                      <a:pt x="66" y="34"/>
                      <a:pt x="106" y="34"/>
                    </a:cubicBezTo>
                    <a:cubicBezTo>
                      <a:pt x="119" y="34"/>
                      <a:pt x="131" y="38"/>
                      <a:pt x="141" y="43"/>
                    </a:cubicBezTo>
                    <a:cubicBezTo>
                      <a:pt x="163" y="56"/>
                      <a:pt x="178" y="79"/>
                      <a:pt x="178" y="106"/>
                    </a:cubicBezTo>
                    <a:cubicBezTo>
                      <a:pt x="178" y="130"/>
                      <a:pt x="166" y="152"/>
                      <a:pt x="147" y="165"/>
                    </a:cubicBezTo>
                    <a:cubicBezTo>
                      <a:pt x="136" y="173"/>
                      <a:pt x="121" y="178"/>
                      <a:pt x="106" y="17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82" name="Freeform 17"/>
              <p:cNvSpPr/>
              <p:nvPr/>
            </p:nvSpPr>
            <p:spPr bwMode="auto">
              <a:xfrm>
                <a:off x="4288769" y="4324488"/>
                <a:ext cx="83668" cy="102422"/>
              </a:xfrm>
              <a:custGeom>
                <a:gdLst>
                  <a:gd fmla="*/ 45 w 49" name="T0"/>
                  <a:gd fmla="*/ 0 h 60" name="T1"/>
                  <a:gd fmla="*/ 41 w 49" name="T2"/>
                  <a:gd fmla="*/ 3 h 60" name="T3"/>
                  <a:gd fmla="*/ 41 w 49" name="T4"/>
                  <a:gd fmla="*/ 41 h 60" name="T5"/>
                  <a:gd fmla="*/ 3 w 49" name="T6"/>
                  <a:gd fmla="*/ 52 h 60" name="T7"/>
                  <a:gd fmla="*/ 0 w 49" name="T8"/>
                  <a:gd fmla="*/ 55 h 60" name="T9"/>
                  <a:gd fmla="*/ 1 w 49" name="T10"/>
                  <a:gd fmla="*/ 57 h 60" name="T11"/>
                  <a:gd fmla="*/ 5 w 49" name="T12"/>
                  <a:gd fmla="*/ 60 h 60" name="T13"/>
                  <a:gd fmla="*/ 43 w 49" name="T14"/>
                  <a:gd fmla="*/ 50 h 60" name="T15"/>
                  <a:gd fmla="*/ 47 w 49" name="T16"/>
                  <a:gd fmla="*/ 49 h 60" name="T17"/>
                  <a:gd fmla="*/ 49 w 49" name="T18"/>
                  <a:gd fmla="*/ 45 h 60" name="T19"/>
                  <a:gd fmla="*/ 49 w 49" name="T20"/>
                  <a:gd fmla="*/ 3 h 60" name="T21"/>
                  <a:gd fmla="*/ 48 w 49" name="T22"/>
                  <a:gd fmla="*/ 1 h 60" name="T23"/>
                  <a:gd fmla="*/ 45 w 49" name="T24"/>
                  <a:gd fmla="*/ 0 h 60" name="T2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60" w="49">
                    <a:moveTo>
                      <a:pt x="45" y="0"/>
                    </a:moveTo>
                    <a:cubicBezTo>
                      <a:pt x="43" y="0"/>
                      <a:pt x="41" y="1"/>
                      <a:pt x="41" y="3"/>
                    </a:cubicBezTo>
                    <a:cubicBezTo>
                      <a:pt x="41" y="41"/>
                      <a:pt x="41" y="41"/>
                      <a:pt x="41" y="41"/>
                    </a:cubicBezTo>
                    <a:cubicBezTo>
                      <a:pt x="3" y="52"/>
                      <a:pt x="3" y="52"/>
                      <a:pt x="3" y="52"/>
                    </a:cubicBezTo>
                    <a:cubicBezTo>
                      <a:pt x="1" y="52"/>
                      <a:pt x="0" y="53"/>
                      <a:pt x="0" y="55"/>
                    </a:cubicBezTo>
                    <a:cubicBezTo>
                      <a:pt x="0" y="56"/>
                      <a:pt x="0" y="56"/>
                      <a:pt x="1" y="57"/>
                    </a:cubicBezTo>
                    <a:cubicBezTo>
                      <a:pt x="1" y="59"/>
                      <a:pt x="3" y="60"/>
                      <a:pt x="5" y="60"/>
                    </a:cubicBezTo>
                    <a:cubicBezTo>
                      <a:pt x="43" y="50"/>
                      <a:pt x="43" y="50"/>
                      <a:pt x="43" y="50"/>
                    </a:cubicBezTo>
                    <a:cubicBezTo>
                      <a:pt x="47" y="49"/>
                      <a:pt x="47" y="49"/>
                      <a:pt x="47" y="49"/>
                    </a:cubicBezTo>
                    <a:cubicBezTo>
                      <a:pt x="49" y="48"/>
                      <a:pt x="49" y="47"/>
                      <a:pt x="49" y="45"/>
                    </a:cubicBezTo>
                    <a:cubicBezTo>
                      <a:pt x="49" y="3"/>
                      <a:pt x="49" y="3"/>
                      <a:pt x="49" y="3"/>
                    </a:cubicBezTo>
                    <a:cubicBezTo>
                      <a:pt x="49" y="2"/>
                      <a:pt x="49" y="1"/>
                      <a:pt x="48" y="1"/>
                    </a:cubicBezTo>
                    <a:cubicBezTo>
                      <a:pt x="47" y="0"/>
                      <a:pt x="46" y="0"/>
                      <a:pt x="45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</p:grpSp>
      </p:grpSp>
    </p:spTree>
    <p:extLst>
      <p:ext uri="{BB962C8B-B14F-4D97-AF65-F5344CB8AC3E}">
        <p14:creationId val="4230375187"/>
      </p:ext>
    </p:extLst>
  </p:cSld>
  <p:clrMapOvr>
    <a:masterClrMapping/>
  </p:clrMapOvr>
  <mc:AlternateContent>
    <mc:Choice Requires="p14">
      <p:transition p14:dur="1200" spd="slow">
        <p14:prism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21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1)" transition="in">
                                      <p:cBhvr>
                                        <p:cTn dur="2000" id="7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id="9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 id="11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1000" id="12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3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id="14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 id="16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1000" id="17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8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id="19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 id="21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1000" id="22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3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fill="hold" id="24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 id="26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1000" id="27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"/>
          <p:cNvSpPr txBox="1"/>
          <p:nvPr/>
        </p:nvSpPr>
        <p:spPr>
          <a:xfrm>
            <a:off x="1040534" y="252482"/>
            <a:ext cx="2969992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400">
                <a:solidFill>
                  <a:srgbClr val="0297F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实现目标的关键</a:t>
            </a:r>
          </a:p>
        </p:txBody>
      </p:sp>
      <p:grpSp>
        <p:nvGrpSpPr>
          <p:cNvPr id="15" name="组合 14"/>
          <p:cNvGrpSpPr/>
          <p:nvPr/>
        </p:nvGrpSpPr>
        <p:grpSpPr>
          <a:xfrm>
            <a:off x="11375018" y="143781"/>
            <a:ext cx="501004" cy="432000"/>
            <a:chOff x="11413118" y="67581"/>
            <a:chExt cx="501004" cy="432000"/>
          </a:xfrm>
        </p:grpSpPr>
        <p:grpSp>
          <p:nvGrpSpPr>
            <p:cNvPr id="16" name="组合 15"/>
            <p:cNvGrpSpPr/>
            <p:nvPr/>
          </p:nvGrpSpPr>
          <p:grpSpPr>
            <a:xfrm>
              <a:off x="11413118" y="67581"/>
              <a:ext cx="501004" cy="432000"/>
              <a:chOff x="540674" y="2465412"/>
              <a:chExt cx="1205922" cy="1039829"/>
            </a:xfrm>
          </p:grpSpPr>
          <p:sp>
            <p:nvSpPr>
              <p:cNvPr id="22" name="六边形 21"/>
              <p:cNvSpPr/>
              <p:nvPr/>
            </p:nvSpPr>
            <p:spPr>
              <a:xfrm>
                <a:off x="540674" y="2465412"/>
                <a:ext cx="1205922" cy="1039829"/>
              </a:xfrm>
              <a:prstGeom prst="hexagon">
                <a:avLst/>
              </a:prstGeom>
              <a:gradFill flip="none" rotWithShape="1">
                <a:gsLst>
                  <a:gs pos="100000">
                    <a:srgbClr val="FCFCFC"/>
                  </a:gs>
                  <a:gs pos="0">
                    <a:srgbClr val="CCCCCC"/>
                  </a:gs>
                </a:gsLst>
                <a:lin ang="7200000" scaled="0"/>
              </a:gradFill>
              <a:ln w="12700">
                <a:gradFill>
                  <a:gsLst>
                    <a:gs pos="89000">
                      <a:schemeClr val="bg1">
                        <a:lumMod val="85000"/>
                      </a:schemeClr>
                    </a:gs>
                    <a:gs pos="0">
                      <a:schemeClr val="bg1"/>
                    </a:gs>
                  </a:gsLst>
                  <a:lin ang="7200000" scaled="0"/>
                </a:gradFill>
              </a:ln>
              <a:effectLst>
                <a:outerShdw algn="tr" blurRad="254000" dir="8160000" dist="127000" rotWithShape="0">
                  <a:prstClr val="black">
                    <a:alpha val="34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latin typeface="+mj-ea"/>
                  <a:ea typeface="+mj-ea"/>
                </a:endParaRPr>
              </a:p>
            </p:txBody>
          </p:sp>
          <p:sp>
            <p:nvSpPr>
              <p:cNvPr id="23" name="六边形 22"/>
              <p:cNvSpPr/>
              <p:nvPr/>
            </p:nvSpPr>
            <p:spPr>
              <a:xfrm>
                <a:off x="662776" y="2583551"/>
                <a:ext cx="961719" cy="829261"/>
              </a:xfrm>
              <a:prstGeom prst="hexagon">
                <a:avLst/>
              </a:prstGeom>
              <a:solidFill>
                <a:srgbClr val="0297F0"/>
              </a:solidFill>
              <a:ln>
                <a:noFill/>
              </a:ln>
              <a:effectLst>
                <a:innerShdw blurRad="63500" dir="189000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 defTabSz="914400"/>
                <a:endParaRPr altLang="en-US" lang="zh-CN" sz="180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17" name="组合 16"/>
            <p:cNvGrpSpPr/>
            <p:nvPr/>
          </p:nvGrpSpPr>
          <p:grpSpPr>
            <a:xfrm>
              <a:off x="11565420" y="224205"/>
              <a:ext cx="179912" cy="141146"/>
              <a:chOff x="4172643" y="3997027"/>
              <a:chExt cx="736426" cy="577745"/>
            </a:xfrm>
            <a:solidFill>
              <a:schemeClr val="bg1"/>
            </a:solidFill>
          </p:grpSpPr>
          <p:sp>
            <p:nvSpPr>
              <p:cNvPr id="18" name="Freeform 14"/>
              <p:cNvSpPr/>
              <p:nvPr/>
            </p:nvSpPr>
            <p:spPr bwMode="auto">
              <a:xfrm>
                <a:off x="4409944" y="4129742"/>
                <a:ext cx="499125" cy="385885"/>
              </a:xfrm>
              <a:custGeom>
                <a:gdLst>
                  <a:gd fmla="*/ 272 w 293" name="T0"/>
                  <a:gd fmla="*/ 48 h 226" name="T1"/>
                  <a:gd fmla="*/ 255 w 293" name="T2"/>
                  <a:gd fmla="*/ 46 h 226" name="T3"/>
                  <a:gd fmla="*/ 96 w 293" name="T4"/>
                  <a:gd fmla="*/ 46 h 226" name="T5"/>
                  <a:gd fmla="*/ 96 w 293" name="T6"/>
                  <a:gd fmla="*/ 0 h 226" name="T7"/>
                  <a:gd fmla="*/ 89 w 293" name="T8"/>
                  <a:gd fmla="*/ 0 h 226" name="T9"/>
                  <a:gd fmla="*/ 73 w 293" name="T10"/>
                  <a:gd fmla="*/ 0 h 226" name="T11"/>
                  <a:gd fmla="*/ 23 w 293" name="T12"/>
                  <a:gd fmla="*/ 0 h 226" name="T13"/>
                  <a:gd fmla="*/ 2 w 293" name="T14"/>
                  <a:gd fmla="*/ 25 h 226" name="T15"/>
                  <a:gd fmla="*/ 2 w 293" name="T16"/>
                  <a:gd fmla="*/ 38 h 226" name="T17"/>
                  <a:gd fmla="*/ 89 w 293" name="T18"/>
                  <a:gd fmla="*/ 155 h 226" name="T19"/>
                  <a:gd fmla="*/ 66 w 293" name="T20"/>
                  <a:gd fmla="*/ 226 h 226" name="T21"/>
                  <a:gd fmla="*/ 96 w 293" name="T22"/>
                  <a:gd fmla="*/ 226 h 226" name="T23"/>
                  <a:gd fmla="*/ 255 w 293" name="T24"/>
                  <a:gd fmla="*/ 226 h 226" name="T25"/>
                  <a:gd fmla="*/ 293 w 293" name="T26"/>
                  <a:gd fmla="*/ 201 h 226" name="T27"/>
                  <a:gd fmla="*/ 293 w 293" name="T28"/>
                  <a:gd fmla="*/ 74 h 226" name="T29"/>
                  <a:gd fmla="*/ 272 w 293" name="T30"/>
                  <a:gd fmla="*/ 48 h 226" name="T3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b="b" l="0" r="r" t="0"/>
                <a:pathLst>
                  <a:path h="226" w="293">
                    <a:moveTo>
                      <a:pt x="272" y="48"/>
                    </a:moveTo>
                    <a:cubicBezTo>
                      <a:pt x="263" y="46"/>
                      <a:pt x="255" y="46"/>
                      <a:pt x="255" y="46"/>
                    </a:cubicBezTo>
                    <a:cubicBezTo>
                      <a:pt x="96" y="46"/>
                      <a:pt x="96" y="46"/>
                      <a:pt x="96" y="46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89" y="0"/>
                      <a:pt x="89" y="0"/>
                      <a:pt x="89" y="0"/>
                    </a:cubicBezTo>
                    <a:cubicBezTo>
                      <a:pt x="89" y="0"/>
                      <a:pt x="83" y="0"/>
                      <a:pt x="73" y="0"/>
                    </a:cubicBezTo>
                    <a:cubicBezTo>
                      <a:pt x="59" y="0"/>
                      <a:pt x="37" y="0"/>
                      <a:pt x="23" y="0"/>
                    </a:cubicBezTo>
                    <a:cubicBezTo>
                      <a:pt x="0" y="0"/>
                      <a:pt x="2" y="25"/>
                      <a:pt x="2" y="25"/>
                    </a:cubicBezTo>
                    <a:cubicBezTo>
                      <a:pt x="2" y="25"/>
                      <a:pt x="2" y="30"/>
                      <a:pt x="2" y="38"/>
                    </a:cubicBezTo>
                    <a:cubicBezTo>
                      <a:pt x="52" y="53"/>
                      <a:pt x="89" y="100"/>
                      <a:pt x="89" y="155"/>
                    </a:cubicBezTo>
                    <a:cubicBezTo>
                      <a:pt x="89" y="182"/>
                      <a:pt x="80" y="206"/>
                      <a:pt x="66" y="226"/>
                    </a:cubicBezTo>
                    <a:cubicBezTo>
                      <a:pt x="96" y="226"/>
                      <a:pt x="96" y="226"/>
                      <a:pt x="96" y="226"/>
                    </a:cubicBezTo>
                    <a:cubicBezTo>
                      <a:pt x="96" y="226"/>
                      <a:pt x="219" y="226"/>
                      <a:pt x="255" y="226"/>
                    </a:cubicBezTo>
                    <a:cubicBezTo>
                      <a:pt x="292" y="226"/>
                      <a:pt x="293" y="201"/>
                      <a:pt x="293" y="201"/>
                    </a:cubicBezTo>
                    <a:cubicBezTo>
                      <a:pt x="293" y="74"/>
                      <a:pt x="293" y="74"/>
                      <a:pt x="293" y="74"/>
                    </a:cubicBezTo>
                    <a:cubicBezTo>
                      <a:pt x="293" y="58"/>
                      <a:pt x="282" y="51"/>
                      <a:pt x="272" y="48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19" name="Freeform 15"/>
              <p:cNvSpPr>
                <a:spLocks noEditPoints="1"/>
              </p:cNvSpPr>
              <p:nvPr/>
            </p:nvSpPr>
            <p:spPr bwMode="auto">
              <a:xfrm>
                <a:off x="4534004" y="3997027"/>
                <a:ext cx="339001" cy="188975"/>
              </a:xfrm>
              <a:custGeom>
                <a:gdLst>
                  <a:gd fmla="*/ 83 w 470" name="T0"/>
                  <a:gd fmla="*/ 262 h 262" name="T1"/>
                  <a:gd fmla="*/ 397 w 470" name="T2"/>
                  <a:gd fmla="*/ 262 h 262" name="T3"/>
                  <a:gd fmla="*/ 470 w 470" name="T4"/>
                  <a:gd fmla="*/ 262 h 262" name="T5"/>
                  <a:gd fmla="*/ 470 w 470" name="T6"/>
                  <a:gd fmla="*/ 0 h 262" name="T7"/>
                  <a:gd fmla="*/ 0 w 470" name="T8"/>
                  <a:gd fmla="*/ 0 h 262" name="T9"/>
                  <a:gd fmla="*/ 0 w 470" name="T10"/>
                  <a:gd fmla="*/ 158 h 262" name="T11"/>
                  <a:gd fmla="*/ 83 w 470" name="T12"/>
                  <a:gd fmla="*/ 158 h 262" name="T13"/>
                  <a:gd fmla="*/ 83 w 470" name="T14"/>
                  <a:gd fmla="*/ 262 h 262" name="T15"/>
                  <a:gd fmla="*/ 123 w 470" name="T16"/>
                  <a:gd fmla="*/ 83 h 262" name="T17"/>
                  <a:gd fmla="*/ 362 w 470" name="T18"/>
                  <a:gd fmla="*/ 83 h 262" name="T19"/>
                  <a:gd fmla="*/ 362 w 470" name="T20"/>
                  <a:gd fmla="*/ 102 h 262" name="T21"/>
                  <a:gd fmla="*/ 123 w 470" name="T22"/>
                  <a:gd fmla="*/ 102 h 262" name="T23"/>
                  <a:gd fmla="*/ 123 w 470" name="T24"/>
                  <a:gd fmla="*/ 83 h 262" name="T25"/>
                  <a:gd fmla="*/ 121 w 470" name="T26"/>
                  <a:gd fmla="*/ 140 h 262" name="T27"/>
                  <a:gd fmla="*/ 362 w 470" name="T28"/>
                  <a:gd fmla="*/ 140 h 262" name="T29"/>
                  <a:gd fmla="*/ 362 w 470" name="T30"/>
                  <a:gd fmla="*/ 158 h 262" name="T31"/>
                  <a:gd fmla="*/ 121 w 470" name="T32"/>
                  <a:gd fmla="*/ 158 h 262" name="T33"/>
                  <a:gd fmla="*/ 121 w 470" name="T34"/>
                  <a:gd fmla="*/ 140 h 262" name="T35"/>
                  <a:gd fmla="*/ 121 w 470" name="T36"/>
                  <a:gd fmla="*/ 196 h 262" name="T37"/>
                  <a:gd fmla="*/ 362 w 470" name="T38"/>
                  <a:gd fmla="*/ 196 h 262" name="T39"/>
                  <a:gd fmla="*/ 362 w 470" name="T40"/>
                  <a:gd fmla="*/ 215 h 262" name="T41"/>
                  <a:gd fmla="*/ 121 w 470" name="T42"/>
                  <a:gd fmla="*/ 215 h 262" name="T43"/>
                  <a:gd fmla="*/ 121 w 470" name="T44"/>
                  <a:gd fmla="*/ 196 h 262" name="T4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262" w="470">
                    <a:moveTo>
                      <a:pt x="83" y="262"/>
                    </a:moveTo>
                    <a:lnTo>
                      <a:pt x="397" y="262"/>
                    </a:lnTo>
                    <a:lnTo>
                      <a:pt x="470" y="262"/>
                    </a:lnTo>
                    <a:lnTo>
                      <a:pt x="470" y="0"/>
                    </a:lnTo>
                    <a:lnTo>
                      <a:pt x="0" y="0"/>
                    </a:lnTo>
                    <a:lnTo>
                      <a:pt x="0" y="158"/>
                    </a:lnTo>
                    <a:lnTo>
                      <a:pt x="83" y="158"/>
                    </a:lnTo>
                    <a:lnTo>
                      <a:pt x="83" y="262"/>
                    </a:lnTo>
                    <a:close/>
                    <a:moveTo>
                      <a:pt x="123" y="83"/>
                    </a:moveTo>
                    <a:lnTo>
                      <a:pt x="362" y="83"/>
                    </a:lnTo>
                    <a:lnTo>
                      <a:pt x="362" y="102"/>
                    </a:lnTo>
                    <a:lnTo>
                      <a:pt x="123" y="102"/>
                    </a:lnTo>
                    <a:lnTo>
                      <a:pt x="123" y="83"/>
                    </a:lnTo>
                    <a:close/>
                    <a:moveTo>
                      <a:pt x="121" y="140"/>
                    </a:moveTo>
                    <a:lnTo>
                      <a:pt x="362" y="140"/>
                    </a:lnTo>
                    <a:lnTo>
                      <a:pt x="362" y="158"/>
                    </a:lnTo>
                    <a:lnTo>
                      <a:pt x="121" y="158"/>
                    </a:lnTo>
                    <a:lnTo>
                      <a:pt x="121" y="140"/>
                    </a:lnTo>
                    <a:close/>
                    <a:moveTo>
                      <a:pt x="121" y="196"/>
                    </a:moveTo>
                    <a:lnTo>
                      <a:pt x="362" y="196"/>
                    </a:lnTo>
                    <a:lnTo>
                      <a:pt x="362" y="215"/>
                    </a:lnTo>
                    <a:lnTo>
                      <a:pt x="121" y="215"/>
                    </a:lnTo>
                    <a:lnTo>
                      <a:pt x="121" y="196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20" name="Freeform 16"/>
              <p:cNvSpPr>
                <a:spLocks noEditPoints="1"/>
              </p:cNvSpPr>
              <p:nvPr/>
            </p:nvSpPr>
            <p:spPr bwMode="auto">
              <a:xfrm>
                <a:off x="4172643" y="4213411"/>
                <a:ext cx="361361" cy="361361"/>
              </a:xfrm>
              <a:custGeom>
                <a:gdLst>
                  <a:gd fmla="*/ 141 w 212" name="T0"/>
                  <a:gd fmla="*/ 6 h 212" name="T1"/>
                  <a:gd fmla="*/ 106 w 212" name="T2"/>
                  <a:gd fmla="*/ 0 h 212" name="T3"/>
                  <a:gd fmla="*/ 0 w 212" name="T4"/>
                  <a:gd fmla="*/ 106 h 212" name="T5"/>
                  <a:gd fmla="*/ 106 w 212" name="T6"/>
                  <a:gd fmla="*/ 212 h 212" name="T7"/>
                  <a:gd fmla="*/ 185 w 212" name="T8"/>
                  <a:gd fmla="*/ 177 h 212" name="T9"/>
                  <a:gd fmla="*/ 212 w 212" name="T10"/>
                  <a:gd fmla="*/ 106 h 212" name="T11"/>
                  <a:gd fmla="*/ 141 w 212" name="T12"/>
                  <a:gd fmla="*/ 6 h 212" name="T13"/>
                  <a:gd fmla="*/ 106 w 212" name="T14"/>
                  <a:gd fmla="*/ 178 h 212" name="T15"/>
                  <a:gd fmla="*/ 34 w 212" name="T16"/>
                  <a:gd fmla="*/ 106 h 212" name="T17"/>
                  <a:gd fmla="*/ 106 w 212" name="T18"/>
                  <a:gd fmla="*/ 34 h 212" name="T19"/>
                  <a:gd fmla="*/ 141 w 212" name="T20"/>
                  <a:gd fmla="*/ 43 h 212" name="T21"/>
                  <a:gd fmla="*/ 178 w 212" name="T22"/>
                  <a:gd fmla="*/ 106 h 212" name="T23"/>
                  <a:gd fmla="*/ 147 w 212" name="T24"/>
                  <a:gd fmla="*/ 165 h 212" name="T25"/>
                  <a:gd fmla="*/ 106 w 212" name="T26"/>
                  <a:gd fmla="*/ 178 h 212" name="T2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b="b" l="0" r="r" t="0"/>
                <a:pathLst>
                  <a:path h="211" w="211">
                    <a:moveTo>
                      <a:pt x="141" y="6"/>
                    </a:moveTo>
                    <a:cubicBezTo>
                      <a:pt x="130" y="2"/>
                      <a:pt x="118" y="0"/>
                      <a:pt x="106" y="0"/>
                    </a:cubicBezTo>
                    <a:cubicBezTo>
                      <a:pt x="47" y="0"/>
                      <a:pt x="0" y="47"/>
                      <a:pt x="0" y="106"/>
                    </a:cubicBezTo>
                    <a:cubicBezTo>
                      <a:pt x="0" y="165"/>
                      <a:pt x="47" y="212"/>
                      <a:pt x="106" y="212"/>
                    </a:cubicBezTo>
                    <a:cubicBezTo>
                      <a:pt x="137" y="212"/>
                      <a:pt x="165" y="199"/>
                      <a:pt x="185" y="177"/>
                    </a:cubicBezTo>
                    <a:cubicBezTo>
                      <a:pt x="202" y="159"/>
                      <a:pt x="212" y="133"/>
                      <a:pt x="212" y="106"/>
                    </a:cubicBezTo>
                    <a:cubicBezTo>
                      <a:pt x="212" y="60"/>
                      <a:pt x="182" y="20"/>
                      <a:pt x="141" y="6"/>
                    </a:cubicBezTo>
                    <a:close/>
                    <a:moveTo>
                      <a:pt x="106" y="178"/>
                    </a:moveTo>
                    <a:cubicBezTo>
                      <a:pt x="66" y="178"/>
                      <a:pt x="34" y="146"/>
                      <a:pt x="34" y="106"/>
                    </a:cubicBezTo>
                    <a:cubicBezTo>
                      <a:pt x="34" y="66"/>
                      <a:pt x="66" y="34"/>
                      <a:pt x="106" y="34"/>
                    </a:cubicBezTo>
                    <a:cubicBezTo>
                      <a:pt x="119" y="34"/>
                      <a:pt x="131" y="38"/>
                      <a:pt x="141" y="43"/>
                    </a:cubicBezTo>
                    <a:cubicBezTo>
                      <a:pt x="163" y="56"/>
                      <a:pt x="178" y="79"/>
                      <a:pt x="178" y="106"/>
                    </a:cubicBezTo>
                    <a:cubicBezTo>
                      <a:pt x="178" y="130"/>
                      <a:pt x="166" y="152"/>
                      <a:pt x="147" y="165"/>
                    </a:cubicBezTo>
                    <a:cubicBezTo>
                      <a:pt x="136" y="173"/>
                      <a:pt x="121" y="178"/>
                      <a:pt x="106" y="178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21" name="Freeform 17"/>
              <p:cNvSpPr/>
              <p:nvPr/>
            </p:nvSpPr>
            <p:spPr bwMode="auto">
              <a:xfrm>
                <a:off x="4288769" y="4324488"/>
                <a:ext cx="83668" cy="102422"/>
              </a:xfrm>
              <a:custGeom>
                <a:gdLst>
                  <a:gd fmla="*/ 45 w 49" name="T0"/>
                  <a:gd fmla="*/ 0 h 60" name="T1"/>
                  <a:gd fmla="*/ 41 w 49" name="T2"/>
                  <a:gd fmla="*/ 3 h 60" name="T3"/>
                  <a:gd fmla="*/ 41 w 49" name="T4"/>
                  <a:gd fmla="*/ 41 h 60" name="T5"/>
                  <a:gd fmla="*/ 3 w 49" name="T6"/>
                  <a:gd fmla="*/ 52 h 60" name="T7"/>
                  <a:gd fmla="*/ 0 w 49" name="T8"/>
                  <a:gd fmla="*/ 55 h 60" name="T9"/>
                  <a:gd fmla="*/ 1 w 49" name="T10"/>
                  <a:gd fmla="*/ 57 h 60" name="T11"/>
                  <a:gd fmla="*/ 5 w 49" name="T12"/>
                  <a:gd fmla="*/ 60 h 60" name="T13"/>
                  <a:gd fmla="*/ 43 w 49" name="T14"/>
                  <a:gd fmla="*/ 50 h 60" name="T15"/>
                  <a:gd fmla="*/ 47 w 49" name="T16"/>
                  <a:gd fmla="*/ 49 h 60" name="T17"/>
                  <a:gd fmla="*/ 49 w 49" name="T18"/>
                  <a:gd fmla="*/ 45 h 60" name="T19"/>
                  <a:gd fmla="*/ 49 w 49" name="T20"/>
                  <a:gd fmla="*/ 3 h 60" name="T21"/>
                  <a:gd fmla="*/ 48 w 49" name="T22"/>
                  <a:gd fmla="*/ 1 h 60" name="T23"/>
                  <a:gd fmla="*/ 45 w 49" name="T24"/>
                  <a:gd fmla="*/ 0 h 60" name="T2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60" w="49">
                    <a:moveTo>
                      <a:pt x="45" y="0"/>
                    </a:moveTo>
                    <a:cubicBezTo>
                      <a:pt x="43" y="0"/>
                      <a:pt x="41" y="1"/>
                      <a:pt x="41" y="3"/>
                    </a:cubicBezTo>
                    <a:cubicBezTo>
                      <a:pt x="41" y="41"/>
                      <a:pt x="41" y="41"/>
                      <a:pt x="41" y="41"/>
                    </a:cubicBezTo>
                    <a:cubicBezTo>
                      <a:pt x="3" y="52"/>
                      <a:pt x="3" y="52"/>
                      <a:pt x="3" y="52"/>
                    </a:cubicBezTo>
                    <a:cubicBezTo>
                      <a:pt x="1" y="52"/>
                      <a:pt x="0" y="53"/>
                      <a:pt x="0" y="55"/>
                    </a:cubicBezTo>
                    <a:cubicBezTo>
                      <a:pt x="0" y="56"/>
                      <a:pt x="0" y="56"/>
                      <a:pt x="1" y="57"/>
                    </a:cubicBezTo>
                    <a:cubicBezTo>
                      <a:pt x="1" y="59"/>
                      <a:pt x="3" y="60"/>
                      <a:pt x="5" y="60"/>
                    </a:cubicBezTo>
                    <a:cubicBezTo>
                      <a:pt x="43" y="50"/>
                      <a:pt x="43" y="50"/>
                      <a:pt x="43" y="50"/>
                    </a:cubicBezTo>
                    <a:cubicBezTo>
                      <a:pt x="47" y="49"/>
                      <a:pt x="47" y="49"/>
                      <a:pt x="47" y="49"/>
                    </a:cubicBezTo>
                    <a:cubicBezTo>
                      <a:pt x="49" y="48"/>
                      <a:pt x="49" y="47"/>
                      <a:pt x="49" y="45"/>
                    </a:cubicBezTo>
                    <a:cubicBezTo>
                      <a:pt x="49" y="3"/>
                      <a:pt x="49" y="3"/>
                      <a:pt x="49" y="3"/>
                    </a:cubicBezTo>
                    <a:cubicBezTo>
                      <a:pt x="49" y="2"/>
                      <a:pt x="49" y="1"/>
                      <a:pt x="48" y="1"/>
                    </a:cubicBezTo>
                    <a:cubicBezTo>
                      <a:pt x="47" y="0"/>
                      <a:pt x="46" y="0"/>
                      <a:pt x="45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</p:grpSp>
      </p:grpSp>
      <p:sp>
        <p:nvSpPr>
          <p:cNvPr id="12" name="MH_Other_4"/>
          <p:cNvSpPr/>
          <p:nvPr>
            <p:custDataLst>
              <p:tags r:id="rId3"/>
            </p:custDataLst>
          </p:nvPr>
        </p:nvSpPr>
        <p:spPr>
          <a:xfrm flipH="1">
            <a:off x="5186697" y="2787461"/>
            <a:ext cx="1023742" cy="2276022"/>
          </a:xfrm>
          <a:custGeom>
            <a:gdLst>
              <a:gd fmla="*/ 221247 w 863600" name="connsiteX0"/>
              <a:gd fmla="*/ 0 h 1825043" name="connsiteY0"/>
              <a:gd fmla="*/ 0 w 863600" name="connsiteX1"/>
              <a:gd fmla="*/ 221247 h 1825043" name="connsiteY1"/>
              <a:gd fmla="*/ 0 w 863600" name="connsiteX2"/>
              <a:gd fmla="*/ 1013461 h 1825043" name="connsiteY2"/>
              <a:gd fmla="*/ 0 w 863600" name="connsiteX3"/>
              <a:gd fmla="*/ 1615441 h 1825043" name="connsiteY3"/>
              <a:gd fmla="*/ 0 w 863600" name="connsiteX4"/>
              <a:gd fmla="*/ 1825043 h 1825043" name="connsiteY4"/>
              <a:gd fmla="*/ 140965 w 863600" name="connsiteX5"/>
              <a:gd fmla="*/ 1825043 h 1825043" name="connsiteY5"/>
              <a:gd fmla="*/ 140965 w 863600" name="connsiteX6"/>
              <a:gd fmla="*/ 1013461 h 1825043" name="connsiteY6"/>
              <a:gd fmla="*/ 140965 w 863600" name="connsiteX7"/>
              <a:gd fmla="*/ 221247 h 1825043" name="connsiteY7"/>
              <a:gd fmla="*/ 221247 w 863600" name="connsiteX8"/>
              <a:gd fmla="*/ 140965 h 1825043" name="connsiteY8"/>
              <a:gd fmla="*/ 863600 w 863600" name="connsiteX9"/>
              <a:gd fmla="*/ 140965 h 1825043" name="connsiteY9"/>
              <a:gd fmla="*/ 863600 w 863600" name="connsiteX10"/>
              <a:gd fmla="*/ 1 h 1825043" name="connsiteY10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b="b" l="l" r="r" t="t"/>
            <a:pathLst>
              <a:path h="1825043" w="863600">
                <a:moveTo>
                  <a:pt x="221247" y="0"/>
                </a:moveTo>
                <a:cubicBezTo>
                  <a:pt x="99056" y="0"/>
                  <a:pt x="0" y="99056"/>
                  <a:pt x="0" y="221247"/>
                </a:cubicBezTo>
                <a:lnTo>
                  <a:pt x="0" y="1013461"/>
                </a:lnTo>
                <a:lnTo>
                  <a:pt x="0" y="1615441"/>
                </a:lnTo>
                <a:lnTo>
                  <a:pt x="0" y="1825043"/>
                </a:lnTo>
                <a:lnTo>
                  <a:pt x="140965" y="1825043"/>
                </a:lnTo>
                <a:lnTo>
                  <a:pt x="140965" y="1013461"/>
                </a:lnTo>
                <a:lnTo>
                  <a:pt x="140965" y="221247"/>
                </a:lnTo>
                <a:cubicBezTo>
                  <a:pt x="140965" y="176908"/>
                  <a:pt x="176908" y="140965"/>
                  <a:pt x="221247" y="140965"/>
                </a:cubicBezTo>
                <a:lnTo>
                  <a:pt x="863600" y="140965"/>
                </a:lnTo>
                <a:lnTo>
                  <a:pt x="863600" y="1"/>
                </a:lnTo>
                <a:close/>
              </a:path>
            </a:pathLst>
          </a:custGeom>
          <a:solidFill>
            <a:srgbClr val="FFFFFF"/>
          </a:solidFill>
          <a:ln w="3175">
            <a:solidFill>
              <a:srgbClr val="EAEAEA"/>
            </a:solidFill>
          </a:ln>
          <a:effectLst>
            <a:outerShdw algn="t" dir="5400000" dist="38100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altLang="en-US" lang="zh-CN">
              <a:latin charset="0" panose="020f0502020204030204" pitchFamily="34" typeface="Calibri"/>
              <a:ea charset="-122" panose="020b0503020204020204" pitchFamily="34" typeface="微软雅黑"/>
            </a:endParaRPr>
          </a:p>
        </p:txBody>
      </p:sp>
      <p:sp>
        <p:nvSpPr>
          <p:cNvPr id="13" name="MH_Other_1"/>
          <p:cNvSpPr/>
          <p:nvPr>
            <p:custDataLst>
              <p:tags r:id="rId4"/>
            </p:custDataLst>
          </p:nvPr>
        </p:nvSpPr>
        <p:spPr>
          <a:xfrm>
            <a:off x="6564245" y="3536072"/>
            <a:ext cx="1023742" cy="1527410"/>
          </a:xfrm>
          <a:custGeom>
            <a:gdLst>
              <a:gd fmla="*/ 221247 w 863600" name="connsiteX0"/>
              <a:gd fmla="*/ 0 h 1615441" name="connsiteY0"/>
              <a:gd fmla="*/ 863600 w 863600" name="connsiteX1"/>
              <a:gd fmla="*/ 1 h 1615441" name="connsiteY1"/>
              <a:gd fmla="*/ 863600 w 863600" name="connsiteX2"/>
              <a:gd fmla="*/ 140965 h 1615441" name="connsiteY2"/>
              <a:gd fmla="*/ 221247 w 863600" name="connsiteX3"/>
              <a:gd fmla="*/ 140965 h 1615441" name="connsiteY3"/>
              <a:gd fmla="*/ 140965 w 863600" name="connsiteX4"/>
              <a:gd fmla="*/ 221247 h 1615441" name="connsiteY4"/>
              <a:gd fmla="*/ 140964 w 863600" name="connsiteX5"/>
              <a:gd fmla="*/ 1615441 h 1615441" name="connsiteY5"/>
              <a:gd fmla="*/ 0 w 863600" name="connsiteX6"/>
              <a:gd fmla="*/ 1615441 h 1615441" name="connsiteY6"/>
              <a:gd fmla="*/ 0 w 863600" name="connsiteX7"/>
              <a:gd fmla="*/ 221247 h 1615441" name="connsiteY7"/>
              <a:gd fmla="*/ 221247 w 863600" name="connsiteX8"/>
              <a:gd fmla="*/ 0 h 1615441" name="connsiteY8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b="b" l="l" r="r" t="t"/>
            <a:pathLst>
              <a:path h="1615441" w="863600">
                <a:moveTo>
                  <a:pt x="221247" y="0"/>
                </a:moveTo>
                <a:lnTo>
                  <a:pt x="863600" y="1"/>
                </a:lnTo>
                <a:lnTo>
                  <a:pt x="863600" y="140965"/>
                </a:lnTo>
                <a:lnTo>
                  <a:pt x="221247" y="140965"/>
                </a:lnTo>
                <a:cubicBezTo>
                  <a:pt x="176908" y="140965"/>
                  <a:pt x="140965" y="176908"/>
                  <a:pt x="140965" y="221247"/>
                </a:cubicBezTo>
                <a:cubicBezTo>
                  <a:pt x="140965" y="685978"/>
                  <a:pt x="140964" y="1150710"/>
                  <a:pt x="140964" y="1615441"/>
                </a:cubicBezTo>
                <a:lnTo>
                  <a:pt x="0" y="1615441"/>
                </a:lnTo>
                <a:lnTo>
                  <a:pt x="0" y="221247"/>
                </a:lnTo>
                <a:cubicBezTo>
                  <a:pt x="0" y="99056"/>
                  <a:pt x="99056" y="0"/>
                  <a:pt x="221247" y="0"/>
                </a:cubicBezTo>
                <a:close/>
              </a:path>
            </a:pathLst>
          </a:custGeom>
          <a:solidFill>
            <a:srgbClr val="FFFFFF"/>
          </a:solidFill>
          <a:ln w="3175">
            <a:solidFill>
              <a:srgbClr val="EAEAEA"/>
            </a:solidFill>
          </a:ln>
          <a:effectLst>
            <a:outerShdw algn="t" dir="5400000" dist="38100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altLang="en-US" lang="zh-CN">
              <a:latin charset="0" panose="020f0502020204030204" pitchFamily="34" typeface="Calibri"/>
              <a:ea charset="-122" panose="020b0503020204020204" pitchFamily="34" typeface="微软雅黑"/>
            </a:endParaRPr>
          </a:p>
        </p:txBody>
      </p:sp>
      <p:sp>
        <p:nvSpPr>
          <p:cNvPr id="14" name="MH_Other_3"/>
          <p:cNvSpPr/>
          <p:nvPr>
            <p:custDataLst>
              <p:tags r:id="rId5"/>
            </p:custDataLst>
          </p:nvPr>
        </p:nvSpPr>
        <p:spPr>
          <a:xfrm flipH="1">
            <a:off x="4921342" y="4188609"/>
            <a:ext cx="1023742" cy="874874"/>
          </a:xfrm>
          <a:custGeom>
            <a:gdLst>
              <a:gd fmla="*/ 221247 w 863600" name="connsiteX0"/>
              <a:gd fmla="*/ 0 h 746809" name="connsiteY0"/>
              <a:gd fmla="*/ 0 w 863600" name="connsiteX1"/>
              <a:gd fmla="*/ 221247 h 746809" name="connsiteY1"/>
              <a:gd fmla="*/ 0 w 863600" name="connsiteX2"/>
              <a:gd fmla="*/ 746809 h 746809" name="connsiteY2"/>
              <a:gd fmla="*/ 140965 w 863600" name="connsiteX3"/>
              <a:gd fmla="*/ 746809 h 746809" name="connsiteY3"/>
              <a:gd fmla="*/ 140965 w 863600" name="connsiteX4"/>
              <a:gd fmla="*/ 221247 h 746809" name="connsiteY4"/>
              <a:gd fmla="*/ 221247 w 863600" name="connsiteX5"/>
              <a:gd fmla="*/ 140965 h 746809" name="connsiteY5"/>
              <a:gd fmla="*/ 863600 w 863600" name="connsiteX6"/>
              <a:gd fmla="*/ 140965 h 746809" name="connsiteY6"/>
              <a:gd fmla="*/ 863600 w 863600" name="connsiteX7"/>
              <a:gd fmla="*/ 1 h 746809" name="connsiteY7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b="b" l="l" r="r" t="t"/>
            <a:pathLst>
              <a:path h="746809" w="863600">
                <a:moveTo>
                  <a:pt x="221247" y="0"/>
                </a:moveTo>
                <a:cubicBezTo>
                  <a:pt x="99056" y="0"/>
                  <a:pt x="0" y="99056"/>
                  <a:pt x="0" y="221247"/>
                </a:cubicBezTo>
                <a:lnTo>
                  <a:pt x="0" y="746809"/>
                </a:lnTo>
                <a:lnTo>
                  <a:pt x="140965" y="746809"/>
                </a:lnTo>
                <a:lnTo>
                  <a:pt x="140965" y="221247"/>
                </a:lnTo>
                <a:cubicBezTo>
                  <a:pt x="140965" y="176908"/>
                  <a:pt x="176908" y="140965"/>
                  <a:pt x="221247" y="140965"/>
                </a:cubicBezTo>
                <a:lnTo>
                  <a:pt x="863600" y="140965"/>
                </a:lnTo>
                <a:lnTo>
                  <a:pt x="863600" y="1"/>
                </a:lnTo>
                <a:close/>
              </a:path>
            </a:pathLst>
          </a:custGeom>
          <a:solidFill>
            <a:srgbClr val="FFFFFF"/>
          </a:solidFill>
          <a:ln w="3175">
            <a:solidFill>
              <a:srgbClr val="EAEAEA"/>
            </a:solidFill>
          </a:ln>
          <a:effectLst>
            <a:outerShdw algn="t" dir="5400000" dist="38100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altLang="en-US" lang="zh-CN">
              <a:latin charset="0" panose="020f0502020204030204" pitchFamily="34" typeface="Calibri"/>
              <a:ea charset="-122" panose="020b0503020204020204" pitchFamily="34" typeface="微软雅黑"/>
            </a:endParaRPr>
          </a:p>
        </p:txBody>
      </p:sp>
      <p:sp>
        <p:nvSpPr>
          <p:cNvPr id="24" name="MH_Other_2"/>
          <p:cNvSpPr/>
          <p:nvPr>
            <p:custDataLst>
              <p:tags r:id="rId6"/>
            </p:custDataLst>
          </p:nvPr>
        </p:nvSpPr>
        <p:spPr>
          <a:xfrm>
            <a:off x="6293657" y="1836129"/>
            <a:ext cx="1023742" cy="3227353"/>
          </a:xfrm>
          <a:custGeom>
            <a:gdLst>
              <a:gd fmla="*/ 221247 w 863600" name="connsiteX0"/>
              <a:gd fmla="*/ 0 h 2741461" name="connsiteY0"/>
              <a:gd fmla="*/ 863600 w 863600" name="connsiteX1"/>
              <a:gd fmla="*/ 1 h 2741461" name="connsiteY1"/>
              <a:gd fmla="*/ 863600 w 863600" name="connsiteX2"/>
              <a:gd fmla="*/ 140965 h 2741461" name="connsiteY2"/>
              <a:gd fmla="*/ 221247 w 863600" name="connsiteX3"/>
              <a:gd fmla="*/ 140965 h 2741461" name="connsiteY3"/>
              <a:gd fmla="*/ 140965 w 863600" name="connsiteX4"/>
              <a:gd fmla="*/ 221247 h 2741461" name="connsiteY4"/>
              <a:gd fmla="*/ 140965 w 863600" name="connsiteX5"/>
              <a:gd fmla="*/ 1013461 h 2741461" name="connsiteY5"/>
              <a:gd fmla="*/ 140965 w 863600" name="connsiteX6"/>
              <a:gd fmla="*/ 1013461 h 2741461" name="connsiteY6"/>
              <a:gd fmla="*/ 140965 w 863600" name="connsiteX7"/>
              <a:gd fmla="*/ 2741461 h 2741461" name="connsiteY7"/>
              <a:gd fmla="*/ 1 w 863600" name="connsiteX8"/>
              <a:gd fmla="*/ 2741461 h 2741461" name="connsiteY8"/>
              <a:gd fmla="*/ 0 w 863600" name="connsiteX9"/>
              <a:gd fmla="*/ 1615441 h 2741461" name="connsiteY9"/>
              <a:gd fmla="*/ 0 w 863600" name="connsiteX10"/>
              <a:gd fmla="*/ 1615441 h 2741461" name="connsiteY10"/>
              <a:gd fmla="*/ 0 w 863600" name="connsiteX11"/>
              <a:gd fmla="*/ 1013461 h 2741461" name="connsiteY11"/>
              <a:gd fmla="*/ 0 w 863600" name="connsiteX12"/>
              <a:gd fmla="*/ 221247 h 2741461" name="connsiteY12"/>
              <a:gd fmla="*/ 221247 w 863600" name="connsiteX13"/>
              <a:gd fmla="*/ 0 h 2741461" name="connsiteY1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b="b" l="l" r="r" t="t"/>
            <a:pathLst>
              <a:path h="2741461" w="863600">
                <a:moveTo>
                  <a:pt x="221247" y="0"/>
                </a:moveTo>
                <a:lnTo>
                  <a:pt x="863600" y="1"/>
                </a:lnTo>
                <a:lnTo>
                  <a:pt x="863600" y="140965"/>
                </a:lnTo>
                <a:lnTo>
                  <a:pt x="221247" y="140965"/>
                </a:lnTo>
                <a:cubicBezTo>
                  <a:pt x="176908" y="140965"/>
                  <a:pt x="140965" y="176908"/>
                  <a:pt x="140965" y="221247"/>
                </a:cubicBezTo>
                <a:lnTo>
                  <a:pt x="140965" y="1013461"/>
                </a:lnTo>
                <a:lnTo>
                  <a:pt x="140965" y="1013461"/>
                </a:lnTo>
                <a:lnTo>
                  <a:pt x="140965" y="2741461"/>
                </a:lnTo>
                <a:lnTo>
                  <a:pt x="1" y="2741461"/>
                </a:lnTo>
                <a:lnTo>
                  <a:pt x="0" y="1615441"/>
                </a:lnTo>
                <a:lnTo>
                  <a:pt x="0" y="1615441"/>
                </a:lnTo>
                <a:lnTo>
                  <a:pt x="0" y="1013461"/>
                </a:lnTo>
                <a:lnTo>
                  <a:pt x="0" y="221247"/>
                </a:lnTo>
                <a:cubicBezTo>
                  <a:pt x="0" y="99056"/>
                  <a:pt x="99056" y="0"/>
                  <a:pt x="221247" y="0"/>
                </a:cubicBezTo>
                <a:close/>
              </a:path>
            </a:pathLst>
          </a:custGeom>
          <a:solidFill>
            <a:srgbClr val="FFFFFF"/>
          </a:solidFill>
          <a:ln w="3175">
            <a:solidFill>
              <a:srgbClr val="EAEAEA"/>
            </a:solidFill>
          </a:ln>
          <a:effectLst>
            <a:outerShdw algn="t" dir="5400000" dist="38100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altLang="en-US" lang="zh-CN">
              <a:latin charset="0" panose="020f0502020204030204" pitchFamily="34" typeface="Calibri"/>
              <a:ea charset="-122" panose="020b0503020204020204" pitchFamily="34" typeface="微软雅黑"/>
            </a:endParaRPr>
          </a:p>
        </p:txBody>
      </p:sp>
      <p:grpSp>
        <p:nvGrpSpPr>
          <p:cNvPr id="25" name="组合 24"/>
          <p:cNvGrpSpPr/>
          <p:nvPr/>
        </p:nvGrpSpPr>
        <p:grpSpPr>
          <a:xfrm>
            <a:off x="7271857" y="3068564"/>
            <a:ext cx="972859" cy="972859"/>
            <a:chOff x="4229236" y="3968984"/>
            <a:chExt cx="792000" cy="792000"/>
          </a:xfrm>
        </p:grpSpPr>
        <p:sp>
          <p:nvSpPr>
            <p:cNvPr id="26" name="MH_Other_2"/>
            <p:cNvSpPr/>
            <p:nvPr>
              <p:custDataLst>
                <p:tags r:id="rId7"/>
              </p:custDataLst>
            </p:nvPr>
          </p:nvSpPr>
          <p:spPr>
            <a:xfrm>
              <a:off x="4229236" y="3968984"/>
              <a:ext cx="792000" cy="792000"/>
            </a:xfrm>
            <a:prstGeom prst="ellipse">
              <a:avLst/>
            </a:prstGeom>
            <a:gradFill flip="none" rotWithShape="1">
              <a:gsLst>
                <a:gs pos="100000">
                  <a:schemeClr val="bg1"/>
                </a:gs>
                <a:gs pos="0">
                  <a:srgbClr val="E0E0E0"/>
                </a:gs>
              </a:gsLst>
              <a:lin ang="8100000" scaled="0"/>
            </a:gradFill>
            <a:ln w="34925">
              <a:gradFill>
                <a:gsLst>
                  <a:gs pos="100000">
                    <a:schemeClr val="bg1">
                      <a:lumMod val="85000"/>
                    </a:schemeClr>
                  </a:gs>
                  <a:gs pos="0">
                    <a:schemeClr val="bg1"/>
                  </a:gs>
                </a:gsLst>
                <a:lin ang="8100000" scaled="0"/>
              </a:gradFill>
            </a:ln>
            <a:effectLst>
              <a:outerShdw algn="tr" blurRad="203200" dir="8100000" dist="1778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27" name="MH_Title_1"/>
            <p:cNvSpPr/>
            <p:nvPr>
              <p:custDataLst>
                <p:tags r:id="rId8"/>
              </p:custDataLst>
            </p:nvPr>
          </p:nvSpPr>
          <p:spPr>
            <a:xfrm>
              <a:off x="4355236" y="4094984"/>
              <a:ext cx="540000" cy="540000"/>
            </a:xfrm>
            <a:prstGeom prst="ellipse">
              <a:avLst/>
            </a:prstGeom>
            <a:solidFill>
              <a:srgbClr val="0297F0"/>
            </a:solidFill>
            <a:ln>
              <a:noFill/>
            </a:ln>
            <a:effectLst>
              <a:innerShdw blurRad="63500" dir="18900000" dist="50800">
                <a:prstClr val="black">
                  <a:alpha val="3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bIns="0" lIns="0" rIns="0" tIns="0"/>
            <a:lstStyle/>
            <a:p>
              <a:pPr algn="ctr"/>
              <a:r>
                <a:rPr altLang="zh-CN" b="1" lang="en-US" sz="2400"/>
                <a:t>02</a:t>
              </a:r>
            </a:p>
          </p:txBody>
        </p:sp>
      </p:grpSp>
      <p:grpSp>
        <p:nvGrpSpPr>
          <p:cNvPr id="28" name="组合 27"/>
          <p:cNvGrpSpPr/>
          <p:nvPr/>
        </p:nvGrpSpPr>
        <p:grpSpPr>
          <a:xfrm>
            <a:off x="7006503" y="1452327"/>
            <a:ext cx="972859" cy="972859"/>
            <a:chOff x="4229236" y="3968984"/>
            <a:chExt cx="792000" cy="792000"/>
          </a:xfrm>
        </p:grpSpPr>
        <p:sp>
          <p:nvSpPr>
            <p:cNvPr id="29" name="MH_Other_2"/>
            <p:cNvSpPr/>
            <p:nvPr>
              <p:custDataLst>
                <p:tags r:id="rId9"/>
              </p:custDataLst>
            </p:nvPr>
          </p:nvSpPr>
          <p:spPr>
            <a:xfrm>
              <a:off x="4229236" y="3968984"/>
              <a:ext cx="792000" cy="792000"/>
            </a:xfrm>
            <a:prstGeom prst="ellipse">
              <a:avLst/>
            </a:prstGeom>
            <a:gradFill flip="none" rotWithShape="1">
              <a:gsLst>
                <a:gs pos="100000">
                  <a:schemeClr val="bg1"/>
                </a:gs>
                <a:gs pos="0">
                  <a:srgbClr val="E0E0E0"/>
                </a:gs>
              </a:gsLst>
              <a:lin ang="8100000" scaled="0"/>
            </a:gradFill>
            <a:ln w="34925">
              <a:gradFill>
                <a:gsLst>
                  <a:gs pos="100000">
                    <a:schemeClr val="bg1">
                      <a:lumMod val="85000"/>
                    </a:schemeClr>
                  </a:gs>
                  <a:gs pos="0">
                    <a:schemeClr val="bg1"/>
                  </a:gs>
                </a:gsLst>
                <a:lin ang="8100000" scaled="0"/>
              </a:gradFill>
            </a:ln>
            <a:effectLst>
              <a:outerShdw algn="tr" blurRad="203200" dir="8100000" dist="1778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30" name="MH_Title_1"/>
            <p:cNvSpPr/>
            <p:nvPr>
              <p:custDataLst>
                <p:tags r:id="rId10"/>
              </p:custDataLst>
            </p:nvPr>
          </p:nvSpPr>
          <p:spPr>
            <a:xfrm>
              <a:off x="4355236" y="4094984"/>
              <a:ext cx="540000" cy="540000"/>
            </a:xfrm>
            <a:prstGeom prst="ellipse">
              <a:avLst/>
            </a:prstGeom>
            <a:solidFill>
              <a:srgbClr val="0297F0"/>
            </a:solidFill>
            <a:ln>
              <a:noFill/>
            </a:ln>
            <a:effectLst>
              <a:innerShdw blurRad="63500" dir="18900000" dist="50800">
                <a:prstClr val="black">
                  <a:alpha val="3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bIns="0" lIns="0" rIns="0" tIns="0"/>
            <a:lstStyle/>
            <a:p>
              <a:pPr algn="ctr"/>
              <a:r>
                <a:rPr altLang="zh-CN" b="1" lang="en-US" sz="2400"/>
                <a:t>04</a:t>
              </a:r>
            </a:p>
          </p:txBody>
        </p:sp>
      </p:grpSp>
      <p:grpSp>
        <p:nvGrpSpPr>
          <p:cNvPr id="31" name="组合 30"/>
          <p:cNvGrpSpPr/>
          <p:nvPr/>
        </p:nvGrpSpPr>
        <p:grpSpPr>
          <a:xfrm>
            <a:off x="4529966" y="2397020"/>
            <a:ext cx="972859" cy="972859"/>
            <a:chOff x="4229236" y="3968984"/>
            <a:chExt cx="792000" cy="792000"/>
          </a:xfrm>
        </p:grpSpPr>
        <p:sp>
          <p:nvSpPr>
            <p:cNvPr id="32" name="MH_Other_2"/>
            <p:cNvSpPr/>
            <p:nvPr>
              <p:custDataLst>
                <p:tags r:id="rId11"/>
              </p:custDataLst>
            </p:nvPr>
          </p:nvSpPr>
          <p:spPr>
            <a:xfrm>
              <a:off x="4229236" y="3968984"/>
              <a:ext cx="792000" cy="792000"/>
            </a:xfrm>
            <a:prstGeom prst="ellipse">
              <a:avLst/>
            </a:prstGeom>
            <a:gradFill flip="none" rotWithShape="1">
              <a:gsLst>
                <a:gs pos="100000">
                  <a:schemeClr val="bg1"/>
                </a:gs>
                <a:gs pos="0">
                  <a:srgbClr val="E0E0E0"/>
                </a:gs>
              </a:gsLst>
              <a:lin ang="8100000" scaled="0"/>
            </a:gradFill>
            <a:ln w="34925">
              <a:gradFill>
                <a:gsLst>
                  <a:gs pos="100000">
                    <a:schemeClr val="bg1">
                      <a:lumMod val="85000"/>
                    </a:schemeClr>
                  </a:gs>
                  <a:gs pos="0">
                    <a:schemeClr val="bg1"/>
                  </a:gs>
                </a:gsLst>
                <a:lin ang="8100000" scaled="0"/>
              </a:gradFill>
            </a:ln>
            <a:effectLst>
              <a:outerShdw algn="tr" blurRad="203200" dir="8100000" dist="1778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33" name="MH_Title_1"/>
            <p:cNvSpPr/>
            <p:nvPr>
              <p:custDataLst>
                <p:tags r:id="rId12"/>
              </p:custDataLst>
            </p:nvPr>
          </p:nvSpPr>
          <p:spPr>
            <a:xfrm>
              <a:off x="4355236" y="4094984"/>
              <a:ext cx="540000" cy="540000"/>
            </a:xfrm>
            <a:prstGeom prst="ellipse">
              <a:avLst/>
            </a:prstGeom>
            <a:solidFill>
              <a:srgbClr val="0297F0"/>
            </a:solidFill>
            <a:ln>
              <a:noFill/>
            </a:ln>
            <a:effectLst>
              <a:innerShdw blurRad="63500" dir="18900000" dist="50800">
                <a:prstClr val="black">
                  <a:alpha val="3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bIns="0" lIns="0" rIns="0" tIns="0"/>
            <a:lstStyle/>
            <a:p>
              <a:pPr algn="ctr"/>
              <a:r>
                <a:rPr altLang="zh-CN" b="1" lang="en-US" sz="2400"/>
                <a:t>03</a:t>
              </a:r>
            </a:p>
          </p:txBody>
        </p:sp>
      </p:grpSp>
      <p:grpSp>
        <p:nvGrpSpPr>
          <p:cNvPr id="34" name="组合 33"/>
          <p:cNvGrpSpPr/>
          <p:nvPr/>
        </p:nvGrpSpPr>
        <p:grpSpPr>
          <a:xfrm>
            <a:off x="4441515" y="3798799"/>
            <a:ext cx="972859" cy="972859"/>
            <a:chOff x="4229236" y="3968984"/>
            <a:chExt cx="792000" cy="792000"/>
          </a:xfrm>
        </p:grpSpPr>
        <p:sp>
          <p:nvSpPr>
            <p:cNvPr id="35" name="MH_Other_2"/>
            <p:cNvSpPr/>
            <p:nvPr>
              <p:custDataLst>
                <p:tags r:id="rId13"/>
              </p:custDataLst>
            </p:nvPr>
          </p:nvSpPr>
          <p:spPr>
            <a:xfrm>
              <a:off x="4229236" y="3968984"/>
              <a:ext cx="792000" cy="792000"/>
            </a:xfrm>
            <a:prstGeom prst="ellipse">
              <a:avLst/>
            </a:prstGeom>
            <a:gradFill flip="none" rotWithShape="1">
              <a:gsLst>
                <a:gs pos="100000">
                  <a:schemeClr val="bg1"/>
                </a:gs>
                <a:gs pos="0">
                  <a:srgbClr val="E0E0E0"/>
                </a:gs>
              </a:gsLst>
              <a:lin ang="8100000" scaled="0"/>
            </a:gradFill>
            <a:ln w="34925">
              <a:gradFill>
                <a:gsLst>
                  <a:gs pos="100000">
                    <a:schemeClr val="bg1">
                      <a:lumMod val="85000"/>
                    </a:schemeClr>
                  </a:gs>
                  <a:gs pos="0">
                    <a:schemeClr val="bg1"/>
                  </a:gs>
                </a:gsLst>
                <a:lin ang="8100000" scaled="0"/>
              </a:gradFill>
            </a:ln>
            <a:effectLst>
              <a:outerShdw algn="tr" blurRad="203200" dir="8100000" dist="1778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36" name="MH_Title_1"/>
            <p:cNvSpPr/>
            <p:nvPr>
              <p:custDataLst>
                <p:tags r:id="rId14"/>
              </p:custDataLst>
            </p:nvPr>
          </p:nvSpPr>
          <p:spPr>
            <a:xfrm>
              <a:off x="4355238" y="4094984"/>
              <a:ext cx="540000" cy="540000"/>
            </a:xfrm>
            <a:prstGeom prst="ellipse">
              <a:avLst/>
            </a:prstGeom>
            <a:solidFill>
              <a:srgbClr val="0297F0"/>
            </a:solidFill>
            <a:ln>
              <a:noFill/>
            </a:ln>
            <a:effectLst>
              <a:innerShdw blurRad="63500" dir="18900000" dist="50800">
                <a:prstClr val="black">
                  <a:alpha val="3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bIns="0" lIns="0" rIns="0" tIns="0"/>
            <a:lstStyle/>
            <a:p>
              <a:pPr algn="ctr"/>
              <a:r>
                <a:rPr altLang="zh-CN" b="1" lang="en-US" sz="2400"/>
                <a:t>01</a:t>
              </a:r>
            </a:p>
          </p:txBody>
        </p:sp>
      </p:grpSp>
      <p:cxnSp>
        <p:nvCxnSpPr>
          <p:cNvPr id="37" name="MH_Other_9"/>
          <p:cNvCxnSpPr/>
          <p:nvPr>
            <p:custDataLst>
              <p:tags r:id="rId15"/>
            </p:custDataLst>
          </p:nvPr>
        </p:nvCxnSpPr>
        <p:spPr>
          <a:xfrm>
            <a:off x="2872138" y="5113071"/>
            <a:ext cx="6271708" cy="0"/>
          </a:xfrm>
          <a:prstGeom prst="line">
            <a:avLst/>
          </a:prstGeom>
          <a:solidFill>
            <a:srgbClr val="FFFFFF"/>
          </a:solidFill>
          <a:ln w="95250">
            <a:solidFill>
              <a:schemeClr val="bg1"/>
            </a:solidFill>
          </a:ln>
          <a:effectLst>
            <a:outerShdw algn="tr" blurRad="63500" dir="8100000" dist="38100" rotWithShape="0">
              <a:prstClr val="black">
                <a:alpha val="1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38" name="MH_Text_1"/>
          <p:cNvSpPr/>
          <p:nvPr>
            <p:custDataLst>
              <p:tags r:id="rId16"/>
            </p:custDataLst>
          </p:nvPr>
        </p:nvSpPr>
        <p:spPr>
          <a:xfrm>
            <a:off x="1795881" y="3773961"/>
            <a:ext cx="2299832" cy="3568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 bIns="0" lIns="119989" rIns="119989" rtlCol="0" tIns="0" wrap="square">
            <a:noAutofit/>
          </a:bodyPr>
          <a:lstStyle/>
          <a:p>
            <a:pPr indent="-285750" marL="285750">
              <a:lnSpc>
                <a:spcPct val="120000"/>
              </a:lnSpc>
              <a:buClr>
                <a:schemeClr val="accent1"/>
              </a:buClr>
              <a:buFont charset="2" panose="05000000000000000000" pitchFamily="2" typeface="Wingdings"/>
              <a:buChar char="n"/>
            </a:pPr>
            <a:r>
              <a:rPr altLang="en-US" lang="zh-CN" sz="2000">
                <a:solidFill>
                  <a:srgbClr val="666666"/>
                </a:solid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typeface="+mn-lt"/>
              </a:rPr>
              <a:t>点击添加标题</a:t>
            </a:r>
          </a:p>
        </p:txBody>
      </p:sp>
      <p:sp>
        <p:nvSpPr>
          <p:cNvPr id="39" name="MH_Text_1"/>
          <p:cNvSpPr/>
          <p:nvPr>
            <p:custDataLst>
              <p:tags r:id="rId17"/>
            </p:custDataLst>
          </p:nvPr>
        </p:nvSpPr>
        <p:spPr>
          <a:xfrm>
            <a:off x="1616437" y="4126782"/>
            <a:ext cx="2457798" cy="689638"/>
          </a:xfrm>
          <a:prstGeom prst="rect">
            <a:avLst/>
          </a:prstGeom>
          <a:noFill/>
          <a:ln w="9525">
            <a:noFill/>
            <a:miter lim="800000"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</a:extLst>
        </p:spPr>
        <p:txBody>
          <a:bodyPr>
            <a:noAutofit/>
          </a:bodyPr>
          <a:lstStyle/>
          <a:p>
            <a:pPr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altLang="en-US" lang="zh-CN" sz="160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rgbClr val="808080"/>
                  </a:solidFill>
                </a:u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typeface="+mn-lt"/>
              </a:rPr>
              <a:t>点击此处添加文本信息</a:t>
            </a:r>
          </a:p>
          <a:p>
            <a:pPr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altLang="en-US" lang="zh-CN" sz="160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rgbClr val="808080"/>
                  </a:solidFill>
                </a:u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typeface="+mn-lt"/>
              </a:rPr>
              <a:t>点击此处添加文本信息</a:t>
            </a:r>
          </a:p>
        </p:txBody>
      </p:sp>
      <p:sp>
        <p:nvSpPr>
          <p:cNvPr id="40" name="MH_Text_1"/>
          <p:cNvSpPr/>
          <p:nvPr>
            <p:custDataLst>
              <p:tags r:id="rId18"/>
            </p:custDataLst>
          </p:nvPr>
        </p:nvSpPr>
        <p:spPr>
          <a:xfrm>
            <a:off x="1809118" y="2260885"/>
            <a:ext cx="2090757" cy="3568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 bIns="0" lIns="119989" rIns="119989" rtlCol="0" tIns="0" wrap="square">
            <a:noAutofit/>
          </a:bodyPr>
          <a:lstStyle/>
          <a:p>
            <a:pPr indent="-285750" marL="285750">
              <a:lnSpc>
                <a:spcPct val="120000"/>
              </a:lnSpc>
              <a:buClr>
                <a:schemeClr val="accent1"/>
              </a:buClr>
              <a:buFont charset="2" panose="05000000000000000000" pitchFamily="2" typeface="Wingdings"/>
              <a:buChar char="n"/>
            </a:pPr>
            <a:r>
              <a:rPr altLang="en-US" lang="zh-CN" sz="2000">
                <a:solidFill>
                  <a:srgbClr val="666666"/>
                </a:solid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typeface="+mn-lt"/>
              </a:rPr>
              <a:t>点击输入标题</a:t>
            </a:r>
          </a:p>
        </p:txBody>
      </p:sp>
      <p:sp>
        <p:nvSpPr>
          <p:cNvPr id="41" name="MH_Text_1"/>
          <p:cNvSpPr/>
          <p:nvPr>
            <p:custDataLst>
              <p:tags r:id="rId19"/>
            </p:custDataLst>
          </p:nvPr>
        </p:nvSpPr>
        <p:spPr>
          <a:xfrm>
            <a:off x="1616614" y="2621850"/>
            <a:ext cx="2476644" cy="689638"/>
          </a:xfrm>
          <a:prstGeom prst="rect">
            <a:avLst/>
          </a:prstGeom>
          <a:noFill/>
          <a:ln w="9525">
            <a:noFill/>
            <a:miter lim="800000"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</a:extLst>
        </p:spPr>
        <p:txBody>
          <a:bodyPr>
            <a:noAutofit/>
          </a:bodyPr>
          <a:lstStyle/>
          <a:p>
            <a:pPr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altLang="en-US" lang="zh-CN" sz="160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rgbClr val="808080"/>
                  </a:solidFill>
                </a:u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typeface="+mn-lt"/>
              </a:rPr>
              <a:t>点击此处添加文本信息</a:t>
            </a:r>
          </a:p>
          <a:p>
            <a:pPr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altLang="en-US" lang="zh-CN" sz="160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rgbClr val="808080"/>
                  </a:solidFill>
                </a:u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typeface="+mn-lt"/>
              </a:rPr>
              <a:t>点击此处添加文本信息</a:t>
            </a:r>
          </a:p>
        </p:txBody>
      </p:sp>
      <p:sp>
        <p:nvSpPr>
          <p:cNvPr id="42" name="MH_Text_1"/>
          <p:cNvSpPr/>
          <p:nvPr>
            <p:custDataLst>
              <p:tags r:id="rId20"/>
            </p:custDataLst>
          </p:nvPr>
        </p:nvSpPr>
        <p:spPr>
          <a:xfrm>
            <a:off x="8494922" y="1411251"/>
            <a:ext cx="2299832" cy="3568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 bIns="0" lIns="119989" rIns="119989" rtlCol="0" tIns="0" wrap="square">
            <a:noAutofit/>
          </a:bodyPr>
          <a:lstStyle/>
          <a:p>
            <a:pPr indent="-285750" marL="285750">
              <a:lnSpc>
                <a:spcPct val="120000"/>
              </a:lnSpc>
              <a:buClr>
                <a:schemeClr val="accent1"/>
              </a:buClr>
              <a:buFont charset="2" panose="05000000000000000000" pitchFamily="2" typeface="Wingdings"/>
              <a:buChar char="n"/>
            </a:pPr>
            <a:r>
              <a:rPr altLang="en-US" lang="zh-CN" sz="2000">
                <a:solidFill>
                  <a:srgbClr val="666666"/>
                </a:solid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typeface="+mn-lt"/>
              </a:rPr>
              <a:t>点击输入标题</a:t>
            </a:r>
          </a:p>
        </p:txBody>
      </p:sp>
      <p:sp>
        <p:nvSpPr>
          <p:cNvPr id="43" name="MH_Text_1"/>
          <p:cNvSpPr/>
          <p:nvPr>
            <p:custDataLst>
              <p:tags r:id="rId21"/>
            </p:custDataLst>
          </p:nvPr>
        </p:nvSpPr>
        <p:spPr>
          <a:xfrm>
            <a:off x="8494922" y="1747678"/>
            <a:ext cx="2466358" cy="689638"/>
          </a:xfrm>
          <a:prstGeom prst="rect">
            <a:avLst/>
          </a:prstGeom>
          <a:noFill/>
          <a:ln w="9525">
            <a:noFill/>
            <a:miter lim="800000"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</a:extLst>
        </p:spPr>
        <p:txBody>
          <a:bodyPr>
            <a:noAutofit/>
          </a:bodyPr>
          <a:lstStyle/>
          <a:p>
            <a:pPr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altLang="en-US" lang="zh-CN" sz="160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rgbClr val="808080"/>
                  </a:solidFill>
                </a:u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typeface="+mn-lt"/>
              </a:rPr>
              <a:t>点击此处添加文本信息，点击此处添加文本信息，</a:t>
            </a:r>
          </a:p>
        </p:txBody>
      </p:sp>
      <p:sp>
        <p:nvSpPr>
          <p:cNvPr id="45" name="MH_Text_1"/>
          <p:cNvSpPr/>
          <p:nvPr>
            <p:custDataLst>
              <p:tags r:id="rId22"/>
            </p:custDataLst>
          </p:nvPr>
        </p:nvSpPr>
        <p:spPr>
          <a:xfrm>
            <a:off x="8494922" y="3362014"/>
            <a:ext cx="2466358" cy="689638"/>
          </a:xfrm>
          <a:prstGeom prst="rect">
            <a:avLst/>
          </a:prstGeom>
          <a:noFill/>
          <a:ln w="9525">
            <a:noFill/>
            <a:miter lim="800000"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</a:extLst>
        </p:spPr>
        <p:txBody>
          <a:bodyPr>
            <a:noAutofit/>
          </a:bodyPr>
          <a:lstStyle/>
          <a:p>
            <a:pPr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altLang="en-US" lang="zh-CN" sz="160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rgbClr val="808080"/>
                  </a:solidFill>
                </a:u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typeface="+mn-lt"/>
              </a:rPr>
              <a:t>点击此处添加文本信息，点击此处添加文本信息，</a:t>
            </a:r>
          </a:p>
        </p:txBody>
      </p:sp>
      <p:sp>
        <p:nvSpPr>
          <p:cNvPr id="46" name="矩形 45"/>
          <p:cNvSpPr/>
          <p:nvPr/>
        </p:nvSpPr>
        <p:spPr>
          <a:xfrm>
            <a:off x="2872138" y="5255744"/>
            <a:ext cx="6271708" cy="986736"/>
          </a:xfrm>
          <a:prstGeom prst="rect">
            <a:avLst/>
          </a:prstGeom>
          <a:noFill/>
          <a:ln w="9525">
            <a:noFill/>
            <a:miter lim="800000"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</a:extLst>
        </p:spPr>
        <p:txBody>
          <a:bodyPr>
            <a:noAutofit/>
          </a:bodyPr>
          <a:lstStyle/>
          <a:p>
            <a:pPr algn="just">
              <a:lnSpc>
                <a:spcPct val="130000"/>
              </a:lnSpc>
            </a:pPr>
            <a:r>
              <a:rPr altLang="en-US" lang="zh-CN" sz="160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rgbClr val="808080"/>
                  </a:solidFill>
                </a:u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typeface="+mn-lt"/>
              </a:rPr>
              <a:t>点击此处添加文本信息，点击此处添加文本信息，点击此处添加文本信息，点击此处添加文本信息，点击此处添加文本信息，点击此处添加文本信息，点击此处添加文本信息，点击此处添加文本信息</a:t>
            </a:r>
          </a:p>
        </p:txBody>
      </p:sp>
      <p:sp>
        <p:nvSpPr>
          <p:cNvPr id="47" name="MH_Text_1"/>
          <p:cNvSpPr/>
          <p:nvPr>
            <p:custDataLst>
              <p:tags r:id="rId23"/>
            </p:custDataLst>
          </p:nvPr>
        </p:nvSpPr>
        <p:spPr>
          <a:xfrm>
            <a:off x="8494922" y="3005134"/>
            <a:ext cx="2299832" cy="3568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 bIns="0" lIns="119989" rIns="119989" rtlCol="0" tIns="0" wrap="square">
            <a:noAutofit/>
          </a:bodyPr>
          <a:lstStyle/>
          <a:p>
            <a:pPr indent="-285750" marL="285750">
              <a:lnSpc>
                <a:spcPct val="120000"/>
              </a:lnSpc>
              <a:buClr>
                <a:schemeClr val="accent1"/>
              </a:buClr>
              <a:buFont charset="2" panose="05000000000000000000" pitchFamily="2" typeface="Wingdings"/>
              <a:buChar char="n"/>
            </a:pPr>
            <a:r>
              <a:rPr altLang="en-US" lang="zh-CN" sz="2000">
                <a:solidFill>
                  <a:srgbClr val="666666"/>
                </a:solid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typeface="+mn-lt"/>
              </a:rPr>
              <a:t>点击输入标题</a:t>
            </a:r>
          </a:p>
        </p:txBody>
      </p:sp>
    </p:spTree>
    <p:extLst>
      <p:ext uri="{BB962C8B-B14F-4D97-AF65-F5344CB8AC3E}">
        <p14:creationId val="3168019757"/>
      </p:ext>
    </p:extLst>
  </p:cSld>
  <p:clrMapOvr>
    <a:masterClrMapping/>
  </p:clrMapOvr>
  <mc:AlternateContent>
    <mc:Choice Requires="p14">
      <p:transition p14:dur="1200" spd="slow">
        <p14:prism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17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10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2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4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5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6" nodeType="afterEffect" presetClass="entr" presetID="17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8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9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0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21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23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4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25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27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8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id="29" nodeType="afterEffect" presetClass="entr" presetID="21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1)" transition="in">
                                      <p:cBhvr>
                                        <p:cTn dur="2000" id="31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2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grpId="0" id="33" nodeType="afterEffect" presetClass="entr" presetID="17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5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6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7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fill="hold" id="38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40"/>
                                        <p:tgtEl>
                                          <p:spTgt spid="3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41"/>
                                        <p:tgtEl>
                                          <p:spTgt spid="3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2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fill="hold" id="43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45"/>
                                        <p:tgtEl>
                                          <p:spTgt spid="3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46"/>
                                        <p:tgtEl>
                                          <p:spTgt spid="3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7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fill="hold" grpId="0" id="48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1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fill="hold" id="52" nodeType="afterEffect" presetClass="entr" presetID="21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1)" transition="in">
                                      <p:cBhvr>
                                        <p:cTn dur="2000" id="54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5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fill="hold" grpId="0" id="56" nodeType="afterEffect" presetClass="entr" presetID="17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58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9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0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fill="hold" grpId="0" id="61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63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64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5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fill="hold" grpId="0" id="66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68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9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fill="hold" id="70" nodeType="afterEffect" presetClass="entr" presetID="21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1)" transition="in">
                                      <p:cBhvr>
                                        <p:cTn dur="2000" id="72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3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fill="hold" grpId="0" id="74" nodeType="afterEffect" presetClass="entr" presetID="17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6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7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8" nodeType="afterGroup">
                            <p:stCondLst>
                              <p:cond delay="12500"/>
                            </p:stCondLst>
                            <p:childTnLst>
                              <p:par>
                                <p:cTn fill="hold" grpId="0" id="79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81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2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3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fill="hold" grpId="0" id="84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86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7" nodeType="afterGroup">
                            <p:stCondLst>
                              <p:cond delay="13500"/>
                            </p:stCondLst>
                            <p:childTnLst>
                              <p:par>
                                <p:cTn fill="hold" id="88" nodeType="afterEffect" presetClass="entr" presetID="21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1)" transition="in">
                                      <p:cBhvr>
                                        <p:cTn dur="2000" id="9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1" nodeType="afterGroup">
                            <p:stCondLst>
                              <p:cond delay="15500"/>
                            </p:stCondLst>
                            <p:childTnLst>
                              <p:par>
                                <p:cTn fill="hold" grpId="0" id="92" nodeType="afterEffect" presetClass="entr" presetID="17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94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5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6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fill="hold" grpId="0" id="97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99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"/>
      <p:bldP grpId="0" spid="12"/>
      <p:bldP grpId="0" spid="13"/>
      <p:bldP grpId="0" spid="14"/>
      <p:bldP grpId="0" spid="24"/>
      <p:bldP grpId="0" spid="38"/>
      <p:bldP grpId="0" spid="40"/>
      <p:bldP grpId="0" spid="41"/>
      <p:bldP grpId="0" spid="42"/>
      <p:bldP grpId="0" spid="43"/>
      <p:bldP grpId="0" spid="45"/>
      <p:bldP grpId="0" spid="46"/>
      <p:bldP grpId="0" spid="47"/>
    </p:bldLst>
  </p:timing>
</p:sld>
</file>

<file path=ppt/slides/slide2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"/>
          <p:cNvSpPr txBox="1"/>
          <p:nvPr/>
        </p:nvSpPr>
        <p:spPr>
          <a:xfrm>
            <a:off x="1040534" y="252482"/>
            <a:ext cx="2969992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400">
                <a:solidFill>
                  <a:srgbClr val="0297F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下一步工作计划</a:t>
            </a:r>
          </a:p>
        </p:txBody>
      </p:sp>
      <p:grpSp>
        <p:nvGrpSpPr>
          <p:cNvPr id="15" name="组合 14"/>
          <p:cNvGrpSpPr/>
          <p:nvPr/>
        </p:nvGrpSpPr>
        <p:grpSpPr>
          <a:xfrm>
            <a:off x="11375018" y="143781"/>
            <a:ext cx="501004" cy="432000"/>
            <a:chOff x="11413118" y="67581"/>
            <a:chExt cx="501004" cy="432000"/>
          </a:xfrm>
        </p:grpSpPr>
        <p:grpSp>
          <p:nvGrpSpPr>
            <p:cNvPr id="16" name="组合 15"/>
            <p:cNvGrpSpPr/>
            <p:nvPr/>
          </p:nvGrpSpPr>
          <p:grpSpPr>
            <a:xfrm>
              <a:off x="11413118" y="67581"/>
              <a:ext cx="501004" cy="432000"/>
              <a:chOff x="540674" y="2465412"/>
              <a:chExt cx="1205922" cy="1039829"/>
            </a:xfrm>
          </p:grpSpPr>
          <p:sp>
            <p:nvSpPr>
              <p:cNvPr id="22" name="六边形 21"/>
              <p:cNvSpPr/>
              <p:nvPr/>
            </p:nvSpPr>
            <p:spPr>
              <a:xfrm>
                <a:off x="540674" y="2465412"/>
                <a:ext cx="1205922" cy="1039829"/>
              </a:xfrm>
              <a:prstGeom prst="hexagon">
                <a:avLst/>
              </a:prstGeom>
              <a:gradFill flip="none" rotWithShape="1">
                <a:gsLst>
                  <a:gs pos="100000">
                    <a:srgbClr val="FCFCFC"/>
                  </a:gs>
                  <a:gs pos="0">
                    <a:srgbClr val="CCCCCC"/>
                  </a:gs>
                </a:gsLst>
                <a:lin ang="7200000" scaled="0"/>
              </a:gradFill>
              <a:ln w="12700">
                <a:gradFill>
                  <a:gsLst>
                    <a:gs pos="89000">
                      <a:schemeClr val="bg1">
                        <a:lumMod val="85000"/>
                      </a:schemeClr>
                    </a:gs>
                    <a:gs pos="0">
                      <a:schemeClr val="bg1"/>
                    </a:gs>
                  </a:gsLst>
                  <a:lin ang="7200000" scaled="0"/>
                </a:gradFill>
              </a:ln>
              <a:effectLst>
                <a:outerShdw algn="tr" blurRad="254000" dir="8160000" dist="127000" rotWithShape="0">
                  <a:prstClr val="black">
                    <a:alpha val="34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latin typeface="+mj-ea"/>
                  <a:ea typeface="+mj-ea"/>
                </a:endParaRPr>
              </a:p>
            </p:txBody>
          </p:sp>
          <p:sp>
            <p:nvSpPr>
              <p:cNvPr id="23" name="六边形 22"/>
              <p:cNvSpPr/>
              <p:nvPr/>
            </p:nvSpPr>
            <p:spPr>
              <a:xfrm>
                <a:off x="662776" y="2583551"/>
                <a:ext cx="961719" cy="829261"/>
              </a:xfrm>
              <a:prstGeom prst="hexagon">
                <a:avLst/>
              </a:prstGeom>
              <a:solidFill>
                <a:srgbClr val="0297F0"/>
              </a:solidFill>
              <a:ln>
                <a:noFill/>
              </a:ln>
              <a:effectLst>
                <a:innerShdw blurRad="63500" dir="189000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 defTabSz="914400"/>
                <a:endParaRPr altLang="en-US" lang="zh-CN" sz="180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17" name="组合 16"/>
            <p:cNvGrpSpPr/>
            <p:nvPr/>
          </p:nvGrpSpPr>
          <p:grpSpPr>
            <a:xfrm>
              <a:off x="11565420" y="224205"/>
              <a:ext cx="179912" cy="141146"/>
              <a:chOff x="4172643" y="3997027"/>
              <a:chExt cx="736426" cy="577745"/>
            </a:xfrm>
            <a:solidFill>
              <a:schemeClr val="bg1"/>
            </a:solidFill>
          </p:grpSpPr>
          <p:sp>
            <p:nvSpPr>
              <p:cNvPr id="18" name="Freeform 14"/>
              <p:cNvSpPr/>
              <p:nvPr/>
            </p:nvSpPr>
            <p:spPr bwMode="auto">
              <a:xfrm>
                <a:off x="4409944" y="4129742"/>
                <a:ext cx="499125" cy="385885"/>
              </a:xfrm>
              <a:custGeom>
                <a:gdLst>
                  <a:gd fmla="*/ 272 w 293" name="T0"/>
                  <a:gd fmla="*/ 48 h 226" name="T1"/>
                  <a:gd fmla="*/ 255 w 293" name="T2"/>
                  <a:gd fmla="*/ 46 h 226" name="T3"/>
                  <a:gd fmla="*/ 96 w 293" name="T4"/>
                  <a:gd fmla="*/ 46 h 226" name="T5"/>
                  <a:gd fmla="*/ 96 w 293" name="T6"/>
                  <a:gd fmla="*/ 0 h 226" name="T7"/>
                  <a:gd fmla="*/ 89 w 293" name="T8"/>
                  <a:gd fmla="*/ 0 h 226" name="T9"/>
                  <a:gd fmla="*/ 73 w 293" name="T10"/>
                  <a:gd fmla="*/ 0 h 226" name="T11"/>
                  <a:gd fmla="*/ 23 w 293" name="T12"/>
                  <a:gd fmla="*/ 0 h 226" name="T13"/>
                  <a:gd fmla="*/ 2 w 293" name="T14"/>
                  <a:gd fmla="*/ 25 h 226" name="T15"/>
                  <a:gd fmla="*/ 2 w 293" name="T16"/>
                  <a:gd fmla="*/ 38 h 226" name="T17"/>
                  <a:gd fmla="*/ 89 w 293" name="T18"/>
                  <a:gd fmla="*/ 155 h 226" name="T19"/>
                  <a:gd fmla="*/ 66 w 293" name="T20"/>
                  <a:gd fmla="*/ 226 h 226" name="T21"/>
                  <a:gd fmla="*/ 96 w 293" name="T22"/>
                  <a:gd fmla="*/ 226 h 226" name="T23"/>
                  <a:gd fmla="*/ 255 w 293" name="T24"/>
                  <a:gd fmla="*/ 226 h 226" name="T25"/>
                  <a:gd fmla="*/ 293 w 293" name="T26"/>
                  <a:gd fmla="*/ 201 h 226" name="T27"/>
                  <a:gd fmla="*/ 293 w 293" name="T28"/>
                  <a:gd fmla="*/ 74 h 226" name="T29"/>
                  <a:gd fmla="*/ 272 w 293" name="T30"/>
                  <a:gd fmla="*/ 48 h 226" name="T3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b="b" l="0" r="r" t="0"/>
                <a:pathLst>
                  <a:path h="226" w="293">
                    <a:moveTo>
                      <a:pt x="272" y="48"/>
                    </a:moveTo>
                    <a:cubicBezTo>
                      <a:pt x="263" y="46"/>
                      <a:pt x="255" y="46"/>
                      <a:pt x="255" y="46"/>
                    </a:cubicBezTo>
                    <a:cubicBezTo>
                      <a:pt x="96" y="46"/>
                      <a:pt x="96" y="46"/>
                      <a:pt x="96" y="46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89" y="0"/>
                      <a:pt x="89" y="0"/>
                      <a:pt x="89" y="0"/>
                    </a:cubicBezTo>
                    <a:cubicBezTo>
                      <a:pt x="89" y="0"/>
                      <a:pt x="83" y="0"/>
                      <a:pt x="73" y="0"/>
                    </a:cubicBezTo>
                    <a:cubicBezTo>
                      <a:pt x="59" y="0"/>
                      <a:pt x="37" y="0"/>
                      <a:pt x="23" y="0"/>
                    </a:cubicBezTo>
                    <a:cubicBezTo>
                      <a:pt x="0" y="0"/>
                      <a:pt x="2" y="25"/>
                      <a:pt x="2" y="25"/>
                    </a:cubicBezTo>
                    <a:cubicBezTo>
                      <a:pt x="2" y="25"/>
                      <a:pt x="2" y="30"/>
                      <a:pt x="2" y="38"/>
                    </a:cubicBezTo>
                    <a:cubicBezTo>
                      <a:pt x="52" y="53"/>
                      <a:pt x="89" y="100"/>
                      <a:pt x="89" y="155"/>
                    </a:cubicBezTo>
                    <a:cubicBezTo>
                      <a:pt x="89" y="182"/>
                      <a:pt x="80" y="206"/>
                      <a:pt x="66" y="226"/>
                    </a:cubicBezTo>
                    <a:cubicBezTo>
                      <a:pt x="96" y="226"/>
                      <a:pt x="96" y="226"/>
                      <a:pt x="96" y="226"/>
                    </a:cubicBezTo>
                    <a:cubicBezTo>
                      <a:pt x="96" y="226"/>
                      <a:pt x="219" y="226"/>
                      <a:pt x="255" y="226"/>
                    </a:cubicBezTo>
                    <a:cubicBezTo>
                      <a:pt x="292" y="226"/>
                      <a:pt x="293" y="201"/>
                      <a:pt x="293" y="201"/>
                    </a:cubicBezTo>
                    <a:cubicBezTo>
                      <a:pt x="293" y="74"/>
                      <a:pt x="293" y="74"/>
                      <a:pt x="293" y="74"/>
                    </a:cubicBezTo>
                    <a:cubicBezTo>
                      <a:pt x="293" y="58"/>
                      <a:pt x="282" y="51"/>
                      <a:pt x="272" y="48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19" name="Freeform 15"/>
              <p:cNvSpPr>
                <a:spLocks noEditPoints="1"/>
              </p:cNvSpPr>
              <p:nvPr/>
            </p:nvSpPr>
            <p:spPr bwMode="auto">
              <a:xfrm>
                <a:off x="4534004" y="3997027"/>
                <a:ext cx="339001" cy="188975"/>
              </a:xfrm>
              <a:custGeom>
                <a:gdLst>
                  <a:gd fmla="*/ 83 w 470" name="T0"/>
                  <a:gd fmla="*/ 262 h 262" name="T1"/>
                  <a:gd fmla="*/ 397 w 470" name="T2"/>
                  <a:gd fmla="*/ 262 h 262" name="T3"/>
                  <a:gd fmla="*/ 470 w 470" name="T4"/>
                  <a:gd fmla="*/ 262 h 262" name="T5"/>
                  <a:gd fmla="*/ 470 w 470" name="T6"/>
                  <a:gd fmla="*/ 0 h 262" name="T7"/>
                  <a:gd fmla="*/ 0 w 470" name="T8"/>
                  <a:gd fmla="*/ 0 h 262" name="T9"/>
                  <a:gd fmla="*/ 0 w 470" name="T10"/>
                  <a:gd fmla="*/ 158 h 262" name="T11"/>
                  <a:gd fmla="*/ 83 w 470" name="T12"/>
                  <a:gd fmla="*/ 158 h 262" name="T13"/>
                  <a:gd fmla="*/ 83 w 470" name="T14"/>
                  <a:gd fmla="*/ 262 h 262" name="T15"/>
                  <a:gd fmla="*/ 123 w 470" name="T16"/>
                  <a:gd fmla="*/ 83 h 262" name="T17"/>
                  <a:gd fmla="*/ 362 w 470" name="T18"/>
                  <a:gd fmla="*/ 83 h 262" name="T19"/>
                  <a:gd fmla="*/ 362 w 470" name="T20"/>
                  <a:gd fmla="*/ 102 h 262" name="T21"/>
                  <a:gd fmla="*/ 123 w 470" name="T22"/>
                  <a:gd fmla="*/ 102 h 262" name="T23"/>
                  <a:gd fmla="*/ 123 w 470" name="T24"/>
                  <a:gd fmla="*/ 83 h 262" name="T25"/>
                  <a:gd fmla="*/ 121 w 470" name="T26"/>
                  <a:gd fmla="*/ 140 h 262" name="T27"/>
                  <a:gd fmla="*/ 362 w 470" name="T28"/>
                  <a:gd fmla="*/ 140 h 262" name="T29"/>
                  <a:gd fmla="*/ 362 w 470" name="T30"/>
                  <a:gd fmla="*/ 158 h 262" name="T31"/>
                  <a:gd fmla="*/ 121 w 470" name="T32"/>
                  <a:gd fmla="*/ 158 h 262" name="T33"/>
                  <a:gd fmla="*/ 121 w 470" name="T34"/>
                  <a:gd fmla="*/ 140 h 262" name="T35"/>
                  <a:gd fmla="*/ 121 w 470" name="T36"/>
                  <a:gd fmla="*/ 196 h 262" name="T37"/>
                  <a:gd fmla="*/ 362 w 470" name="T38"/>
                  <a:gd fmla="*/ 196 h 262" name="T39"/>
                  <a:gd fmla="*/ 362 w 470" name="T40"/>
                  <a:gd fmla="*/ 215 h 262" name="T41"/>
                  <a:gd fmla="*/ 121 w 470" name="T42"/>
                  <a:gd fmla="*/ 215 h 262" name="T43"/>
                  <a:gd fmla="*/ 121 w 470" name="T44"/>
                  <a:gd fmla="*/ 196 h 262" name="T4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262" w="470">
                    <a:moveTo>
                      <a:pt x="83" y="262"/>
                    </a:moveTo>
                    <a:lnTo>
                      <a:pt x="397" y="262"/>
                    </a:lnTo>
                    <a:lnTo>
                      <a:pt x="470" y="262"/>
                    </a:lnTo>
                    <a:lnTo>
                      <a:pt x="470" y="0"/>
                    </a:lnTo>
                    <a:lnTo>
                      <a:pt x="0" y="0"/>
                    </a:lnTo>
                    <a:lnTo>
                      <a:pt x="0" y="158"/>
                    </a:lnTo>
                    <a:lnTo>
                      <a:pt x="83" y="158"/>
                    </a:lnTo>
                    <a:lnTo>
                      <a:pt x="83" y="262"/>
                    </a:lnTo>
                    <a:close/>
                    <a:moveTo>
                      <a:pt x="123" y="83"/>
                    </a:moveTo>
                    <a:lnTo>
                      <a:pt x="362" y="83"/>
                    </a:lnTo>
                    <a:lnTo>
                      <a:pt x="362" y="102"/>
                    </a:lnTo>
                    <a:lnTo>
                      <a:pt x="123" y="102"/>
                    </a:lnTo>
                    <a:lnTo>
                      <a:pt x="123" y="83"/>
                    </a:lnTo>
                    <a:close/>
                    <a:moveTo>
                      <a:pt x="121" y="140"/>
                    </a:moveTo>
                    <a:lnTo>
                      <a:pt x="362" y="140"/>
                    </a:lnTo>
                    <a:lnTo>
                      <a:pt x="362" y="158"/>
                    </a:lnTo>
                    <a:lnTo>
                      <a:pt x="121" y="158"/>
                    </a:lnTo>
                    <a:lnTo>
                      <a:pt x="121" y="140"/>
                    </a:lnTo>
                    <a:close/>
                    <a:moveTo>
                      <a:pt x="121" y="196"/>
                    </a:moveTo>
                    <a:lnTo>
                      <a:pt x="362" y="196"/>
                    </a:lnTo>
                    <a:lnTo>
                      <a:pt x="362" y="215"/>
                    </a:lnTo>
                    <a:lnTo>
                      <a:pt x="121" y="215"/>
                    </a:lnTo>
                    <a:lnTo>
                      <a:pt x="121" y="196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20" name="Freeform 16"/>
              <p:cNvSpPr>
                <a:spLocks noEditPoints="1"/>
              </p:cNvSpPr>
              <p:nvPr/>
            </p:nvSpPr>
            <p:spPr bwMode="auto">
              <a:xfrm>
                <a:off x="4172643" y="4213411"/>
                <a:ext cx="361361" cy="361361"/>
              </a:xfrm>
              <a:custGeom>
                <a:gdLst>
                  <a:gd fmla="*/ 141 w 212" name="T0"/>
                  <a:gd fmla="*/ 6 h 212" name="T1"/>
                  <a:gd fmla="*/ 106 w 212" name="T2"/>
                  <a:gd fmla="*/ 0 h 212" name="T3"/>
                  <a:gd fmla="*/ 0 w 212" name="T4"/>
                  <a:gd fmla="*/ 106 h 212" name="T5"/>
                  <a:gd fmla="*/ 106 w 212" name="T6"/>
                  <a:gd fmla="*/ 212 h 212" name="T7"/>
                  <a:gd fmla="*/ 185 w 212" name="T8"/>
                  <a:gd fmla="*/ 177 h 212" name="T9"/>
                  <a:gd fmla="*/ 212 w 212" name="T10"/>
                  <a:gd fmla="*/ 106 h 212" name="T11"/>
                  <a:gd fmla="*/ 141 w 212" name="T12"/>
                  <a:gd fmla="*/ 6 h 212" name="T13"/>
                  <a:gd fmla="*/ 106 w 212" name="T14"/>
                  <a:gd fmla="*/ 178 h 212" name="T15"/>
                  <a:gd fmla="*/ 34 w 212" name="T16"/>
                  <a:gd fmla="*/ 106 h 212" name="T17"/>
                  <a:gd fmla="*/ 106 w 212" name="T18"/>
                  <a:gd fmla="*/ 34 h 212" name="T19"/>
                  <a:gd fmla="*/ 141 w 212" name="T20"/>
                  <a:gd fmla="*/ 43 h 212" name="T21"/>
                  <a:gd fmla="*/ 178 w 212" name="T22"/>
                  <a:gd fmla="*/ 106 h 212" name="T23"/>
                  <a:gd fmla="*/ 147 w 212" name="T24"/>
                  <a:gd fmla="*/ 165 h 212" name="T25"/>
                  <a:gd fmla="*/ 106 w 212" name="T26"/>
                  <a:gd fmla="*/ 178 h 212" name="T2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b="b" l="0" r="r" t="0"/>
                <a:pathLst>
                  <a:path h="211" w="211">
                    <a:moveTo>
                      <a:pt x="141" y="6"/>
                    </a:moveTo>
                    <a:cubicBezTo>
                      <a:pt x="130" y="2"/>
                      <a:pt x="118" y="0"/>
                      <a:pt x="106" y="0"/>
                    </a:cubicBezTo>
                    <a:cubicBezTo>
                      <a:pt x="47" y="0"/>
                      <a:pt x="0" y="47"/>
                      <a:pt x="0" y="106"/>
                    </a:cubicBezTo>
                    <a:cubicBezTo>
                      <a:pt x="0" y="165"/>
                      <a:pt x="47" y="212"/>
                      <a:pt x="106" y="212"/>
                    </a:cubicBezTo>
                    <a:cubicBezTo>
                      <a:pt x="137" y="212"/>
                      <a:pt x="165" y="199"/>
                      <a:pt x="185" y="177"/>
                    </a:cubicBezTo>
                    <a:cubicBezTo>
                      <a:pt x="202" y="159"/>
                      <a:pt x="212" y="133"/>
                      <a:pt x="212" y="106"/>
                    </a:cubicBezTo>
                    <a:cubicBezTo>
                      <a:pt x="212" y="60"/>
                      <a:pt x="182" y="20"/>
                      <a:pt x="141" y="6"/>
                    </a:cubicBezTo>
                    <a:close/>
                    <a:moveTo>
                      <a:pt x="106" y="178"/>
                    </a:moveTo>
                    <a:cubicBezTo>
                      <a:pt x="66" y="178"/>
                      <a:pt x="34" y="146"/>
                      <a:pt x="34" y="106"/>
                    </a:cubicBezTo>
                    <a:cubicBezTo>
                      <a:pt x="34" y="66"/>
                      <a:pt x="66" y="34"/>
                      <a:pt x="106" y="34"/>
                    </a:cubicBezTo>
                    <a:cubicBezTo>
                      <a:pt x="119" y="34"/>
                      <a:pt x="131" y="38"/>
                      <a:pt x="141" y="43"/>
                    </a:cubicBezTo>
                    <a:cubicBezTo>
                      <a:pt x="163" y="56"/>
                      <a:pt x="178" y="79"/>
                      <a:pt x="178" y="106"/>
                    </a:cubicBezTo>
                    <a:cubicBezTo>
                      <a:pt x="178" y="130"/>
                      <a:pt x="166" y="152"/>
                      <a:pt x="147" y="165"/>
                    </a:cubicBezTo>
                    <a:cubicBezTo>
                      <a:pt x="136" y="173"/>
                      <a:pt x="121" y="178"/>
                      <a:pt x="106" y="178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21" name="Freeform 17"/>
              <p:cNvSpPr/>
              <p:nvPr/>
            </p:nvSpPr>
            <p:spPr bwMode="auto">
              <a:xfrm>
                <a:off x="4288769" y="4324488"/>
                <a:ext cx="83668" cy="102422"/>
              </a:xfrm>
              <a:custGeom>
                <a:gdLst>
                  <a:gd fmla="*/ 45 w 49" name="T0"/>
                  <a:gd fmla="*/ 0 h 60" name="T1"/>
                  <a:gd fmla="*/ 41 w 49" name="T2"/>
                  <a:gd fmla="*/ 3 h 60" name="T3"/>
                  <a:gd fmla="*/ 41 w 49" name="T4"/>
                  <a:gd fmla="*/ 41 h 60" name="T5"/>
                  <a:gd fmla="*/ 3 w 49" name="T6"/>
                  <a:gd fmla="*/ 52 h 60" name="T7"/>
                  <a:gd fmla="*/ 0 w 49" name="T8"/>
                  <a:gd fmla="*/ 55 h 60" name="T9"/>
                  <a:gd fmla="*/ 1 w 49" name="T10"/>
                  <a:gd fmla="*/ 57 h 60" name="T11"/>
                  <a:gd fmla="*/ 5 w 49" name="T12"/>
                  <a:gd fmla="*/ 60 h 60" name="T13"/>
                  <a:gd fmla="*/ 43 w 49" name="T14"/>
                  <a:gd fmla="*/ 50 h 60" name="T15"/>
                  <a:gd fmla="*/ 47 w 49" name="T16"/>
                  <a:gd fmla="*/ 49 h 60" name="T17"/>
                  <a:gd fmla="*/ 49 w 49" name="T18"/>
                  <a:gd fmla="*/ 45 h 60" name="T19"/>
                  <a:gd fmla="*/ 49 w 49" name="T20"/>
                  <a:gd fmla="*/ 3 h 60" name="T21"/>
                  <a:gd fmla="*/ 48 w 49" name="T22"/>
                  <a:gd fmla="*/ 1 h 60" name="T23"/>
                  <a:gd fmla="*/ 45 w 49" name="T24"/>
                  <a:gd fmla="*/ 0 h 60" name="T2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60" w="49">
                    <a:moveTo>
                      <a:pt x="45" y="0"/>
                    </a:moveTo>
                    <a:cubicBezTo>
                      <a:pt x="43" y="0"/>
                      <a:pt x="41" y="1"/>
                      <a:pt x="41" y="3"/>
                    </a:cubicBezTo>
                    <a:cubicBezTo>
                      <a:pt x="41" y="41"/>
                      <a:pt x="41" y="41"/>
                      <a:pt x="41" y="41"/>
                    </a:cubicBezTo>
                    <a:cubicBezTo>
                      <a:pt x="3" y="52"/>
                      <a:pt x="3" y="52"/>
                      <a:pt x="3" y="52"/>
                    </a:cubicBezTo>
                    <a:cubicBezTo>
                      <a:pt x="1" y="52"/>
                      <a:pt x="0" y="53"/>
                      <a:pt x="0" y="55"/>
                    </a:cubicBezTo>
                    <a:cubicBezTo>
                      <a:pt x="0" y="56"/>
                      <a:pt x="0" y="56"/>
                      <a:pt x="1" y="57"/>
                    </a:cubicBezTo>
                    <a:cubicBezTo>
                      <a:pt x="1" y="59"/>
                      <a:pt x="3" y="60"/>
                      <a:pt x="5" y="60"/>
                    </a:cubicBezTo>
                    <a:cubicBezTo>
                      <a:pt x="43" y="50"/>
                      <a:pt x="43" y="50"/>
                      <a:pt x="43" y="50"/>
                    </a:cubicBezTo>
                    <a:cubicBezTo>
                      <a:pt x="47" y="49"/>
                      <a:pt x="47" y="49"/>
                      <a:pt x="47" y="49"/>
                    </a:cubicBezTo>
                    <a:cubicBezTo>
                      <a:pt x="49" y="48"/>
                      <a:pt x="49" y="47"/>
                      <a:pt x="49" y="45"/>
                    </a:cubicBezTo>
                    <a:cubicBezTo>
                      <a:pt x="49" y="3"/>
                      <a:pt x="49" y="3"/>
                      <a:pt x="49" y="3"/>
                    </a:cubicBezTo>
                    <a:cubicBezTo>
                      <a:pt x="49" y="2"/>
                      <a:pt x="49" y="1"/>
                      <a:pt x="48" y="1"/>
                    </a:cubicBezTo>
                    <a:cubicBezTo>
                      <a:pt x="47" y="0"/>
                      <a:pt x="46" y="0"/>
                      <a:pt x="45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</p:grpSp>
      </p:grpSp>
      <p:sp>
        <p:nvSpPr>
          <p:cNvPr hidden="1" id="436" name="MH_Other_375"/>
          <p:cNvSpPr/>
          <p:nvPr>
            <p:custDataLst>
              <p:tags r:id="rId3"/>
            </p:custDataLst>
          </p:nvPr>
        </p:nvSpPr>
        <p:spPr bwMode="auto">
          <a:xfrm flipV="1" rot="5400000">
            <a:off x="6943121" y="3343177"/>
            <a:ext cx="418116" cy="242697"/>
          </a:xfrm>
          <a:custGeom>
            <a:gdLst>
              <a:gd fmla="*/ 0 w 230" name="T0"/>
              <a:gd fmla="*/ 2 h 131" name="T1"/>
              <a:gd fmla="*/ 1 w 230" name="T2"/>
              <a:gd fmla="*/ 131 h 131" name="T3"/>
              <a:gd fmla="*/ 66 w 230" name="T4"/>
              <a:gd fmla="*/ 131 h 131" name="T5"/>
              <a:gd fmla="*/ 66 w 230" name="T6"/>
              <a:gd fmla="*/ 130 h 131" name="T7"/>
              <a:gd fmla="*/ 64 w 230" name="T8"/>
              <a:gd fmla="*/ 112 h 131" name="T9"/>
              <a:gd fmla="*/ 80 w 230" name="T10"/>
              <a:gd fmla="*/ 121 h 131" name="T11"/>
              <a:gd fmla="*/ 84 w 230" name="T12"/>
              <a:gd fmla="*/ 130 h 131" name="T13"/>
              <a:gd fmla="*/ 151 w 230" name="T14"/>
              <a:gd fmla="*/ 130 h 131" name="T15"/>
              <a:gd fmla="*/ 154 w 230" name="T16"/>
              <a:gd fmla="*/ 123 h 131" name="T17"/>
              <a:gd fmla="*/ 170 w 230" name="T18"/>
              <a:gd fmla="*/ 114 h 131" name="T19"/>
              <a:gd fmla="*/ 169 w 230" name="T20"/>
              <a:gd fmla="*/ 130 h 131" name="T21"/>
              <a:gd fmla="*/ 230 w 230" name="T22"/>
              <a:gd fmla="*/ 129 h 131" name="T23"/>
              <a:gd fmla="*/ 229 w 230" name="T24"/>
              <a:gd fmla="*/ 0 h 131" name="T25"/>
              <a:gd fmla="*/ 0 w 230" name="T26"/>
              <a:gd fmla="*/ 2 h 131" name="T2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b="b" l="0" r="r" t="0"/>
            <a:pathLst>
              <a:path h="131" w="230">
                <a:moveTo>
                  <a:pt x="0" y="2"/>
                </a:moveTo>
                <a:cubicBezTo>
                  <a:pt x="1" y="131"/>
                  <a:pt x="1" y="131"/>
                  <a:pt x="1" y="131"/>
                </a:cubicBezTo>
                <a:cubicBezTo>
                  <a:pt x="66" y="131"/>
                  <a:pt x="66" y="131"/>
                  <a:pt x="66" y="131"/>
                </a:cubicBezTo>
                <a:cubicBezTo>
                  <a:pt x="66" y="130"/>
                  <a:pt x="66" y="130"/>
                  <a:pt x="66" y="130"/>
                </a:cubicBezTo>
                <a:cubicBezTo>
                  <a:pt x="61" y="122"/>
                  <a:pt x="60" y="114"/>
                  <a:pt x="64" y="112"/>
                </a:cubicBezTo>
                <a:cubicBezTo>
                  <a:pt x="68" y="109"/>
                  <a:pt x="75" y="113"/>
                  <a:pt x="80" y="121"/>
                </a:cubicBezTo>
                <a:cubicBezTo>
                  <a:pt x="82" y="124"/>
                  <a:pt x="83" y="127"/>
                  <a:pt x="84" y="130"/>
                </a:cubicBezTo>
                <a:cubicBezTo>
                  <a:pt x="151" y="130"/>
                  <a:pt x="151" y="130"/>
                  <a:pt x="151" y="130"/>
                </a:cubicBezTo>
                <a:cubicBezTo>
                  <a:pt x="151" y="128"/>
                  <a:pt x="152" y="125"/>
                  <a:pt x="154" y="123"/>
                </a:cubicBezTo>
                <a:cubicBezTo>
                  <a:pt x="159" y="115"/>
                  <a:pt x="166" y="111"/>
                  <a:pt x="170" y="114"/>
                </a:cubicBezTo>
                <a:cubicBezTo>
                  <a:pt x="173" y="116"/>
                  <a:pt x="173" y="123"/>
                  <a:pt x="169" y="130"/>
                </a:cubicBezTo>
                <a:cubicBezTo>
                  <a:pt x="230" y="129"/>
                  <a:pt x="230" y="129"/>
                  <a:pt x="230" y="129"/>
                </a:cubicBezTo>
                <a:cubicBezTo>
                  <a:pt x="229" y="0"/>
                  <a:pt x="229" y="0"/>
                  <a:pt x="229" y="0"/>
                </a:cubicBezTo>
                <a:lnTo>
                  <a:pt x="0" y="2"/>
                </a:lnTo>
                <a:close/>
              </a:path>
            </a:pathLst>
          </a:custGeom>
          <a:gradFill flip="none" rotWithShape="1">
            <a:gsLst>
              <a:gs pos="0">
                <a:sysClr lastClr="000000" val="windowText">
                  <a:lumMod val="50000"/>
                  <a:lumOff val="50000"/>
                </a:sysClr>
              </a:gs>
              <a:gs pos="16000">
                <a:sysClr lastClr="000000" val="windowText"/>
              </a:gs>
            </a:gsLst>
            <a:lin ang="16200000" scaled="1"/>
          </a:gradFill>
          <a:ln>
            <a:noFill/>
          </a:ln>
        </p:spPr>
        <p:txBody>
          <a:bodyPr bIns="34290" lIns="68580" rIns="68580" tIns="34290"/>
          <a:lstStyle/>
          <a:p>
            <a:pPr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altLang="en-US" kern="0" lang="zh-CN">
              <a:solidFill>
                <a:prstClr val="black"/>
              </a:solidFill>
              <a:latin typeface="+mn-lt"/>
              <a:ea typeface="+mn-ea"/>
            </a:endParaRPr>
          </a:p>
        </p:txBody>
      </p:sp>
      <p:cxnSp>
        <p:nvCxnSpPr>
          <p:cNvPr id="458" name="MH_Other_1"/>
          <p:cNvCxnSpPr/>
          <p:nvPr>
            <p:custDataLst>
              <p:tags r:id="rId4"/>
            </p:custDataLst>
          </p:nvPr>
        </p:nvCxnSpPr>
        <p:spPr>
          <a:xfrm flipH="1">
            <a:off x="5354787" y="1308813"/>
            <a:ext cx="0" cy="4690930"/>
          </a:xfrm>
          <a:prstGeom prst="line">
            <a:avLst/>
          </a:prstGeom>
          <a:ln w="12700">
            <a:solidFill>
              <a:srgbClr val="C0C0C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59" name="组合 458"/>
          <p:cNvGrpSpPr/>
          <p:nvPr/>
        </p:nvGrpSpPr>
        <p:grpSpPr>
          <a:xfrm>
            <a:off x="4889304" y="1675134"/>
            <a:ext cx="938186" cy="938186"/>
            <a:chOff x="3820856" y="1419622"/>
            <a:chExt cx="648000" cy="648000"/>
          </a:xfrm>
        </p:grpSpPr>
        <p:sp>
          <p:nvSpPr>
            <p:cNvPr id="460" name="MH_Other_3"/>
            <p:cNvSpPr/>
            <p:nvPr>
              <p:custDataLst>
                <p:tags r:id="rId5"/>
              </p:custDataLst>
            </p:nvPr>
          </p:nvSpPr>
          <p:spPr>
            <a:xfrm>
              <a:off x="3820856" y="1419622"/>
              <a:ext cx="648000" cy="648000"/>
            </a:xfrm>
            <a:prstGeom prst="ellipse">
              <a:avLst/>
            </a:prstGeom>
            <a:gradFill flip="none" rotWithShape="1">
              <a:gsLst>
                <a:gs pos="100000">
                  <a:schemeClr val="bg1"/>
                </a:gs>
                <a:gs pos="0">
                  <a:srgbClr val="E0E0E0"/>
                </a:gs>
              </a:gsLst>
              <a:lin ang="8100000" scaled="0"/>
            </a:gradFill>
            <a:ln w="22225">
              <a:gradFill>
                <a:gsLst>
                  <a:gs pos="100000">
                    <a:schemeClr val="bg1">
                      <a:lumMod val="85000"/>
                    </a:schemeClr>
                  </a:gs>
                  <a:gs pos="0">
                    <a:schemeClr val="bg1"/>
                  </a:gs>
                </a:gsLst>
                <a:lin ang="8100000" scaled="0"/>
              </a:gradFill>
            </a:ln>
            <a:effectLst>
              <a:outerShdw algn="tr" blurRad="279400" dir="8100000" dist="254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461" name="MH_Other_4"/>
            <p:cNvSpPr/>
            <p:nvPr>
              <p:custDataLst>
                <p:tags r:id="rId6"/>
              </p:custDataLst>
            </p:nvPr>
          </p:nvSpPr>
          <p:spPr>
            <a:xfrm>
              <a:off x="3946582" y="1555165"/>
              <a:ext cx="398769" cy="398769"/>
            </a:xfrm>
            <a:prstGeom prst="ellipse">
              <a:avLst/>
            </a:prstGeom>
            <a:solidFill>
              <a:srgbClr val="0297F0"/>
            </a:solidFill>
            <a:ln>
              <a:noFill/>
            </a:ln>
            <a:effectLst>
              <a:innerShdw blurRad="63500" dir="18900000" dist="50800">
                <a:prstClr val="black">
                  <a:alpha val="3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bIns="0" lIns="0" rIns="0" tIns="0" wrap="none"/>
            <a:lstStyle/>
            <a:p>
              <a:pPr algn="ctr"/>
              <a:r>
                <a:rPr altLang="zh-CN" b="1" lang="en-US" sz="2400">
                  <a:ea charset="-122" panose="020b0503020204020204" pitchFamily="34" typeface="微软雅黑"/>
                </a:rPr>
                <a:t>01</a:t>
              </a:r>
            </a:p>
          </p:txBody>
        </p:sp>
      </p:grpSp>
      <p:grpSp>
        <p:nvGrpSpPr>
          <p:cNvPr id="462" name="组合 461"/>
          <p:cNvGrpSpPr/>
          <p:nvPr/>
        </p:nvGrpSpPr>
        <p:grpSpPr>
          <a:xfrm>
            <a:off x="4889304" y="3191933"/>
            <a:ext cx="938186" cy="938186"/>
            <a:chOff x="3820856" y="2583671"/>
            <a:chExt cx="648000" cy="648000"/>
          </a:xfrm>
        </p:grpSpPr>
        <p:sp>
          <p:nvSpPr>
            <p:cNvPr id="463" name="MH_Other_5"/>
            <p:cNvSpPr/>
            <p:nvPr>
              <p:custDataLst>
                <p:tags r:id="rId7"/>
              </p:custDataLst>
            </p:nvPr>
          </p:nvSpPr>
          <p:spPr>
            <a:xfrm>
              <a:off x="3820856" y="2583671"/>
              <a:ext cx="648000" cy="648000"/>
            </a:xfrm>
            <a:prstGeom prst="ellipse">
              <a:avLst/>
            </a:prstGeom>
            <a:gradFill flip="none" rotWithShape="1">
              <a:gsLst>
                <a:gs pos="100000">
                  <a:schemeClr val="bg1"/>
                </a:gs>
                <a:gs pos="0">
                  <a:srgbClr val="E0E0E0"/>
                </a:gs>
              </a:gsLst>
              <a:lin ang="8100000" scaled="0"/>
            </a:gradFill>
            <a:ln w="22225">
              <a:gradFill>
                <a:gsLst>
                  <a:gs pos="100000">
                    <a:schemeClr val="bg1">
                      <a:lumMod val="85000"/>
                    </a:schemeClr>
                  </a:gs>
                  <a:gs pos="0">
                    <a:schemeClr val="bg1"/>
                  </a:gs>
                </a:gsLst>
                <a:lin ang="8100000" scaled="0"/>
              </a:gradFill>
            </a:ln>
            <a:effectLst>
              <a:outerShdw algn="tr" blurRad="279400" dir="8100000" dist="254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464" name="MH_Other_6"/>
            <p:cNvSpPr/>
            <p:nvPr>
              <p:custDataLst>
                <p:tags r:id="rId8"/>
              </p:custDataLst>
            </p:nvPr>
          </p:nvSpPr>
          <p:spPr>
            <a:xfrm>
              <a:off x="3946582" y="2708133"/>
              <a:ext cx="398769" cy="398769"/>
            </a:xfrm>
            <a:prstGeom prst="ellipse">
              <a:avLst/>
            </a:prstGeom>
            <a:solidFill>
              <a:srgbClr val="0297F0"/>
            </a:solidFill>
            <a:ln>
              <a:noFill/>
            </a:ln>
            <a:effectLst>
              <a:innerShdw blurRad="63500" dir="18900000" dist="50800">
                <a:prstClr val="black">
                  <a:alpha val="3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bIns="0" lIns="0" rIns="0" tIns="0" wrap="none"/>
            <a:lstStyle/>
            <a:p>
              <a:pPr algn="ctr"/>
              <a:r>
                <a:rPr altLang="zh-CN" b="1" lang="en-US" sz="2400">
                  <a:ea charset="-122" panose="020b0503020204020204" pitchFamily="34" typeface="微软雅黑"/>
                </a:rPr>
                <a:t>02</a:t>
              </a:r>
            </a:p>
          </p:txBody>
        </p:sp>
      </p:grpSp>
      <p:grpSp>
        <p:nvGrpSpPr>
          <p:cNvPr id="465" name="组合 464"/>
          <p:cNvGrpSpPr/>
          <p:nvPr/>
        </p:nvGrpSpPr>
        <p:grpSpPr>
          <a:xfrm>
            <a:off x="4889304" y="4708733"/>
            <a:ext cx="938186" cy="938186"/>
            <a:chOff x="3820856" y="3747721"/>
            <a:chExt cx="648000" cy="648000"/>
          </a:xfrm>
        </p:grpSpPr>
        <p:sp>
          <p:nvSpPr>
            <p:cNvPr id="466" name="MH_Other_7"/>
            <p:cNvSpPr/>
            <p:nvPr>
              <p:custDataLst>
                <p:tags r:id="rId9"/>
              </p:custDataLst>
            </p:nvPr>
          </p:nvSpPr>
          <p:spPr>
            <a:xfrm>
              <a:off x="3820856" y="3747721"/>
              <a:ext cx="648000" cy="648000"/>
            </a:xfrm>
            <a:prstGeom prst="ellipse">
              <a:avLst/>
            </a:prstGeom>
            <a:gradFill flip="none" rotWithShape="1">
              <a:gsLst>
                <a:gs pos="100000">
                  <a:schemeClr val="bg1"/>
                </a:gs>
                <a:gs pos="0">
                  <a:srgbClr val="E0E0E0"/>
                </a:gs>
              </a:gsLst>
              <a:lin ang="8100000" scaled="0"/>
            </a:gradFill>
            <a:ln w="22225">
              <a:gradFill>
                <a:gsLst>
                  <a:gs pos="100000">
                    <a:schemeClr val="bg1">
                      <a:lumMod val="85000"/>
                    </a:schemeClr>
                  </a:gs>
                  <a:gs pos="0">
                    <a:schemeClr val="bg1"/>
                  </a:gs>
                </a:gsLst>
                <a:lin ang="8100000" scaled="0"/>
              </a:gradFill>
            </a:ln>
            <a:effectLst>
              <a:outerShdw algn="tr" blurRad="279400" dir="8100000" dist="254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467" name="MH_Other_8"/>
            <p:cNvSpPr/>
            <p:nvPr>
              <p:custDataLst>
                <p:tags r:id="rId10"/>
              </p:custDataLst>
            </p:nvPr>
          </p:nvSpPr>
          <p:spPr>
            <a:xfrm>
              <a:off x="3946582" y="3872184"/>
              <a:ext cx="398769" cy="398769"/>
            </a:xfrm>
            <a:prstGeom prst="ellipse">
              <a:avLst/>
            </a:prstGeom>
            <a:solidFill>
              <a:srgbClr val="0297F0"/>
            </a:solidFill>
            <a:ln>
              <a:noFill/>
            </a:ln>
            <a:effectLst>
              <a:innerShdw blurRad="63500" dir="18900000" dist="50800">
                <a:prstClr val="black">
                  <a:alpha val="3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bIns="0" lIns="0" rIns="0" tIns="0" wrap="none"/>
            <a:lstStyle/>
            <a:p>
              <a:pPr algn="ctr"/>
              <a:r>
                <a:rPr altLang="zh-CN" b="1" lang="en-US" sz="2400">
                  <a:solidFill>
                    <a:schemeClr val="bg1"/>
                  </a:solidFill>
                  <a:ea charset="-122" panose="020b0503020204020204" pitchFamily="34" typeface="微软雅黑"/>
                </a:rPr>
                <a:t>03</a:t>
              </a:r>
            </a:p>
          </p:txBody>
        </p:sp>
      </p:grpSp>
      <p:grpSp>
        <p:nvGrpSpPr>
          <p:cNvPr id="7" name="组合 6"/>
          <p:cNvGrpSpPr/>
          <p:nvPr/>
        </p:nvGrpSpPr>
        <p:grpSpPr>
          <a:xfrm>
            <a:off x="1560729" y="2367715"/>
            <a:ext cx="2580012" cy="2580012"/>
            <a:chOff x="1624897" y="2351673"/>
            <a:chExt cx="2580012" cy="2580012"/>
          </a:xfrm>
        </p:grpSpPr>
        <p:sp>
          <p:nvSpPr>
            <p:cNvPr id="474" name="MH_Other_2"/>
            <p:cNvSpPr/>
            <p:nvPr>
              <p:custDataLst>
                <p:tags r:id="rId11"/>
              </p:custDataLst>
            </p:nvPr>
          </p:nvSpPr>
          <p:spPr>
            <a:xfrm>
              <a:off x="1624897" y="2351673"/>
              <a:ext cx="2580012" cy="2580012"/>
            </a:xfrm>
            <a:prstGeom prst="ellipse">
              <a:avLst/>
            </a:prstGeom>
            <a:gradFill flip="none" rotWithShape="1">
              <a:gsLst>
                <a:gs pos="100000">
                  <a:schemeClr val="bg1"/>
                </a:gs>
                <a:gs pos="0">
                  <a:srgbClr val="E0E0E0"/>
                </a:gs>
              </a:gsLst>
              <a:lin ang="8100000" scaled="0"/>
            </a:gradFill>
            <a:ln w="63500">
              <a:gradFill>
                <a:gsLst>
                  <a:gs pos="100000">
                    <a:schemeClr val="bg1">
                      <a:lumMod val="85000"/>
                    </a:schemeClr>
                  </a:gs>
                  <a:gs pos="0">
                    <a:schemeClr val="bg1"/>
                  </a:gs>
                </a:gsLst>
                <a:lin ang="8100000" scaled="0"/>
              </a:gradFill>
            </a:ln>
            <a:effectLst>
              <a:outerShdw algn="tr" blurRad="279400" dir="8100000" dist="254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475" name="MH_Title_1"/>
            <p:cNvSpPr/>
            <p:nvPr>
              <p:custDataLst>
                <p:tags r:id="rId12"/>
              </p:custDataLst>
            </p:nvPr>
          </p:nvSpPr>
          <p:spPr>
            <a:xfrm>
              <a:off x="1882489" y="2606444"/>
              <a:ext cx="2057122" cy="2055263"/>
            </a:xfrm>
            <a:prstGeom prst="ellipse">
              <a:avLst/>
            </a:prstGeom>
            <a:blipFill>
              <a:blip r:embed="rId13"/>
              <a:stretch>
                <a:fillRect/>
              </a:stretch>
            </a:blipFill>
            <a:ln>
              <a:noFill/>
            </a:ln>
            <a:effectLst>
              <a:innerShdw dir="13500000" dist="76200">
                <a:prstClr val="black">
                  <a:alpha val="12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bIns="0" lIns="0" rIns="0" tIns="0"/>
            <a:lstStyle/>
            <a:p>
              <a:pPr algn="ctr"/>
              <a:endParaRPr altLang="zh-CN" lang="en-US" sz="2400">
                <a:latin charset="0" panose="020f0502020204030204" pitchFamily="34" typeface="Calibri"/>
                <a:ea charset="-122" panose="020b0503020204020204" pitchFamily="34" typeface="微软雅黑"/>
              </a:endParaRPr>
            </a:p>
          </p:txBody>
        </p:sp>
      </p:grpSp>
      <p:sp>
        <p:nvSpPr>
          <p:cNvPr id="476" name="MH_Text_1"/>
          <p:cNvSpPr/>
          <p:nvPr>
            <p:custDataLst>
              <p:tags r:id="rId14"/>
            </p:custDataLst>
          </p:nvPr>
        </p:nvSpPr>
        <p:spPr>
          <a:xfrm>
            <a:off x="6413206" y="1635245"/>
            <a:ext cx="2090757" cy="3568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 bIns="0" lIns="119989" rIns="119989" rtlCol="0" tIns="0" wrap="square">
            <a:noAutofit/>
          </a:bodyPr>
          <a:lstStyle/>
          <a:p>
            <a:pPr indent="-285750" marL="285750">
              <a:lnSpc>
                <a:spcPct val="120000"/>
              </a:lnSpc>
              <a:buClr>
                <a:schemeClr val="accent1"/>
              </a:buClr>
              <a:buFont charset="2" panose="05000000000000000000" pitchFamily="2" typeface="Wingdings"/>
              <a:buChar char="n"/>
            </a:pPr>
            <a:r>
              <a:rPr altLang="en-US" lang="zh-CN" sz="2000">
                <a:solidFill>
                  <a:srgbClr val="666666"/>
                </a:solid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typeface="+mn-lt"/>
              </a:rPr>
              <a:t>点击输入标题</a:t>
            </a:r>
          </a:p>
        </p:txBody>
      </p:sp>
      <p:sp>
        <p:nvSpPr>
          <p:cNvPr id="477" name="MH_Text_1"/>
          <p:cNvSpPr/>
          <p:nvPr>
            <p:custDataLst>
              <p:tags r:id="rId15"/>
            </p:custDataLst>
          </p:nvPr>
        </p:nvSpPr>
        <p:spPr>
          <a:xfrm>
            <a:off x="6413206" y="2060378"/>
            <a:ext cx="4575637" cy="689638"/>
          </a:xfrm>
          <a:prstGeom prst="rect">
            <a:avLst/>
          </a:prstGeom>
          <a:noFill/>
          <a:ln w="9525">
            <a:noFill/>
            <a:miter lim="800000"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</a:extLst>
        </p:spPr>
        <p:txBody>
          <a:bodyPr>
            <a:noAutofit/>
          </a:bodyPr>
          <a:lstStyle/>
          <a:p>
            <a:pPr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altLang="en-US" lang="zh-CN" sz="160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rgbClr val="808080"/>
                  </a:solidFill>
                </a:u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typeface="+mn-lt"/>
              </a:rPr>
              <a:t>点击此处添加文本信息，点击此处添加文本信息</a:t>
            </a:r>
          </a:p>
          <a:p>
            <a:pPr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altLang="en-US" lang="zh-CN" sz="160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rgbClr val="808080"/>
                  </a:solidFill>
                </a:u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typeface="+mn-lt"/>
              </a:rPr>
              <a:t>点击此处添加文本信息，点击此处添加文本信息</a:t>
            </a:r>
          </a:p>
        </p:txBody>
      </p:sp>
      <p:sp>
        <p:nvSpPr>
          <p:cNvPr id="478" name="MH_Text_1"/>
          <p:cNvSpPr/>
          <p:nvPr>
            <p:custDataLst>
              <p:tags r:id="rId16"/>
            </p:custDataLst>
          </p:nvPr>
        </p:nvSpPr>
        <p:spPr>
          <a:xfrm>
            <a:off x="6413206" y="3179524"/>
            <a:ext cx="2090757" cy="3568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 bIns="0" lIns="119989" rIns="119989" rtlCol="0" tIns="0" wrap="square">
            <a:noAutofit/>
          </a:bodyPr>
          <a:lstStyle/>
          <a:p>
            <a:pPr indent="-285750" marL="285750">
              <a:lnSpc>
                <a:spcPct val="120000"/>
              </a:lnSpc>
              <a:buClr>
                <a:schemeClr val="accent1"/>
              </a:buClr>
              <a:buFont charset="2" panose="05000000000000000000" pitchFamily="2" typeface="Wingdings"/>
              <a:buChar char="n"/>
            </a:pPr>
            <a:r>
              <a:rPr altLang="en-US" lang="zh-CN" sz="2000">
                <a:solidFill>
                  <a:srgbClr val="666666"/>
                </a:solid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typeface="+mn-lt"/>
              </a:rPr>
              <a:t>点击输入标题</a:t>
            </a:r>
          </a:p>
        </p:txBody>
      </p:sp>
      <p:sp>
        <p:nvSpPr>
          <p:cNvPr id="479" name="MH_Text_1"/>
          <p:cNvSpPr/>
          <p:nvPr>
            <p:custDataLst>
              <p:tags r:id="rId17"/>
            </p:custDataLst>
          </p:nvPr>
        </p:nvSpPr>
        <p:spPr>
          <a:xfrm>
            <a:off x="6413206" y="3604657"/>
            <a:ext cx="4575637" cy="689638"/>
          </a:xfrm>
          <a:prstGeom prst="rect">
            <a:avLst/>
          </a:prstGeom>
          <a:noFill/>
          <a:ln w="9525">
            <a:noFill/>
            <a:miter lim="800000"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</a:extLst>
        </p:spPr>
        <p:txBody>
          <a:bodyPr>
            <a:noAutofit/>
          </a:bodyPr>
          <a:lstStyle/>
          <a:p>
            <a:pPr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altLang="en-US" lang="zh-CN" sz="160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rgbClr val="808080"/>
                  </a:solidFill>
                </a:u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typeface="+mn-lt"/>
              </a:rPr>
              <a:t>点击此处添加文本信息，点击此处添加文本信息</a:t>
            </a:r>
          </a:p>
          <a:p>
            <a:pPr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altLang="en-US" lang="zh-CN" sz="160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rgbClr val="808080"/>
                  </a:solidFill>
                </a:u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typeface="+mn-lt"/>
              </a:rPr>
              <a:t>点击此处添加文本信息，点击此处添加文本信息</a:t>
            </a:r>
          </a:p>
        </p:txBody>
      </p:sp>
      <p:sp>
        <p:nvSpPr>
          <p:cNvPr id="480" name="MH_Text_1"/>
          <p:cNvSpPr/>
          <p:nvPr>
            <p:custDataLst>
              <p:tags r:id="rId18"/>
            </p:custDataLst>
          </p:nvPr>
        </p:nvSpPr>
        <p:spPr>
          <a:xfrm>
            <a:off x="6413206" y="4696326"/>
            <a:ext cx="2090757" cy="3568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 bIns="0" lIns="119989" rIns="119989" rtlCol="0" tIns="0" wrap="square">
            <a:noAutofit/>
          </a:bodyPr>
          <a:lstStyle/>
          <a:p>
            <a:pPr indent="-285750" marL="285750">
              <a:lnSpc>
                <a:spcPct val="120000"/>
              </a:lnSpc>
              <a:buClr>
                <a:schemeClr val="accent1"/>
              </a:buClr>
              <a:buFont charset="2" panose="05000000000000000000" pitchFamily="2" typeface="Wingdings"/>
              <a:buChar char="n"/>
            </a:pPr>
            <a:r>
              <a:rPr altLang="en-US" lang="zh-CN" sz="2000">
                <a:solidFill>
                  <a:srgbClr val="666666"/>
                </a:solid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typeface="+mn-lt"/>
              </a:rPr>
              <a:t>点击输入标题</a:t>
            </a:r>
          </a:p>
        </p:txBody>
      </p:sp>
      <p:sp>
        <p:nvSpPr>
          <p:cNvPr id="481" name="MH_Text_1"/>
          <p:cNvSpPr/>
          <p:nvPr>
            <p:custDataLst>
              <p:tags r:id="rId19"/>
            </p:custDataLst>
          </p:nvPr>
        </p:nvSpPr>
        <p:spPr>
          <a:xfrm>
            <a:off x="6413206" y="5121459"/>
            <a:ext cx="4575637" cy="689638"/>
          </a:xfrm>
          <a:prstGeom prst="rect">
            <a:avLst/>
          </a:prstGeom>
          <a:noFill/>
          <a:ln w="9525">
            <a:noFill/>
            <a:miter lim="800000"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</a:extLst>
        </p:spPr>
        <p:txBody>
          <a:bodyPr>
            <a:noAutofit/>
          </a:bodyPr>
          <a:lstStyle/>
          <a:p>
            <a:pPr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altLang="en-US" lang="zh-CN" sz="160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rgbClr val="808080"/>
                  </a:solidFill>
                </a:u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typeface="+mn-lt"/>
              </a:rPr>
              <a:t>点击此处添加文本信息，点击此处添加文本信息</a:t>
            </a:r>
          </a:p>
          <a:p>
            <a:pPr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altLang="en-US" lang="zh-CN" sz="160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rgbClr val="808080"/>
                  </a:solidFill>
                </a:u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typeface="+mn-lt"/>
              </a:rPr>
              <a:t>点击此处添加文本信息，点击此处添加文本信息</a:t>
            </a:r>
          </a:p>
        </p:txBody>
      </p:sp>
    </p:spTree>
    <p:extLst>
      <p:ext uri="{BB962C8B-B14F-4D97-AF65-F5344CB8AC3E}">
        <p14:creationId val="1816899586"/>
      </p:ext>
    </p:extLst>
  </p:cSld>
  <p:clrMapOvr>
    <a:masterClrMapping/>
  </p:clrMapOvr>
  <mc:AlternateContent>
    <mc:Choice Requires="p14">
      <p:transition p14:dur="1200" spd="slow">
        <p14:prism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17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10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2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4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5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6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8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9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0" nodeType="clickPar">
                      <p:stCondLst>
                        <p:cond delay="indefinite"/>
                        <p:cond delay="0" evt="onBegin">
                          <p:tn val="19"/>
                        </p:cond>
                      </p:stCondLst>
                      <p:childTnLst>
                        <p:par>
                          <p:cTn fill="hold" id="21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22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4"/>
                                        <p:tgtEl>
                                          <p:spTgt spid="4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5"/>
                                        <p:tgtEl>
                                          <p:spTgt spid="4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6"/>
                                        <p:tgtEl>
                                          <p:spTgt spid="4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7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28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30"/>
                                        <p:tgtEl>
                                          <p:spTgt spid="4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31"/>
                                        <p:tgtEl>
                                          <p:spTgt spid="4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2"/>
                                        <p:tgtEl>
                                          <p:spTgt spid="4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3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34" nodeType="afterEffect" presetClass="entr" presetID="2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edge" transition="in">
                                      <p:cBhvr>
                                        <p:cTn dur="2000" id="36"/>
                                        <p:tgtEl>
                                          <p:spTgt spid="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7" nodeType="clickPar">
                      <p:stCondLst>
                        <p:cond delay="indefinite"/>
                        <p:cond delay="0" evt="onBegin">
                          <p:tn val="36"/>
                        </p:cond>
                      </p:stCondLst>
                      <p:childTnLst>
                        <p:par>
                          <p:cTn fill="hold" id="38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39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41"/>
                                        <p:tgtEl>
                                          <p:spTgt spid="4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42"/>
                                        <p:tgtEl>
                                          <p:spTgt spid="4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43"/>
                                        <p:tgtEl>
                                          <p:spTgt spid="4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4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45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47"/>
                                        <p:tgtEl>
                                          <p:spTgt spid="4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48"/>
                                        <p:tgtEl>
                                          <p:spTgt spid="4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49"/>
                                        <p:tgtEl>
                                          <p:spTgt spid="4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0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51" nodeType="afterEffect" presetClass="entr" presetID="2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edge" transition="in">
                                      <p:cBhvr>
                                        <p:cTn dur="2000" id="53"/>
                                        <p:tgtEl>
                                          <p:spTgt spid="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54" nodeType="clickPar">
                      <p:stCondLst>
                        <p:cond delay="indefinite"/>
                        <p:cond delay="0" evt="onBegin">
                          <p:tn val="53"/>
                        </p:cond>
                      </p:stCondLst>
                      <p:childTnLst>
                        <p:par>
                          <p:cTn fill="hold" id="55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6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58"/>
                                        <p:tgtEl>
                                          <p:spTgt spid="4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59"/>
                                        <p:tgtEl>
                                          <p:spTgt spid="4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60"/>
                                        <p:tgtEl>
                                          <p:spTgt spid="4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1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62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64"/>
                                        <p:tgtEl>
                                          <p:spTgt spid="4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65"/>
                                        <p:tgtEl>
                                          <p:spTgt spid="4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66"/>
                                        <p:tgtEl>
                                          <p:spTgt spid="4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7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68" nodeType="afterEffect" presetClass="entr" presetID="2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edge" transition="in">
                                      <p:cBhvr>
                                        <p:cTn dur="2000" id="70"/>
                                        <p:tgtEl>
                                          <p:spTgt spid="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"/>
      <p:bldP grpId="0" spid="476"/>
      <p:bldP grpId="0" spid="477"/>
      <p:bldP grpId="0" spid="478"/>
      <p:bldP grpId="0" spid="479"/>
      <p:bldP grpId="0" spid="480"/>
      <p:bldP grpId="0" spid="481"/>
    </p:bldLst>
  </p:timing>
</p:sld>
</file>

<file path=ppt/slides/slide2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"/>
          <p:cNvSpPr txBox="1"/>
          <p:nvPr/>
        </p:nvSpPr>
        <p:spPr>
          <a:xfrm>
            <a:off x="4746588" y="3265224"/>
            <a:ext cx="2698824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z="4800">
                <a:solidFill>
                  <a:srgbClr val="0297F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谢谢聆听</a:t>
            </a:r>
          </a:p>
        </p:txBody>
      </p:sp>
      <p:grpSp>
        <p:nvGrpSpPr>
          <p:cNvPr id="7" name="组合 6"/>
          <p:cNvGrpSpPr/>
          <p:nvPr/>
        </p:nvGrpSpPr>
        <p:grpSpPr>
          <a:xfrm>
            <a:off x="3496821" y="1755512"/>
            <a:ext cx="1290650" cy="1290650"/>
            <a:chOff x="3496821" y="1755512"/>
            <a:chExt cx="1290650" cy="1290650"/>
          </a:xfrm>
        </p:grpSpPr>
        <p:grpSp>
          <p:nvGrpSpPr>
            <p:cNvPr id="3" name="组合 2"/>
            <p:cNvGrpSpPr/>
            <p:nvPr/>
          </p:nvGrpSpPr>
          <p:grpSpPr>
            <a:xfrm>
              <a:off x="3496821" y="1755512"/>
              <a:ext cx="1290650" cy="1290650"/>
              <a:chOff x="4583038" y="1033291"/>
              <a:chExt cx="2838736" cy="2838736"/>
            </a:xfrm>
          </p:grpSpPr>
          <p:sp>
            <p:nvSpPr>
              <p:cNvPr id="4" name="椭圆 3"/>
              <p:cNvSpPr/>
              <p:nvPr/>
            </p:nvSpPr>
            <p:spPr>
              <a:xfrm>
                <a:off x="4583038" y="1033291"/>
                <a:ext cx="2838736" cy="2838736"/>
              </a:xfrm>
              <a:prstGeom prst="ellipse">
                <a:avLst/>
              </a:prstGeom>
              <a:gradFill rotWithShape="1">
                <a:gsLst>
                  <a:gs pos="63000">
                    <a:srgbClr val="ECECEC"/>
                  </a:gs>
                  <a:gs pos="100000">
                    <a:srgbClr val="F7F7F7"/>
                  </a:gs>
                  <a:gs pos="0">
                    <a:srgbClr val="E2E2E2"/>
                  </a:gs>
                </a:gsLst>
                <a:lin ang="4200000" scaled="0"/>
              </a:gradFill>
              <a:ln w="31750">
                <a:gradFill>
                  <a:gsLst>
                    <a:gs pos="0">
                      <a:schemeClr val="bg1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4200000" scaled="0"/>
                </a:gradFill>
              </a:ln>
              <a:effectLst>
                <a:outerShdw algn="ctr" blurRad="177800" dir="4200000" dist="127000" rotWithShape="0" sx="101000" sy="101000">
                  <a:schemeClr val="tx1">
                    <a:lumMod val="90000"/>
                    <a:lumOff val="10000"/>
                    <a:alpha val="40000"/>
                  </a:schemeClr>
                </a:outerShdw>
              </a:effectLst>
            </p:spPr>
            <p:txBody>
              <a:bodyPr anchor="ctr" wrap="none"/>
              <a:lstStyle/>
              <a:p>
                <a:pPr latinLnBrk="1"/>
                <a:endParaRPr altLang="en-US" kumimoji="1" lang="zh-CN" sz="2400">
                  <a:solidFill>
                    <a:srgbClr val="000000"/>
                  </a:solidFill>
                  <a:latin charset="-127" typeface="굴림"/>
                  <a:ea charset="-127" typeface="굴림"/>
                </a:endParaRPr>
              </a:p>
            </p:txBody>
          </p:sp>
          <p:sp>
            <p:nvSpPr>
              <p:cNvPr id="5" name="椭圆 4"/>
              <p:cNvSpPr/>
              <p:nvPr/>
            </p:nvSpPr>
            <p:spPr>
              <a:xfrm>
                <a:off x="4900308" y="1350561"/>
                <a:ext cx="2204196" cy="2204196"/>
              </a:xfrm>
              <a:prstGeom prst="ellipse">
                <a:avLst/>
              </a:prstGeom>
              <a:solidFill>
                <a:srgbClr val="0297F0"/>
              </a:solidFill>
              <a:ln w="31750">
                <a:noFill/>
              </a:ln>
              <a:effectLst>
                <a:innerShdw blurRad="330200">
                  <a:prstClr val="black">
                    <a:alpha val="78000"/>
                  </a:prstClr>
                </a:innerShdw>
              </a:effectLst>
            </p:spPr>
            <p:txBody>
              <a:bodyPr anchor="ctr" wrap="none"/>
              <a:lstStyle/>
              <a:p>
                <a:pPr latinLnBrk="1"/>
                <a:endParaRPr altLang="en-US" kumimoji="1" lang="zh-CN" sz="2600">
                  <a:solidFill>
                    <a:srgbClr val="000000"/>
                  </a:solidFill>
                  <a:latin charset="-127" typeface="굴림"/>
                  <a:ea charset="-127" typeface="굴림"/>
                </a:endParaRPr>
              </a:p>
            </p:txBody>
          </p:sp>
        </p:grpSp>
        <p:sp>
          <p:nvSpPr>
            <p:cNvPr id="22" name="文本框 21"/>
            <p:cNvSpPr txBox="1"/>
            <p:nvPr/>
          </p:nvSpPr>
          <p:spPr>
            <a:xfrm>
              <a:off x="3779864" y="2046419"/>
              <a:ext cx="671550" cy="7010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 sz="40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述</a:t>
              </a:r>
            </a:p>
          </p:txBody>
        </p:sp>
      </p:grpSp>
      <p:grpSp>
        <p:nvGrpSpPr>
          <p:cNvPr id="9" name="组合 8"/>
          <p:cNvGrpSpPr/>
          <p:nvPr/>
        </p:nvGrpSpPr>
        <p:grpSpPr>
          <a:xfrm>
            <a:off x="4803110" y="1755512"/>
            <a:ext cx="1290650" cy="1290650"/>
            <a:chOff x="4803110" y="1755512"/>
            <a:chExt cx="1290650" cy="1290650"/>
          </a:xfrm>
        </p:grpSpPr>
        <p:grpSp>
          <p:nvGrpSpPr>
            <p:cNvPr id="25" name="组合 24"/>
            <p:cNvGrpSpPr/>
            <p:nvPr/>
          </p:nvGrpSpPr>
          <p:grpSpPr>
            <a:xfrm>
              <a:off x="4803110" y="1755512"/>
              <a:ext cx="1290650" cy="1290650"/>
              <a:chOff x="4583038" y="1033291"/>
              <a:chExt cx="2838736" cy="2838736"/>
            </a:xfrm>
          </p:grpSpPr>
          <p:sp>
            <p:nvSpPr>
              <p:cNvPr id="27" name="椭圆 26"/>
              <p:cNvSpPr/>
              <p:nvPr/>
            </p:nvSpPr>
            <p:spPr>
              <a:xfrm>
                <a:off x="4583038" y="1033291"/>
                <a:ext cx="2838736" cy="2838736"/>
              </a:xfrm>
              <a:prstGeom prst="ellipse">
                <a:avLst/>
              </a:prstGeom>
              <a:gradFill rotWithShape="1">
                <a:gsLst>
                  <a:gs pos="63000">
                    <a:srgbClr val="ECECEC"/>
                  </a:gs>
                  <a:gs pos="100000">
                    <a:srgbClr val="F7F7F7"/>
                  </a:gs>
                  <a:gs pos="0">
                    <a:srgbClr val="E2E2E2"/>
                  </a:gs>
                </a:gsLst>
                <a:lin ang="4200000" scaled="0"/>
              </a:gradFill>
              <a:ln w="31750">
                <a:gradFill>
                  <a:gsLst>
                    <a:gs pos="0">
                      <a:schemeClr val="bg1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4200000" scaled="0"/>
                </a:gradFill>
              </a:ln>
              <a:effectLst>
                <a:outerShdw algn="ctr" blurRad="177800" dir="4200000" dist="127000" rotWithShape="0" sx="101000" sy="101000">
                  <a:schemeClr val="tx1">
                    <a:lumMod val="90000"/>
                    <a:lumOff val="10000"/>
                    <a:alpha val="40000"/>
                  </a:schemeClr>
                </a:outerShdw>
              </a:effectLst>
            </p:spPr>
            <p:txBody>
              <a:bodyPr anchor="ctr" wrap="none"/>
              <a:lstStyle/>
              <a:p>
                <a:pPr latinLnBrk="1"/>
                <a:endParaRPr altLang="en-US" kumimoji="1" lang="zh-CN" sz="2400">
                  <a:solidFill>
                    <a:srgbClr val="000000"/>
                  </a:solidFill>
                  <a:latin charset="-127" typeface="굴림"/>
                  <a:ea charset="-127" typeface="굴림"/>
                </a:endParaRPr>
              </a:p>
            </p:txBody>
          </p:sp>
          <p:sp>
            <p:nvSpPr>
              <p:cNvPr id="28" name="椭圆 27"/>
              <p:cNvSpPr/>
              <p:nvPr/>
            </p:nvSpPr>
            <p:spPr>
              <a:xfrm>
                <a:off x="4900308" y="1350561"/>
                <a:ext cx="2204196" cy="2204196"/>
              </a:xfrm>
              <a:prstGeom prst="ellipse">
                <a:avLst/>
              </a:prstGeom>
              <a:solidFill>
                <a:srgbClr val="0297F0"/>
              </a:solidFill>
              <a:ln w="31750">
                <a:noFill/>
              </a:ln>
              <a:effectLst>
                <a:innerShdw blurRad="330200">
                  <a:prstClr val="black">
                    <a:alpha val="78000"/>
                  </a:prstClr>
                </a:innerShdw>
              </a:effectLst>
            </p:spPr>
            <p:txBody>
              <a:bodyPr anchor="ctr" wrap="none"/>
              <a:lstStyle/>
              <a:p>
                <a:pPr latinLnBrk="1"/>
                <a:endParaRPr altLang="en-US" kumimoji="1" lang="zh-CN" sz="2600">
                  <a:solidFill>
                    <a:srgbClr val="000000"/>
                  </a:solidFill>
                  <a:latin charset="-127" typeface="굴림"/>
                  <a:ea charset="-127" typeface="굴림"/>
                </a:endParaRPr>
              </a:p>
            </p:txBody>
          </p:sp>
        </p:grpSp>
        <p:sp>
          <p:nvSpPr>
            <p:cNvPr id="26" name="文本框 25"/>
            <p:cNvSpPr txBox="1"/>
            <p:nvPr/>
          </p:nvSpPr>
          <p:spPr>
            <a:xfrm>
              <a:off x="5086152" y="2046419"/>
              <a:ext cx="671550" cy="7010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 sz="40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职</a:t>
              </a:r>
            </a:p>
          </p:txBody>
        </p:sp>
      </p:grpSp>
      <p:grpSp>
        <p:nvGrpSpPr>
          <p:cNvPr id="10" name="组合 9"/>
          <p:cNvGrpSpPr/>
          <p:nvPr/>
        </p:nvGrpSpPr>
        <p:grpSpPr>
          <a:xfrm>
            <a:off x="6119447" y="1755512"/>
            <a:ext cx="1290650" cy="1290650"/>
            <a:chOff x="6119447" y="1755512"/>
            <a:chExt cx="1290650" cy="1290650"/>
          </a:xfrm>
        </p:grpSpPr>
        <p:grpSp>
          <p:nvGrpSpPr>
            <p:cNvPr id="30" name="组合 29"/>
            <p:cNvGrpSpPr/>
            <p:nvPr/>
          </p:nvGrpSpPr>
          <p:grpSpPr>
            <a:xfrm>
              <a:off x="6119447" y="1755512"/>
              <a:ext cx="1290650" cy="1290650"/>
              <a:chOff x="4583038" y="1033291"/>
              <a:chExt cx="2838736" cy="2838736"/>
            </a:xfrm>
          </p:grpSpPr>
          <p:sp>
            <p:nvSpPr>
              <p:cNvPr id="32" name="椭圆 31"/>
              <p:cNvSpPr/>
              <p:nvPr/>
            </p:nvSpPr>
            <p:spPr>
              <a:xfrm>
                <a:off x="4583038" y="1033291"/>
                <a:ext cx="2838736" cy="2838736"/>
              </a:xfrm>
              <a:prstGeom prst="ellipse">
                <a:avLst/>
              </a:prstGeom>
              <a:gradFill rotWithShape="1">
                <a:gsLst>
                  <a:gs pos="63000">
                    <a:srgbClr val="ECECEC"/>
                  </a:gs>
                  <a:gs pos="100000">
                    <a:srgbClr val="F7F7F7"/>
                  </a:gs>
                  <a:gs pos="0">
                    <a:srgbClr val="E2E2E2"/>
                  </a:gs>
                </a:gsLst>
                <a:lin ang="4200000" scaled="0"/>
              </a:gradFill>
              <a:ln w="31750">
                <a:gradFill>
                  <a:gsLst>
                    <a:gs pos="0">
                      <a:schemeClr val="bg1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4200000" scaled="0"/>
                </a:gradFill>
              </a:ln>
              <a:effectLst>
                <a:outerShdw algn="ctr" blurRad="177800" dir="4200000" dist="127000" rotWithShape="0" sx="101000" sy="101000">
                  <a:schemeClr val="tx1">
                    <a:lumMod val="90000"/>
                    <a:lumOff val="10000"/>
                    <a:alpha val="40000"/>
                  </a:schemeClr>
                </a:outerShdw>
              </a:effectLst>
            </p:spPr>
            <p:txBody>
              <a:bodyPr anchor="ctr" wrap="none"/>
              <a:lstStyle/>
              <a:p>
                <a:pPr latinLnBrk="1"/>
                <a:endParaRPr altLang="en-US" kumimoji="1" lang="zh-CN" sz="2400">
                  <a:solidFill>
                    <a:srgbClr val="000000"/>
                  </a:solidFill>
                  <a:latin charset="-127" typeface="굴림"/>
                  <a:ea charset="-127" typeface="굴림"/>
                </a:endParaRPr>
              </a:p>
            </p:txBody>
          </p:sp>
          <p:sp>
            <p:nvSpPr>
              <p:cNvPr id="33" name="椭圆 32"/>
              <p:cNvSpPr/>
              <p:nvPr/>
            </p:nvSpPr>
            <p:spPr>
              <a:xfrm>
                <a:off x="4900308" y="1350561"/>
                <a:ext cx="2204196" cy="2204196"/>
              </a:xfrm>
              <a:prstGeom prst="ellipse">
                <a:avLst/>
              </a:prstGeom>
              <a:solidFill>
                <a:srgbClr val="0297F0"/>
              </a:solidFill>
              <a:ln w="31750">
                <a:noFill/>
              </a:ln>
              <a:effectLst>
                <a:innerShdw blurRad="330200">
                  <a:prstClr val="black">
                    <a:alpha val="78000"/>
                  </a:prstClr>
                </a:innerShdw>
              </a:effectLst>
            </p:spPr>
            <p:txBody>
              <a:bodyPr anchor="ctr" wrap="none"/>
              <a:lstStyle/>
              <a:p>
                <a:pPr latinLnBrk="1"/>
                <a:endParaRPr altLang="en-US" kumimoji="1" lang="zh-CN" sz="2600">
                  <a:solidFill>
                    <a:srgbClr val="000000"/>
                  </a:solidFill>
                  <a:latin charset="-127" typeface="굴림"/>
                  <a:ea charset="-127" typeface="굴림"/>
                </a:endParaRPr>
              </a:p>
            </p:txBody>
          </p:sp>
        </p:grpSp>
        <p:sp>
          <p:nvSpPr>
            <p:cNvPr id="31" name="文本框 30"/>
            <p:cNvSpPr txBox="1"/>
            <p:nvPr/>
          </p:nvSpPr>
          <p:spPr>
            <a:xfrm>
              <a:off x="6402490" y="2046419"/>
              <a:ext cx="671550" cy="7010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 sz="40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报</a:t>
              </a:r>
            </a:p>
          </p:txBody>
        </p:sp>
      </p:grpSp>
      <p:grpSp>
        <p:nvGrpSpPr>
          <p:cNvPr id="11" name="组合 10"/>
          <p:cNvGrpSpPr/>
          <p:nvPr/>
        </p:nvGrpSpPr>
        <p:grpSpPr>
          <a:xfrm>
            <a:off x="7435780" y="1755512"/>
            <a:ext cx="1290650" cy="1290650"/>
            <a:chOff x="7435780" y="1755512"/>
            <a:chExt cx="1290650" cy="1290650"/>
          </a:xfrm>
        </p:grpSpPr>
        <p:grpSp>
          <p:nvGrpSpPr>
            <p:cNvPr id="35" name="组合 34"/>
            <p:cNvGrpSpPr/>
            <p:nvPr/>
          </p:nvGrpSpPr>
          <p:grpSpPr>
            <a:xfrm>
              <a:off x="7435780" y="1755512"/>
              <a:ext cx="1290650" cy="1290650"/>
              <a:chOff x="4583038" y="1033291"/>
              <a:chExt cx="2838736" cy="2838736"/>
            </a:xfrm>
          </p:grpSpPr>
          <p:sp>
            <p:nvSpPr>
              <p:cNvPr id="37" name="椭圆 36"/>
              <p:cNvSpPr/>
              <p:nvPr/>
            </p:nvSpPr>
            <p:spPr>
              <a:xfrm>
                <a:off x="4583038" y="1033291"/>
                <a:ext cx="2838736" cy="2838736"/>
              </a:xfrm>
              <a:prstGeom prst="ellipse">
                <a:avLst/>
              </a:prstGeom>
              <a:gradFill rotWithShape="1">
                <a:gsLst>
                  <a:gs pos="63000">
                    <a:srgbClr val="ECECEC"/>
                  </a:gs>
                  <a:gs pos="100000">
                    <a:srgbClr val="F7F7F7"/>
                  </a:gs>
                  <a:gs pos="0">
                    <a:srgbClr val="E2E2E2"/>
                  </a:gs>
                </a:gsLst>
                <a:lin ang="4200000" scaled="0"/>
              </a:gradFill>
              <a:ln w="31750">
                <a:gradFill>
                  <a:gsLst>
                    <a:gs pos="0">
                      <a:schemeClr val="bg1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4200000" scaled="0"/>
                </a:gradFill>
              </a:ln>
              <a:effectLst>
                <a:outerShdw algn="ctr" blurRad="177800" dir="4200000" dist="127000" rotWithShape="0" sx="101000" sy="101000">
                  <a:schemeClr val="tx1">
                    <a:lumMod val="90000"/>
                    <a:lumOff val="10000"/>
                    <a:alpha val="40000"/>
                  </a:schemeClr>
                </a:outerShdw>
              </a:effectLst>
            </p:spPr>
            <p:txBody>
              <a:bodyPr anchor="ctr" wrap="none"/>
              <a:lstStyle/>
              <a:p>
                <a:pPr latinLnBrk="1"/>
                <a:endParaRPr altLang="en-US" kumimoji="1" lang="zh-CN" sz="2400">
                  <a:solidFill>
                    <a:srgbClr val="000000"/>
                  </a:solidFill>
                  <a:latin charset="-127" typeface="굴림"/>
                  <a:ea charset="-127" typeface="굴림"/>
                </a:endParaRPr>
              </a:p>
            </p:txBody>
          </p:sp>
          <p:sp>
            <p:nvSpPr>
              <p:cNvPr id="38" name="椭圆 37"/>
              <p:cNvSpPr/>
              <p:nvPr/>
            </p:nvSpPr>
            <p:spPr>
              <a:xfrm>
                <a:off x="4900308" y="1350561"/>
                <a:ext cx="2204196" cy="2204196"/>
              </a:xfrm>
              <a:prstGeom prst="ellipse">
                <a:avLst/>
              </a:prstGeom>
              <a:solidFill>
                <a:srgbClr val="0297F0"/>
              </a:solidFill>
              <a:ln w="31750">
                <a:noFill/>
              </a:ln>
              <a:effectLst>
                <a:innerShdw blurRad="330200">
                  <a:prstClr val="black">
                    <a:alpha val="78000"/>
                  </a:prstClr>
                </a:innerShdw>
              </a:effectLst>
            </p:spPr>
            <p:txBody>
              <a:bodyPr anchor="ctr" wrap="none"/>
              <a:lstStyle/>
              <a:p>
                <a:pPr latinLnBrk="1"/>
                <a:endParaRPr altLang="en-US" kumimoji="1" lang="zh-CN" sz="2600">
                  <a:solidFill>
                    <a:srgbClr val="000000"/>
                  </a:solidFill>
                  <a:latin charset="-127" typeface="굴림"/>
                  <a:ea charset="-127" typeface="굴림"/>
                </a:endParaRPr>
              </a:p>
            </p:txBody>
          </p:sp>
        </p:grpSp>
        <p:sp>
          <p:nvSpPr>
            <p:cNvPr id="36" name="文本框 35"/>
            <p:cNvSpPr txBox="1"/>
            <p:nvPr/>
          </p:nvSpPr>
          <p:spPr>
            <a:xfrm>
              <a:off x="7718823" y="2046419"/>
              <a:ext cx="671550" cy="7010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 sz="40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告</a:t>
              </a:r>
            </a:p>
          </p:txBody>
        </p:sp>
      </p:grpSp>
      <p:cxnSp>
        <p:nvCxnSpPr>
          <p:cNvPr id="55" name="直接连接符 54"/>
          <p:cNvCxnSpPr/>
          <p:nvPr/>
        </p:nvCxnSpPr>
        <p:spPr>
          <a:xfrm>
            <a:off x="3016155" y="4151551"/>
            <a:ext cx="604595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文本框 55"/>
          <p:cNvSpPr txBox="1"/>
          <p:nvPr/>
        </p:nvSpPr>
        <p:spPr>
          <a:xfrm>
            <a:off x="4189444" y="4205264"/>
            <a:ext cx="3813113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2000">
                <a:solidFill>
                  <a:srgbClr val="0297F0"/>
                </a:solidFill>
              </a:rPr>
              <a:t>THANKS   FOR   YOUR   LISTENING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0" y="149165"/>
            <a:ext cx="1760561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b="1" lang="en-US" sz="2000">
                <a:solidFill>
                  <a:srgbClr val="0297F0"/>
                </a:solidFill>
              </a:rPr>
              <a:t>YOUR LOGO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3365090" y="4659086"/>
            <a:ext cx="2952000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>
                <a:solidFill>
                  <a:srgbClr val="0297F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这里请输入您的公司名称</a:t>
            </a:r>
          </a:p>
        </p:txBody>
      </p:sp>
      <p:sp>
        <p:nvSpPr>
          <p:cNvPr id="39" name="文本框 38"/>
          <p:cNvSpPr txBox="1"/>
          <p:nvPr/>
        </p:nvSpPr>
        <p:spPr>
          <a:xfrm>
            <a:off x="7378012" y="4659086"/>
            <a:ext cx="2049016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>
                <a:solidFill>
                  <a:srgbClr val="0297F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述职人：优页PPT</a:t>
            </a:r>
          </a:p>
        </p:txBody>
      </p:sp>
      <p:sp>
        <p:nvSpPr>
          <p:cNvPr id="40" name="任意多边形 39"/>
          <p:cNvSpPr>
            <a:spLocks noChangeAspect="1"/>
          </p:cNvSpPr>
          <p:nvPr/>
        </p:nvSpPr>
        <p:spPr bwMode="auto">
          <a:xfrm>
            <a:off x="2992746" y="4603755"/>
            <a:ext cx="408197" cy="396000"/>
          </a:xfrm>
          <a:custGeom>
            <a:gdLst>
              <a:gd fmla="*/ 262805 w 519288" name="connsiteX0"/>
              <a:gd fmla="*/ 111558 h 503774" name="connsiteY0"/>
              <a:gd fmla="*/ 439744 w 519288" name="connsiteX1"/>
              <a:gd fmla="*/ 276036 h 503774" name="connsiteY1"/>
              <a:gd fmla="*/ 439744 w 519288" name="connsiteX2"/>
              <a:gd fmla="*/ 484796 h 503774" name="connsiteY2"/>
              <a:gd fmla="*/ 433425 w 519288" name="connsiteX3"/>
              <a:gd fmla="*/ 503774 h 503774" name="connsiteY3"/>
              <a:gd fmla="*/ 414467 w 519288" name="connsiteX4"/>
              <a:gd fmla="*/ 503774 h 503774" name="connsiteY4"/>
              <a:gd fmla="*/ 319678 w 519288" name="connsiteX5"/>
              <a:gd fmla="*/ 503774 h 503774" name="connsiteY5"/>
              <a:gd fmla="*/ 313359 w 519288" name="connsiteX6"/>
              <a:gd fmla="*/ 503774 h 503774" name="connsiteY6"/>
              <a:gd fmla="*/ 307040 w 519288" name="connsiteX7"/>
              <a:gd fmla="*/ 497448 h 503774" name="connsiteY7"/>
              <a:gd fmla="*/ 307040 w 519288" name="connsiteX8"/>
              <a:gd fmla="*/ 396231 h 503774" name="connsiteY8"/>
              <a:gd fmla="*/ 212251 w 519288" name="connsiteX9"/>
              <a:gd fmla="*/ 396231 h 503774" name="connsiteY9"/>
              <a:gd fmla="*/ 212251 w 519288" name="connsiteX10"/>
              <a:gd fmla="*/ 497448 h 503774" name="connsiteY10"/>
              <a:gd fmla="*/ 212251 w 519288" name="connsiteX11"/>
              <a:gd fmla="*/ 503774 h 503774" name="connsiteY11"/>
              <a:gd fmla="*/ 199612 w 519288" name="connsiteX12"/>
              <a:gd fmla="*/ 503774 h 503774" name="connsiteY12"/>
              <a:gd fmla="*/ 104823 w 519288" name="connsiteX13"/>
              <a:gd fmla="*/ 503774 h 503774" name="connsiteY13"/>
              <a:gd fmla="*/ 92185 w 519288" name="connsiteX14"/>
              <a:gd fmla="*/ 503774 h 503774" name="connsiteY14"/>
              <a:gd fmla="*/ 79546 w 519288" name="connsiteX15"/>
              <a:gd fmla="*/ 484796 h 503774" name="connsiteY15"/>
              <a:gd fmla="*/ 79546 w 519288" name="connsiteX16"/>
              <a:gd fmla="*/ 276036 h 503774" name="connsiteY16"/>
              <a:gd fmla="*/ 259644 w 519288" name="connsiteX17"/>
              <a:gd fmla="*/ 0 h 503774" name="connsiteY17"/>
              <a:gd fmla="*/ 281809 w 519288" name="connsiteX18"/>
              <a:gd fmla="*/ 9516 h 503774" name="connsiteY18"/>
              <a:gd fmla="*/ 370468 w 519288" name="connsiteX19"/>
              <a:gd fmla="*/ 91992 h 503774" name="connsiteY19"/>
              <a:gd fmla="*/ 370468 w 519288" name="connsiteX20"/>
              <a:gd fmla="*/ 22205 h 503774" name="connsiteY20"/>
              <a:gd fmla="*/ 383134 w 519288" name="connsiteX21"/>
              <a:gd fmla="*/ 9516 h 503774" name="connsiteY21"/>
              <a:gd fmla="*/ 414798 w 519288" name="connsiteX22"/>
              <a:gd fmla="*/ 9516 h 503774" name="connsiteY22"/>
              <a:gd fmla="*/ 427463 w 519288" name="connsiteX23"/>
              <a:gd fmla="*/ 22205 h 503774" name="connsiteY23"/>
              <a:gd fmla="*/ 427463 w 519288" name="connsiteX24"/>
              <a:gd fmla="*/ 142746 h 503774" name="connsiteY24"/>
              <a:gd fmla="*/ 509789 w 519288" name="connsiteX25"/>
              <a:gd fmla="*/ 218877 h 503774" name="connsiteY25"/>
              <a:gd fmla="*/ 509789 w 519288" name="connsiteX26"/>
              <a:gd fmla="*/ 269631 h 503774" name="connsiteY26"/>
              <a:gd fmla="*/ 465460 w 519288" name="connsiteX27"/>
              <a:gd fmla="*/ 269631 h 503774" name="connsiteY27"/>
              <a:gd fmla="*/ 262810 w 519288" name="connsiteX28"/>
              <a:gd fmla="*/ 79303 h 503774" name="connsiteY28"/>
              <a:gd fmla="*/ 60161 w 519288" name="connsiteX29"/>
              <a:gd fmla="*/ 269631 h 503774" name="connsiteY29"/>
              <a:gd fmla="*/ 34830 w 519288" name="connsiteX30"/>
              <a:gd fmla="*/ 275975 h 503774" name="connsiteY30"/>
              <a:gd fmla="*/ 9499 w 519288" name="connsiteX31"/>
              <a:gd fmla="*/ 269631 h 503774" name="connsiteY31"/>
              <a:gd fmla="*/ 9499 w 519288" name="connsiteX32"/>
              <a:gd fmla="*/ 218877 h 503774" name="connsiteY32"/>
              <a:gd fmla="*/ 237479 w 519288" name="connsiteX33"/>
              <a:gd fmla="*/ 9516 h 503774" name="connsiteY33"/>
              <a:gd fmla="*/ 259644 w 519288" name="connsiteX34"/>
              <a:gd fmla="*/ 0 h 503774" name="connsiteY3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b="b" l="l" r="r" t="t"/>
            <a:pathLst>
              <a:path h="503774" w="519288">
                <a:moveTo>
                  <a:pt x="262805" y="111558"/>
                </a:moveTo>
                <a:cubicBezTo>
                  <a:pt x="262805" y="111558"/>
                  <a:pt x="262805" y="111558"/>
                  <a:pt x="439744" y="276036"/>
                </a:cubicBezTo>
                <a:cubicBezTo>
                  <a:pt x="439744" y="276036"/>
                  <a:pt x="439744" y="276036"/>
                  <a:pt x="439744" y="484796"/>
                </a:cubicBezTo>
                <a:cubicBezTo>
                  <a:pt x="439744" y="497448"/>
                  <a:pt x="433425" y="503774"/>
                  <a:pt x="433425" y="503774"/>
                </a:cubicBezTo>
                <a:cubicBezTo>
                  <a:pt x="427106" y="503774"/>
                  <a:pt x="420786" y="503774"/>
                  <a:pt x="414467" y="503774"/>
                </a:cubicBezTo>
                <a:cubicBezTo>
                  <a:pt x="414467" y="503774"/>
                  <a:pt x="414467" y="503774"/>
                  <a:pt x="319678" y="503774"/>
                </a:cubicBezTo>
                <a:cubicBezTo>
                  <a:pt x="319678" y="503774"/>
                  <a:pt x="313359" y="503774"/>
                  <a:pt x="313359" y="503774"/>
                </a:cubicBezTo>
                <a:cubicBezTo>
                  <a:pt x="313359" y="503774"/>
                  <a:pt x="307040" y="497448"/>
                  <a:pt x="307040" y="497448"/>
                </a:cubicBezTo>
                <a:cubicBezTo>
                  <a:pt x="307040" y="497448"/>
                  <a:pt x="307040" y="497448"/>
                  <a:pt x="307040" y="396231"/>
                </a:cubicBezTo>
                <a:cubicBezTo>
                  <a:pt x="307040" y="396231"/>
                  <a:pt x="307040" y="396231"/>
                  <a:pt x="212251" y="396231"/>
                </a:cubicBezTo>
                <a:cubicBezTo>
                  <a:pt x="212251" y="396231"/>
                  <a:pt x="212251" y="396231"/>
                  <a:pt x="212251" y="497448"/>
                </a:cubicBezTo>
                <a:cubicBezTo>
                  <a:pt x="212251" y="497448"/>
                  <a:pt x="212251" y="503774"/>
                  <a:pt x="212251" y="503774"/>
                </a:cubicBezTo>
                <a:cubicBezTo>
                  <a:pt x="205931" y="503774"/>
                  <a:pt x="205931" y="503774"/>
                  <a:pt x="199612" y="503774"/>
                </a:cubicBezTo>
                <a:cubicBezTo>
                  <a:pt x="199612" y="503774"/>
                  <a:pt x="199612" y="503774"/>
                  <a:pt x="104823" y="503774"/>
                </a:cubicBezTo>
                <a:cubicBezTo>
                  <a:pt x="98504" y="503774"/>
                  <a:pt x="98504" y="503774"/>
                  <a:pt x="92185" y="503774"/>
                </a:cubicBezTo>
                <a:cubicBezTo>
                  <a:pt x="85865" y="503774"/>
                  <a:pt x="79546" y="497448"/>
                  <a:pt x="79546" y="484796"/>
                </a:cubicBezTo>
                <a:cubicBezTo>
                  <a:pt x="79546" y="484796"/>
                  <a:pt x="79546" y="484796"/>
                  <a:pt x="79546" y="276036"/>
                </a:cubicBezTo>
                <a:close/>
                <a:moveTo>
                  <a:pt x="259644" y="0"/>
                </a:moveTo>
                <a:cubicBezTo>
                  <a:pt x="267560" y="0"/>
                  <a:pt x="275476" y="3172"/>
                  <a:pt x="281809" y="9516"/>
                </a:cubicBezTo>
                <a:cubicBezTo>
                  <a:pt x="281809" y="9516"/>
                  <a:pt x="281809" y="9516"/>
                  <a:pt x="370468" y="91992"/>
                </a:cubicBezTo>
                <a:cubicBezTo>
                  <a:pt x="370468" y="91992"/>
                  <a:pt x="370468" y="91992"/>
                  <a:pt x="370468" y="22205"/>
                </a:cubicBezTo>
                <a:cubicBezTo>
                  <a:pt x="370468" y="15861"/>
                  <a:pt x="376801" y="9516"/>
                  <a:pt x="383134" y="9516"/>
                </a:cubicBezTo>
                <a:cubicBezTo>
                  <a:pt x="383134" y="9516"/>
                  <a:pt x="383134" y="9516"/>
                  <a:pt x="414798" y="9516"/>
                </a:cubicBezTo>
                <a:cubicBezTo>
                  <a:pt x="421130" y="9516"/>
                  <a:pt x="427463" y="15861"/>
                  <a:pt x="427463" y="22205"/>
                </a:cubicBezTo>
                <a:cubicBezTo>
                  <a:pt x="427463" y="22205"/>
                  <a:pt x="427463" y="22205"/>
                  <a:pt x="427463" y="142746"/>
                </a:cubicBezTo>
                <a:cubicBezTo>
                  <a:pt x="427463" y="142746"/>
                  <a:pt x="427463" y="142746"/>
                  <a:pt x="509789" y="218877"/>
                </a:cubicBezTo>
                <a:cubicBezTo>
                  <a:pt x="522455" y="231565"/>
                  <a:pt x="522455" y="250598"/>
                  <a:pt x="509789" y="269631"/>
                </a:cubicBezTo>
                <a:cubicBezTo>
                  <a:pt x="503457" y="282319"/>
                  <a:pt x="478126" y="282319"/>
                  <a:pt x="465460" y="269631"/>
                </a:cubicBezTo>
                <a:cubicBezTo>
                  <a:pt x="465460" y="269631"/>
                  <a:pt x="465460" y="269631"/>
                  <a:pt x="262810" y="79303"/>
                </a:cubicBezTo>
                <a:cubicBezTo>
                  <a:pt x="262810" y="79303"/>
                  <a:pt x="262810" y="79303"/>
                  <a:pt x="60161" y="269631"/>
                </a:cubicBezTo>
                <a:cubicBezTo>
                  <a:pt x="53828" y="275975"/>
                  <a:pt x="41163" y="275975"/>
                  <a:pt x="34830" y="275975"/>
                </a:cubicBezTo>
                <a:cubicBezTo>
                  <a:pt x="28497" y="275975"/>
                  <a:pt x="15831" y="275975"/>
                  <a:pt x="9499" y="269631"/>
                </a:cubicBezTo>
                <a:cubicBezTo>
                  <a:pt x="-3167" y="250598"/>
                  <a:pt x="-3167" y="231565"/>
                  <a:pt x="9499" y="218877"/>
                </a:cubicBezTo>
                <a:cubicBezTo>
                  <a:pt x="9499" y="218877"/>
                  <a:pt x="9499" y="218877"/>
                  <a:pt x="237479" y="9516"/>
                </a:cubicBezTo>
                <a:cubicBezTo>
                  <a:pt x="243812" y="3172"/>
                  <a:pt x="251728" y="0"/>
                  <a:pt x="259644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rgbClr val="0297F0"/>
            </a:solidFill>
          </a:ln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 wrap="square">
            <a:noAutofit/>
          </a:bodyPr>
          <a:lstStyle/>
          <a:p>
            <a:pPr algn="ctr"/>
            <a:endParaRPr altLang="en-US" lang="zh-CN" sz="1425"/>
          </a:p>
        </p:txBody>
      </p:sp>
      <p:sp>
        <p:nvSpPr>
          <p:cNvPr id="41" name="KSO_Shape"/>
          <p:cNvSpPr/>
          <p:nvPr/>
        </p:nvSpPr>
        <p:spPr bwMode="auto">
          <a:xfrm>
            <a:off x="7177865" y="4635839"/>
            <a:ext cx="182738" cy="365476"/>
          </a:xfrm>
          <a:custGeom>
            <a:rect b="b" l="0" r="r" t="0"/>
            <a:pathLst>
              <a:path h="1450976" w="725488">
                <a:moveTo>
                  <a:pt x="180975" y="543686"/>
                </a:moveTo>
                <a:lnTo>
                  <a:pt x="544513" y="543686"/>
                </a:lnTo>
                <a:lnTo>
                  <a:pt x="544513" y="785648"/>
                </a:lnTo>
                <a:lnTo>
                  <a:pt x="544248" y="794903"/>
                </a:lnTo>
                <a:lnTo>
                  <a:pt x="543187" y="804158"/>
                </a:lnTo>
                <a:lnTo>
                  <a:pt x="542392" y="813149"/>
                </a:lnTo>
                <a:lnTo>
                  <a:pt x="540536" y="822140"/>
                </a:lnTo>
                <a:lnTo>
                  <a:pt x="538679" y="830867"/>
                </a:lnTo>
                <a:lnTo>
                  <a:pt x="536293" y="839329"/>
                </a:lnTo>
                <a:lnTo>
                  <a:pt x="533111" y="847791"/>
                </a:lnTo>
                <a:lnTo>
                  <a:pt x="530194" y="856253"/>
                </a:lnTo>
                <a:lnTo>
                  <a:pt x="526482" y="864186"/>
                </a:lnTo>
                <a:lnTo>
                  <a:pt x="522504" y="871855"/>
                </a:lnTo>
                <a:lnTo>
                  <a:pt x="517997" y="879523"/>
                </a:lnTo>
                <a:lnTo>
                  <a:pt x="513224" y="886928"/>
                </a:lnTo>
                <a:lnTo>
                  <a:pt x="508186" y="893803"/>
                </a:lnTo>
                <a:lnTo>
                  <a:pt x="502882" y="900943"/>
                </a:lnTo>
                <a:lnTo>
                  <a:pt x="497049" y="907290"/>
                </a:lnTo>
                <a:lnTo>
                  <a:pt x="490950" y="913636"/>
                </a:lnTo>
                <a:lnTo>
                  <a:pt x="484851" y="919718"/>
                </a:lnTo>
                <a:lnTo>
                  <a:pt x="478222" y="925271"/>
                </a:lnTo>
                <a:lnTo>
                  <a:pt x="471328" y="930825"/>
                </a:lnTo>
                <a:lnTo>
                  <a:pt x="464169" y="935849"/>
                </a:lnTo>
                <a:lnTo>
                  <a:pt x="456744" y="940609"/>
                </a:lnTo>
                <a:lnTo>
                  <a:pt x="449054" y="944840"/>
                </a:lnTo>
                <a:lnTo>
                  <a:pt x="441630" y="949071"/>
                </a:lnTo>
                <a:lnTo>
                  <a:pt x="433145" y="952773"/>
                </a:lnTo>
                <a:lnTo>
                  <a:pt x="424925" y="955682"/>
                </a:lnTo>
                <a:lnTo>
                  <a:pt x="416705" y="958855"/>
                </a:lnTo>
                <a:lnTo>
                  <a:pt x="407954" y="961235"/>
                </a:lnTo>
                <a:lnTo>
                  <a:pt x="399204" y="963086"/>
                </a:lnTo>
                <a:lnTo>
                  <a:pt x="390188" y="964673"/>
                </a:lnTo>
                <a:lnTo>
                  <a:pt x="380908" y="965730"/>
                </a:lnTo>
                <a:lnTo>
                  <a:pt x="371892" y="966788"/>
                </a:lnTo>
                <a:lnTo>
                  <a:pt x="362612" y="966788"/>
                </a:lnTo>
                <a:lnTo>
                  <a:pt x="353331" y="966788"/>
                </a:lnTo>
                <a:lnTo>
                  <a:pt x="344050" y="965730"/>
                </a:lnTo>
                <a:lnTo>
                  <a:pt x="334770" y="964673"/>
                </a:lnTo>
                <a:lnTo>
                  <a:pt x="326019" y="963086"/>
                </a:lnTo>
                <a:lnTo>
                  <a:pt x="317269" y="961235"/>
                </a:lnTo>
                <a:lnTo>
                  <a:pt x="308518" y="958855"/>
                </a:lnTo>
                <a:lnTo>
                  <a:pt x="300033" y="955682"/>
                </a:lnTo>
                <a:lnTo>
                  <a:pt x="291813" y="952773"/>
                </a:lnTo>
                <a:lnTo>
                  <a:pt x="283858" y="949071"/>
                </a:lnTo>
                <a:lnTo>
                  <a:pt x="275903" y="944840"/>
                </a:lnTo>
                <a:lnTo>
                  <a:pt x="268214" y="940609"/>
                </a:lnTo>
                <a:lnTo>
                  <a:pt x="261054" y="935849"/>
                </a:lnTo>
                <a:lnTo>
                  <a:pt x="253895" y="930825"/>
                </a:lnTo>
                <a:lnTo>
                  <a:pt x="247001" y="925271"/>
                </a:lnTo>
                <a:lnTo>
                  <a:pt x="240372" y="919718"/>
                </a:lnTo>
                <a:lnTo>
                  <a:pt x="234008" y="913636"/>
                </a:lnTo>
                <a:lnTo>
                  <a:pt x="228174" y="907290"/>
                </a:lnTo>
                <a:lnTo>
                  <a:pt x="222341" y="900943"/>
                </a:lnTo>
                <a:lnTo>
                  <a:pt x="217037" y="893803"/>
                </a:lnTo>
                <a:lnTo>
                  <a:pt x="211999" y="886928"/>
                </a:lnTo>
                <a:lnTo>
                  <a:pt x="207226" y="879523"/>
                </a:lnTo>
                <a:lnTo>
                  <a:pt x="202984" y="871855"/>
                </a:lnTo>
                <a:lnTo>
                  <a:pt x="199006" y="864186"/>
                </a:lnTo>
                <a:lnTo>
                  <a:pt x="195294" y="856253"/>
                </a:lnTo>
                <a:lnTo>
                  <a:pt x="191847" y="847791"/>
                </a:lnTo>
                <a:lnTo>
                  <a:pt x="189195" y="839329"/>
                </a:lnTo>
                <a:lnTo>
                  <a:pt x="186809" y="830867"/>
                </a:lnTo>
                <a:lnTo>
                  <a:pt x="184422" y="822140"/>
                </a:lnTo>
                <a:lnTo>
                  <a:pt x="183097" y="813149"/>
                </a:lnTo>
                <a:lnTo>
                  <a:pt x="181771" y="804158"/>
                </a:lnTo>
                <a:lnTo>
                  <a:pt x="181240" y="794903"/>
                </a:lnTo>
                <a:lnTo>
                  <a:pt x="180975" y="785648"/>
                </a:lnTo>
                <a:lnTo>
                  <a:pt x="180975" y="543686"/>
                </a:lnTo>
                <a:close/>
                <a:moveTo>
                  <a:pt x="60589" y="484188"/>
                </a:moveTo>
                <a:lnTo>
                  <a:pt x="66675" y="484453"/>
                </a:lnTo>
                <a:lnTo>
                  <a:pt x="72760" y="485510"/>
                </a:lnTo>
                <a:lnTo>
                  <a:pt x="78581" y="487096"/>
                </a:lnTo>
                <a:lnTo>
                  <a:pt x="84137" y="488947"/>
                </a:lnTo>
                <a:lnTo>
                  <a:pt x="89429" y="491591"/>
                </a:lnTo>
                <a:lnTo>
                  <a:pt x="94191" y="494499"/>
                </a:lnTo>
                <a:lnTo>
                  <a:pt x="99219" y="497935"/>
                </a:lnTo>
                <a:lnTo>
                  <a:pt x="103452" y="501901"/>
                </a:lnTo>
                <a:lnTo>
                  <a:pt x="107421" y="506131"/>
                </a:lnTo>
                <a:lnTo>
                  <a:pt x="110596" y="510889"/>
                </a:lnTo>
                <a:lnTo>
                  <a:pt x="113771" y="515912"/>
                </a:lnTo>
                <a:lnTo>
                  <a:pt x="116152" y="521200"/>
                </a:lnTo>
                <a:lnTo>
                  <a:pt x="118269" y="526487"/>
                </a:lnTo>
                <a:lnTo>
                  <a:pt x="119856" y="532303"/>
                </a:lnTo>
                <a:lnTo>
                  <a:pt x="120650" y="538383"/>
                </a:lnTo>
                <a:lnTo>
                  <a:pt x="121179" y="544464"/>
                </a:lnTo>
                <a:lnTo>
                  <a:pt x="121179" y="786095"/>
                </a:lnTo>
                <a:lnTo>
                  <a:pt x="121179" y="793233"/>
                </a:lnTo>
                <a:lnTo>
                  <a:pt x="121973" y="803807"/>
                </a:lnTo>
                <a:lnTo>
                  <a:pt x="123560" y="817554"/>
                </a:lnTo>
                <a:lnTo>
                  <a:pt x="124619" y="825750"/>
                </a:lnTo>
                <a:lnTo>
                  <a:pt x="126206" y="834209"/>
                </a:lnTo>
                <a:lnTo>
                  <a:pt x="128058" y="843462"/>
                </a:lnTo>
                <a:lnTo>
                  <a:pt x="130175" y="853244"/>
                </a:lnTo>
                <a:lnTo>
                  <a:pt x="132821" y="863290"/>
                </a:lnTo>
                <a:lnTo>
                  <a:pt x="136260" y="873600"/>
                </a:lnTo>
                <a:lnTo>
                  <a:pt x="139964" y="883910"/>
                </a:lnTo>
                <a:lnTo>
                  <a:pt x="144198" y="894485"/>
                </a:lnTo>
                <a:lnTo>
                  <a:pt x="149225" y="905588"/>
                </a:lnTo>
                <a:lnTo>
                  <a:pt x="154517" y="916163"/>
                </a:lnTo>
                <a:lnTo>
                  <a:pt x="160867" y="927002"/>
                </a:lnTo>
                <a:lnTo>
                  <a:pt x="164306" y="932289"/>
                </a:lnTo>
                <a:lnTo>
                  <a:pt x="167746" y="937577"/>
                </a:lnTo>
                <a:lnTo>
                  <a:pt x="171714" y="942864"/>
                </a:lnTo>
                <a:lnTo>
                  <a:pt x="175683" y="947887"/>
                </a:lnTo>
                <a:lnTo>
                  <a:pt x="179652" y="953174"/>
                </a:lnTo>
                <a:lnTo>
                  <a:pt x="184150" y="957933"/>
                </a:lnTo>
                <a:lnTo>
                  <a:pt x="188384" y="962956"/>
                </a:lnTo>
                <a:lnTo>
                  <a:pt x="193411" y="967714"/>
                </a:lnTo>
                <a:lnTo>
                  <a:pt x="198438" y="972209"/>
                </a:lnTo>
                <a:lnTo>
                  <a:pt x="203730" y="976967"/>
                </a:lnTo>
                <a:lnTo>
                  <a:pt x="209286" y="981197"/>
                </a:lnTo>
                <a:lnTo>
                  <a:pt x="214577" y="985427"/>
                </a:lnTo>
                <a:lnTo>
                  <a:pt x="220663" y="989657"/>
                </a:lnTo>
                <a:lnTo>
                  <a:pt x="226748" y="993622"/>
                </a:lnTo>
                <a:lnTo>
                  <a:pt x="233363" y="997323"/>
                </a:lnTo>
                <a:lnTo>
                  <a:pt x="239977" y="1001025"/>
                </a:lnTo>
                <a:lnTo>
                  <a:pt x="246857" y="1004461"/>
                </a:lnTo>
                <a:lnTo>
                  <a:pt x="254000" y="1007634"/>
                </a:lnTo>
                <a:lnTo>
                  <a:pt x="261673" y="1010542"/>
                </a:lnTo>
                <a:lnTo>
                  <a:pt x="269346" y="1013714"/>
                </a:lnTo>
                <a:lnTo>
                  <a:pt x="277019" y="1016093"/>
                </a:lnTo>
                <a:lnTo>
                  <a:pt x="285750" y="1018473"/>
                </a:lnTo>
                <a:lnTo>
                  <a:pt x="294217" y="1020852"/>
                </a:lnTo>
                <a:lnTo>
                  <a:pt x="302948" y="1022438"/>
                </a:lnTo>
                <a:lnTo>
                  <a:pt x="312209" y="1024024"/>
                </a:lnTo>
                <a:lnTo>
                  <a:pt x="321734" y="1025611"/>
                </a:lnTo>
                <a:lnTo>
                  <a:pt x="331523" y="1026404"/>
                </a:lnTo>
                <a:lnTo>
                  <a:pt x="341842" y="1027461"/>
                </a:lnTo>
                <a:lnTo>
                  <a:pt x="352161" y="1027726"/>
                </a:lnTo>
                <a:lnTo>
                  <a:pt x="362744" y="1027990"/>
                </a:lnTo>
                <a:lnTo>
                  <a:pt x="373857" y="1027726"/>
                </a:lnTo>
                <a:lnTo>
                  <a:pt x="384440" y="1027197"/>
                </a:lnTo>
                <a:lnTo>
                  <a:pt x="394759" y="1026404"/>
                </a:lnTo>
                <a:lnTo>
                  <a:pt x="404813" y="1025346"/>
                </a:lnTo>
                <a:lnTo>
                  <a:pt x="414602" y="1023760"/>
                </a:lnTo>
                <a:lnTo>
                  <a:pt x="424127" y="1022174"/>
                </a:lnTo>
                <a:lnTo>
                  <a:pt x="432859" y="1020059"/>
                </a:lnTo>
                <a:lnTo>
                  <a:pt x="441854" y="1017944"/>
                </a:lnTo>
                <a:lnTo>
                  <a:pt x="450321" y="1015565"/>
                </a:lnTo>
                <a:lnTo>
                  <a:pt x="458523" y="1012921"/>
                </a:lnTo>
                <a:lnTo>
                  <a:pt x="466196" y="1009749"/>
                </a:lnTo>
                <a:lnTo>
                  <a:pt x="473869" y="1006312"/>
                </a:lnTo>
                <a:lnTo>
                  <a:pt x="481013" y="1003140"/>
                </a:lnTo>
                <a:lnTo>
                  <a:pt x="488157" y="999438"/>
                </a:lnTo>
                <a:lnTo>
                  <a:pt x="494771" y="995473"/>
                </a:lnTo>
                <a:lnTo>
                  <a:pt x="501386" y="991507"/>
                </a:lnTo>
                <a:lnTo>
                  <a:pt x="507736" y="987278"/>
                </a:lnTo>
                <a:lnTo>
                  <a:pt x="513821" y="983048"/>
                </a:lnTo>
                <a:lnTo>
                  <a:pt x="519113" y="978289"/>
                </a:lnTo>
                <a:lnTo>
                  <a:pt x="524669" y="973795"/>
                </a:lnTo>
                <a:lnTo>
                  <a:pt x="530225" y="969036"/>
                </a:lnTo>
                <a:lnTo>
                  <a:pt x="534988" y="964013"/>
                </a:lnTo>
                <a:lnTo>
                  <a:pt x="540015" y="959255"/>
                </a:lnTo>
                <a:lnTo>
                  <a:pt x="544248" y="953967"/>
                </a:lnTo>
                <a:lnTo>
                  <a:pt x="548746" y="948944"/>
                </a:lnTo>
                <a:lnTo>
                  <a:pt x="552715" y="943657"/>
                </a:lnTo>
                <a:lnTo>
                  <a:pt x="556684" y="938105"/>
                </a:lnTo>
                <a:lnTo>
                  <a:pt x="560388" y="932554"/>
                </a:lnTo>
                <a:lnTo>
                  <a:pt x="564092" y="927266"/>
                </a:lnTo>
                <a:lnTo>
                  <a:pt x="567267" y="921715"/>
                </a:lnTo>
                <a:lnTo>
                  <a:pt x="573352" y="910876"/>
                </a:lnTo>
                <a:lnTo>
                  <a:pt x="578644" y="899772"/>
                </a:lnTo>
                <a:lnTo>
                  <a:pt x="583407" y="888404"/>
                </a:lnTo>
                <a:lnTo>
                  <a:pt x="587375" y="877830"/>
                </a:lnTo>
                <a:lnTo>
                  <a:pt x="591080" y="867255"/>
                </a:lnTo>
                <a:lnTo>
                  <a:pt x="594255" y="856416"/>
                </a:lnTo>
                <a:lnTo>
                  <a:pt x="596636" y="846899"/>
                </a:lnTo>
                <a:lnTo>
                  <a:pt x="598752" y="837117"/>
                </a:lnTo>
                <a:lnTo>
                  <a:pt x="600605" y="828129"/>
                </a:lnTo>
                <a:lnTo>
                  <a:pt x="601928" y="819934"/>
                </a:lnTo>
                <a:lnTo>
                  <a:pt x="602721" y="812267"/>
                </a:lnTo>
                <a:lnTo>
                  <a:pt x="604044" y="799577"/>
                </a:lnTo>
                <a:lnTo>
                  <a:pt x="604573" y="790853"/>
                </a:lnTo>
                <a:lnTo>
                  <a:pt x="604573" y="786095"/>
                </a:lnTo>
                <a:lnTo>
                  <a:pt x="604573" y="544464"/>
                </a:lnTo>
                <a:lnTo>
                  <a:pt x="604838" y="538383"/>
                </a:lnTo>
                <a:lnTo>
                  <a:pt x="605896" y="532303"/>
                </a:lnTo>
                <a:lnTo>
                  <a:pt x="607219" y="526487"/>
                </a:lnTo>
                <a:lnTo>
                  <a:pt x="609336" y="521200"/>
                </a:lnTo>
                <a:lnTo>
                  <a:pt x="611982" y="515912"/>
                </a:lnTo>
                <a:lnTo>
                  <a:pt x="614892" y="510889"/>
                </a:lnTo>
                <a:lnTo>
                  <a:pt x="618332" y="506131"/>
                </a:lnTo>
                <a:lnTo>
                  <a:pt x="622300" y="501901"/>
                </a:lnTo>
                <a:lnTo>
                  <a:pt x="626534" y="497935"/>
                </a:lnTo>
                <a:lnTo>
                  <a:pt x="631296" y="494499"/>
                </a:lnTo>
                <a:lnTo>
                  <a:pt x="636323" y="491591"/>
                </a:lnTo>
                <a:lnTo>
                  <a:pt x="641350" y="488947"/>
                </a:lnTo>
                <a:lnTo>
                  <a:pt x="646907" y="487096"/>
                </a:lnTo>
                <a:lnTo>
                  <a:pt x="652992" y="485510"/>
                </a:lnTo>
                <a:lnTo>
                  <a:pt x="658813" y="484453"/>
                </a:lnTo>
                <a:lnTo>
                  <a:pt x="664898" y="484188"/>
                </a:lnTo>
                <a:lnTo>
                  <a:pt x="671248" y="484453"/>
                </a:lnTo>
                <a:lnTo>
                  <a:pt x="677069" y="485510"/>
                </a:lnTo>
                <a:lnTo>
                  <a:pt x="682890" y="487096"/>
                </a:lnTo>
                <a:lnTo>
                  <a:pt x="688711" y="488947"/>
                </a:lnTo>
                <a:lnTo>
                  <a:pt x="694003" y="491591"/>
                </a:lnTo>
                <a:lnTo>
                  <a:pt x="698765" y="494499"/>
                </a:lnTo>
                <a:lnTo>
                  <a:pt x="703528" y="497935"/>
                </a:lnTo>
                <a:lnTo>
                  <a:pt x="708026" y="501901"/>
                </a:lnTo>
                <a:lnTo>
                  <a:pt x="711994" y="506131"/>
                </a:lnTo>
                <a:lnTo>
                  <a:pt x="715169" y="510889"/>
                </a:lnTo>
                <a:lnTo>
                  <a:pt x="718344" y="515912"/>
                </a:lnTo>
                <a:lnTo>
                  <a:pt x="720726" y="521200"/>
                </a:lnTo>
                <a:lnTo>
                  <a:pt x="722842" y="526487"/>
                </a:lnTo>
                <a:lnTo>
                  <a:pt x="724430" y="532303"/>
                </a:lnTo>
                <a:lnTo>
                  <a:pt x="725223" y="538383"/>
                </a:lnTo>
                <a:lnTo>
                  <a:pt x="725488" y="544464"/>
                </a:lnTo>
                <a:lnTo>
                  <a:pt x="725488" y="786095"/>
                </a:lnTo>
                <a:lnTo>
                  <a:pt x="725223" y="797462"/>
                </a:lnTo>
                <a:lnTo>
                  <a:pt x="724694" y="809095"/>
                </a:lnTo>
                <a:lnTo>
                  <a:pt x="723636" y="821255"/>
                </a:lnTo>
                <a:lnTo>
                  <a:pt x="722313" y="833681"/>
                </a:lnTo>
                <a:lnTo>
                  <a:pt x="720461" y="846370"/>
                </a:lnTo>
                <a:lnTo>
                  <a:pt x="718080" y="859853"/>
                </a:lnTo>
                <a:lnTo>
                  <a:pt x="714905" y="873336"/>
                </a:lnTo>
                <a:lnTo>
                  <a:pt x="711465" y="886554"/>
                </a:lnTo>
                <a:lnTo>
                  <a:pt x="707496" y="900830"/>
                </a:lnTo>
                <a:lnTo>
                  <a:pt x="702998" y="914312"/>
                </a:lnTo>
                <a:lnTo>
                  <a:pt x="698236" y="928324"/>
                </a:lnTo>
                <a:lnTo>
                  <a:pt x="692415" y="942335"/>
                </a:lnTo>
                <a:lnTo>
                  <a:pt x="686065" y="956347"/>
                </a:lnTo>
                <a:lnTo>
                  <a:pt x="679186" y="970094"/>
                </a:lnTo>
                <a:lnTo>
                  <a:pt x="671513" y="983841"/>
                </a:lnTo>
                <a:lnTo>
                  <a:pt x="663311" y="997323"/>
                </a:lnTo>
                <a:lnTo>
                  <a:pt x="658813" y="1003933"/>
                </a:lnTo>
                <a:lnTo>
                  <a:pt x="654315" y="1010542"/>
                </a:lnTo>
                <a:lnTo>
                  <a:pt x="649552" y="1017151"/>
                </a:lnTo>
                <a:lnTo>
                  <a:pt x="644525" y="1023496"/>
                </a:lnTo>
                <a:lnTo>
                  <a:pt x="639498" y="1029841"/>
                </a:lnTo>
                <a:lnTo>
                  <a:pt x="634207" y="1035921"/>
                </a:lnTo>
                <a:lnTo>
                  <a:pt x="628650" y="1042001"/>
                </a:lnTo>
                <a:lnTo>
                  <a:pt x="623094" y="1048082"/>
                </a:lnTo>
                <a:lnTo>
                  <a:pt x="617009" y="1054162"/>
                </a:lnTo>
                <a:lnTo>
                  <a:pt x="610923" y="1059978"/>
                </a:lnTo>
                <a:lnTo>
                  <a:pt x="604838" y="1065530"/>
                </a:lnTo>
                <a:lnTo>
                  <a:pt x="598488" y="1071082"/>
                </a:lnTo>
                <a:lnTo>
                  <a:pt x="591873" y="1076369"/>
                </a:lnTo>
                <a:lnTo>
                  <a:pt x="584730" y="1081656"/>
                </a:lnTo>
                <a:lnTo>
                  <a:pt x="577850" y="1086944"/>
                </a:lnTo>
                <a:lnTo>
                  <a:pt x="570442" y="1091702"/>
                </a:lnTo>
                <a:lnTo>
                  <a:pt x="563034" y="1096461"/>
                </a:lnTo>
                <a:lnTo>
                  <a:pt x="555096" y="1101219"/>
                </a:lnTo>
                <a:lnTo>
                  <a:pt x="547159" y="1105714"/>
                </a:lnTo>
                <a:lnTo>
                  <a:pt x="538957" y="1109944"/>
                </a:lnTo>
                <a:lnTo>
                  <a:pt x="530755" y="1113909"/>
                </a:lnTo>
                <a:lnTo>
                  <a:pt x="522288" y="1117875"/>
                </a:lnTo>
                <a:lnTo>
                  <a:pt x="513292" y="1121576"/>
                </a:lnTo>
                <a:lnTo>
                  <a:pt x="504296" y="1125277"/>
                </a:lnTo>
                <a:lnTo>
                  <a:pt x="495036" y="1128185"/>
                </a:lnTo>
                <a:lnTo>
                  <a:pt x="485246" y="1131357"/>
                </a:lnTo>
                <a:lnTo>
                  <a:pt x="475721" y="1134001"/>
                </a:lnTo>
                <a:lnTo>
                  <a:pt x="465932" y="1136909"/>
                </a:lnTo>
                <a:lnTo>
                  <a:pt x="455613" y="1139288"/>
                </a:lnTo>
                <a:lnTo>
                  <a:pt x="445029" y="1141139"/>
                </a:lnTo>
                <a:lnTo>
                  <a:pt x="434182" y="1142989"/>
                </a:lnTo>
                <a:lnTo>
                  <a:pt x="423069" y="1144840"/>
                </a:lnTo>
                <a:lnTo>
                  <a:pt x="423069" y="1329896"/>
                </a:lnTo>
                <a:lnTo>
                  <a:pt x="664898" y="1329896"/>
                </a:lnTo>
                <a:lnTo>
                  <a:pt x="671248" y="1330161"/>
                </a:lnTo>
                <a:lnTo>
                  <a:pt x="677069" y="1331218"/>
                </a:lnTo>
                <a:lnTo>
                  <a:pt x="682890" y="1332540"/>
                </a:lnTo>
                <a:lnTo>
                  <a:pt x="688711" y="1334919"/>
                </a:lnTo>
                <a:lnTo>
                  <a:pt x="694003" y="1337299"/>
                </a:lnTo>
                <a:lnTo>
                  <a:pt x="698765" y="1340207"/>
                </a:lnTo>
                <a:lnTo>
                  <a:pt x="703528" y="1343643"/>
                </a:lnTo>
                <a:lnTo>
                  <a:pt x="708026" y="1347609"/>
                </a:lnTo>
                <a:lnTo>
                  <a:pt x="711994" y="1351839"/>
                </a:lnTo>
                <a:lnTo>
                  <a:pt x="715169" y="1356862"/>
                </a:lnTo>
                <a:lnTo>
                  <a:pt x="718344" y="1361620"/>
                </a:lnTo>
                <a:lnTo>
                  <a:pt x="720726" y="1366908"/>
                </a:lnTo>
                <a:lnTo>
                  <a:pt x="722842" y="1372195"/>
                </a:lnTo>
                <a:lnTo>
                  <a:pt x="724430" y="1378011"/>
                </a:lnTo>
                <a:lnTo>
                  <a:pt x="725223" y="1384092"/>
                </a:lnTo>
                <a:lnTo>
                  <a:pt x="725488" y="1390172"/>
                </a:lnTo>
                <a:lnTo>
                  <a:pt x="725223" y="1396517"/>
                </a:lnTo>
                <a:lnTo>
                  <a:pt x="724430" y="1402333"/>
                </a:lnTo>
                <a:lnTo>
                  <a:pt x="722842" y="1408149"/>
                </a:lnTo>
                <a:lnTo>
                  <a:pt x="720726" y="1413965"/>
                </a:lnTo>
                <a:lnTo>
                  <a:pt x="718344" y="1419252"/>
                </a:lnTo>
                <a:lnTo>
                  <a:pt x="715169" y="1424011"/>
                </a:lnTo>
                <a:lnTo>
                  <a:pt x="711994" y="1429034"/>
                </a:lnTo>
                <a:lnTo>
                  <a:pt x="708026" y="1433264"/>
                </a:lnTo>
                <a:lnTo>
                  <a:pt x="703528" y="1436965"/>
                </a:lnTo>
                <a:lnTo>
                  <a:pt x="698765" y="1440402"/>
                </a:lnTo>
                <a:lnTo>
                  <a:pt x="694003" y="1443574"/>
                </a:lnTo>
                <a:lnTo>
                  <a:pt x="688711" y="1445953"/>
                </a:lnTo>
                <a:lnTo>
                  <a:pt x="682890" y="1448068"/>
                </a:lnTo>
                <a:lnTo>
                  <a:pt x="677069" y="1449654"/>
                </a:lnTo>
                <a:lnTo>
                  <a:pt x="671248" y="1450447"/>
                </a:lnTo>
                <a:lnTo>
                  <a:pt x="664898" y="1450976"/>
                </a:lnTo>
                <a:lnTo>
                  <a:pt x="60589" y="1450976"/>
                </a:lnTo>
                <a:lnTo>
                  <a:pt x="54239" y="1450447"/>
                </a:lnTo>
                <a:lnTo>
                  <a:pt x="48419" y="1449654"/>
                </a:lnTo>
                <a:lnTo>
                  <a:pt x="42598" y="1448068"/>
                </a:lnTo>
                <a:lnTo>
                  <a:pt x="37041" y="1445953"/>
                </a:lnTo>
                <a:lnTo>
                  <a:pt x="31750" y="1443574"/>
                </a:lnTo>
                <a:lnTo>
                  <a:pt x="26723" y="1440402"/>
                </a:lnTo>
                <a:lnTo>
                  <a:pt x="21960" y="1436965"/>
                </a:lnTo>
                <a:lnTo>
                  <a:pt x="17727" y="1433264"/>
                </a:lnTo>
                <a:lnTo>
                  <a:pt x="13758" y="1429034"/>
                </a:lnTo>
                <a:lnTo>
                  <a:pt x="10319" y="1424011"/>
                </a:lnTo>
                <a:lnTo>
                  <a:pt x="7408" y="1419252"/>
                </a:lnTo>
                <a:lnTo>
                  <a:pt x="5027" y="1413965"/>
                </a:lnTo>
                <a:lnTo>
                  <a:pt x="2646" y="1408149"/>
                </a:lnTo>
                <a:lnTo>
                  <a:pt x="1323" y="1402333"/>
                </a:lnTo>
                <a:lnTo>
                  <a:pt x="264" y="1396517"/>
                </a:lnTo>
                <a:lnTo>
                  <a:pt x="0" y="1390172"/>
                </a:lnTo>
                <a:lnTo>
                  <a:pt x="264" y="1384092"/>
                </a:lnTo>
                <a:lnTo>
                  <a:pt x="1323" y="1378011"/>
                </a:lnTo>
                <a:lnTo>
                  <a:pt x="2646" y="1372195"/>
                </a:lnTo>
                <a:lnTo>
                  <a:pt x="5027" y="1366908"/>
                </a:lnTo>
                <a:lnTo>
                  <a:pt x="7408" y="1361620"/>
                </a:lnTo>
                <a:lnTo>
                  <a:pt x="10319" y="1356862"/>
                </a:lnTo>
                <a:lnTo>
                  <a:pt x="13758" y="1351839"/>
                </a:lnTo>
                <a:lnTo>
                  <a:pt x="17727" y="1347609"/>
                </a:lnTo>
                <a:lnTo>
                  <a:pt x="21960" y="1343643"/>
                </a:lnTo>
                <a:lnTo>
                  <a:pt x="26723" y="1340207"/>
                </a:lnTo>
                <a:lnTo>
                  <a:pt x="31750" y="1337299"/>
                </a:lnTo>
                <a:lnTo>
                  <a:pt x="37041" y="1334919"/>
                </a:lnTo>
                <a:lnTo>
                  <a:pt x="42598" y="1332540"/>
                </a:lnTo>
                <a:lnTo>
                  <a:pt x="48419" y="1331218"/>
                </a:lnTo>
                <a:lnTo>
                  <a:pt x="54239" y="1330161"/>
                </a:lnTo>
                <a:lnTo>
                  <a:pt x="60589" y="1329896"/>
                </a:lnTo>
                <a:lnTo>
                  <a:pt x="302419" y="1329896"/>
                </a:lnTo>
                <a:lnTo>
                  <a:pt x="302419" y="1144840"/>
                </a:lnTo>
                <a:lnTo>
                  <a:pt x="291571" y="1142989"/>
                </a:lnTo>
                <a:lnTo>
                  <a:pt x="280459" y="1141139"/>
                </a:lnTo>
                <a:lnTo>
                  <a:pt x="270140" y="1139288"/>
                </a:lnTo>
                <a:lnTo>
                  <a:pt x="259821" y="1136909"/>
                </a:lnTo>
                <a:lnTo>
                  <a:pt x="250032" y="1134001"/>
                </a:lnTo>
                <a:lnTo>
                  <a:pt x="240242" y="1131357"/>
                </a:lnTo>
                <a:lnTo>
                  <a:pt x="230452" y="1128185"/>
                </a:lnTo>
                <a:lnTo>
                  <a:pt x="221457" y="1125277"/>
                </a:lnTo>
                <a:lnTo>
                  <a:pt x="212196" y="1121576"/>
                </a:lnTo>
                <a:lnTo>
                  <a:pt x="203465" y="1117875"/>
                </a:lnTo>
                <a:lnTo>
                  <a:pt x="194734" y="1113909"/>
                </a:lnTo>
                <a:lnTo>
                  <a:pt x="186532" y="1109944"/>
                </a:lnTo>
                <a:lnTo>
                  <a:pt x="178329" y="1105714"/>
                </a:lnTo>
                <a:lnTo>
                  <a:pt x="170392" y="1101219"/>
                </a:lnTo>
                <a:lnTo>
                  <a:pt x="162454" y="1096461"/>
                </a:lnTo>
                <a:lnTo>
                  <a:pt x="155310" y="1091702"/>
                </a:lnTo>
                <a:lnTo>
                  <a:pt x="147902" y="1086944"/>
                </a:lnTo>
                <a:lnTo>
                  <a:pt x="140758" y="1081656"/>
                </a:lnTo>
                <a:lnTo>
                  <a:pt x="133879" y="1076369"/>
                </a:lnTo>
                <a:lnTo>
                  <a:pt x="127264" y="1071082"/>
                </a:lnTo>
                <a:lnTo>
                  <a:pt x="120650" y="1065530"/>
                </a:lnTo>
                <a:lnTo>
                  <a:pt x="114564" y="1059978"/>
                </a:lnTo>
                <a:lnTo>
                  <a:pt x="108479" y="1054162"/>
                </a:lnTo>
                <a:lnTo>
                  <a:pt x="102394" y="1048082"/>
                </a:lnTo>
                <a:lnTo>
                  <a:pt x="97102" y="1042001"/>
                </a:lnTo>
                <a:lnTo>
                  <a:pt x="91546" y="1035921"/>
                </a:lnTo>
                <a:lnTo>
                  <a:pt x="85989" y="1029841"/>
                </a:lnTo>
                <a:lnTo>
                  <a:pt x="81227" y="1023496"/>
                </a:lnTo>
                <a:lnTo>
                  <a:pt x="75935" y="1017151"/>
                </a:lnTo>
                <a:lnTo>
                  <a:pt x="71437" y="1010542"/>
                </a:lnTo>
                <a:lnTo>
                  <a:pt x="66675" y="1003933"/>
                </a:lnTo>
                <a:lnTo>
                  <a:pt x="62177" y="997323"/>
                </a:lnTo>
                <a:lnTo>
                  <a:pt x="53975" y="983841"/>
                </a:lnTo>
                <a:lnTo>
                  <a:pt x="46302" y="970094"/>
                </a:lnTo>
                <a:lnTo>
                  <a:pt x="39687" y="956347"/>
                </a:lnTo>
                <a:lnTo>
                  <a:pt x="33337" y="942335"/>
                </a:lnTo>
                <a:lnTo>
                  <a:pt x="27516" y="928324"/>
                </a:lnTo>
                <a:lnTo>
                  <a:pt x="22489" y="914312"/>
                </a:lnTo>
                <a:lnTo>
                  <a:pt x="17991" y="900830"/>
                </a:lnTo>
                <a:lnTo>
                  <a:pt x="14023" y="886554"/>
                </a:lnTo>
                <a:lnTo>
                  <a:pt x="10583" y="873336"/>
                </a:lnTo>
                <a:lnTo>
                  <a:pt x="7673" y="859853"/>
                </a:lnTo>
                <a:lnTo>
                  <a:pt x="5291" y="846370"/>
                </a:lnTo>
                <a:lnTo>
                  <a:pt x="3439" y="833681"/>
                </a:lnTo>
                <a:lnTo>
                  <a:pt x="1852" y="821255"/>
                </a:lnTo>
                <a:lnTo>
                  <a:pt x="1058" y="809095"/>
                </a:lnTo>
                <a:lnTo>
                  <a:pt x="264" y="797462"/>
                </a:lnTo>
                <a:lnTo>
                  <a:pt x="0" y="786095"/>
                </a:lnTo>
                <a:lnTo>
                  <a:pt x="0" y="544464"/>
                </a:lnTo>
                <a:lnTo>
                  <a:pt x="264" y="538383"/>
                </a:lnTo>
                <a:lnTo>
                  <a:pt x="1323" y="532303"/>
                </a:lnTo>
                <a:lnTo>
                  <a:pt x="2646" y="526487"/>
                </a:lnTo>
                <a:lnTo>
                  <a:pt x="5027" y="521200"/>
                </a:lnTo>
                <a:lnTo>
                  <a:pt x="7408" y="515912"/>
                </a:lnTo>
                <a:lnTo>
                  <a:pt x="10319" y="510889"/>
                </a:lnTo>
                <a:lnTo>
                  <a:pt x="13758" y="506131"/>
                </a:lnTo>
                <a:lnTo>
                  <a:pt x="17727" y="501901"/>
                </a:lnTo>
                <a:lnTo>
                  <a:pt x="21960" y="497935"/>
                </a:lnTo>
                <a:lnTo>
                  <a:pt x="26723" y="494499"/>
                </a:lnTo>
                <a:lnTo>
                  <a:pt x="31750" y="491591"/>
                </a:lnTo>
                <a:lnTo>
                  <a:pt x="37041" y="488947"/>
                </a:lnTo>
                <a:lnTo>
                  <a:pt x="42598" y="487096"/>
                </a:lnTo>
                <a:lnTo>
                  <a:pt x="48419" y="485510"/>
                </a:lnTo>
                <a:lnTo>
                  <a:pt x="54239" y="484453"/>
                </a:lnTo>
                <a:lnTo>
                  <a:pt x="60589" y="484188"/>
                </a:lnTo>
                <a:close/>
                <a:moveTo>
                  <a:pt x="362612" y="0"/>
                </a:moveTo>
                <a:lnTo>
                  <a:pt x="372158" y="265"/>
                </a:lnTo>
                <a:lnTo>
                  <a:pt x="381438" y="1058"/>
                </a:lnTo>
                <a:lnTo>
                  <a:pt x="390454" y="2116"/>
                </a:lnTo>
                <a:lnTo>
                  <a:pt x="399204" y="3967"/>
                </a:lnTo>
                <a:lnTo>
                  <a:pt x="408219" y="5553"/>
                </a:lnTo>
                <a:lnTo>
                  <a:pt x="416705" y="8198"/>
                </a:lnTo>
                <a:lnTo>
                  <a:pt x="424925" y="11107"/>
                </a:lnTo>
                <a:lnTo>
                  <a:pt x="433145" y="14280"/>
                </a:lnTo>
                <a:lnTo>
                  <a:pt x="441630" y="17982"/>
                </a:lnTo>
                <a:lnTo>
                  <a:pt x="449054" y="21949"/>
                </a:lnTo>
                <a:lnTo>
                  <a:pt x="456744" y="26444"/>
                </a:lnTo>
                <a:lnTo>
                  <a:pt x="464169" y="30939"/>
                </a:lnTo>
                <a:lnTo>
                  <a:pt x="471328" y="36228"/>
                </a:lnTo>
                <a:lnTo>
                  <a:pt x="478222" y="41253"/>
                </a:lnTo>
                <a:lnTo>
                  <a:pt x="484851" y="47070"/>
                </a:lnTo>
                <a:lnTo>
                  <a:pt x="490950" y="53152"/>
                </a:lnTo>
                <a:lnTo>
                  <a:pt x="497049" y="59234"/>
                </a:lnTo>
                <a:lnTo>
                  <a:pt x="502882" y="66110"/>
                </a:lnTo>
                <a:lnTo>
                  <a:pt x="508186" y="72721"/>
                </a:lnTo>
                <a:lnTo>
                  <a:pt x="513224" y="80125"/>
                </a:lnTo>
                <a:lnTo>
                  <a:pt x="517997" y="87265"/>
                </a:lnTo>
                <a:lnTo>
                  <a:pt x="522504" y="94934"/>
                </a:lnTo>
                <a:lnTo>
                  <a:pt x="526482" y="102602"/>
                </a:lnTo>
                <a:lnTo>
                  <a:pt x="530194" y="110800"/>
                </a:lnTo>
                <a:lnTo>
                  <a:pt x="533111" y="118998"/>
                </a:lnTo>
                <a:lnTo>
                  <a:pt x="536293" y="127195"/>
                </a:lnTo>
                <a:lnTo>
                  <a:pt x="538679" y="136186"/>
                </a:lnTo>
                <a:lnTo>
                  <a:pt x="540536" y="144648"/>
                </a:lnTo>
                <a:lnTo>
                  <a:pt x="542392" y="153903"/>
                </a:lnTo>
                <a:lnTo>
                  <a:pt x="543187" y="162630"/>
                </a:lnTo>
                <a:lnTo>
                  <a:pt x="544248" y="172150"/>
                </a:lnTo>
                <a:lnTo>
                  <a:pt x="544513" y="181141"/>
                </a:lnTo>
                <a:lnTo>
                  <a:pt x="544513" y="483394"/>
                </a:lnTo>
                <a:lnTo>
                  <a:pt x="180975" y="483394"/>
                </a:lnTo>
                <a:lnTo>
                  <a:pt x="180975" y="181141"/>
                </a:lnTo>
                <a:lnTo>
                  <a:pt x="181240" y="172150"/>
                </a:lnTo>
                <a:lnTo>
                  <a:pt x="181771" y="162630"/>
                </a:lnTo>
                <a:lnTo>
                  <a:pt x="183097" y="153903"/>
                </a:lnTo>
                <a:lnTo>
                  <a:pt x="184422" y="144648"/>
                </a:lnTo>
                <a:lnTo>
                  <a:pt x="186809" y="136186"/>
                </a:lnTo>
                <a:lnTo>
                  <a:pt x="189195" y="127195"/>
                </a:lnTo>
                <a:lnTo>
                  <a:pt x="191847" y="118998"/>
                </a:lnTo>
                <a:lnTo>
                  <a:pt x="195294" y="110800"/>
                </a:lnTo>
                <a:lnTo>
                  <a:pt x="199006" y="102602"/>
                </a:lnTo>
                <a:lnTo>
                  <a:pt x="202984" y="94934"/>
                </a:lnTo>
                <a:lnTo>
                  <a:pt x="207226" y="87265"/>
                </a:lnTo>
                <a:lnTo>
                  <a:pt x="211999" y="80125"/>
                </a:lnTo>
                <a:lnTo>
                  <a:pt x="217037" y="72721"/>
                </a:lnTo>
                <a:lnTo>
                  <a:pt x="222341" y="66110"/>
                </a:lnTo>
                <a:lnTo>
                  <a:pt x="228174" y="59234"/>
                </a:lnTo>
                <a:lnTo>
                  <a:pt x="234008" y="53152"/>
                </a:lnTo>
                <a:lnTo>
                  <a:pt x="240372" y="47070"/>
                </a:lnTo>
                <a:lnTo>
                  <a:pt x="247266" y="41253"/>
                </a:lnTo>
                <a:lnTo>
                  <a:pt x="253895" y="36228"/>
                </a:lnTo>
                <a:lnTo>
                  <a:pt x="261054" y="30939"/>
                </a:lnTo>
                <a:lnTo>
                  <a:pt x="268479" y="26444"/>
                </a:lnTo>
                <a:lnTo>
                  <a:pt x="275903" y="21949"/>
                </a:lnTo>
                <a:lnTo>
                  <a:pt x="283858" y="17982"/>
                </a:lnTo>
                <a:lnTo>
                  <a:pt x="291813" y="14280"/>
                </a:lnTo>
                <a:lnTo>
                  <a:pt x="300033" y="11107"/>
                </a:lnTo>
                <a:lnTo>
                  <a:pt x="308518" y="8198"/>
                </a:lnTo>
                <a:lnTo>
                  <a:pt x="317269" y="5553"/>
                </a:lnTo>
                <a:lnTo>
                  <a:pt x="326019" y="3967"/>
                </a:lnTo>
                <a:lnTo>
                  <a:pt x="334770" y="2116"/>
                </a:lnTo>
                <a:lnTo>
                  <a:pt x="344050" y="1058"/>
                </a:lnTo>
                <a:lnTo>
                  <a:pt x="353331" y="265"/>
                </a:lnTo>
                <a:lnTo>
                  <a:pt x="362612" y="0"/>
                </a:lnTo>
                <a:close/>
              </a:path>
            </a:pathLst>
          </a:custGeom>
          <a:solidFill>
            <a:schemeClr val="bg1"/>
          </a:solidFill>
          <a:ln>
            <a:solidFill>
              <a:srgbClr val="0297F0"/>
            </a:solidFill>
          </a:ln>
          <a:extLst/>
        </p:spPr>
        <p:txBody>
          <a:bodyPr anchor="ctr">
            <a:scene3d>
              <a:camera prst="orthographicFront"/>
              <a:lightRig dir="t" rig="threePt"/>
            </a:scene3d>
            <a:sp3d>
              <a:contourClr>
                <a:srgbClr val="FFFFFF"/>
              </a:contourClr>
            </a:sp3d>
          </a:bodyPr>
          <a:lstStyle>
            <a:defPPr>
              <a:defRPr lang="zh-CN"/>
            </a:defPPr>
            <a:lvl1pPr algn="l" eaLnBrk="0" fontAlgn="base" hangingPunct="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1pPr>
            <a:lvl2pPr algn="l" eaLnBrk="0" fontAlgn="base" hangingPunct="0" marL="4572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2pPr>
            <a:lvl3pPr algn="l" eaLnBrk="0" fontAlgn="base" hangingPunct="0" marL="9144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3pPr>
            <a:lvl4pPr algn="l" eaLnBrk="0" fontAlgn="base" hangingPunct="0" marL="13716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4pPr>
            <a:lvl5pPr algn="l" eaLnBrk="0" fontAlgn="base" hangingPunct="0" marL="18288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5pPr>
            <a:lvl6pPr algn="l" defTabSz="914400" eaLnBrk="1" hangingPunct="1" latinLnBrk="0" marL="22860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6pPr>
            <a:lvl7pPr algn="l" defTabSz="914400" eaLnBrk="1" hangingPunct="1" latinLnBrk="0" marL="27432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7pPr>
            <a:lvl8pPr algn="l" defTabSz="914400" eaLnBrk="1" hangingPunct="1" latinLnBrk="0" marL="32004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8pPr>
            <a:lvl9pPr algn="l" defTabSz="914400" eaLnBrk="1" hangingPunct="1" latinLnBrk="0" marL="36576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9pPr>
          </a:lstStyle>
          <a:p>
            <a:pPr algn="ctr">
              <a:defRPr/>
            </a:pPr>
            <a:endParaRPr altLang="en-US" lang="zh-CN">
              <a:solidFill>
                <a:srgbClr val="FFFFFF"/>
              </a:solidFill>
            </a:endParaRPr>
          </a:p>
        </p:txBody>
      </p:sp>
      <p:grpSp>
        <p:nvGrpSpPr>
          <p:cNvPr id="46" name="组合 45"/>
          <p:cNvGrpSpPr/>
          <p:nvPr/>
        </p:nvGrpSpPr>
        <p:grpSpPr>
          <a:xfrm flipH="1">
            <a:off x="9668340" y="312987"/>
            <a:ext cx="472575" cy="472575"/>
            <a:chOff x="304800" y="673100"/>
            <a:chExt cx="4000500" cy="4000500"/>
          </a:xfrm>
          <a:solidFill>
            <a:srgbClr val="0297F0"/>
          </a:solidFill>
          <a:effectLst>
            <a:outerShdw algn="tr" blurRad="444500" dir="8100000" dist="254000" rotWithShape="0">
              <a:prstClr val="black">
                <a:alpha val="50000"/>
              </a:prstClr>
            </a:outerShdw>
          </a:effectLst>
        </p:grpSpPr>
        <p:sp>
          <p:nvSpPr>
            <p:cNvPr id="61" name="同心圆 60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fmla="val 4879" name="adj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schemeClr val="tx1"/>
                </a:solidFill>
                <a:ea charset="-122" panose="020b0503020204020204" pitchFamily="34" typeface="微软雅黑"/>
              </a:endParaRPr>
            </a:p>
          </p:txBody>
        </p:sp>
        <p:sp>
          <p:nvSpPr>
            <p:cNvPr id="62" name="椭圆 61"/>
            <p:cNvSpPr/>
            <p:nvPr/>
          </p:nvSpPr>
          <p:spPr>
            <a:xfrm>
              <a:off x="392113" y="760413"/>
              <a:ext cx="3825874" cy="382587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ea charset="-122" panose="020b0503020204020204" pitchFamily="34" typeface="微软雅黑"/>
              </a:endParaRPr>
            </a:p>
          </p:txBody>
        </p:sp>
      </p:grpSp>
      <p:grpSp>
        <p:nvGrpSpPr>
          <p:cNvPr id="63" name="组合 62"/>
          <p:cNvGrpSpPr/>
          <p:nvPr/>
        </p:nvGrpSpPr>
        <p:grpSpPr>
          <a:xfrm flipH="1">
            <a:off x="10700017" y="785562"/>
            <a:ext cx="289391" cy="289391"/>
            <a:chOff x="304800" y="673100"/>
            <a:chExt cx="4000500" cy="4000500"/>
          </a:xfrm>
          <a:solidFill>
            <a:srgbClr val="0297F0"/>
          </a:solidFill>
          <a:effectLst>
            <a:outerShdw algn="tr" blurRad="444500" dir="8100000" dist="254000" rotWithShape="0">
              <a:prstClr val="black">
                <a:alpha val="50000"/>
              </a:prstClr>
            </a:outerShdw>
          </a:effectLst>
        </p:grpSpPr>
        <p:sp>
          <p:nvSpPr>
            <p:cNvPr id="64" name="同心圆 63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fmla="val 4879" name="adj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schemeClr val="tx1"/>
                </a:solidFill>
                <a:ea charset="-122" panose="020b0503020204020204" pitchFamily="34" typeface="微软雅黑"/>
              </a:endParaRPr>
            </a:p>
          </p:txBody>
        </p:sp>
        <p:sp>
          <p:nvSpPr>
            <p:cNvPr id="65" name="椭圆 64"/>
            <p:cNvSpPr/>
            <p:nvPr/>
          </p:nvSpPr>
          <p:spPr>
            <a:xfrm>
              <a:off x="392113" y="760413"/>
              <a:ext cx="3825874" cy="382587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ea charset="-122" panose="020b0503020204020204" pitchFamily="34" typeface="微软雅黑"/>
              </a:endParaRPr>
            </a:p>
          </p:txBody>
        </p:sp>
      </p:grpSp>
      <p:grpSp>
        <p:nvGrpSpPr>
          <p:cNvPr id="66" name="组合 65"/>
          <p:cNvGrpSpPr/>
          <p:nvPr/>
        </p:nvGrpSpPr>
        <p:grpSpPr>
          <a:xfrm flipH="1">
            <a:off x="10844713" y="-23931"/>
            <a:ext cx="472575" cy="472575"/>
            <a:chOff x="304800" y="673100"/>
            <a:chExt cx="4000500" cy="4000500"/>
          </a:xfrm>
          <a:solidFill>
            <a:srgbClr val="0297F0"/>
          </a:solidFill>
          <a:effectLst>
            <a:outerShdw algn="tr" blurRad="444500" dir="8100000" dist="254000" rotWithShape="0">
              <a:prstClr val="black">
                <a:alpha val="50000"/>
              </a:prstClr>
            </a:outerShdw>
          </a:effectLst>
        </p:grpSpPr>
        <p:sp>
          <p:nvSpPr>
            <p:cNvPr id="67" name="同心圆 66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fmla="val 4879" name="adj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schemeClr val="tx1"/>
                </a:solidFill>
                <a:ea charset="-122" panose="020b0503020204020204" pitchFamily="34" typeface="微软雅黑"/>
              </a:endParaRPr>
            </a:p>
          </p:txBody>
        </p:sp>
        <p:sp>
          <p:nvSpPr>
            <p:cNvPr id="68" name="椭圆 67"/>
            <p:cNvSpPr/>
            <p:nvPr/>
          </p:nvSpPr>
          <p:spPr>
            <a:xfrm>
              <a:off x="392113" y="760413"/>
              <a:ext cx="3825874" cy="382587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ea charset="-122" panose="020b0503020204020204" pitchFamily="34" typeface="微软雅黑"/>
              </a:endParaRPr>
            </a:p>
          </p:txBody>
        </p:sp>
      </p:grpSp>
      <p:grpSp>
        <p:nvGrpSpPr>
          <p:cNvPr id="69" name="组合 68"/>
          <p:cNvGrpSpPr/>
          <p:nvPr/>
        </p:nvGrpSpPr>
        <p:grpSpPr>
          <a:xfrm flipH="1">
            <a:off x="11882543" y="456734"/>
            <a:ext cx="289391" cy="289391"/>
            <a:chOff x="304800" y="673100"/>
            <a:chExt cx="4000500" cy="4000500"/>
          </a:xfrm>
          <a:solidFill>
            <a:srgbClr val="0297F0"/>
          </a:solidFill>
          <a:effectLst>
            <a:outerShdw algn="tr" blurRad="444500" dir="8100000" dist="254000" rotWithShape="0">
              <a:prstClr val="black">
                <a:alpha val="50000"/>
              </a:prstClr>
            </a:outerShdw>
          </a:effectLst>
        </p:grpSpPr>
        <p:sp>
          <p:nvSpPr>
            <p:cNvPr id="70" name="同心圆 69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fmla="val 4879" name="adj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schemeClr val="tx1"/>
                </a:solidFill>
                <a:ea charset="-122" panose="020b0503020204020204" pitchFamily="34" typeface="微软雅黑"/>
              </a:endParaRPr>
            </a:p>
          </p:txBody>
        </p:sp>
        <p:sp>
          <p:nvSpPr>
            <p:cNvPr id="71" name="椭圆 70"/>
            <p:cNvSpPr/>
            <p:nvPr/>
          </p:nvSpPr>
          <p:spPr>
            <a:xfrm>
              <a:off x="392113" y="760413"/>
              <a:ext cx="3825874" cy="382587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ea charset="-122" panose="020b0503020204020204" pitchFamily="34" typeface="微软雅黑"/>
              </a:endParaRPr>
            </a:p>
          </p:txBody>
        </p:sp>
      </p:grpSp>
    </p:spTree>
    <p:extLst>
      <p:ext uri="{BB962C8B-B14F-4D97-AF65-F5344CB8AC3E}">
        <p14:creationId val="1051871217"/>
      </p:ext>
    </p:extLst>
  </p:cSld>
  <p:clrMapOvr>
    <a:masterClrMapping/>
  </p:clrMapOvr>
  <mc:AlternateContent>
    <mc:Choice Requires="p14">
      <p:transition p14:dur="1200" spd="slow">
        <p14:prism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4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in)" transition="in">
                                      <p:cBhvr>
                                        <p:cTn dur="1000" id="7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9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11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12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3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14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16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17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8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id="19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21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22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3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id="24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26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27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8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id="29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31"/>
                                        <p:tgtEl>
                                          <p:spTgt spid="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2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id="33" nodeType="afterEffect" presetClass="entr" presetID="17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5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6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7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id="38" nodeType="afterEffect" presetClass="entr" presetID="6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ircle(in)" transition="in">
                                      <p:cBhvr>
                                        <p:cTn dur="2000" id="40"/>
                                        <p:tgtEl>
                                          <p:spTgt spid="5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1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fill="hold" grpId="0" id="42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44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45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6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fill="hold" grpId="0" id="47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49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0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fill="hold" grpId="0" id="51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53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54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5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fill="hold" grpId="0" id="56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58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59" nodeType="withEffect" presetClass="entr" presetID="1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6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id="61" nodeType="withEffect" presetClass="entr" presetID="53" presetSubtype="0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 id="6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500" fill="hold" id="63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500" fill="hold" id="64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500" id="65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66" nodeType="withEffect" presetClass="path" presetID="64" presetSubtype="0">
                                  <p:stCondLst>
                                    <p:cond delay="400"/>
                                  </p:stCondLst>
                                  <p:childTnLst>
                                    <p:animMotion origin="layout" path="M 0.00065 -0.0051 L -0.43906 -0.25579" pathEditMode="relative" ptsTypes="AA" rAng="0">
                                      <p:cBhvr>
                                        <p:cTn dur="1500" fill="hold" id="67" spd="-1000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992" y="-12546"/>
                                    </p:animMotion>
                                  </p:childTnLst>
                                </p:cTn>
                              </p:par>
                              <p:par>
                                <p:cTn fill="hold" id="68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id="70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100" fill="hold" id="72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100" fill="hold" id="73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100" id="74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75" nodeType="withEffect" presetClass="path" presetID="64" presetSubtype="0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65 -0.0051 L -0.43907 -0.25579" pathEditMode="relative" ptsTypes="AA" rAng="0">
                                      <p:cBhvr>
                                        <p:cTn dur="1100" fill="hold" id="76" spd="-1000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992" y="-12523"/>
                                    </p:animMotion>
                                  </p:childTnLst>
                                </p:cTn>
                              </p:par>
                              <p:par>
                                <p:cTn fill="hold" id="77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id="79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100" fill="hold" id="81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100" fill="hold" id="82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100" id="83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84" nodeType="withEffect" presetClass="path" presetID="64" presetSubtype="0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65 -0.00509 L -0.43907 -0.25579" pathEditMode="relative" ptsTypes="AA" rAng="0">
                                      <p:cBhvr>
                                        <p:cTn dur="1100" fill="hold" id="85" spd="-1000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992" y="-12523"/>
                                    </p:animMotion>
                                  </p:childTnLst>
                                </p:cTn>
                              </p:par>
                              <p:par>
                                <p:cTn fill="hold" id="86" nodeType="withEffect" presetClass="entr" presetID="1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8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id="88" nodeType="withEffect" presetClass="entr" presetID="53" presetSubtype="0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 id="8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500" fill="hold" id="9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500" fill="hold" id="91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500" id="92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93" nodeType="withEffect" presetClass="path" presetID="64" presetSubtype="0">
                                  <p:stCondLst>
                                    <p:cond delay="400"/>
                                  </p:stCondLst>
                                  <p:childTnLst>
                                    <p:animMotion origin="layout" path="M 0.00065 -0.00509 L -0.43907 -0.25578" pathEditMode="relative" ptsTypes="AA" rAng="0">
                                      <p:cBhvr>
                                        <p:cTn dur="1500" fill="hold" id="94" spd="-1000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992" y="-125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6"/>
      <p:bldP grpId="0" spid="8"/>
      <p:bldP grpId="0" spid="39"/>
      <p:bldP grpId="0" spid="40"/>
      <p:bldP grpId="0" spid="41"/>
    </p:bldLst>
  </p:timing>
</p:sld>
</file>

<file path=ppt/slides/slide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7" name="组合 26"/>
          <p:cNvGrpSpPr/>
          <p:nvPr/>
        </p:nvGrpSpPr>
        <p:grpSpPr>
          <a:xfrm>
            <a:off x="5288338" y="1875498"/>
            <a:ext cx="1598762" cy="2012486"/>
            <a:chOff x="5288338" y="1875498"/>
            <a:chExt cx="1598762" cy="2012486"/>
          </a:xfrm>
        </p:grpSpPr>
        <p:grpSp>
          <p:nvGrpSpPr>
            <p:cNvPr id="4" name="组合 3"/>
            <p:cNvGrpSpPr/>
            <p:nvPr/>
          </p:nvGrpSpPr>
          <p:grpSpPr>
            <a:xfrm>
              <a:off x="5288338" y="1875498"/>
              <a:ext cx="1598762" cy="2012486"/>
              <a:chOff x="587259" y="980731"/>
              <a:chExt cx="1544387" cy="1944040"/>
            </a:xfrm>
          </p:grpSpPr>
          <p:grpSp>
            <p:nvGrpSpPr>
              <p:cNvPr id="5" name="组合 4"/>
              <p:cNvGrpSpPr/>
              <p:nvPr/>
            </p:nvGrpSpPr>
            <p:grpSpPr>
              <a:xfrm>
                <a:off x="587259" y="980731"/>
                <a:ext cx="1544387" cy="1944040"/>
                <a:chOff x="2806339" y="956606"/>
                <a:chExt cx="1215256" cy="1529737"/>
              </a:xfrm>
            </p:grpSpPr>
            <p:sp>
              <p:nvSpPr>
                <p:cNvPr id="8" name="椭圆​​ 2"/>
                <p:cNvSpPr>
                  <a:spLocks noChangeArrowheads="1"/>
                </p:cNvSpPr>
                <p:nvPr/>
              </p:nvSpPr>
              <p:spPr bwMode="auto">
                <a:xfrm>
                  <a:off x="2806339" y="956606"/>
                  <a:ext cx="1215256" cy="1529737"/>
                </a:xfrm>
                <a:custGeom>
                  <a:gdLst>
                    <a:gd fmla="*/ 0 w 1944132" name="T0"/>
                    <a:gd fmla="*/ 0 h 2448272" name="T1"/>
                    <a:gd fmla="*/ 1944132 w 1944132" name="T2"/>
                    <a:gd fmla="*/ 2448272 h 2448272" name="T3"/>
                  </a:gdLst>
                  <a:rect b="T3" l="T0" r="T2" t="T1"/>
                  <a:pathLst>
                    <a:path h="2448272" w="1944130">
                      <a:moveTo>
                        <a:pt x="972066" y="0"/>
                      </a:moveTo>
                      <a:cubicBezTo>
                        <a:pt x="1508923" y="0"/>
                        <a:pt x="1944132" y="435209"/>
                        <a:pt x="1944132" y="972066"/>
                      </a:cubicBezTo>
                      <a:cubicBezTo>
                        <a:pt x="1944132" y="1465344"/>
                        <a:pt x="1576711" y="1872807"/>
                        <a:pt x="1100480" y="1934684"/>
                      </a:cubicBezTo>
                      <a:lnTo>
                        <a:pt x="972066" y="2448272"/>
                      </a:lnTo>
                      <a:lnTo>
                        <a:pt x="843652" y="1934684"/>
                      </a:lnTo>
                      <a:cubicBezTo>
                        <a:pt x="367421" y="1872807"/>
                        <a:pt x="0" y="1465344"/>
                        <a:pt x="0" y="972066"/>
                      </a:cubicBezTo>
                      <a:cubicBezTo>
                        <a:pt x="0" y="435209"/>
                        <a:pt x="435209" y="0"/>
                        <a:pt x="972066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100000">
                      <a:srgbClr val="FCFCFC"/>
                    </a:gs>
                    <a:gs pos="0">
                      <a:srgbClr val="CCCCCC"/>
                    </a:gs>
                  </a:gsLst>
                  <a:lin ang="7200000" scaled="0"/>
                </a:gradFill>
                <a:ln w="12700">
                  <a:gradFill>
                    <a:gsLst>
                      <a:gs pos="89000">
                        <a:schemeClr val="bg1">
                          <a:lumMod val="85000"/>
                        </a:schemeClr>
                      </a:gs>
                      <a:gs pos="0">
                        <a:schemeClr val="bg1"/>
                      </a:gs>
                    </a:gsLst>
                    <a:lin ang="7200000" scaled="0"/>
                  </a:gradFill>
                </a:ln>
                <a:effectLst>
                  <a:outerShdw algn="tr" blurRad="254000" dir="8160000" dist="127000" rotWithShape="0">
                    <a:prstClr val="black">
                      <a:alpha val="34000"/>
                    </a:prstClr>
                  </a:outerShdw>
                </a:effectLst>
                <a:ex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>
                    <a:solidFill>
                      <a:prstClr val="white"/>
                    </a:solidFill>
                    <a:sym charset="0" panose="020b0604020202020204" pitchFamily="34" typeface="Arial"/>
                  </a:endParaRPr>
                </a:p>
              </p:txBody>
            </p:sp>
            <p:sp>
              <p:nvSpPr>
                <p:cNvPr id="9" name="椭圆​​ 2"/>
                <p:cNvSpPr>
                  <a:spLocks noChangeArrowheads="1"/>
                </p:cNvSpPr>
                <p:nvPr/>
              </p:nvSpPr>
              <p:spPr bwMode="auto">
                <a:xfrm>
                  <a:off x="2898682" y="1072844"/>
                  <a:ext cx="1030571" cy="1297260"/>
                </a:xfrm>
                <a:custGeom>
                  <a:gdLst>
                    <a:gd fmla="*/ 0 w 1944132" name="T0"/>
                    <a:gd fmla="*/ 0 h 2448272" name="T1"/>
                    <a:gd fmla="*/ 1944132 w 1944132" name="T2"/>
                    <a:gd fmla="*/ 2448272 h 2448272" name="T3"/>
                  </a:gdLst>
                  <a:rect b="T3" l="T0" r="T2" t="T1"/>
                  <a:pathLst>
                    <a:path h="2448272" w="1944130">
                      <a:moveTo>
                        <a:pt x="972066" y="0"/>
                      </a:moveTo>
                      <a:cubicBezTo>
                        <a:pt x="1508923" y="0"/>
                        <a:pt x="1944132" y="435209"/>
                        <a:pt x="1944132" y="972066"/>
                      </a:cubicBezTo>
                      <a:cubicBezTo>
                        <a:pt x="1944132" y="1465344"/>
                        <a:pt x="1576711" y="1872807"/>
                        <a:pt x="1100480" y="1934684"/>
                      </a:cubicBezTo>
                      <a:lnTo>
                        <a:pt x="972066" y="2448272"/>
                      </a:lnTo>
                      <a:lnTo>
                        <a:pt x="843652" y="1934684"/>
                      </a:lnTo>
                      <a:cubicBezTo>
                        <a:pt x="367421" y="1872807"/>
                        <a:pt x="0" y="1465344"/>
                        <a:pt x="0" y="972066"/>
                      </a:cubicBezTo>
                      <a:cubicBezTo>
                        <a:pt x="0" y="435209"/>
                        <a:pt x="435209" y="0"/>
                        <a:pt x="972066" y="0"/>
                      </a:cubicBezTo>
                      <a:close/>
                    </a:path>
                  </a:pathLst>
                </a:custGeom>
                <a:solidFill>
                  <a:srgbClr val="0297F0"/>
                </a:solidFill>
                <a:ln algn="ctr" cap="flat" cmpd="sng" w="25400">
                  <a:noFill/>
                  <a:prstDash val="solid"/>
                </a:ln>
                <a:effectLst>
                  <a:innerShdw blurRad="63500" dir="18660000" dist="25400">
                    <a:prstClr val="black">
                      <a:alpha val="35000"/>
                    </a:prstClr>
                  </a:innerShdw>
                </a:effectLst>
                <a:extLst/>
              </p:spPr>
              <p:txBody>
                <a:bodyPr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altLang="en-US" kern="0" lang="zh-CN">
                    <a:solidFill>
                      <a:srgbClr val="FFFFFF"/>
                    </a:solidFill>
                    <a:ea charset="-122" panose="02010600030101010101" pitchFamily="2" typeface="宋体"/>
                    <a:sym charset="0" panose="020b0604020202020204" pitchFamily="34" typeface="Arial"/>
                  </a:endParaRPr>
                </a:p>
              </p:txBody>
            </p:sp>
          </p:grpSp>
          <p:sp>
            <p:nvSpPr>
              <p:cNvPr id="7" name="TextBox 34"/>
              <p:cNvSpPr txBox="1"/>
              <p:nvPr/>
            </p:nvSpPr>
            <p:spPr>
              <a:xfrm>
                <a:off x="803077" y="1649387"/>
                <a:ext cx="1181350" cy="655115"/>
              </a:xfrm>
              <a:prstGeom prst="rect">
                <a:avLst/>
              </a:prstGeom>
              <a:noFill/>
            </p:spPr>
            <p:txBody>
              <a:bodyPr bIns="34290" lIns="68580" rIns="68580" rtlCol="0" tIns="34290" wrap="square">
                <a:spAutoFit/>
              </a:bodyPr>
              <a:lstStyle/>
              <a:p>
                <a:r>
                  <a:rPr altLang="zh-CN" lang="en-US" sz="4000">
                    <a:solidFill>
                      <a:prstClr val="white"/>
                    </a:solidFill>
                  </a:rPr>
                  <a:t>PART</a:t>
                </a:r>
              </a:p>
            </p:txBody>
          </p:sp>
        </p:grpSp>
        <p:sp>
          <p:nvSpPr>
            <p:cNvPr id="10" name="文本框 9"/>
            <p:cNvSpPr txBox="1"/>
            <p:nvPr/>
          </p:nvSpPr>
          <p:spPr>
            <a:xfrm>
              <a:off x="5740357" y="2138789"/>
              <a:ext cx="831893" cy="7010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z="4000">
                  <a:solidFill>
                    <a:schemeClr val="bg1"/>
                  </a:solidFill>
                </a:rPr>
                <a:t>01</a:t>
              </a:r>
            </a:p>
          </p:txBody>
        </p:sp>
      </p:grpSp>
      <p:grpSp>
        <p:nvGrpSpPr>
          <p:cNvPr id="29" name="组合 28"/>
          <p:cNvGrpSpPr/>
          <p:nvPr/>
        </p:nvGrpSpPr>
        <p:grpSpPr>
          <a:xfrm>
            <a:off x="3570011" y="3943973"/>
            <a:ext cx="5051978" cy="647227"/>
            <a:chOff x="3214475" y="3943973"/>
            <a:chExt cx="5051978" cy="647227"/>
          </a:xfrm>
        </p:grpSpPr>
        <p:sp>
          <p:nvSpPr>
            <p:cNvPr id="13" name="圆角矩形 12"/>
            <p:cNvSpPr/>
            <p:nvPr/>
          </p:nvSpPr>
          <p:spPr>
            <a:xfrm>
              <a:off x="3214475" y="3943973"/>
              <a:ext cx="5051978" cy="647227"/>
            </a:xfrm>
            <a:prstGeom prst="roundRect">
              <a:avLst>
                <a:gd fmla="val 26862" name="adj"/>
              </a:avLst>
            </a:prstGeom>
            <a:solidFill>
              <a:srgbClr val="0297F0"/>
            </a:solidFill>
            <a:ln w="15875">
              <a:gradFill flip="none" rotWithShape="1">
                <a:gsLst>
                  <a:gs pos="0">
                    <a:srgbClr val="C9C9C9"/>
                  </a:gs>
                  <a:gs pos="100000">
                    <a:schemeClr val="bg1"/>
                  </a:gs>
                </a:gsLst>
                <a:lin ang="2700000" scaled="1"/>
              </a:gradFill>
            </a:ln>
            <a:effectLst>
              <a:innerShdw blurRad="88900" dir="13500000" dist="381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4" name="矩形 13"/>
            <p:cNvSpPr/>
            <p:nvPr/>
          </p:nvSpPr>
          <p:spPr>
            <a:xfrm>
              <a:off x="3843180" y="4021135"/>
              <a:ext cx="4308974" cy="518160"/>
            </a:xfrm>
            <a:prstGeom prst="rect">
              <a:avLst/>
            </a:prstGeom>
            <a:effectLst>
              <a:outerShdw algn="tl" blurRad="50800" dir="2700000" dist="38100" rotWithShape="0">
                <a:prstClr val="black">
                  <a:alpha val="40000"/>
                </a:prstClr>
              </a:outerShdw>
            </a:effectLst>
          </p:spPr>
          <p:txBody>
            <a:bodyPr wrap="square">
              <a:spAutoFit/>
            </a:bodyPr>
            <a:lstStyle/>
            <a:p>
              <a:r>
                <a:rPr altLang="en-US" lang="zh-CN" sz="2800">
                  <a:solidFill>
                    <a:schemeClr val="bg1">
                      <a:lumMod val="95000"/>
                    </a:schemeClr>
                  </a:solidFill>
                  <a:latin charset="-122" panose="02000000000000000000" pitchFamily="2" typeface="方正兰亭中粗黑_GBK"/>
                  <a:ea charset="-122" panose="02000000000000000000" pitchFamily="2" typeface="方正兰亭中粗黑_GBK"/>
                </a:rPr>
                <a:t>        试用期工作总结</a:t>
              </a:r>
            </a:p>
          </p:txBody>
        </p:sp>
      </p:grpSp>
      <p:grpSp>
        <p:nvGrpSpPr>
          <p:cNvPr id="35" name="组合 34"/>
          <p:cNvGrpSpPr>
            <a:grpSpLocks noChangeAspect="1"/>
          </p:cNvGrpSpPr>
          <p:nvPr/>
        </p:nvGrpSpPr>
        <p:grpSpPr>
          <a:xfrm>
            <a:off x="10141797" y="64155"/>
            <a:ext cx="501004" cy="432000"/>
            <a:chOff x="10141797" y="7005"/>
            <a:chExt cx="1280312" cy="1103973"/>
          </a:xfrm>
        </p:grpSpPr>
        <p:grpSp>
          <p:nvGrpSpPr>
            <p:cNvPr id="31" name="组合 30"/>
            <p:cNvGrpSpPr>
              <a:grpSpLocks noChangeAspect="1"/>
            </p:cNvGrpSpPr>
            <p:nvPr/>
          </p:nvGrpSpPr>
          <p:grpSpPr>
            <a:xfrm>
              <a:off x="10141797" y="7005"/>
              <a:ext cx="1280312" cy="1103973"/>
              <a:chOff x="540674" y="2465412"/>
              <a:chExt cx="1205922" cy="1039829"/>
            </a:xfrm>
          </p:grpSpPr>
          <p:sp>
            <p:nvSpPr>
              <p:cNvPr id="32" name="六边形 31"/>
              <p:cNvSpPr/>
              <p:nvPr/>
            </p:nvSpPr>
            <p:spPr>
              <a:xfrm>
                <a:off x="540674" y="2465412"/>
                <a:ext cx="1205922" cy="1039829"/>
              </a:xfrm>
              <a:prstGeom prst="hexagon">
                <a:avLst/>
              </a:prstGeom>
              <a:gradFill flip="none" rotWithShape="1">
                <a:gsLst>
                  <a:gs pos="100000">
                    <a:srgbClr val="FCFCFC"/>
                  </a:gs>
                  <a:gs pos="0">
                    <a:srgbClr val="CCCCCC"/>
                  </a:gs>
                </a:gsLst>
                <a:lin ang="7200000" scaled="0"/>
              </a:gradFill>
              <a:ln w="12700">
                <a:gradFill>
                  <a:gsLst>
                    <a:gs pos="89000">
                      <a:schemeClr val="bg1">
                        <a:lumMod val="85000"/>
                      </a:schemeClr>
                    </a:gs>
                    <a:gs pos="0">
                      <a:schemeClr val="bg1"/>
                    </a:gs>
                  </a:gsLst>
                  <a:lin ang="7200000" scaled="0"/>
                </a:gradFill>
              </a:ln>
              <a:effectLst>
                <a:outerShdw algn="tr" blurRad="254000" dir="8160000" dist="127000" rotWithShape="0">
                  <a:prstClr val="black">
                    <a:alpha val="34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latin typeface="+mj-ea"/>
                  <a:ea typeface="+mj-ea"/>
                </a:endParaRPr>
              </a:p>
            </p:txBody>
          </p:sp>
          <p:sp>
            <p:nvSpPr>
              <p:cNvPr id="33" name="六边形 32"/>
              <p:cNvSpPr/>
              <p:nvPr/>
            </p:nvSpPr>
            <p:spPr>
              <a:xfrm>
                <a:off x="662776" y="2583551"/>
                <a:ext cx="961719" cy="829261"/>
              </a:xfrm>
              <a:prstGeom prst="hexagon">
                <a:avLst/>
              </a:prstGeom>
              <a:solidFill>
                <a:schemeClr val="bg1"/>
              </a:solidFill>
              <a:ln>
                <a:noFill/>
              </a:ln>
              <a:effectLst>
                <a:innerShdw blurRad="63500" dir="189000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 defTabSz="914400"/>
                <a:endParaRPr altLang="en-US" lang="zh-CN" sz="180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34" name="KSO_Shape"/>
            <p:cNvSpPr/>
            <p:nvPr/>
          </p:nvSpPr>
          <p:spPr bwMode="auto">
            <a:xfrm>
              <a:off x="10674962" y="375548"/>
              <a:ext cx="214537" cy="429073"/>
            </a:xfrm>
            <a:custGeom>
              <a:rect b="b" l="0" r="r" t="0"/>
              <a:pathLst>
                <a:path h="1450976" w="725488">
                  <a:moveTo>
                    <a:pt x="180975" y="543686"/>
                  </a:moveTo>
                  <a:lnTo>
                    <a:pt x="544513" y="543686"/>
                  </a:lnTo>
                  <a:lnTo>
                    <a:pt x="544513" y="785648"/>
                  </a:lnTo>
                  <a:lnTo>
                    <a:pt x="544248" y="794903"/>
                  </a:lnTo>
                  <a:lnTo>
                    <a:pt x="543187" y="804158"/>
                  </a:lnTo>
                  <a:lnTo>
                    <a:pt x="542392" y="813149"/>
                  </a:lnTo>
                  <a:lnTo>
                    <a:pt x="540536" y="822140"/>
                  </a:lnTo>
                  <a:lnTo>
                    <a:pt x="538679" y="830867"/>
                  </a:lnTo>
                  <a:lnTo>
                    <a:pt x="536293" y="839329"/>
                  </a:lnTo>
                  <a:lnTo>
                    <a:pt x="533111" y="847791"/>
                  </a:lnTo>
                  <a:lnTo>
                    <a:pt x="530194" y="856253"/>
                  </a:lnTo>
                  <a:lnTo>
                    <a:pt x="526482" y="864186"/>
                  </a:lnTo>
                  <a:lnTo>
                    <a:pt x="522504" y="871855"/>
                  </a:lnTo>
                  <a:lnTo>
                    <a:pt x="517997" y="879523"/>
                  </a:lnTo>
                  <a:lnTo>
                    <a:pt x="513224" y="886928"/>
                  </a:lnTo>
                  <a:lnTo>
                    <a:pt x="508186" y="893803"/>
                  </a:lnTo>
                  <a:lnTo>
                    <a:pt x="502882" y="900943"/>
                  </a:lnTo>
                  <a:lnTo>
                    <a:pt x="497049" y="907290"/>
                  </a:lnTo>
                  <a:lnTo>
                    <a:pt x="490950" y="913636"/>
                  </a:lnTo>
                  <a:lnTo>
                    <a:pt x="484851" y="919718"/>
                  </a:lnTo>
                  <a:lnTo>
                    <a:pt x="478222" y="925271"/>
                  </a:lnTo>
                  <a:lnTo>
                    <a:pt x="471328" y="930825"/>
                  </a:lnTo>
                  <a:lnTo>
                    <a:pt x="464169" y="935849"/>
                  </a:lnTo>
                  <a:lnTo>
                    <a:pt x="456744" y="940609"/>
                  </a:lnTo>
                  <a:lnTo>
                    <a:pt x="449054" y="944840"/>
                  </a:lnTo>
                  <a:lnTo>
                    <a:pt x="441630" y="949071"/>
                  </a:lnTo>
                  <a:lnTo>
                    <a:pt x="433145" y="952773"/>
                  </a:lnTo>
                  <a:lnTo>
                    <a:pt x="424925" y="955682"/>
                  </a:lnTo>
                  <a:lnTo>
                    <a:pt x="416705" y="958855"/>
                  </a:lnTo>
                  <a:lnTo>
                    <a:pt x="407954" y="961235"/>
                  </a:lnTo>
                  <a:lnTo>
                    <a:pt x="399204" y="963086"/>
                  </a:lnTo>
                  <a:lnTo>
                    <a:pt x="390188" y="964673"/>
                  </a:lnTo>
                  <a:lnTo>
                    <a:pt x="380908" y="965730"/>
                  </a:lnTo>
                  <a:lnTo>
                    <a:pt x="371892" y="966788"/>
                  </a:lnTo>
                  <a:lnTo>
                    <a:pt x="362612" y="966788"/>
                  </a:lnTo>
                  <a:lnTo>
                    <a:pt x="353331" y="966788"/>
                  </a:lnTo>
                  <a:lnTo>
                    <a:pt x="344050" y="965730"/>
                  </a:lnTo>
                  <a:lnTo>
                    <a:pt x="334770" y="964673"/>
                  </a:lnTo>
                  <a:lnTo>
                    <a:pt x="326019" y="963086"/>
                  </a:lnTo>
                  <a:lnTo>
                    <a:pt x="317269" y="961235"/>
                  </a:lnTo>
                  <a:lnTo>
                    <a:pt x="308518" y="958855"/>
                  </a:lnTo>
                  <a:lnTo>
                    <a:pt x="300033" y="955682"/>
                  </a:lnTo>
                  <a:lnTo>
                    <a:pt x="291813" y="952773"/>
                  </a:lnTo>
                  <a:lnTo>
                    <a:pt x="283858" y="949071"/>
                  </a:lnTo>
                  <a:lnTo>
                    <a:pt x="275903" y="944840"/>
                  </a:lnTo>
                  <a:lnTo>
                    <a:pt x="268214" y="940609"/>
                  </a:lnTo>
                  <a:lnTo>
                    <a:pt x="261054" y="935849"/>
                  </a:lnTo>
                  <a:lnTo>
                    <a:pt x="253895" y="930825"/>
                  </a:lnTo>
                  <a:lnTo>
                    <a:pt x="247001" y="925271"/>
                  </a:lnTo>
                  <a:lnTo>
                    <a:pt x="240372" y="919718"/>
                  </a:lnTo>
                  <a:lnTo>
                    <a:pt x="234008" y="913636"/>
                  </a:lnTo>
                  <a:lnTo>
                    <a:pt x="228174" y="907290"/>
                  </a:lnTo>
                  <a:lnTo>
                    <a:pt x="222341" y="900943"/>
                  </a:lnTo>
                  <a:lnTo>
                    <a:pt x="217037" y="893803"/>
                  </a:lnTo>
                  <a:lnTo>
                    <a:pt x="211999" y="886928"/>
                  </a:lnTo>
                  <a:lnTo>
                    <a:pt x="207226" y="879523"/>
                  </a:lnTo>
                  <a:lnTo>
                    <a:pt x="202984" y="871855"/>
                  </a:lnTo>
                  <a:lnTo>
                    <a:pt x="199006" y="864186"/>
                  </a:lnTo>
                  <a:lnTo>
                    <a:pt x="195294" y="856253"/>
                  </a:lnTo>
                  <a:lnTo>
                    <a:pt x="191847" y="847791"/>
                  </a:lnTo>
                  <a:lnTo>
                    <a:pt x="189195" y="839329"/>
                  </a:lnTo>
                  <a:lnTo>
                    <a:pt x="186809" y="830867"/>
                  </a:lnTo>
                  <a:lnTo>
                    <a:pt x="184422" y="822140"/>
                  </a:lnTo>
                  <a:lnTo>
                    <a:pt x="183097" y="813149"/>
                  </a:lnTo>
                  <a:lnTo>
                    <a:pt x="181771" y="804158"/>
                  </a:lnTo>
                  <a:lnTo>
                    <a:pt x="181240" y="794903"/>
                  </a:lnTo>
                  <a:lnTo>
                    <a:pt x="180975" y="785648"/>
                  </a:lnTo>
                  <a:lnTo>
                    <a:pt x="180975" y="543686"/>
                  </a:lnTo>
                  <a:close/>
                  <a:moveTo>
                    <a:pt x="60589" y="484188"/>
                  </a:moveTo>
                  <a:lnTo>
                    <a:pt x="66675" y="484453"/>
                  </a:lnTo>
                  <a:lnTo>
                    <a:pt x="72760" y="485510"/>
                  </a:lnTo>
                  <a:lnTo>
                    <a:pt x="78581" y="487096"/>
                  </a:lnTo>
                  <a:lnTo>
                    <a:pt x="84137" y="488947"/>
                  </a:lnTo>
                  <a:lnTo>
                    <a:pt x="89429" y="491591"/>
                  </a:lnTo>
                  <a:lnTo>
                    <a:pt x="94191" y="494499"/>
                  </a:lnTo>
                  <a:lnTo>
                    <a:pt x="99219" y="497935"/>
                  </a:lnTo>
                  <a:lnTo>
                    <a:pt x="103452" y="501901"/>
                  </a:lnTo>
                  <a:lnTo>
                    <a:pt x="107421" y="506131"/>
                  </a:lnTo>
                  <a:lnTo>
                    <a:pt x="110596" y="510889"/>
                  </a:lnTo>
                  <a:lnTo>
                    <a:pt x="113771" y="515912"/>
                  </a:lnTo>
                  <a:lnTo>
                    <a:pt x="116152" y="521200"/>
                  </a:lnTo>
                  <a:lnTo>
                    <a:pt x="118269" y="526487"/>
                  </a:lnTo>
                  <a:lnTo>
                    <a:pt x="119856" y="532303"/>
                  </a:lnTo>
                  <a:lnTo>
                    <a:pt x="120650" y="538383"/>
                  </a:lnTo>
                  <a:lnTo>
                    <a:pt x="121179" y="544464"/>
                  </a:lnTo>
                  <a:lnTo>
                    <a:pt x="121179" y="786095"/>
                  </a:lnTo>
                  <a:lnTo>
                    <a:pt x="121179" y="793233"/>
                  </a:lnTo>
                  <a:lnTo>
                    <a:pt x="121973" y="803807"/>
                  </a:lnTo>
                  <a:lnTo>
                    <a:pt x="123560" y="817554"/>
                  </a:lnTo>
                  <a:lnTo>
                    <a:pt x="124619" y="825750"/>
                  </a:lnTo>
                  <a:lnTo>
                    <a:pt x="126206" y="834209"/>
                  </a:lnTo>
                  <a:lnTo>
                    <a:pt x="128058" y="843462"/>
                  </a:lnTo>
                  <a:lnTo>
                    <a:pt x="130175" y="853244"/>
                  </a:lnTo>
                  <a:lnTo>
                    <a:pt x="132821" y="863290"/>
                  </a:lnTo>
                  <a:lnTo>
                    <a:pt x="136260" y="873600"/>
                  </a:lnTo>
                  <a:lnTo>
                    <a:pt x="139964" y="883910"/>
                  </a:lnTo>
                  <a:lnTo>
                    <a:pt x="144198" y="894485"/>
                  </a:lnTo>
                  <a:lnTo>
                    <a:pt x="149225" y="905588"/>
                  </a:lnTo>
                  <a:lnTo>
                    <a:pt x="154517" y="916163"/>
                  </a:lnTo>
                  <a:lnTo>
                    <a:pt x="160867" y="927002"/>
                  </a:lnTo>
                  <a:lnTo>
                    <a:pt x="164306" y="932289"/>
                  </a:lnTo>
                  <a:lnTo>
                    <a:pt x="167746" y="937577"/>
                  </a:lnTo>
                  <a:lnTo>
                    <a:pt x="171714" y="942864"/>
                  </a:lnTo>
                  <a:lnTo>
                    <a:pt x="175683" y="947887"/>
                  </a:lnTo>
                  <a:lnTo>
                    <a:pt x="179652" y="953174"/>
                  </a:lnTo>
                  <a:lnTo>
                    <a:pt x="184150" y="957933"/>
                  </a:lnTo>
                  <a:lnTo>
                    <a:pt x="188384" y="962956"/>
                  </a:lnTo>
                  <a:lnTo>
                    <a:pt x="193411" y="967714"/>
                  </a:lnTo>
                  <a:lnTo>
                    <a:pt x="198438" y="972209"/>
                  </a:lnTo>
                  <a:lnTo>
                    <a:pt x="203730" y="976967"/>
                  </a:lnTo>
                  <a:lnTo>
                    <a:pt x="209286" y="981197"/>
                  </a:lnTo>
                  <a:lnTo>
                    <a:pt x="214577" y="985427"/>
                  </a:lnTo>
                  <a:lnTo>
                    <a:pt x="220663" y="989657"/>
                  </a:lnTo>
                  <a:lnTo>
                    <a:pt x="226748" y="993622"/>
                  </a:lnTo>
                  <a:lnTo>
                    <a:pt x="233363" y="997323"/>
                  </a:lnTo>
                  <a:lnTo>
                    <a:pt x="239977" y="1001025"/>
                  </a:lnTo>
                  <a:lnTo>
                    <a:pt x="246857" y="1004461"/>
                  </a:lnTo>
                  <a:lnTo>
                    <a:pt x="254000" y="1007634"/>
                  </a:lnTo>
                  <a:lnTo>
                    <a:pt x="261673" y="1010542"/>
                  </a:lnTo>
                  <a:lnTo>
                    <a:pt x="269346" y="1013714"/>
                  </a:lnTo>
                  <a:lnTo>
                    <a:pt x="277019" y="1016093"/>
                  </a:lnTo>
                  <a:lnTo>
                    <a:pt x="285750" y="1018473"/>
                  </a:lnTo>
                  <a:lnTo>
                    <a:pt x="294217" y="1020852"/>
                  </a:lnTo>
                  <a:lnTo>
                    <a:pt x="302948" y="1022438"/>
                  </a:lnTo>
                  <a:lnTo>
                    <a:pt x="312209" y="1024024"/>
                  </a:lnTo>
                  <a:lnTo>
                    <a:pt x="321734" y="1025611"/>
                  </a:lnTo>
                  <a:lnTo>
                    <a:pt x="331523" y="1026404"/>
                  </a:lnTo>
                  <a:lnTo>
                    <a:pt x="341842" y="1027461"/>
                  </a:lnTo>
                  <a:lnTo>
                    <a:pt x="352161" y="1027726"/>
                  </a:lnTo>
                  <a:lnTo>
                    <a:pt x="362744" y="1027990"/>
                  </a:lnTo>
                  <a:lnTo>
                    <a:pt x="373857" y="1027726"/>
                  </a:lnTo>
                  <a:lnTo>
                    <a:pt x="384440" y="1027197"/>
                  </a:lnTo>
                  <a:lnTo>
                    <a:pt x="394759" y="1026404"/>
                  </a:lnTo>
                  <a:lnTo>
                    <a:pt x="404813" y="1025346"/>
                  </a:lnTo>
                  <a:lnTo>
                    <a:pt x="414602" y="1023760"/>
                  </a:lnTo>
                  <a:lnTo>
                    <a:pt x="424127" y="1022174"/>
                  </a:lnTo>
                  <a:lnTo>
                    <a:pt x="432859" y="1020059"/>
                  </a:lnTo>
                  <a:lnTo>
                    <a:pt x="441854" y="1017944"/>
                  </a:lnTo>
                  <a:lnTo>
                    <a:pt x="450321" y="1015565"/>
                  </a:lnTo>
                  <a:lnTo>
                    <a:pt x="458523" y="1012921"/>
                  </a:lnTo>
                  <a:lnTo>
                    <a:pt x="466196" y="1009749"/>
                  </a:lnTo>
                  <a:lnTo>
                    <a:pt x="473869" y="1006312"/>
                  </a:lnTo>
                  <a:lnTo>
                    <a:pt x="481013" y="1003140"/>
                  </a:lnTo>
                  <a:lnTo>
                    <a:pt x="488157" y="999438"/>
                  </a:lnTo>
                  <a:lnTo>
                    <a:pt x="494771" y="995473"/>
                  </a:lnTo>
                  <a:lnTo>
                    <a:pt x="501386" y="991507"/>
                  </a:lnTo>
                  <a:lnTo>
                    <a:pt x="507736" y="987278"/>
                  </a:lnTo>
                  <a:lnTo>
                    <a:pt x="513821" y="983048"/>
                  </a:lnTo>
                  <a:lnTo>
                    <a:pt x="519113" y="978289"/>
                  </a:lnTo>
                  <a:lnTo>
                    <a:pt x="524669" y="973795"/>
                  </a:lnTo>
                  <a:lnTo>
                    <a:pt x="530225" y="969036"/>
                  </a:lnTo>
                  <a:lnTo>
                    <a:pt x="534988" y="964013"/>
                  </a:lnTo>
                  <a:lnTo>
                    <a:pt x="540015" y="959255"/>
                  </a:lnTo>
                  <a:lnTo>
                    <a:pt x="544248" y="953967"/>
                  </a:lnTo>
                  <a:lnTo>
                    <a:pt x="548746" y="948944"/>
                  </a:lnTo>
                  <a:lnTo>
                    <a:pt x="552715" y="943657"/>
                  </a:lnTo>
                  <a:lnTo>
                    <a:pt x="556684" y="938105"/>
                  </a:lnTo>
                  <a:lnTo>
                    <a:pt x="560388" y="932554"/>
                  </a:lnTo>
                  <a:lnTo>
                    <a:pt x="564092" y="927266"/>
                  </a:lnTo>
                  <a:lnTo>
                    <a:pt x="567267" y="921715"/>
                  </a:lnTo>
                  <a:lnTo>
                    <a:pt x="573352" y="910876"/>
                  </a:lnTo>
                  <a:lnTo>
                    <a:pt x="578644" y="899772"/>
                  </a:lnTo>
                  <a:lnTo>
                    <a:pt x="583407" y="888404"/>
                  </a:lnTo>
                  <a:lnTo>
                    <a:pt x="587375" y="877830"/>
                  </a:lnTo>
                  <a:lnTo>
                    <a:pt x="591080" y="867255"/>
                  </a:lnTo>
                  <a:lnTo>
                    <a:pt x="594255" y="856416"/>
                  </a:lnTo>
                  <a:lnTo>
                    <a:pt x="596636" y="846899"/>
                  </a:lnTo>
                  <a:lnTo>
                    <a:pt x="598752" y="837117"/>
                  </a:lnTo>
                  <a:lnTo>
                    <a:pt x="600605" y="828129"/>
                  </a:lnTo>
                  <a:lnTo>
                    <a:pt x="601928" y="819934"/>
                  </a:lnTo>
                  <a:lnTo>
                    <a:pt x="602721" y="812267"/>
                  </a:lnTo>
                  <a:lnTo>
                    <a:pt x="604044" y="799577"/>
                  </a:lnTo>
                  <a:lnTo>
                    <a:pt x="604573" y="790853"/>
                  </a:lnTo>
                  <a:lnTo>
                    <a:pt x="604573" y="786095"/>
                  </a:lnTo>
                  <a:lnTo>
                    <a:pt x="604573" y="544464"/>
                  </a:lnTo>
                  <a:lnTo>
                    <a:pt x="604838" y="538383"/>
                  </a:lnTo>
                  <a:lnTo>
                    <a:pt x="605896" y="532303"/>
                  </a:lnTo>
                  <a:lnTo>
                    <a:pt x="607219" y="526487"/>
                  </a:lnTo>
                  <a:lnTo>
                    <a:pt x="609336" y="521200"/>
                  </a:lnTo>
                  <a:lnTo>
                    <a:pt x="611982" y="515912"/>
                  </a:lnTo>
                  <a:lnTo>
                    <a:pt x="614892" y="510889"/>
                  </a:lnTo>
                  <a:lnTo>
                    <a:pt x="618332" y="506131"/>
                  </a:lnTo>
                  <a:lnTo>
                    <a:pt x="622300" y="501901"/>
                  </a:lnTo>
                  <a:lnTo>
                    <a:pt x="626534" y="497935"/>
                  </a:lnTo>
                  <a:lnTo>
                    <a:pt x="631296" y="494499"/>
                  </a:lnTo>
                  <a:lnTo>
                    <a:pt x="636323" y="491591"/>
                  </a:lnTo>
                  <a:lnTo>
                    <a:pt x="641350" y="488947"/>
                  </a:lnTo>
                  <a:lnTo>
                    <a:pt x="646907" y="487096"/>
                  </a:lnTo>
                  <a:lnTo>
                    <a:pt x="652992" y="485510"/>
                  </a:lnTo>
                  <a:lnTo>
                    <a:pt x="658813" y="484453"/>
                  </a:lnTo>
                  <a:lnTo>
                    <a:pt x="664898" y="484188"/>
                  </a:lnTo>
                  <a:lnTo>
                    <a:pt x="671248" y="484453"/>
                  </a:lnTo>
                  <a:lnTo>
                    <a:pt x="677069" y="485510"/>
                  </a:lnTo>
                  <a:lnTo>
                    <a:pt x="682890" y="487096"/>
                  </a:lnTo>
                  <a:lnTo>
                    <a:pt x="688711" y="488947"/>
                  </a:lnTo>
                  <a:lnTo>
                    <a:pt x="694003" y="491591"/>
                  </a:lnTo>
                  <a:lnTo>
                    <a:pt x="698765" y="494499"/>
                  </a:lnTo>
                  <a:lnTo>
                    <a:pt x="703528" y="497935"/>
                  </a:lnTo>
                  <a:lnTo>
                    <a:pt x="708026" y="501901"/>
                  </a:lnTo>
                  <a:lnTo>
                    <a:pt x="711994" y="506131"/>
                  </a:lnTo>
                  <a:lnTo>
                    <a:pt x="715169" y="510889"/>
                  </a:lnTo>
                  <a:lnTo>
                    <a:pt x="718344" y="515912"/>
                  </a:lnTo>
                  <a:lnTo>
                    <a:pt x="720726" y="521200"/>
                  </a:lnTo>
                  <a:lnTo>
                    <a:pt x="722842" y="526487"/>
                  </a:lnTo>
                  <a:lnTo>
                    <a:pt x="724430" y="532303"/>
                  </a:lnTo>
                  <a:lnTo>
                    <a:pt x="725223" y="538383"/>
                  </a:lnTo>
                  <a:lnTo>
                    <a:pt x="725488" y="544464"/>
                  </a:lnTo>
                  <a:lnTo>
                    <a:pt x="725488" y="786095"/>
                  </a:lnTo>
                  <a:lnTo>
                    <a:pt x="725223" y="797462"/>
                  </a:lnTo>
                  <a:lnTo>
                    <a:pt x="724694" y="809095"/>
                  </a:lnTo>
                  <a:lnTo>
                    <a:pt x="723636" y="821255"/>
                  </a:lnTo>
                  <a:lnTo>
                    <a:pt x="722313" y="833681"/>
                  </a:lnTo>
                  <a:lnTo>
                    <a:pt x="720461" y="846370"/>
                  </a:lnTo>
                  <a:lnTo>
                    <a:pt x="718080" y="859853"/>
                  </a:lnTo>
                  <a:lnTo>
                    <a:pt x="714905" y="873336"/>
                  </a:lnTo>
                  <a:lnTo>
                    <a:pt x="711465" y="886554"/>
                  </a:lnTo>
                  <a:lnTo>
                    <a:pt x="707496" y="900830"/>
                  </a:lnTo>
                  <a:lnTo>
                    <a:pt x="702998" y="914312"/>
                  </a:lnTo>
                  <a:lnTo>
                    <a:pt x="698236" y="928324"/>
                  </a:lnTo>
                  <a:lnTo>
                    <a:pt x="692415" y="942335"/>
                  </a:lnTo>
                  <a:lnTo>
                    <a:pt x="686065" y="956347"/>
                  </a:lnTo>
                  <a:lnTo>
                    <a:pt x="679186" y="970094"/>
                  </a:lnTo>
                  <a:lnTo>
                    <a:pt x="671513" y="983841"/>
                  </a:lnTo>
                  <a:lnTo>
                    <a:pt x="663311" y="997323"/>
                  </a:lnTo>
                  <a:lnTo>
                    <a:pt x="658813" y="1003933"/>
                  </a:lnTo>
                  <a:lnTo>
                    <a:pt x="654315" y="1010542"/>
                  </a:lnTo>
                  <a:lnTo>
                    <a:pt x="649552" y="1017151"/>
                  </a:lnTo>
                  <a:lnTo>
                    <a:pt x="644525" y="1023496"/>
                  </a:lnTo>
                  <a:lnTo>
                    <a:pt x="639498" y="1029841"/>
                  </a:lnTo>
                  <a:lnTo>
                    <a:pt x="634207" y="1035921"/>
                  </a:lnTo>
                  <a:lnTo>
                    <a:pt x="628650" y="1042001"/>
                  </a:lnTo>
                  <a:lnTo>
                    <a:pt x="623094" y="1048082"/>
                  </a:lnTo>
                  <a:lnTo>
                    <a:pt x="617009" y="1054162"/>
                  </a:lnTo>
                  <a:lnTo>
                    <a:pt x="610923" y="1059978"/>
                  </a:lnTo>
                  <a:lnTo>
                    <a:pt x="604838" y="1065530"/>
                  </a:lnTo>
                  <a:lnTo>
                    <a:pt x="598488" y="1071082"/>
                  </a:lnTo>
                  <a:lnTo>
                    <a:pt x="591873" y="1076369"/>
                  </a:lnTo>
                  <a:lnTo>
                    <a:pt x="584730" y="1081656"/>
                  </a:lnTo>
                  <a:lnTo>
                    <a:pt x="577850" y="1086944"/>
                  </a:lnTo>
                  <a:lnTo>
                    <a:pt x="570442" y="1091702"/>
                  </a:lnTo>
                  <a:lnTo>
                    <a:pt x="563034" y="1096461"/>
                  </a:lnTo>
                  <a:lnTo>
                    <a:pt x="555096" y="1101219"/>
                  </a:lnTo>
                  <a:lnTo>
                    <a:pt x="547159" y="1105714"/>
                  </a:lnTo>
                  <a:lnTo>
                    <a:pt x="538957" y="1109944"/>
                  </a:lnTo>
                  <a:lnTo>
                    <a:pt x="530755" y="1113909"/>
                  </a:lnTo>
                  <a:lnTo>
                    <a:pt x="522288" y="1117875"/>
                  </a:lnTo>
                  <a:lnTo>
                    <a:pt x="513292" y="1121576"/>
                  </a:lnTo>
                  <a:lnTo>
                    <a:pt x="504296" y="1125277"/>
                  </a:lnTo>
                  <a:lnTo>
                    <a:pt x="495036" y="1128185"/>
                  </a:lnTo>
                  <a:lnTo>
                    <a:pt x="485246" y="1131357"/>
                  </a:lnTo>
                  <a:lnTo>
                    <a:pt x="475721" y="1134001"/>
                  </a:lnTo>
                  <a:lnTo>
                    <a:pt x="465932" y="1136909"/>
                  </a:lnTo>
                  <a:lnTo>
                    <a:pt x="455613" y="1139288"/>
                  </a:lnTo>
                  <a:lnTo>
                    <a:pt x="445029" y="1141139"/>
                  </a:lnTo>
                  <a:lnTo>
                    <a:pt x="434182" y="1142989"/>
                  </a:lnTo>
                  <a:lnTo>
                    <a:pt x="423069" y="1144840"/>
                  </a:lnTo>
                  <a:lnTo>
                    <a:pt x="423069" y="1329896"/>
                  </a:lnTo>
                  <a:lnTo>
                    <a:pt x="664898" y="1329896"/>
                  </a:lnTo>
                  <a:lnTo>
                    <a:pt x="671248" y="1330161"/>
                  </a:lnTo>
                  <a:lnTo>
                    <a:pt x="677069" y="1331218"/>
                  </a:lnTo>
                  <a:lnTo>
                    <a:pt x="682890" y="1332540"/>
                  </a:lnTo>
                  <a:lnTo>
                    <a:pt x="688711" y="1334919"/>
                  </a:lnTo>
                  <a:lnTo>
                    <a:pt x="694003" y="1337299"/>
                  </a:lnTo>
                  <a:lnTo>
                    <a:pt x="698765" y="1340207"/>
                  </a:lnTo>
                  <a:lnTo>
                    <a:pt x="703528" y="1343643"/>
                  </a:lnTo>
                  <a:lnTo>
                    <a:pt x="708026" y="1347609"/>
                  </a:lnTo>
                  <a:lnTo>
                    <a:pt x="711994" y="1351839"/>
                  </a:lnTo>
                  <a:lnTo>
                    <a:pt x="715169" y="1356862"/>
                  </a:lnTo>
                  <a:lnTo>
                    <a:pt x="718344" y="1361620"/>
                  </a:lnTo>
                  <a:lnTo>
                    <a:pt x="720726" y="1366908"/>
                  </a:lnTo>
                  <a:lnTo>
                    <a:pt x="722842" y="1372195"/>
                  </a:lnTo>
                  <a:lnTo>
                    <a:pt x="724430" y="1378011"/>
                  </a:lnTo>
                  <a:lnTo>
                    <a:pt x="725223" y="1384092"/>
                  </a:lnTo>
                  <a:lnTo>
                    <a:pt x="725488" y="1390172"/>
                  </a:lnTo>
                  <a:lnTo>
                    <a:pt x="725223" y="1396517"/>
                  </a:lnTo>
                  <a:lnTo>
                    <a:pt x="724430" y="1402333"/>
                  </a:lnTo>
                  <a:lnTo>
                    <a:pt x="722842" y="1408149"/>
                  </a:lnTo>
                  <a:lnTo>
                    <a:pt x="720726" y="1413965"/>
                  </a:lnTo>
                  <a:lnTo>
                    <a:pt x="718344" y="1419252"/>
                  </a:lnTo>
                  <a:lnTo>
                    <a:pt x="715169" y="1424011"/>
                  </a:lnTo>
                  <a:lnTo>
                    <a:pt x="711994" y="1429034"/>
                  </a:lnTo>
                  <a:lnTo>
                    <a:pt x="708026" y="1433264"/>
                  </a:lnTo>
                  <a:lnTo>
                    <a:pt x="703528" y="1436965"/>
                  </a:lnTo>
                  <a:lnTo>
                    <a:pt x="698765" y="1440402"/>
                  </a:lnTo>
                  <a:lnTo>
                    <a:pt x="694003" y="1443574"/>
                  </a:lnTo>
                  <a:lnTo>
                    <a:pt x="688711" y="1445953"/>
                  </a:lnTo>
                  <a:lnTo>
                    <a:pt x="682890" y="1448068"/>
                  </a:lnTo>
                  <a:lnTo>
                    <a:pt x="677069" y="1449654"/>
                  </a:lnTo>
                  <a:lnTo>
                    <a:pt x="671248" y="1450447"/>
                  </a:lnTo>
                  <a:lnTo>
                    <a:pt x="664898" y="1450976"/>
                  </a:lnTo>
                  <a:lnTo>
                    <a:pt x="60589" y="1450976"/>
                  </a:lnTo>
                  <a:lnTo>
                    <a:pt x="54239" y="1450447"/>
                  </a:lnTo>
                  <a:lnTo>
                    <a:pt x="48419" y="1449654"/>
                  </a:lnTo>
                  <a:lnTo>
                    <a:pt x="42598" y="1448068"/>
                  </a:lnTo>
                  <a:lnTo>
                    <a:pt x="37041" y="1445953"/>
                  </a:lnTo>
                  <a:lnTo>
                    <a:pt x="31750" y="1443574"/>
                  </a:lnTo>
                  <a:lnTo>
                    <a:pt x="26723" y="1440402"/>
                  </a:lnTo>
                  <a:lnTo>
                    <a:pt x="21960" y="1436965"/>
                  </a:lnTo>
                  <a:lnTo>
                    <a:pt x="17727" y="1433264"/>
                  </a:lnTo>
                  <a:lnTo>
                    <a:pt x="13758" y="1429034"/>
                  </a:lnTo>
                  <a:lnTo>
                    <a:pt x="10319" y="1424011"/>
                  </a:lnTo>
                  <a:lnTo>
                    <a:pt x="7408" y="1419252"/>
                  </a:lnTo>
                  <a:lnTo>
                    <a:pt x="5027" y="1413965"/>
                  </a:lnTo>
                  <a:lnTo>
                    <a:pt x="2646" y="1408149"/>
                  </a:lnTo>
                  <a:lnTo>
                    <a:pt x="1323" y="1402333"/>
                  </a:lnTo>
                  <a:lnTo>
                    <a:pt x="264" y="1396517"/>
                  </a:lnTo>
                  <a:lnTo>
                    <a:pt x="0" y="1390172"/>
                  </a:lnTo>
                  <a:lnTo>
                    <a:pt x="264" y="1384092"/>
                  </a:lnTo>
                  <a:lnTo>
                    <a:pt x="1323" y="1378011"/>
                  </a:lnTo>
                  <a:lnTo>
                    <a:pt x="2646" y="1372195"/>
                  </a:lnTo>
                  <a:lnTo>
                    <a:pt x="5027" y="1366908"/>
                  </a:lnTo>
                  <a:lnTo>
                    <a:pt x="7408" y="1361620"/>
                  </a:lnTo>
                  <a:lnTo>
                    <a:pt x="10319" y="1356862"/>
                  </a:lnTo>
                  <a:lnTo>
                    <a:pt x="13758" y="1351839"/>
                  </a:lnTo>
                  <a:lnTo>
                    <a:pt x="17727" y="1347609"/>
                  </a:lnTo>
                  <a:lnTo>
                    <a:pt x="21960" y="1343643"/>
                  </a:lnTo>
                  <a:lnTo>
                    <a:pt x="26723" y="1340207"/>
                  </a:lnTo>
                  <a:lnTo>
                    <a:pt x="31750" y="1337299"/>
                  </a:lnTo>
                  <a:lnTo>
                    <a:pt x="37041" y="1334919"/>
                  </a:lnTo>
                  <a:lnTo>
                    <a:pt x="42598" y="1332540"/>
                  </a:lnTo>
                  <a:lnTo>
                    <a:pt x="48419" y="1331218"/>
                  </a:lnTo>
                  <a:lnTo>
                    <a:pt x="54239" y="1330161"/>
                  </a:lnTo>
                  <a:lnTo>
                    <a:pt x="60589" y="1329896"/>
                  </a:lnTo>
                  <a:lnTo>
                    <a:pt x="302419" y="1329896"/>
                  </a:lnTo>
                  <a:lnTo>
                    <a:pt x="302419" y="1144840"/>
                  </a:lnTo>
                  <a:lnTo>
                    <a:pt x="291571" y="1142989"/>
                  </a:lnTo>
                  <a:lnTo>
                    <a:pt x="280459" y="1141139"/>
                  </a:lnTo>
                  <a:lnTo>
                    <a:pt x="270140" y="1139288"/>
                  </a:lnTo>
                  <a:lnTo>
                    <a:pt x="259821" y="1136909"/>
                  </a:lnTo>
                  <a:lnTo>
                    <a:pt x="250032" y="1134001"/>
                  </a:lnTo>
                  <a:lnTo>
                    <a:pt x="240242" y="1131357"/>
                  </a:lnTo>
                  <a:lnTo>
                    <a:pt x="230452" y="1128185"/>
                  </a:lnTo>
                  <a:lnTo>
                    <a:pt x="221457" y="1125277"/>
                  </a:lnTo>
                  <a:lnTo>
                    <a:pt x="212196" y="1121576"/>
                  </a:lnTo>
                  <a:lnTo>
                    <a:pt x="203465" y="1117875"/>
                  </a:lnTo>
                  <a:lnTo>
                    <a:pt x="194734" y="1113909"/>
                  </a:lnTo>
                  <a:lnTo>
                    <a:pt x="186532" y="1109944"/>
                  </a:lnTo>
                  <a:lnTo>
                    <a:pt x="178329" y="1105714"/>
                  </a:lnTo>
                  <a:lnTo>
                    <a:pt x="170392" y="1101219"/>
                  </a:lnTo>
                  <a:lnTo>
                    <a:pt x="162454" y="1096461"/>
                  </a:lnTo>
                  <a:lnTo>
                    <a:pt x="155310" y="1091702"/>
                  </a:lnTo>
                  <a:lnTo>
                    <a:pt x="147902" y="1086944"/>
                  </a:lnTo>
                  <a:lnTo>
                    <a:pt x="140758" y="1081656"/>
                  </a:lnTo>
                  <a:lnTo>
                    <a:pt x="133879" y="1076369"/>
                  </a:lnTo>
                  <a:lnTo>
                    <a:pt x="127264" y="1071082"/>
                  </a:lnTo>
                  <a:lnTo>
                    <a:pt x="120650" y="1065530"/>
                  </a:lnTo>
                  <a:lnTo>
                    <a:pt x="114564" y="1059978"/>
                  </a:lnTo>
                  <a:lnTo>
                    <a:pt x="108479" y="1054162"/>
                  </a:lnTo>
                  <a:lnTo>
                    <a:pt x="102394" y="1048082"/>
                  </a:lnTo>
                  <a:lnTo>
                    <a:pt x="97102" y="1042001"/>
                  </a:lnTo>
                  <a:lnTo>
                    <a:pt x="91546" y="1035921"/>
                  </a:lnTo>
                  <a:lnTo>
                    <a:pt x="85989" y="1029841"/>
                  </a:lnTo>
                  <a:lnTo>
                    <a:pt x="81227" y="1023496"/>
                  </a:lnTo>
                  <a:lnTo>
                    <a:pt x="75935" y="1017151"/>
                  </a:lnTo>
                  <a:lnTo>
                    <a:pt x="71437" y="1010542"/>
                  </a:lnTo>
                  <a:lnTo>
                    <a:pt x="66675" y="1003933"/>
                  </a:lnTo>
                  <a:lnTo>
                    <a:pt x="62177" y="997323"/>
                  </a:lnTo>
                  <a:lnTo>
                    <a:pt x="53975" y="983841"/>
                  </a:lnTo>
                  <a:lnTo>
                    <a:pt x="46302" y="970094"/>
                  </a:lnTo>
                  <a:lnTo>
                    <a:pt x="39687" y="956347"/>
                  </a:lnTo>
                  <a:lnTo>
                    <a:pt x="33337" y="942335"/>
                  </a:lnTo>
                  <a:lnTo>
                    <a:pt x="27516" y="928324"/>
                  </a:lnTo>
                  <a:lnTo>
                    <a:pt x="22489" y="914312"/>
                  </a:lnTo>
                  <a:lnTo>
                    <a:pt x="17991" y="900830"/>
                  </a:lnTo>
                  <a:lnTo>
                    <a:pt x="14023" y="886554"/>
                  </a:lnTo>
                  <a:lnTo>
                    <a:pt x="10583" y="873336"/>
                  </a:lnTo>
                  <a:lnTo>
                    <a:pt x="7673" y="859853"/>
                  </a:lnTo>
                  <a:lnTo>
                    <a:pt x="5291" y="846370"/>
                  </a:lnTo>
                  <a:lnTo>
                    <a:pt x="3439" y="833681"/>
                  </a:lnTo>
                  <a:lnTo>
                    <a:pt x="1852" y="821255"/>
                  </a:lnTo>
                  <a:lnTo>
                    <a:pt x="1058" y="809095"/>
                  </a:lnTo>
                  <a:lnTo>
                    <a:pt x="264" y="797462"/>
                  </a:lnTo>
                  <a:lnTo>
                    <a:pt x="0" y="786095"/>
                  </a:lnTo>
                  <a:lnTo>
                    <a:pt x="0" y="544464"/>
                  </a:lnTo>
                  <a:lnTo>
                    <a:pt x="264" y="538383"/>
                  </a:lnTo>
                  <a:lnTo>
                    <a:pt x="1323" y="532303"/>
                  </a:lnTo>
                  <a:lnTo>
                    <a:pt x="2646" y="526487"/>
                  </a:lnTo>
                  <a:lnTo>
                    <a:pt x="5027" y="521200"/>
                  </a:lnTo>
                  <a:lnTo>
                    <a:pt x="7408" y="515912"/>
                  </a:lnTo>
                  <a:lnTo>
                    <a:pt x="10319" y="510889"/>
                  </a:lnTo>
                  <a:lnTo>
                    <a:pt x="13758" y="506131"/>
                  </a:lnTo>
                  <a:lnTo>
                    <a:pt x="17727" y="501901"/>
                  </a:lnTo>
                  <a:lnTo>
                    <a:pt x="21960" y="497935"/>
                  </a:lnTo>
                  <a:lnTo>
                    <a:pt x="26723" y="494499"/>
                  </a:lnTo>
                  <a:lnTo>
                    <a:pt x="31750" y="491591"/>
                  </a:lnTo>
                  <a:lnTo>
                    <a:pt x="37041" y="488947"/>
                  </a:lnTo>
                  <a:lnTo>
                    <a:pt x="42598" y="487096"/>
                  </a:lnTo>
                  <a:lnTo>
                    <a:pt x="48419" y="485510"/>
                  </a:lnTo>
                  <a:lnTo>
                    <a:pt x="54239" y="484453"/>
                  </a:lnTo>
                  <a:lnTo>
                    <a:pt x="60589" y="484188"/>
                  </a:lnTo>
                  <a:close/>
                  <a:moveTo>
                    <a:pt x="362612" y="0"/>
                  </a:moveTo>
                  <a:lnTo>
                    <a:pt x="372158" y="265"/>
                  </a:lnTo>
                  <a:lnTo>
                    <a:pt x="381438" y="1058"/>
                  </a:lnTo>
                  <a:lnTo>
                    <a:pt x="390454" y="2116"/>
                  </a:lnTo>
                  <a:lnTo>
                    <a:pt x="399204" y="3967"/>
                  </a:lnTo>
                  <a:lnTo>
                    <a:pt x="408219" y="5553"/>
                  </a:lnTo>
                  <a:lnTo>
                    <a:pt x="416705" y="8198"/>
                  </a:lnTo>
                  <a:lnTo>
                    <a:pt x="424925" y="11107"/>
                  </a:lnTo>
                  <a:lnTo>
                    <a:pt x="433145" y="14280"/>
                  </a:lnTo>
                  <a:lnTo>
                    <a:pt x="441630" y="17982"/>
                  </a:lnTo>
                  <a:lnTo>
                    <a:pt x="449054" y="21949"/>
                  </a:lnTo>
                  <a:lnTo>
                    <a:pt x="456744" y="26444"/>
                  </a:lnTo>
                  <a:lnTo>
                    <a:pt x="464169" y="30939"/>
                  </a:lnTo>
                  <a:lnTo>
                    <a:pt x="471328" y="36228"/>
                  </a:lnTo>
                  <a:lnTo>
                    <a:pt x="478222" y="41253"/>
                  </a:lnTo>
                  <a:lnTo>
                    <a:pt x="484851" y="47070"/>
                  </a:lnTo>
                  <a:lnTo>
                    <a:pt x="490950" y="53152"/>
                  </a:lnTo>
                  <a:lnTo>
                    <a:pt x="497049" y="59234"/>
                  </a:lnTo>
                  <a:lnTo>
                    <a:pt x="502882" y="66110"/>
                  </a:lnTo>
                  <a:lnTo>
                    <a:pt x="508186" y="72721"/>
                  </a:lnTo>
                  <a:lnTo>
                    <a:pt x="513224" y="80125"/>
                  </a:lnTo>
                  <a:lnTo>
                    <a:pt x="517997" y="87265"/>
                  </a:lnTo>
                  <a:lnTo>
                    <a:pt x="522504" y="94934"/>
                  </a:lnTo>
                  <a:lnTo>
                    <a:pt x="526482" y="102602"/>
                  </a:lnTo>
                  <a:lnTo>
                    <a:pt x="530194" y="110800"/>
                  </a:lnTo>
                  <a:lnTo>
                    <a:pt x="533111" y="118998"/>
                  </a:lnTo>
                  <a:lnTo>
                    <a:pt x="536293" y="127195"/>
                  </a:lnTo>
                  <a:lnTo>
                    <a:pt x="538679" y="136186"/>
                  </a:lnTo>
                  <a:lnTo>
                    <a:pt x="540536" y="144648"/>
                  </a:lnTo>
                  <a:lnTo>
                    <a:pt x="542392" y="153903"/>
                  </a:lnTo>
                  <a:lnTo>
                    <a:pt x="543187" y="162630"/>
                  </a:lnTo>
                  <a:lnTo>
                    <a:pt x="544248" y="172150"/>
                  </a:lnTo>
                  <a:lnTo>
                    <a:pt x="544513" y="181141"/>
                  </a:lnTo>
                  <a:lnTo>
                    <a:pt x="544513" y="483394"/>
                  </a:lnTo>
                  <a:lnTo>
                    <a:pt x="180975" y="483394"/>
                  </a:lnTo>
                  <a:lnTo>
                    <a:pt x="180975" y="181141"/>
                  </a:lnTo>
                  <a:lnTo>
                    <a:pt x="181240" y="172150"/>
                  </a:lnTo>
                  <a:lnTo>
                    <a:pt x="181771" y="162630"/>
                  </a:lnTo>
                  <a:lnTo>
                    <a:pt x="183097" y="153903"/>
                  </a:lnTo>
                  <a:lnTo>
                    <a:pt x="184422" y="144648"/>
                  </a:lnTo>
                  <a:lnTo>
                    <a:pt x="186809" y="136186"/>
                  </a:lnTo>
                  <a:lnTo>
                    <a:pt x="189195" y="127195"/>
                  </a:lnTo>
                  <a:lnTo>
                    <a:pt x="191847" y="118998"/>
                  </a:lnTo>
                  <a:lnTo>
                    <a:pt x="195294" y="110800"/>
                  </a:lnTo>
                  <a:lnTo>
                    <a:pt x="199006" y="102602"/>
                  </a:lnTo>
                  <a:lnTo>
                    <a:pt x="202984" y="94934"/>
                  </a:lnTo>
                  <a:lnTo>
                    <a:pt x="207226" y="87265"/>
                  </a:lnTo>
                  <a:lnTo>
                    <a:pt x="211999" y="80125"/>
                  </a:lnTo>
                  <a:lnTo>
                    <a:pt x="217037" y="72721"/>
                  </a:lnTo>
                  <a:lnTo>
                    <a:pt x="222341" y="66110"/>
                  </a:lnTo>
                  <a:lnTo>
                    <a:pt x="228174" y="59234"/>
                  </a:lnTo>
                  <a:lnTo>
                    <a:pt x="234008" y="53152"/>
                  </a:lnTo>
                  <a:lnTo>
                    <a:pt x="240372" y="47070"/>
                  </a:lnTo>
                  <a:lnTo>
                    <a:pt x="247266" y="41253"/>
                  </a:lnTo>
                  <a:lnTo>
                    <a:pt x="253895" y="36228"/>
                  </a:lnTo>
                  <a:lnTo>
                    <a:pt x="261054" y="30939"/>
                  </a:lnTo>
                  <a:lnTo>
                    <a:pt x="268479" y="26444"/>
                  </a:lnTo>
                  <a:lnTo>
                    <a:pt x="275903" y="21949"/>
                  </a:lnTo>
                  <a:lnTo>
                    <a:pt x="283858" y="17982"/>
                  </a:lnTo>
                  <a:lnTo>
                    <a:pt x="291813" y="14280"/>
                  </a:lnTo>
                  <a:lnTo>
                    <a:pt x="300033" y="11107"/>
                  </a:lnTo>
                  <a:lnTo>
                    <a:pt x="308518" y="8198"/>
                  </a:lnTo>
                  <a:lnTo>
                    <a:pt x="317269" y="5553"/>
                  </a:lnTo>
                  <a:lnTo>
                    <a:pt x="326019" y="3967"/>
                  </a:lnTo>
                  <a:lnTo>
                    <a:pt x="334770" y="2116"/>
                  </a:lnTo>
                  <a:lnTo>
                    <a:pt x="344050" y="1058"/>
                  </a:lnTo>
                  <a:lnTo>
                    <a:pt x="353331" y="265"/>
                  </a:lnTo>
                  <a:lnTo>
                    <a:pt x="362612" y="0"/>
                  </a:lnTo>
                  <a:close/>
                </a:path>
              </a:pathLst>
            </a:custGeom>
            <a:solidFill>
              <a:srgbClr val="0297F0"/>
            </a:solidFill>
            <a:ln>
              <a:noFill/>
            </a:ln>
            <a:extLst/>
          </p:spPr>
          <p:txBody>
            <a:bodyPr anchor="ctr">
              <a:scene3d>
                <a:camera prst="orthographicFront"/>
                <a:lightRig dir="t" rig="threePt"/>
              </a:scene3d>
              <a:sp3d>
                <a:contourClr>
                  <a:srgbClr val="FFFFFF"/>
                </a:contourClr>
              </a:sp3d>
            </a:bodyPr>
            <a:lstStyle>
              <a:defPPr>
                <a:defRPr lang="zh-CN"/>
              </a:defPPr>
              <a:lvl1pPr algn="l" eaLnBrk="0" fontAlgn="base" hangingPunct="0" rtl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1pPr>
              <a:lvl2pPr algn="l" eaLnBrk="0" fontAlgn="base" hangingPunct="0" marL="457200" rtl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2pPr>
              <a:lvl3pPr algn="l" eaLnBrk="0" fontAlgn="base" hangingPunct="0" marL="914400" rtl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3pPr>
              <a:lvl4pPr algn="l" eaLnBrk="0" fontAlgn="base" hangingPunct="0" marL="1371600" rtl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4pPr>
              <a:lvl5pPr algn="l" eaLnBrk="0" fontAlgn="base" hangingPunct="0" marL="1828800" rtl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5pPr>
              <a:lvl6pPr algn="l" defTabSz="914400" eaLnBrk="1" hangingPunct="1" latinLnBrk="0" marL="2286000" rtl="0"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6pPr>
              <a:lvl7pPr algn="l" defTabSz="914400" eaLnBrk="1" hangingPunct="1" latinLnBrk="0" marL="2743200" rtl="0"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7pPr>
              <a:lvl8pPr algn="l" defTabSz="914400" eaLnBrk="1" hangingPunct="1" latinLnBrk="0" marL="3200400" rtl="0"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8pPr>
              <a:lvl9pPr algn="l" defTabSz="914400" eaLnBrk="1" hangingPunct="1" latinLnBrk="0" marL="3657600" rtl="0"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9pPr>
            </a:lstStyle>
            <a:p>
              <a:pPr algn="ctr">
                <a:defRPr/>
              </a:pPr>
              <a:endParaRPr altLang="en-US" lang="zh-CN">
                <a:solidFill>
                  <a:srgbClr val="FFFFFF"/>
                </a:solidFill>
              </a:endParaRPr>
            </a:p>
          </p:txBody>
        </p:sp>
      </p:grpSp>
      <p:grpSp>
        <p:nvGrpSpPr>
          <p:cNvPr id="64" name="组合 63"/>
          <p:cNvGrpSpPr>
            <a:grpSpLocks noChangeAspect="1"/>
          </p:cNvGrpSpPr>
          <p:nvPr/>
        </p:nvGrpSpPr>
        <p:grpSpPr>
          <a:xfrm>
            <a:off x="9415655" y="64155"/>
            <a:ext cx="501004" cy="432000"/>
            <a:chOff x="4939427" y="858005"/>
            <a:chExt cx="1280312" cy="1103973"/>
          </a:xfrm>
        </p:grpSpPr>
        <p:grpSp>
          <p:nvGrpSpPr>
            <p:cNvPr id="52" name="组合 51"/>
            <p:cNvGrpSpPr/>
            <p:nvPr/>
          </p:nvGrpSpPr>
          <p:grpSpPr>
            <a:xfrm>
              <a:off x="4939427" y="858005"/>
              <a:ext cx="1280312" cy="1103973"/>
              <a:chOff x="540674" y="2478267"/>
              <a:chExt cx="1205922" cy="1039829"/>
            </a:xfrm>
          </p:grpSpPr>
          <p:sp>
            <p:nvSpPr>
              <p:cNvPr id="53" name="六边形 52"/>
              <p:cNvSpPr/>
              <p:nvPr/>
            </p:nvSpPr>
            <p:spPr>
              <a:xfrm>
                <a:off x="540674" y="2478267"/>
                <a:ext cx="1205922" cy="1039829"/>
              </a:xfrm>
              <a:prstGeom prst="hexagon">
                <a:avLst/>
              </a:prstGeom>
              <a:gradFill flip="none" rotWithShape="1">
                <a:gsLst>
                  <a:gs pos="100000">
                    <a:srgbClr val="FCFCFC"/>
                  </a:gs>
                  <a:gs pos="0">
                    <a:srgbClr val="CCCCCC"/>
                  </a:gs>
                </a:gsLst>
                <a:lin ang="7200000" scaled="0"/>
              </a:gradFill>
              <a:ln w="12700">
                <a:gradFill>
                  <a:gsLst>
                    <a:gs pos="89000">
                      <a:schemeClr val="bg1">
                        <a:lumMod val="85000"/>
                      </a:schemeClr>
                    </a:gs>
                    <a:gs pos="0">
                      <a:schemeClr val="bg1"/>
                    </a:gs>
                  </a:gsLst>
                  <a:lin ang="7200000" scaled="0"/>
                </a:gradFill>
              </a:ln>
              <a:effectLst>
                <a:outerShdw algn="tr" blurRad="254000" dir="8160000" dist="127000" rotWithShape="0">
                  <a:prstClr val="black">
                    <a:alpha val="34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latin typeface="+mj-ea"/>
                  <a:ea typeface="+mj-ea"/>
                </a:endParaRPr>
              </a:p>
            </p:txBody>
          </p:sp>
          <p:sp>
            <p:nvSpPr>
              <p:cNvPr id="54" name="六边形 53"/>
              <p:cNvSpPr/>
              <p:nvPr/>
            </p:nvSpPr>
            <p:spPr>
              <a:xfrm>
                <a:off x="662776" y="2583551"/>
                <a:ext cx="961719" cy="829261"/>
              </a:xfrm>
              <a:prstGeom prst="hexagon">
                <a:avLst/>
              </a:prstGeom>
              <a:solidFill>
                <a:srgbClr val="0297F0"/>
              </a:solidFill>
              <a:ln>
                <a:noFill/>
              </a:ln>
              <a:effectLst>
                <a:innerShdw blurRad="63500" dir="189000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 defTabSz="914400"/>
                <a:endParaRPr altLang="en-US" lang="zh-CN" sz="180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55" name="组合 54"/>
            <p:cNvGrpSpPr/>
            <p:nvPr/>
          </p:nvGrpSpPr>
          <p:grpSpPr>
            <a:xfrm>
              <a:off x="5389945" y="1176421"/>
              <a:ext cx="479631" cy="449916"/>
              <a:chOff x="3108756" y="2110160"/>
              <a:chExt cx="745081" cy="698920"/>
            </a:xfrm>
            <a:solidFill>
              <a:schemeClr val="bg1"/>
            </a:solidFill>
          </p:grpSpPr>
          <p:sp>
            <p:nvSpPr>
              <p:cNvPr id="56" name="Freeform 489"/>
              <p:cNvSpPr/>
              <p:nvPr/>
            </p:nvSpPr>
            <p:spPr bwMode="auto">
              <a:xfrm>
                <a:off x="3608602" y="2110160"/>
                <a:ext cx="245235" cy="303659"/>
              </a:xfrm>
              <a:custGeom>
                <a:gdLst>
                  <a:gd fmla="*/ 248 w 340" name="T0"/>
                  <a:gd fmla="*/ 0 h 421" name="T1"/>
                  <a:gd fmla="*/ 0 w 340" name="T2"/>
                  <a:gd fmla="*/ 357 h 421" name="T3"/>
                  <a:gd fmla="*/ 94 w 340" name="T4"/>
                  <a:gd fmla="*/ 421 h 421" name="T5"/>
                  <a:gd fmla="*/ 340 w 340" name="T6"/>
                  <a:gd fmla="*/ 66 h 421" name="T7"/>
                  <a:gd fmla="*/ 248 w 340" name="T8"/>
                  <a:gd fmla="*/ 0 h 421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421" w="340">
                    <a:moveTo>
                      <a:pt x="248" y="0"/>
                    </a:moveTo>
                    <a:lnTo>
                      <a:pt x="0" y="357"/>
                    </a:lnTo>
                    <a:lnTo>
                      <a:pt x="94" y="421"/>
                    </a:lnTo>
                    <a:lnTo>
                      <a:pt x="340" y="66"/>
                    </a:lnTo>
                    <a:lnTo>
                      <a:pt x="248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57" name="Freeform 490"/>
              <p:cNvSpPr/>
              <p:nvPr/>
            </p:nvSpPr>
            <p:spPr bwMode="auto">
              <a:xfrm>
                <a:off x="3584800" y="2379197"/>
                <a:ext cx="81505" cy="68522"/>
              </a:xfrm>
              <a:custGeom>
                <a:gdLst>
                  <a:gd fmla="*/ 14 w 113" name="T0"/>
                  <a:gd fmla="*/ 12 h 95" name="T1"/>
                  <a:gd fmla="*/ 0 w 113" name="T2"/>
                  <a:gd fmla="*/ 33 h 95" name="T3"/>
                  <a:gd fmla="*/ 14 w 113" name="T4"/>
                  <a:gd fmla="*/ 43 h 95" name="T5"/>
                  <a:gd fmla="*/ 26 w 113" name="T6"/>
                  <a:gd fmla="*/ 52 h 95" name="T7"/>
                  <a:gd fmla="*/ 90 w 113" name="T8"/>
                  <a:gd fmla="*/ 95 h 95" name="T9"/>
                  <a:gd fmla="*/ 113 w 113" name="T10"/>
                  <a:gd fmla="*/ 62 h 95" name="T11"/>
                  <a:gd fmla="*/ 23 w 113" name="T12"/>
                  <a:gd fmla="*/ 0 h 95" name="T13"/>
                  <a:gd fmla="*/ 14 w 113" name="T14"/>
                  <a:gd fmla="*/ 12 h 95" name="T1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b="b" l="0" r="r" t="0"/>
                <a:pathLst>
                  <a:path h="95" w="113">
                    <a:moveTo>
                      <a:pt x="14" y="12"/>
                    </a:moveTo>
                    <a:lnTo>
                      <a:pt x="0" y="33"/>
                    </a:lnTo>
                    <a:lnTo>
                      <a:pt x="14" y="43"/>
                    </a:lnTo>
                    <a:lnTo>
                      <a:pt x="26" y="52"/>
                    </a:lnTo>
                    <a:lnTo>
                      <a:pt x="90" y="95"/>
                    </a:lnTo>
                    <a:lnTo>
                      <a:pt x="113" y="62"/>
                    </a:lnTo>
                    <a:lnTo>
                      <a:pt x="23" y="0"/>
                    </a:lnTo>
                    <a:lnTo>
                      <a:pt x="14" y="1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58" name="Freeform 491"/>
              <p:cNvSpPr/>
              <p:nvPr/>
            </p:nvSpPr>
            <p:spPr bwMode="auto">
              <a:xfrm>
                <a:off x="3463625" y="2415261"/>
                <a:ext cx="177435" cy="226482"/>
              </a:xfrm>
              <a:custGeom>
                <a:gdLst>
                  <a:gd fmla="*/ 66 w 104" name="T0"/>
                  <a:gd fmla="*/ 0 h 133" name="T1"/>
                  <a:gd fmla="*/ 60 w 104" name="T2"/>
                  <a:gd fmla="*/ 8 h 133" name="T3"/>
                  <a:gd fmla="*/ 59 w 104" name="T4"/>
                  <a:gd fmla="*/ 10 h 133" name="T5"/>
                  <a:gd fmla="*/ 11 w 104" name="T6"/>
                  <a:gd fmla="*/ 29 h 133" name="T7"/>
                  <a:gd fmla="*/ 0 w 104" name="T8"/>
                  <a:gd fmla="*/ 129 h 133" name="T9"/>
                  <a:gd fmla="*/ 37 w 104" name="T10"/>
                  <a:gd fmla="*/ 76 h 133" name="T11"/>
                  <a:gd fmla="*/ 37 w 104" name="T12"/>
                  <a:gd fmla="*/ 51 h 133" name="T13"/>
                  <a:gd fmla="*/ 60 w 104" name="T14"/>
                  <a:gd fmla="*/ 43 h 133" name="T15"/>
                  <a:gd fmla="*/ 63 w 104" name="T16"/>
                  <a:gd fmla="*/ 44 h 133" name="T17"/>
                  <a:gd fmla="*/ 66 w 104" name="T18"/>
                  <a:gd fmla="*/ 71 h 133" name="T19"/>
                  <a:gd fmla="*/ 60 w 104" name="T20"/>
                  <a:gd fmla="*/ 77 h 133" name="T21"/>
                  <a:gd fmla="*/ 42 w 104" name="T22"/>
                  <a:gd fmla="*/ 80 h 133" name="T23"/>
                  <a:gd fmla="*/ 6 w 104" name="T24"/>
                  <a:gd fmla="*/ 133 h 133" name="T25"/>
                  <a:gd fmla="*/ 54 w 104" name="T26"/>
                  <a:gd fmla="*/ 109 h 133" name="T27"/>
                  <a:gd fmla="*/ 60 w 104" name="T28"/>
                  <a:gd fmla="*/ 106 h 133" name="T29"/>
                  <a:gd fmla="*/ 77 w 104" name="T30"/>
                  <a:gd fmla="*/ 98 h 133" name="T31"/>
                  <a:gd fmla="*/ 96 w 104" name="T32"/>
                  <a:gd fmla="*/ 88 h 133" name="T33"/>
                  <a:gd fmla="*/ 97 w 104" name="T34"/>
                  <a:gd fmla="*/ 37 h 133" name="T35"/>
                  <a:gd fmla="*/ 104 w 104" name="T36"/>
                  <a:gd fmla="*/ 26 h 133" name="T37"/>
                  <a:gd fmla="*/ 77 w 104" name="T38"/>
                  <a:gd fmla="*/ 7 h 133" name="T39"/>
                  <a:gd fmla="*/ 66 w 104" name="T40"/>
                  <a:gd fmla="*/ 0 h 133" name="T4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b="b" l="0" r="r" t="0"/>
                <a:pathLst>
                  <a:path h="133" w="104">
                    <a:moveTo>
                      <a:pt x="66" y="0"/>
                    </a:moveTo>
                    <a:cubicBezTo>
                      <a:pt x="60" y="8"/>
                      <a:pt x="60" y="8"/>
                      <a:pt x="60" y="8"/>
                    </a:cubicBezTo>
                    <a:cubicBezTo>
                      <a:pt x="59" y="10"/>
                      <a:pt x="59" y="10"/>
                      <a:pt x="59" y="10"/>
                    </a:cubicBezTo>
                    <a:cubicBezTo>
                      <a:pt x="11" y="29"/>
                      <a:pt x="11" y="29"/>
                      <a:pt x="11" y="29"/>
                    </a:cubicBezTo>
                    <a:cubicBezTo>
                      <a:pt x="0" y="129"/>
                      <a:pt x="0" y="129"/>
                      <a:pt x="0" y="129"/>
                    </a:cubicBezTo>
                    <a:cubicBezTo>
                      <a:pt x="37" y="76"/>
                      <a:pt x="37" y="76"/>
                      <a:pt x="37" y="76"/>
                    </a:cubicBezTo>
                    <a:cubicBezTo>
                      <a:pt x="32" y="70"/>
                      <a:pt x="31" y="60"/>
                      <a:pt x="37" y="51"/>
                    </a:cubicBezTo>
                    <a:cubicBezTo>
                      <a:pt x="43" y="43"/>
                      <a:pt x="52" y="40"/>
                      <a:pt x="60" y="43"/>
                    </a:cubicBezTo>
                    <a:cubicBezTo>
                      <a:pt x="61" y="43"/>
                      <a:pt x="62" y="44"/>
                      <a:pt x="63" y="44"/>
                    </a:cubicBezTo>
                    <a:cubicBezTo>
                      <a:pt x="71" y="50"/>
                      <a:pt x="72" y="62"/>
                      <a:pt x="66" y="71"/>
                    </a:cubicBezTo>
                    <a:cubicBezTo>
                      <a:pt x="64" y="74"/>
                      <a:pt x="62" y="76"/>
                      <a:pt x="60" y="77"/>
                    </a:cubicBezTo>
                    <a:cubicBezTo>
                      <a:pt x="55" y="81"/>
                      <a:pt x="48" y="82"/>
                      <a:pt x="42" y="80"/>
                    </a:cubicBezTo>
                    <a:cubicBezTo>
                      <a:pt x="6" y="133"/>
                      <a:pt x="6" y="133"/>
                      <a:pt x="6" y="133"/>
                    </a:cubicBezTo>
                    <a:cubicBezTo>
                      <a:pt x="54" y="109"/>
                      <a:pt x="54" y="109"/>
                      <a:pt x="54" y="109"/>
                    </a:cubicBezTo>
                    <a:cubicBezTo>
                      <a:pt x="60" y="106"/>
                      <a:pt x="60" y="106"/>
                      <a:pt x="60" y="106"/>
                    </a:cubicBezTo>
                    <a:cubicBezTo>
                      <a:pt x="77" y="98"/>
                      <a:pt x="77" y="98"/>
                      <a:pt x="77" y="98"/>
                    </a:cubicBezTo>
                    <a:cubicBezTo>
                      <a:pt x="96" y="88"/>
                      <a:pt x="96" y="88"/>
                      <a:pt x="96" y="88"/>
                    </a:cubicBezTo>
                    <a:cubicBezTo>
                      <a:pt x="97" y="37"/>
                      <a:pt x="97" y="37"/>
                      <a:pt x="97" y="37"/>
                    </a:cubicBezTo>
                    <a:cubicBezTo>
                      <a:pt x="104" y="26"/>
                      <a:pt x="104" y="26"/>
                      <a:pt x="104" y="26"/>
                    </a:cubicBezTo>
                    <a:cubicBezTo>
                      <a:pt x="77" y="7"/>
                      <a:pt x="77" y="7"/>
                      <a:pt x="77" y="7"/>
                    </a:cubicBezTo>
                    <a:lnTo>
                      <a:pt x="66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59" name="Rectangle 492"/>
              <p:cNvSpPr>
                <a:spLocks noChangeArrowheads="1"/>
              </p:cNvSpPr>
              <p:nvPr/>
            </p:nvSpPr>
            <p:spPr bwMode="auto">
              <a:xfrm>
                <a:off x="3237144" y="2495323"/>
                <a:ext cx="168779" cy="15147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60" name="Rectangle 493"/>
              <p:cNvSpPr>
                <a:spLocks noChangeArrowheads="1"/>
              </p:cNvSpPr>
              <p:nvPr/>
            </p:nvSpPr>
            <p:spPr bwMode="auto">
              <a:xfrm>
                <a:off x="3237144" y="2449161"/>
                <a:ext cx="168779" cy="17311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61" name="Rectangle 494"/>
              <p:cNvSpPr>
                <a:spLocks noChangeArrowheads="1"/>
              </p:cNvSpPr>
              <p:nvPr/>
            </p:nvSpPr>
            <p:spPr bwMode="auto">
              <a:xfrm>
                <a:off x="3237144" y="2403000"/>
                <a:ext cx="168779" cy="1586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62" name="Rectangle 495"/>
              <p:cNvSpPr>
                <a:spLocks noChangeArrowheads="1"/>
              </p:cNvSpPr>
              <p:nvPr/>
            </p:nvSpPr>
            <p:spPr bwMode="auto">
              <a:xfrm>
                <a:off x="3237144" y="2357559"/>
                <a:ext cx="168779" cy="15147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63" name="Freeform 496"/>
              <p:cNvSpPr/>
              <p:nvPr/>
            </p:nvSpPr>
            <p:spPr bwMode="auto">
              <a:xfrm>
                <a:off x="3108756" y="2215467"/>
                <a:ext cx="489749" cy="593613"/>
              </a:xfrm>
              <a:custGeom>
                <a:gdLst>
                  <a:gd fmla="*/ 268 w 287" name="T0"/>
                  <a:gd fmla="*/ 303 h 348" name="T1"/>
                  <a:gd fmla="*/ 245 w 287" name="T2"/>
                  <a:gd fmla="*/ 331 h 348" name="T3"/>
                  <a:gd fmla="*/ 90 w 287" name="T4"/>
                  <a:gd fmla="*/ 331 h 348" name="T5"/>
                  <a:gd fmla="*/ 90 w 287" name="T6"/>
                  <a:gd fmla="*/ 281 h 348" name="T7"/>
                  <a:gd fmla="*/ 76 w 287" name="T8"/>
                  <a:gd fmla="*/ 263 h 348" name="T9"/>
                  <a:gd fmla="*/ 17 w 287" name="T10"/>
                  <a:gd fmla="*/ 263 h 348" name="T11"/>
                  <a:gd fmla="*/ 17 w 287" name="T12"/>
                  <a:gd fmla="*/ 59 h 348" name="T13"/>
                  <a:gd fmla="*/ 40 w 287" name="T14"/>
                  <a:gd fmla="*/ 27 h 348" name="T15"/>
                  <a:gd fmla="*/ 251 w 287" name="T16"/>
                  <a:gd fmla="*/ 27 h 348" name="T17"/>
                  <a:gd fmla="*/ 268 w 287" name="T18"/>
                  <a:gd fmla="*/ 52 h 348" name="T19"/>
                  <a:gd fmla="*/ 268 w 287" name="T20"/>
                  <a:gd fmla="*/ 104 h 348" name="T21"/>
                  <a:gd fmla="*/ 268 w 287" name="T22"/>
                  <a:gd fmla="*/ 104 h 348" name="T23"/>
                  <a:gd fmla="*/ 285 w 287" name="T24"/>
                  <a:gd fmla="*/ 83 h 348" name="T25"/>
                  <a:gd fmla="*/ 285 w 287" name="T26"/>
                  <a:gd fmla="*/ 45 h 348" name="T27"/>
                  <a:gd fmla="*/ 252 w 287" name="T28"/>
                  <a:gd fmla="*/ 8 h 348" name="T29"/>
                  <a:gd fmla="*/ 70 w 287" name="T30"/>
                  <a:gd fmla="*/ 8 h 348" name="T31"/>
                  <a:gd fmla="*/ 40 w 287" name="T32"/>
                  <a:gd fmla="*/ 8 h 348" name="T33"/>
                  <a:gd fmla="*/ 0 w 287" name="T34"/>
                  <a:gd fmla="*/ 44 h 348" name="T35"/>
                  <a:gd fmla="*/ 0 w 287" name="T36"/>
                  <a:gd fmla="*/ 294 h 348" name="T37"/>
                  <a:gd fmla="*/ 82 w 287" name="T38"/>
                  <a:gd fmla="*/ 346 h 348" name="T39"/>
                  <a:gd fmla="*/ 252 w 287" name="T40"/>
                  <a:gd fmla="*/ 346 h 348" name="T41"/>
                  <a:gd fmla="*/ 285 w 287" name="T42"/>
                  <a:gd fmla="*/ 321 h 348" name="T43"/>
                  <a:gd fmla="*/ 285 w 287" name="T44"/>
                  <a:gd fmla="*/ 228 h 348" name="T45"/>
                  <a:gd fmla="*/ 268 w 287" name="T46"/>
                  <a:gd fmla="*/ 238 h 348" name="T47"/>
                  <a:gd fmla="*/ 268 w 287" name="T48"/>
                  <a:gd fmla="*/ 303 h 348" name="T4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b="b" l="0" r="r" t="0"/>
                <a:pathLst>
                  <a:path h="348" w="287">
                    <a:moveTo>
                      <a:pt x="268" y="303"/>
                    </a:moveTo>
                    <a:cubicBezTo>
                      <a:pt x="268" y="303"/>
                      <a:pt x="272" y="331"/>
                      <a:pt x="245" y="331"/>
                    </a:cubicBezTo>
                    <a:cubicBezTo>
                      <a:pt x="217" y="331"/>
                      <a:pt x="90" y="331"/>
                      <a:pt x="90" y="331"/>
                    </a:cubicBezTo>
                    <a:cubicBezTo>
                      <a:pt x="90" y="281"/>
                      <a:pt x="90" y="281"/>
                      <a:pt x="90" y="281"/>
                    </a:cubicBezTo>
                    <a:cubicBezTo>
                      <a:pt x="90" y="281"/>
                      <a:pt x="91" y="263"/>
                      <a:pt x="76" y="263"/>
                    </a:cubicBezTo>
                    <a:cubicBezTo>
                      <a:pt x="60" y="263"/>
                      <a:pt x="17" y="263"/>
                      <a:pt x="17" y="263"/>
                    </a:cubicBezTo>
                    <a:cubicBezTo>
                      <a:pt x="17" y="59"/>
                      <a:pt x="17" y="59"/>
                      <a:pt x="17" y="59"/>
                    </a:cubicBezTo>
                    <a:cubicBezTo>
                      <a:pt x="17" y="59"/>
                      <a:pt x="13" y="27"/>
                      <a:pt x="40" y="27"/>
                    </a:cubicBezTo>
                    <a:cubicBezTo>
                      <a:pt x="251" y="27"/>
                      <a:pt x="251" y="27"/>
                      <a:pt x="251" y="27"/>
                    </a:cubicBezTo>
                    <a:cubicBezTo>
                      <a:pt x="251" y="27"/>
                      <a:pt x="268" y="30"/>
                      <a:pt x="268" y="52"/>
                    </a:cubicBezTo>
                    <a:cubicBezTo>
                      <a:pt x="268" y="57"/>
                      <a:pt x="268" y="77"/>
                      <a:pt x="268" y="104"/>
                    </a:cubicBezTo>
                    <a:cubicBezTo>
                      <a:pt x="268" y="104"/>
                      <a:pt x="268" y="104"/>
                      <a:pt x="268" y="104"/>
                    </a:cubicBezTo>
                    <a:cubicBezTo>
                      <a:pt x="285" y="83"/>
                      <a:pt x="285" y="83"/>
                      <a:pt x="285" y="83"/>
                    </a:cubicBezTo>
                    <a:cubicBezTo>
                      <a:pt x="285" y="60"/>
                      <a:pt x="285" y="45"/>
                      <a:pt x="285" y="45"/>
                    </a:cubicBezTo>
                    <a:cubicBezTo>
                      <a:pt x="285" y="45"/>
                      <a:pt x="287" y="8"/>
                      <a:pt x="252" y="8"/>
                    </a:cubicBezTo>
                    <a:cubicBezTo>
                      <a:pt x="70" y="8"/>
                      <a:pt x="70" y="8"/>
                      <a:pt x="70" y="8"/>
                    </a:cubicBezTo>
                    <a:cubicBezTo>
                      <a:pt x="40" y="8"/>
                      <a:pt x="40" y="8"/>
                      <a:pt x="40" y="8"/>
                    </a:cubicBezTo>
                    <a:cubicBezTo>
                      <a:pt x="40" y="8"/>
                      <a:pt x="0" y="0"/>
                      <a:pt x="0" y="44"/>
                    </a:cubicBezTo>
                    <a:cubicBezTo>
                      <a:pt x="0" y="87"/>
                      <a:pt x="0" y="294"/>
                      <a:pt x="0" y="294"/>
                    </a:cubicBezTo>
                    <a:cubicBezTo>
                      <a:pt x="82" y="346"/>
                      <a:pt x="82" y="346"/>
                      <a:pt x="82" y="346"/>
                    </a:cubicBezTo>
                    <a:cubicBezTo>
                      <a:pt x="252" y="346"/>
                      <a:pt x="252" y="346"/>
                      <a:pt x="252" y="346"/>
                    </a:cubicBezTo>
                    <a:cubicBezTo>
                      <a:pt x="252" y="346"/>
                      <a:pt x="285" y="348"/>
                      <a:pt x="285" y="321"/>
                    </a:cubicBezTo>
                    <a:cubicBezTo>
                      <a:pt x="285" y="312"/>
                      <a:pt x="285" y="274"/>
                      <a:pt x="285" y="228"/>
                    </a:cubicBezTo>
                    <a:cubicBezTo>
                      <a:pt x="268" y="238"/>
                      <a:pt x="268" y="238"/>
                      <a:pt x="268" y="238"/>
                    </a:cubicBezTo>
                    <a:cubicBezTo>
                      <a:pt x="268" y="275"/>
                      <a:pt x="268" y="303"/>
                      <a:pt x="268" y="303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</p:grpSp>
      </p:grpSp>
      <p:grpSp>
        <p:nvGrpSpPr>
          <p:cNvPr id="73" name="组合 72"/>
          <p:cNvGrpSpPr>
            <a:grpSpLocks noChangeAspect="1"/>
          </p:cNvGrpSpPr>
          <p:nvPr/>
        </p:nvGrpSpPr>
        <p:grpSpPr>
          <a:xfrm>
            <a:off x="10816284" y="64155"/>
            <a:ext cx="501004" cy="432000"/>
            <a:chOff x="4082177" y="387301"/>
            <a:chExt cx="1280312" cy="1103973"/>
          </a:xfrm>
        </p:grpSpPr>
        <p:grpSp>
          <p:nvGrpSpPr>
            <p:cNvPr id="65" name="组合 64"/>
            <p:cNvGrpSpPr/>
            <p:nvPr/>
          </p:nvGrpSpPr>
          <p:grpSpPr>
            <a:xfrm>
              <a:off x="4082177" y="387301"/>
              <a:ext cx="1280312" cy="1103973"/>
              <a:chOff x="540674" y="2465412"/>
              <a:chExt cx="1205922" cy="1039829"/>
            </a:xfrm>
          </p:grpSpPr>
          <p:sp>
            <p:nvSpPr>
              <p:cNvPr id="66" name="六边形 65"/>
              <p:cNvSpPr/>
              <p:nvPr/>
            </p:nvSpPr>
            <p:spPr>
              <a:xfrm>
                <a:off x="540674" y="2465412"/>
                <a:ext cx="1205922" cy="1039829"/>
              </a:xfrm>
              <a:prstGeom prst="hexagon">
                <a:avLst/>
              </a:prstGeom>
              <a:gradFill flip="none" rotWithShape="1">
                <a:gsLst>
                  <a:gs pos="100000">
                    <a:srgbClr val="FCFCFC"/>
                  </a:gs>
                  <a:gs pos="0">
                    <a:srgbClr val="CCCCCC"/>
                  </a:gs>
                </a:gsLst>
                <a:lin ang="7200000" scaled="0"/>
              </a:gradFill>
              <a:ln w="12700">
                <a:gradFill>
                  <a:gsLst>
                    <a:gs pos="89000">
                      <a:schemeClr val="bg1">
                        <a:lumMod val="85000"/>
                      </a:schemeClr>
                    </a:gs>
                    <a:gs pos="0">
                      <a:schemeClr val="bg1"/>
                    </a:gs>
                  </a:gsLst>
                  <a:lin ang="7200000" scaled="0"/>
                </a:gradFill>
              </a:ln>
              <a:effectLst>
                <a:outerShdw algn="tr" blurRad="254000" dir="8160000" dist="127000" rotWithShape="0">
                  <a:prstClr val="black">
                    <a:alpha val="34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latin typeface="+mj-ea"/>
                  <a:ea typeface="+mj-ea"/>
                </a:endParaRPr>
              </a:p>
            </p:txBody>
          </p:sp>
          <p:sp>
            <p:nvSpPr>
              <p:cNvPr id="67" name="六边形 66"/>
              <p:cNvSpPr/>
              <p:nvPr/>
            </p:nvSpPr>
            <p:spPr>
              <a:xfrm>
                <a:off x="662776" y="2583551"/>
                <a:ext cx="961719" cy="829261"/>
              </a:xfrm>
              <a:prstGeom prst="hexagon">
                <a:avLst/>
              </a:prstGeom>
              <a:solidFill>
                <a:schemeClr val="bg1"/>
              </a:solidFill>
              <a:ln>
                <a:noFill/>
              </a:ln>
              <a:effectLst>
                <a:innerShdw blurRad="63500" dir="189000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 defTabSz="914400"/>
                <a:endParaRPr altLang="en-US" lang="zh-CN" sz="180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68" name="组合 67"/>
            <p:cNvGrpSpPr/>
            <p:nvPr/>
          </p:nvGrpSpPr>
          <p:grpSpPr>
            <a:xfrm>
              <a:off x="4535974" y="771138"/>
              <a:ext cx="383750" cy="318467"/>
              <a:chOff x="9404083" y="1238855"/>
              <a:chExt cx="801342" cy="665020"/>
            </a:xfrm>
            <a:solidFill>
              <a:schemeClr val="bg1"/>
            </a:solidFill>
          </p:grpSpPr>
          <p:sp>
            <p:nvSpPr>
              <p:cNvPr id="69" name="Freeform 583"/>
              <p:cNvSpPr/>
              <p:nvPr/>
            </p:nvSpPr>
            <p:spPr bwMode="auto">
              <a:xfrm>
                <a:off x="9404083" y="1238855"/>
                <a:ext cx="801342" cy="308708"/>
              </a:xfrm>
              <a:custGeom>
                <a:gdLst>
                  <a:gd fmla="*/ 924 w 1111" name="T0"/>
                  <a:gd fmla="*/ 0 h 428" name="T1"/>
                  <a:gd fmla="*/ 958 w 1111" name="T2"/>
                  <a:gd fmla="*/ 55 h 428" name="T3"/>
                  <a:gd fmla="*/ 542 w 1111" name="T4"/>
                  <a:gd fmla="*/ 281 h 428" name="T5"/>
                  <a:gd fmla="*/ 0 w 1111" name="T6"/>
                  <a:gd fmla="*/ 355 h 428" name="T7"/>
                  <a:gd fmla="*/ 3 w 1111" name="T8"/>
                  <a:gd fmla="*/ 428 h 428" name="T9"/>
                  <a:gd fmla="*/ 570 w 1111" name="T10"/>
                  <a:gd fmla="*/ 355 h 428" name="T11"/>
                  <a:gd fmla="*/ 986 w 1111" name="T12"/>
                  <a:gd fmla="*/ 121 h 428" name="T13"/>
                  <a:gd fmla="*/ 1021 w 1111" name="T14"/>
                  <a:gd fmla="*/ 184 h 428" name="T15"/>
                  <a:gd fmla="*/ 1111 w 1111" name="T16"/>
                  <a:gd fmla="*/ 0 h 428" name="T17"/>
                  <a:gd fmla="*/ 924 w 1111" name="T18"/>
                  <a:gd fmla="*/ 0 h 428" name="T1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b="b" l="0" r="r" t="0"/>
                <a:pathLst>
                  <a:path h="428" w="1111">
                    <a:moveTo>
                      <a:pt x="924" y="0"/>
                    </a:moveTo>
                    <a:lnTo>
                      <a:pt x="958" y="55"/>
                    </a:lnTo>
                    <a:lnTo>
                      <a:pt x="542" y="281"/>
                    </a:lnTo>
                    <a:lnTo>
                      <a:pt x="0" y="355"/>
                    </a:lnTo>
                    <a:lnTo>
                      <a:pt x="3" y="428"/>
                    </a:lnTo>
                    <a:lnTo>
                      <a:pt x="570" y="355"/>
                    </a:lnTo>
                    <a:lnTo>
                      <a:pt x="986" y="121"/>
                    </a:lnTo>
                    <a:lnTo>
                      <a:pt x="1021" y="184"/>
                    </a:lnTo>
                    <a:lnTo>
                      <a:pt x="1111" y="0"/>
                    </a:lnTo>
                    <a:lnTo>
                      <a:pt x="924" y="0"/>
                    </a:lnTo>
                    <a:close/>
                  </a:path>
                </a:pathLst>
              </a:custGeom>
              <a:solidFill>
                <a:srgbClr val="0297F0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70" name="Freeform 584"/>
              <p:cNvSpPr/>
              <p:nvPr/>
            </p:nvSpPr>
            <p:spPr bwMode="auto">
              <a:xfrm>
                <a:off x="9915466" y="1392487"/>
                <a:ext cx="208450" cy="511386"/>
              </a:xfrm>
              <a:custGeom>
                <a:gdLst>
                  <a:gd fmla="*/ 0 w 289" name="T0"/>
                  <a:gd fmla="*/ 709 h 709" name="T1"/>
                  <a:gd fmla="*/ 289 w 289" name="T2"/>
                  <a:gd fmla="*/ 709 h 709" name="T3"/>
                  <a:gd fmla="*/ 289 w 289" name="T4"/>
                  <a:gd fmla="*/ 0 h 709" name="T5"/>
                  <a:gd fmla="*/ 0 w 289" name="T6"/>
                  <a:gd fmla="*/ 161 h 709" name="T7"/>
                  <a:gd fmla="*/ 0 w 289" name="T8"/>
                  <a:gd fmla="*/ 709 h 709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709" w="289">
                    <a:moveTo>
                      <a:pt x="0" y="709"/>
                    </a:moveTo>
                    <a:lnTo>
                      <a:pt x="289" y="709"/>
                    </a:lnTo>
                    <a:lnTo>
                      <a:pt x="289" y="0"/>
                    </a:lnTo>
                    <a:lnTo>
                      <a:pt x="0" y="161"/>
                    </a:lnTo>
                    <a:lnTo>
                      <a:pt x="0" y="709"/>
                    </a:lnTo>
                    <a:close/>
                  </a:path>
                </a:pathLst>
              </a:custGeom>
              <a:solidFill>
                <a:srgbClr val="0297F0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71" name="Freeform 585"/>
              <p:cNvSpPr/>
              <p:nvPr/>
            </p:nvSpPr>
            <p:spPr bwMode="auto">
              <a:xfrm>
                <a:off x="9663743" y="1528809"/>
                <a:ext cx="180320" cy="375065"/>
              </a:xfrm>
              <a:custGeom>
                <a:gdLst>
                  <a:gd fmla="*/ 0 w 250" name="T0"/>
                  <a:gd fmla="*/ 520 h 520" name="T1"/>
                  <a:gd fmla="*/ 250 w 250" name="T2"/>
                  <a:gd fmla="*/ 520 h 520" name="T3"/>
                  <a:gd fmla="*/ 250 w 250" name="T4"/>
                  <a:gd fmla="*/ 0 h 520" name="T5"/>
                  <a:gd fmla="*/ 0 w 250" name="T6"/>
                  <a:gd fmla="*/ 42 h 520" name="T7"/>
                  <a:gd fmla="*/ 0 w 250" name="T8"/>
                  <a:gd fmla="*/ 520 h 520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520" w="250">
                    <a:moveTo>
                      <a:pt x="0" y="520"/>
                    </a:moveTo>
                    <a:lnTo>
                      <a:pt x="250" y="520"/>
                    </a:lnTo>
                    <a:lnTo>
                      <a:pt x="250" y="0"/>
                    </a:lnTo>
                    <a:lnTo>
                      <a:pt x="0" y="42"/>
                    </a:lnTo>
                    <a:lnTo>
                      <a:pt x="0" y="520"/>
                    </a:lnTo>
                    <a:close/>
                  </a:path>
                </a:pathLst>
              </a:custGeom>
              <a:solidFill>
                <a:srgbClr val="0297F0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72" name="Freeform 586"/>
              <p:cNvSpPr/>
              <p:nvPr/>
            </p:nvSpPr>
            <p:spPr bwMode="auto">
              <a:xfrm>
                <a:off x="9404083" y="1569922"/>
                <a:ext cx="189697" cy="333953"/>
              </a:xfrm>
              <a:custGeom>
                <a:gdLst>
                  <a:gd fmla="*/ 0 w 263" name="T0"/>
                  <a:gd fmla="*/ 463 h 463" name="T1"/>
                  <a:gd fmla="*/ 263 w 263" name="T2"/>
                  <a:gd fmla="*/ 463 h 463" name="T3"/>
                  <a:gd fmla="*/ 263 w 263" name="T4"/>
                  <a:gd fmla="*/ 0 h 463" name="T5"/>
                  <a:gd fmla="*/ 0 w 263" name="T6"/>
                  <a:gd fmla="*/ 30 h 463" name="T7"/>
                  <a:gd fmla="*/ 0 w 263" name="T8"/>
                  <a:gd fmla="*/ 463 h 463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462" w="263">
                    <a:moveTo>
                      <a:pt x="0" y="463"/>
                    </a:moveTo>
                    <a:lnTo>
                      <a:pt x="263" y="463"/>
                    </a:lnTo>
                    <a:lnTo>
                      <a:pt x="263" y="0"/>
                    </a:lnTo>
                    <a:lnTo>
                      <a:pt x="0" y="30"/>
                    </a:lnTo>
                    <a:lnTo>
                      <a:pt x="0" y="463"/>
                    </a:lnTo>
                    <a:close/>
                  </a:path>
                </a:pathLst>
              </a:custGeom>
              <a:solidFill>
                <a:srgbClr val="0297F0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</p:grpSp>
      </p:grpSp>
      <p:grpSp>
        <p:nvGrpSpPr>
          <p:cNvPr id="82" name="组合 81"/>
          <p:cNvGrpSpPr>
            <a:grpSpLocks noChangeAspect="1"/>
          </p:cNvGrpSpPr>
          <p:nvPr/>
        </p:nvGrpSpPr>
        <p:grpSpPr>
          <a:xfrm>
            <a:off x="11413118" y="67581"/>
            <a:ext cx="501004" cy="432000"/>
            <a:chOff x="4939427" y="4805526"/>
            <a:chExt cx="1280312" cy="1103973"/>
          </a:xfrm>
        </p:grpSpPr>
        <p:grpSp>
          <p:nvGrpSpPr>
            <p:cNvPr id="74" name="组合 73"/>
            <p:cNvGrpSpPr/>
            <p:nvPr/>
          </p:nvGrpSpPr>
          <p:grpSpPr>
            <a:xfrm>
              <a:off x="4939427" y="4805526"/>
              <a:ext cx="1280312" cy="1103973"/>
              <a:chOff x="540674" y="2465412"/>
              <a:chExt cx="1205922" cy="1039829"/>
            </a:xfrm>
          </p:grpSpPr>
          <p:sp>
            <p:nvSpPr>
              <p:cNvPr id="75" name="六边形 74"/>
              <p:cNvSpPr/>
              <p:nvPr/>
            </p:nvSpPr>
            <p:spPr>
              <a:xfrm>
                <a:off x="540674" y="2465412"/>
                <a:ext cx="1205922" cy="1039829"/>
              </a:xfrm>
              <a:prstGeom prst="hexagon">
                <a:avLst/>
              </a:prstGeom>
              <a:gradFill flip="none" rotWithShape="1">
                <a:gsLst>
                  <a:gs pos="100000">
                    <a:srgbClr val="FCFCFC"/>
                  </a:gs>
                  <a:gs pos="0">
                    <a:srgbClr val="CCCCCC"/>
                  </a:gs>
                </a:gsLst>
                <a:lin ang="7200000" scaled="0"/>
              </a:gradFill>
              <a:ln w="12700">
                <a:gradFill>
                  <a:gsLst>
                    <a:gs pos="89000">
                      <a:schemeClr val="bg1">
                        <a:lumMod val="85000"/>
                      </a:schemeClr>
                    </a:gs>
                    <a:gs pos="0">
                      <a:schemeClr val="bg1"/>
                    </a:gs>
                  </a:gsLst>
                  <a:lin ang="7200000" scaled="0"/>
                </a:gradFill>
              </a:ln>
              <a:effectLst>
                <a:outerShdw algn="tr" blurRad="254000" dir="8160000" dist="127000" rotWithShape="0">
                  <a:prstClr val="black">
                    <a:alpha val="34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latin typeface="+mj-ea"/>
                  <a:ea typeface="+mj-ea"/>
                </a:endParaRPr>
              </a:p>
            </p:txBody>
          </p:sp>
          <p:sp>
            <p:nvSpPr>
              <p:cNvPr id="76" name="六边形 75"/>
              <p:cNvSpPr/>
              <p:nvPr/>
            </p:nvSpPr>
            <p:spPr>
              <a:xfrm>
                <a:off x="662776" y="2583551"/>
                <a:ext cx="961719" cy="829261"/>
              </a:xfrm>
              <a:prstGeom prst="hexagon">
                <a:avLst/>
              </a:prstGeom>
              <a:solidFill>
                <a:schemeClr val="bg1"/>
              </a:solidFill>
              <a:ln>
                <a:noFill/>
              </a:ln>
              <a:effectLst>
                <a:innerShdw blurRad="63500" dir="189000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 defTabSz="914400"/>
                <a:endParaRPr altLang="en-US" lang="zh-CN" sz="180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77" name="组合 76"/>
            <p:cNvGrpSpPr/>
            <p:nvPr/>
          </p:nvGrpSpPr>
          <p:grpSpPr>
            <a:xfrm>
              <a:off x="5328633" y="5205777"/>
              <a:ext cx="459764" cy="360698"/>
              <a:chOff x="4172643" y="3997027"/>
              <a:chExt cx="736426" cy="577745"/>
            </a:xfrm>
            <a:solidFill>
              <a:schemeClr val="bg1"/>
            </a:solidFill>
          </p:grpSpPr>
          <p:sp>
            <p:nvSpPr>
              <p:cNvPr id="78" name="Freeform 14"/>
              <p:cNvSpPr/>
              <p:nvPr/>
            </p:nvSpPr>
            <p:spPr bwMode="auto">
              <a:xfrm>
                <a:off x="4409944" y="4129742"/>
                <a:ext cx="499125" cy="385885"/>
              </a:xfrm>
              <a:custGeom>
                <a:gdLst>
                  <a:gd fmla="*/ 272 w 293" name="T0"/>
                  <a:gd fmla="*/ 48 h 226" name="T1"/>
                  <a:gd fmla="*/ 255 w 293" name="T2"/>
                  <a:gd fmla="*/ 46 h 226" name="T3"/>
                  <a:gd fmla="*/ 96 w 293" name="T4"/>
                  <a:gd fmla="*/ 46 h 226" name="T5"/>
                  <a:gd fmla="*/ 96 w 293" name="T6"/>
                  <a:gd fmla="*/ 0 h 226" name="T7"/>
                  <a:gd fmla="*/ 89 w 293" name="T8"/>
                  <a:gd fmla="*/ 0 h 226" name="T9"/>
                  <a:gd fmla="*/ 73 w 293" name="T10"/>
                  <a:gd fmla="*/ 0 h 226" name="T11"/>
                  <a:gd fmla="*/ 23 w 293" name="T12"/>
                  <a:gd fmla="*/ 0 h 226" name="T13"/>
                  <a:gd fmla="*/ 2 w 293" name="T14"/>
                  <a:gd fmla="*/ 25 h 226" name="T15"/>
                  <a:gd fmla="*/ 2 w 293" name="T16"/>
                  <a:gd fmla="*/ 38 h 226" name="T17"/>
                  <a:gd fmla="*/ 89 w 293" name="T18"/>
                  <a:gd fmla="*/ 155 h 226" name="T19"/>
                  <a:gd fmla="*/ 66 w 293" name="T20"/>
                  <a:gd fmla="*/ 226 h 226" name="T21"/>
                  <a:gd fmla="*/ 96 w 293" name="T22"/>
                  <a:gd fmla="*/ 226 h 226" name="T23"/>
                  <a:gd fmla="*/ 255 w 293" name="T24"/>
                  <a:gd fmla="*/ 226 h 226" name="T25"/>
                  <a:gd fmla="*/ 293 w 293" name="T26"/>
                  <a:gd fmla="*/ 201 h 226" name="T27"/>
                  <a:gd fmla="*/ 293 w 293" name="T28"/>
                  <a:gd fmla="*/ 74 h 226" name="T29"/>
                  <a:gd fmla="*/ 272 w 293" name="T30"/>
                  <a:gd fmla="*/ 48 h 226" name="T3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b="b" l="0" r="r" t="0"/>
                <a:pathLst>
                  <a:path h="226" w="293">
                    <a:moveTo>
                      <a:pt x="272" y="48"/>
                    </a:moveTo>
                    <a:cubicBezTo>
                      <a:pt x="263" y="46"/>
                      <a:pt x="255" y="46"/>
                      <a:pt x="255" y="46"/>
                    </a:cubicBezTo>
                    <a:cubicBezTo>
                      <a:pt x="96" y="46"/>
                      <a:pt x="96" y="46"/>
                      <a:pt x="96" y="46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89" y="0"/>
                      <a:pt x="89" y="0"/>
                      <a:pt x="89" y="0"/>
                    </a:cubicBezTo>
                    <a:cubicBezTo>
                      <a:pt x="89" y="0"/>
                      <a:pt x="83" y="0"/>
                      <a:pt x="73" y="0"/>
                    </a:cubicBezTo>
                    <a:cubicBezTo>
                      <a:pt x="59" y="0"/>
                      <a:pt x="37" y="0"/>
                      <a:pt x="23" y="0"/>
                    </a:cubicBezTo>
                    <a:cubicBezTo>
                      <a:pt x="0" y="0"/>
                      <a:pt x="2" y="25"/>
                      <a:pt x="2" y="25"/>
                    </a:cubicBezTo>
                    <a:cubicBezTo>
                      <a:pt x="2" y="25"/>
                      <a:pt x="2" y="30"/>
                      <a:pt x="2" y="38"/>
                    </a:cubicBezTo>
                    <a:cubicBezTo>
                      <a:pt x="52" y="53"/>
                      <a:pt x="89" y="100"/>
                      <a:pt x="89" y="155"/>
                    </a:cubicBezTo>
                    <a:cubicBezTo>
                      <a:pt x="89" y="182"/>
                      <a:pt x="80" y="206"/>
                      <a:pt x="66" y="226"/>
                    </a:cubicBezTo>
                    <a:cubicBezTo>
                      <a:pt x="96" y="226"/>
                      <a:pt x="96" y="226"/>
                      <a:pt x="96" y="226"/>
                    </a:cubicBezTo>
                    <a:cubicBezTo>
                      <a:pt x="96" y="226"/>
                      <a:pt x="219" y="226"/>
                      <a:pt x="255" y="226"/>
                    </a:cubicBezTo>
                    <a:cubicBezTo>
                      <a:pt x="292" y="226"/>
                      <a:pt x="293" y="201"/>
                      <a:pt x="293" y="201"/>
                    </a:cubicBezTo>
                    <a:cubicBezTo>
                      <a:pt x="293" y="74"/>
                      <a:pt x="293" y="74"/>
                      <a:pt x="293" y="74"/>
                    </a:cubicBezTo>
                    <a:cubicBezTo>
                      <a:pt x="293" y="58"/>
                      <a:pt x="282" y="51"/>
                      <a:pt x="272" y="48"/>
                    </a:cubicBezTo>
                    <a:close/>
                  </a:path>
                </a:pathLst>
              </a:custGeom>
              <a:solidFill>
                <a:srgbClr val="0297F0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79" name="Freeform 15"/>
              <p:cNvSpPr>
                <a:spLocks noEditPoints="1"/>
              </p:cNvSpPr>
              <p:nvPr/>
            </p:nvSpPr>
            <p:spPr bwMode="auto">
              <a:xfrm>
                <a:off x="4534004" y="3997027"/>
                <a:ext cx="339001" cy="188975"/>
              </a:xfrm>
              <a:custGeom>
                <a:gdLst>
                  <a:gd fmla="*/ 83 w 470" name="T0"/>
                  <a:gd fmla="*/ 262 h 262" name="T1"/>
                  <a:gd fmla="*/ 397 w 470" name="T2"/>
                  <a:gd fmla="*/ 262 h 262" name="T3"/>
                  <a:gd fmla="*/ 470 w 470" name="T4"/>
                  <a:gd fmla="*/ 262 h 262" name="T5"/>
                  <a:gd fmla="*/ 470 w 470" name="T6"/>
                  <a:gd fmla="*/ 0 h 262" name="T7"/>
                  <a:gd fmla="*/ 0 w 470" name="T8"/>
                  <a:gd fmla="*/ 0 h 262" name="T9"/>
                  <a:gd fmla="*/ 0 w 470" name="T10"/>
                  <a:gd fmla="*/ 158 h 262" name="T11"/>
                  <a:gd fmla="*/ 83 w 470" name="T12"/>
                  <a:gd fmla="*/ 158 h 262" name="T13"/>
                  <a:gd fmla="*/ 83 w 470" name="T14"/>
                  <a:gd fmla="*/ 262 h 262" name="T15"/>
                  <a:gd fmla="*/ 123 w 470" name="T16"/>
                  <a:gd fmla="*/ 83 h 262" name="T17"/>
                  <a:gd fmla="*/ 362 w 470" name="T18"/>
                  <a:gd fmla="*/ 83 h 262" name="T19"/>
                  <a:gd fmla="*/ 362 w 470" name="T20"/>
                  <a:gd fmla="*/ 102 h 262" name="T21"/>
                  <a:gd fmla="*/ 123 w 470" name="T22"/>
                  <a:gd fmla="*/ 102 h 262" name="T23"/>
                  <a:gd fmla="*/ 123 w 470" name="T24"/>
                  <a:gd fmla="*/ 83 h 262" name="T25"/>
                  <a:gd fmla="*/ 121 w 470" name="T26"/>
                  <a:gd fmla="*/ 140 h 262" name="T27"/>
                  <a:gd fmla="*/ 362 w 470" name="T28"/>
                  <a:gd fmla="*/ 140 h 262" name="T29"/>
                  <a:gd fmla="*/ 362 w 470" name="T30"/>
                  <a:gd fmla="*/ 158 h 262" name="T31"/>
                  <a:gd fmla="*/ 121 w 470" name="T32"/>
                  <a:gd fmla="*/ 158 h 262" name="T33"/>
                  <a:gd fmla="*/ 121 w 470" name="T34"/>
                  <a:gd fmla="*/ 140 h 262" name="T35"/>
                  <a:gd fmla="*/ 121 w 470" name="T36"/>
                  <a:gd fmla="*/ 196 h 262" name="T37"/>
                  <a:gd fmla="*/ 362 w 470" name="T38"/>
                  <a:gd fmla="*/ 196 h 262" name="T39"/>
                  <a:gd fmla="*/ 362 w 470" name="T40"/>
                  <a:gd fmla="*/ 215 h 262" name="T41"/>
                  <a:gd fmla="*/ 121 w 470" name="T42"/>
                  <a:gd fmla="*/ 215 h 262" name="T43"/>
                  <a:gd fmla="*/ 121 w 470" name="T44"/>
                  <a:gd fmla="*/ 196 h 262" name="T4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262" w="470">
                    <a:moveTo>
                      <a:pt x="83" y="262"/>
                    </a:moveTo>
                    <a:lnTo>
                      <a:pt x="397" y="262"/>
                    </a:lnTo>
                    <a:lnTo>
                      <a:pt x="470" y="262"/>
                    </a:lnTo>
                    <a:lnTo>
                      <a:pt x="470" y="0"/>
                    </a:lnTo>
                    <a:lnTo>
                      <a:pt x="0" y="0"/>
                    </a:lnTo>
                    <a:lnTo>
                      <a:pt x="0" y="158"/>
                    </a:lnTo>
                    <a:lnTo>
                      <a:pt x="83" y="158"/>
                    </a:lnTo>
                    <a:lnTo>
                      <a:pt x="83" y="262"/>
                    </a:lnTo>
                    <a:close/>
                    <a:moveTo>
                      <a:pt x="123" y="83"/>
                    </a:moveTo>
                    <a:lnTo>
                      <a:pt x="362" y="83"/>
                    </a:lnTo>
                    <a:lnTo>
                      <a:pt x="362" y="102"/>
                    </a:lnTo>
                    <a:lnTo>
                      <a:pt x="123" y="102"/>
                    </a:lnTo>
                    <a:lnTo>
                      <a:pt x="123" y="83"/>
                    </a:lnTo>
                    <a:close/>
                    <a:moveTo>
                      <a:pt x="121" y="140"/>
                    </a:moveTo>
                    <a:lnTo>
                      <a:pt x="362" y="140"/>
                    </a:lnTo>
                    <a:lnTo>
                      <a:pt x="362" y="158"/>
                    </a:lnTo>
                    <a:lnTo>
                      <a:pt x="121" y="158"/>
                    </a:lnTo>
                    <a:lnTo>
                      <a:pt x="121" y="140"/>
                    </a:lnTo>
                    <a:close/>
                    <a:moveTo>
                      <a:pt x="121" y="196"/>
                    </a:moveTo>
                    <a:lnTo>
                      <a:pt x="362" y="196"/>
                    </a:lnTo>
                    <a:lnTo>
                      <a:pt x="362" y="215"/>
                    </a:lnTo>
                    <a:lnTo>
                      <a:pt x="121" y="215"/>
                    </a:lnTo>
                    <a:lnTo>
                      <a:pt x="121" y="196"/>
                    </a:lnTo>
                    <a:close/>
                  </a:path>
                </a:pathLst>
              </a:custGeom>
              <a:solidFill>
                <a:srgbClr val="0297F0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80" name="Freeform 16"/>
              <p:cNvSpPr>
                <a:spLocks noEditPoints="1"/>
              </p:cNvSpPr>
              <p:nvPr/>
            </p:nvSpPr>
            <p:spPr bwMode="auto">
              <a:xfrm>
                <a:off x="4172643" y="4213411"/>
                <a:ext cx="361361" cy="361361"/>
              </a:xfrm>
              <a:custGeom>
                <a:gdLst>
                  <a:gd fmla="*/ 141 w 212" name="T0"/>
                  <a:gd fmla="*/ 6 h 212" name="T1"/>
                  <a:gd fmla="*/ 106 w 212" name="T2"/>
                  <a:gd fmla="*/ 0 h 212" name="T3"/>
                  <a:gd fmla="*/ 0 w 212" name="T4"/>
                  <a:gd fmla="*/ 106 h 212" name="T5"/>
                  <a:gd fmla="*/ 106 w 212" name="T6"/>
                  <a:gd fmla="*/ 212 h 212" name="T7"/>
                  <a:gd fmla="*/ 185 w 212" name="T8"/>
                  <a:gd fmla="*/ 177 h 212" name="T9"/>
                  <a:gd fmla="*/ 212 w 212" name="T10"/>
                  <a:gd fmla="*/ 106 h 212" name="T11"/>
                  <a:gd fmla="*/ 141 w 212" name="T12"/>
                  <a:gd fmla="*/ 6 h 212" name="T13"/>
                  <a:gd fmla="*/ 106 w 212" name="T14"/>
                  <a:gd fmla="*/ 178 h 212" name="T15"/>
                  <a:gd fmla="*/ 34 w 212" name="T16"/>
                  <a:gd fmla="*/ 106 h 212" name="T17"/>
                  <a:gd fmla="*/ 106 w 212" name="T18"/>
                  <a:gd fmla="*/ 34 h 212" name="T19"/>
                  <a:gd fmla="*/ 141 w 212" name="T20"/>
                  <a:gd fmla="*/ 43 h 212" name="T21"/>
                  <a:gd fmla="*/ 178 w 212" name="T22"/>
                  <a:gd fmla="*/ 106 h 212" name="T23"/>
                  <a:gd fmla="*/ 147 w 212" name="T24"/>
                  <a:gd fmla="*/ 165 h 212" name="T25"/>
                  <a:gd fmla="*/ 106 w 212" name="T26"/>
                  <a:gd fmla="*/ 178 h 212" name="T2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b="b" l="0" r="r" t="0"/>
                <a:pathLst>
                  <a:path h="211" w="211">
                    <a:moveTo>
                      <a:pt x="141" y="6"/>
                    </a:moveTo>
                    <a:cubicBezTo>
                      <a:pt x="130" y="2"/>
                      <a:pt x="118" y="0"/>
                      <a:pt x="106" y="0"/>
                    </a:cubicBezTo>
                    <a:cubicBezTo>
                      <a:pt x="47" y="0"/>
                      <a:pt x="0" y="47"/>
                      <a:pt x="0" y="106"/>
                    </a:cubicBezTo>
                    <a:cubicBezTo>
                      <a:pt x="0" y="165"/>
                      <a:pt x="47" y="212"/>
                      <a:pt x="106" y="212"/>
                    </a:cubicBezTo>
                    <a:cubicBezTo>
                      <a:pt x="137" y="212"/>
                      <a:pt x="165" y="199"/>
                      <a:pt x="185" y="177"/>
                    </a:cubicBezTo>
                    <a:cubicBezTo>
                      <a:pt x="202" y="159"/>
                      <a:pt x="212" y="133"/>
                      <a:pt x="212" y="106"/>
                    </a:cubicBezTo>
                    <a:cubicBezTo>
                      <a:pt x="212" y="60"/>
                      <a:pt x="182" y="20"/>
                      <a:pt x="141" y="6"/>
                    </a:cubicBezTo>
                    <a:close/>
                    <a:moveTo>
                      <a:pt x="106" y="178"/>
                    </a:moveTo>
                    <a:cubicBezTo>
                      <a:pt x="66" y="178"/>
                      <a:pt x="34" y="146"/>
                      <a:pt x="34" y="106"/>
                    </a:cubicBezTo>
                    <a:cubicBezTo>
                      <a:pt x="34" y="66"/>
                      <a:pt x="66" y="34"/>
                      <a:pt x="106" y="34"/>
                    </a:cubicBezTo>
                    <a:cubicBezTo>
                      <a:pt x="119" y="34"/>
                      <a:pt x="131" y="38"/>
                      <a:pt x="141" y="43"/>
                    </a:cubicBezTo>
                    <a:cubicBezTo>
                      <a:pt x="163" y="56"/>
                      <a:pt x="178" y="79"/>
                      <a:pt x="178" y="106"/>
                    </a:cubicBezTo>
                    <a:cubicBezTo>
                      <a:pt x="178" y="130"/>
                      <a:pt x="166" y="152"/>
                      <a:pt x="147" y="165"/>
                    </a:cubicBezTo>
                    <a:cubicBezTo>
                      <a:pt x="136" y="173"/>
                      <a:pt x="121" y="178"/>
                      <a:pt x="106" y="178"/>
                    </a:cubicBezTo>
                    <a:close/>
                  </a:path>
                </a:pathLst>
              </a:custGeom>
              <a:solidFill>
                <a:srgbClr val="0297F0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81" name="Freeform 17"/>
              <p:cNvSpPr/>
              <p:nvPr/>
            </p:nvSpPr>
            <p:spPr bwMode="auto">
              <a:xfrm>
                <a:off x="4288769" y="4324488"/>
                <a:ext cx="83668" cy="102422"/>
              </a:xfrm>
              <a:custGeom>
                <a:gdLst>
                  <a:gd fmla="*/ 45 w 49" name="T0"/>
                  <a:gd fmla="*/ 0 h 60" name="T1"/>
                  <a:gd fmla="*/ 41 w 49" name="T2"/>
                  <a:gd fmla="*/ 3 h 60" name="T3"/>
                  <a:gd fmla="*/ 41 w 49" name="T4"/>
                  <a:gd fmla="*/ 41 h 60" name="T5"/>
                  <a:gd fmla="*/ 3 w 49" name="T6"/>
                  <a:gd fmla="*/ 52 h 60" name="T7"/>
                  <a:gd fmla="*/ 0 w 49" name="T8"/>
                  <a:gd fmla="*/ 55 h 60" name="T9"/>
                  <a:gd fmla="*/ 1 w 49" name="T10"/>
                  <a:gd fmla="*/ 57 h 60" name="T11"/>
                  <a:gd fmla="*/ 5 w 49" name="T12"/>
                  <a:gd fmla="*/ 60 h 60" name="T13"/>
                  <a:gd fmla="*/ 43 w 49" name="T14"/>
                  <a:gd fmla="*/ 50 h 60" name="T15"/>
                  <a:gd fmla="*/ 47 w 49" name="T16"/>
                  <a:gd fmla="*/ 49 h 60" name="T17"/>
                  <a:gd fmla="*/ 49 w 49" name="T18"/>
                  <a:gd fmla="*/ 45 h 60" name="T19"/>
                  <a:gd fmla="*/ 49 w 49" name="T20"/>
                  <a:gd fmla="*/ 3 h 60" name="T21"/>
                  <a:gd fmla="*/ 48 w 49" name="T22"/>
                  <a:gd fmla="*/ 1 h 60" name="T23"/>
                  <a:gd fmla="*/ 45 w 49" name="T24"/>
                  <a:gd fmla="*/ 0 h 60" name="T2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60" w="49">
                    <a:moveTo>
                      <a:pt x="45" y="0"/>
                    </a:moveTo>
                    <a:cubicBezTo>
                      <a:pt x="43" y="0"/>
                      <a:pt x="41" y="1"/>
                      <a:pt x="41" y="3"/>
                    </a:cubicBezTo>
                    <a:cubicBezTo>
                      <a:pt x="41" y="41"/>
                      <a:pt x="41" y="41"/>
                      <a:pt x="41" y="41"/>
                    </a:cubicBezTo>
                    <a:cubicBezTo>
                      <a:pt x="3" y="52"/>
                      <a:pt x="3" y="52"/>
                      <a:pt x="3" y="52"/>
                    </a:cubicBezTo>
                    <a:cubicBezTo>
                      <a:pt x="1" y="52"/>
                      <a:pt x="0" y="53"/>
                      <a:pt x="0" y="55"/>
                    </a:cubicBezTo>
                    <a:cubicBezTo>
                      <a:pt x="0" y="56"/>
                      <a:pt x="0" y="56"/>
                      <a:pt x="1" y="57"/>
                    </a:cubicBezTo>
                    <a:cubicBezTo>
                      <a:pt x="1" y="59"/>
                      <a:pt x="3" y="60"/>
                      <a:pt x="5" y="60"/>
                    </a:cubicBezTo>
                    <a:cubicBezTo>
                      <a:pt x="43" y="50"/>
                      <a:pt x="43" y="50"/>
                      <a:pt x="43" y="50"/>
                    </a:cubicBezTo>
                    <a:cubicBezTo>
                      <a:pt x="47" y="49"/>
                      <a:pt x="47" y="49"/>
                      <a:pt x="47" y="49"/>
                    </a:cubicBezTo>
                    <a:cubicBezTo>
                      <a:pt x="49" y="48"/>
                      <a:pt x="49" y="47"/>
                      <a:pt x="49" y="45"/>
                    </a:cubicBezTo>
                    <a:cubicBezTo>
                      <a:pt x="49" y="3"/>
                      <a:pt x="49" y="3"/>
                      <a:pt x="49" y="3"/>
                    </a:cubicBezTo>
                    <a:cubicBezTo>
                      <a:pt x="49" y="2"/>
                      <a:pt x="49" y="1"/>
                      <a:pt x="48" y="1"/>
                    </a:cubicBezTo>
                    <a:cubicBezTo>
                      <a:pt x="47" y="0"/>
                      <a:pt x="46" y="0"/>
                      <a:pt x="45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</p:grpSp>
      </p:grpSp>
    </p:spTree>
    <p:extLst>
      <p:ext uri="{BB962C8B-B14F-4D97-AF65-F5344CB8AC3E}">
        <p14:creationId val="3470541764"/>
      </p:ext>
    </p:extLst>
  </p:cSld>
  <p:clrMapOvr>
    <a:masterClrMapping/>
  </p:clrMapOvr>
  <mc:AlternateContent>
    <mc:Choice Requires="p14">
      <p:transition p14:dur="1200" spd="slow">
        <p14:prism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7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9" nodeType="after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1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2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3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4" nodeType="with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6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7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8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9" nodeType="with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1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2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3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4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25" nodeType="after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7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8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9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0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id="31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1000" id="33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"/>
          <p:cNvSpPr txBox="1"/>
          <p:nvPr/>
        </p:nvSpPr>
        <p:spPr>
          <a:xfrm>
            <a:off x="1040534" y="252482"/>
            <a:ext cx="2453294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400">
                <a:solidFill>
                  <a:srgbClr val="0297F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工作岗位及职责</a:t>
            </a:r>
          </a:p>
        </p:txBody>
      </p:sp>
      <p:grpSp>
        <p:nvGrpSpPr>
          <p:cNvPr id="3" name="组合 2"/>
          <p:cNvGrpSpPr>
            <a:grpSpLocks noChangeAspect="1"/>
          </p:cNvGrpSpPr>
          <p:nvPr/>
        </p:nvGrpSpPr>
        <p:grpSpPr>
          <a:xfrm>
            <a:off x="11317288" y="187794"/>
            <a:ext cx="501004" cy="432000"/>
            <a:chOff x="4939427" y="858005"/>
            <a:chExt cx="1280312" cy="1103973"/>
          </a:xfrm>
        </p:grpSpPr>
        <p:grpSp>
          <p:nvGrpSpPr>
            <p:cNvPr id="4" name="组合 3"/>
            <p:cNvGrpSpPr/>
            <p:nvPr/>
          </p:nvGrpSpPr>
          <p:grpSpPr>
            <a:xfrm>
              <a:off x="4939427" y="858005"/>
              <a:ext cx="1280312" cy="1103973"/>
              <a:chOff x="540674" y="2478267"/>
              <a:chExt cx="1205922" cy="1039829"/>
            </a:xfrm>
          </p:grpSpPr>
          <p:sp>
            <p:nvSpPr>
              <p:cNvPr id="14" name="六边形 13"/>
              <p:cNvSpPr/>
              <p:nvPr/>
            </p:nvSpPr>
            <p:spPr>
              <a:xfrm>
                <a:off x="540674" y="2478267"/>
                <a:ext cx="1205922" cy="1039829"/>
              </a:xfrm>
              <a:prstGeom prst="hexagon">
                <a:avLst/>
              </a:prstGeom>
              <a:gradFill flip="none" rotWithShape="1">
                <a:gsLst>
                  <a:gs pos="100000">
                    <a:srgbClr val="FCFCFC"/>
                  </a:gs>
                  <a:gs pos="0">
                    <a:srgbClr val="CCCCCC"/>
                  </a:gs>
                </a:gsLst>
                <a:lin ang="7200000" scaled="0"/>
              </a:gradFill>
              <a:ln w="12700">
                <a:gradFill>
                  <a:gsLst>
                    <a:gs pos="89000">
                      <a:schemeClr val="bg1">
                        <a:lumMod val="85000"/>
                      </a:schemeClr>
                    </a:gs>
                    <a:gs pos="0">
                      <a:schemeClr val="bg1"/>
                    </a:gs>
                  </a:gsLst>
                  <a:lin ang="7200000" scaled="0"/>
                </a:gradFill>
              </a:ln>
              <a:effectLst>
                <a:outerShdw algn="tr" blurRad="254000" dir="8160000" dist="127000" rotWithShape="0">
                  <a:prstClr val="black">
                    <a:alpha val="34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latin typeface="+mj-ea"/>
                  <a:ea typeface="+mj-ea"/>
                </a:endParaRPr>
              </a:p>
            </p:txBody>
          </p:sp>
          <p:sp>
            <p:nvSpPr>
              <p:cNvPr id="15" name="六边形 14"/>
              <p:cNvSpPr/>
              <p:nvPr/>
            </p:nvSpPr>
            <p:spPr>
              <a:xfrm>
                <a:off x="662776" y="2583551"/>
                <a:ext cx="961719" cy="829261"/>
              </a:xfrm>
              <a:prstGeom prst="hexagon">
                <a:avLst/>
              </a:prstGeom>
              <a:solidFill>
                <a:srgbClr val="0297F0"/>
              </a:solidFill>
              <a:ln>
                <a:noFill/>
              </a:ln>
              <a:effectLst>
                <a:innerShdw blurRad="63500" dir="189000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 defTabSz="914400"/>
                <a:endParaRPr altLang="en-US" lang="zh-CN" sz="180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5" name="组合 4"/>
            <p:cNvGrpSpPr/>
            <p:nvPr/>
          </p:nvGrpSpPr>
          <p:grpSpPr>
            <a:xfrm>
              <a:off x="5389945" y="1176421"/>
              <a:ext cx="479631" cy="449916"/>
              <a:chOff x="3108756" y="2110160"/>
              <a:chExt cx="745081" cy="698920"/>
            </a:xfrm>
            <a:solidFill>
              <a:schemeClr val="bg1"/>
            </a:solidFill>
          </p:grpSpPr>
          <p:sp>
            <p:nvSpPr>
              <p:cNvPr id="6" name="Freeform 489"/>
              <p:cNvSpPr/>
              <p:nvPr/>
            </p:nvSpPr>
            <p:spPr bwMode="auto">
              <a:xfrm>
                <a:off x="3608602" y="2110160"/>
                <a:ext cx="245235" cy="303659"/>
              </a:xfrm>
              <a:custGeom>
                <a:gdLst>
                  <a:gd fmla="*/ 248 w 340" name="T0"/>
                  <a:gd fmla="*/ 0 h 421" name="T1"/>
                  <a:gd fmla="*/ 0 w 340" name="T2"/>
                  <a:gd fmla="*/ 357 h 421" name="T3"/>
                  <a:gd fmla="*/ 94 w 340" name="T4"/>
                  <a:gd fmla="*/ 421 h 421" name="T5"/>
                  <a:gd fmla="*/ 340 w 340" name="T6"/>
                  <a:gd fmla="*/ 66 h 421" name="T7"/>
                  <a:gd fmla="*/ 248 w 340" name="T8"/>
                  <a:gd fmla="*/ 0 h 421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421" w="340">
                    <a:moveTo>
                      <a:pt x="248" y="0"/>
                    </a:moveTo>
                    <a:lnTo>
                      <a:pt x="0" y="357"/>
                    </a:lnTo>
                    <a:lnTo>
                      <a:pt x="94" y="421"/>
                    </a:lnTo>
                    <a:lnTo>
                      <a:pt x="340" y="66"/>
                    </a:lnTo>
                    <a:lnTo>
                      <a:pt x="248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7" name="Freeform 490"/>
              <p:cNvSpPr/>
              <p:nvPr/>
            </p:nvSpPr>
            <p:spPr bwMode="auto">
              <a:xfrm>
                <a:off x="3584800" y="2379197"/>
                <a:ext cx="81505" cy="68522"/>
              </a:xfrm>
              <a:custGeom>
                <a:gdLst>
                  <a:gd fmla="*/ 14 w 113" name="T0"/>
                  <a:gd fmla="*/ 12 h 95" name="T1"/>
                  <a:gd fmla="*/ 0 w 113" name="T2"/>
                  <a:gd fmla="*/ 33 h 95" name="T3"/>
                  <a:gd fmla="*/ 14 w 113" name="T4"/>
                  <a:gd fmla="*/ 43 h 95" name="T5"/>
                  <a:gd fmla="*/ 26 w 113" name="T6"/>
                  <a:gd fmla="*/ 52 h 95" name="T7"/>
                  <a:gd fmla="*/ 90 w 113" name="T8"/>
                  <a:gd fmla="*/ 95 h 95" name="T9"/>
                  <a:gd fmla="*/ 113 w 113" name="T10"/>
                  <a:gd fmla="*/ 62 h 95" name="T11"/>
                  <a:gd fmla="*/ 23 w 113" name="T12"/>
                  <a:gd fmla="*/ 0 h 95" name="T13"/>
                  <a:gd fmla="*/ 14 w 113" name="T14"/>
                  <a:gd fmla="*/ 12 h 95" name="T1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b="b" l="0" r="r" t="0"/>
                <a:pathLst>
                  <a:path h="95" w="113">
                    <a:moveTo>
                      <a:pt x="14" y="12"/>
                    </a:moveTo>
                    <a:lnTo>
                      <a:pt x="0" y="33"/>
                    </a:lnTo>
                    <a:lnTo>
                      <a:pt x="14" y="43"/>
                    </a:lnTo>
                    <a:lnTo>
                      <a:pt x="26" y="52"/>
                    </a:lnTo>
                    <a:lnTo>
                      <a:pt x="90" y="95"/>
                    </a:lnTo>
                    <a:lnTo>
                      <a:pt x="113" y="62"/>
                    </a:lnTo>
                    <a:lnTo>
                      <a:pt x="23" y="0"/>
                    </a:lnTo>
                    <a:lnTo>
                      <a:pt x="14" y="1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8" name="Freeform 491"/>
              <p:cNvSpPr/>
              <p:nvPr/>
            </p:nvSpPr>
            <p:spPr bwMode="auto">
              <a:xfrm>
                <a:off x="3463625" y="2415261"/>
                <a:ext cx="177435" cy="226482"/>
              </a:xfrm>
              <a:custGeom>
                <a:gdLst>
                  <a:gd fmla="*/ 66 w 104" name="T0"/>
                  <a:gd fmla="*/ 0 h 133" name="T1"/>
                  <a:gd fmla="*/ 60 w 104" name="T2"/>
                  <a:gd fmla="*/ 8 h 133" name="T3"/>
                  <a:gd fmla="*/ 59 w 104" name="T4"/>
                  <a:gd fmla="*/ 10 h 133" name="T5"/>
                  <a:gd fmla="*/ 11 w 104" name="T6"/>
                  <a:gd fmla="*/ 29 h 133" name="T7"/>
                  <a:gd fmla="*/ 0 w 104" name="T8"/>
                  <a:gd fmla="*/ 129 h 133" name="T9"/>
                  <a:gd fmla="*/ 37 w 104" name="T10"/>
                  <a:gd fmla="*/ 76 h 133" name="T11"/>
                  <a:gd fmla="*/ 37 w 104" name="T12"/>
                  <a:gd fmla="*/ 51 h 133" name="T13"/>
                  <a:gd fmla="*/ 60 w 104" name="T14"/>
                  <a:gd fmla="*/ 43 h 133" name="T15"/>
                  <a:gd fmla="*/ 63 w 104" name="T16"/>
                  <a:gd fmla="*/ 44 h 133" name="T17"/>
                  <a:gd fmla="*/ 66 w 104" name="T18"/>
                  <a:gd fmla="*/ 71 h 133" name="T19"/>
                  <a:gd fmla="*/ 60 w 104" name="T20"/>
                  <a:gd fmla="*/ 77 h 133" name="T21"/>
                  <a:gd fmla="*/ 42 w 104" name="T22"/>
                  <a:gd fmla="*/ 80 h 133" name="T23"/>
                  <a:gd fmla="*/ 6 w 104" name="T24"/>
                  <a:gd fmla="*/ 133 h 133" name="T25"/>
                  <a:gd fmla="*/ 54 w 104" name="T26"/>
                  <a:gd fmla="*/ 109 h 133" name="T27"/>
                  <a:gd fmla="*/ 60 w 104" name="T28"/>
                  <a:gd fmla="*/ 106 h 133" name="T29"/>
                  <a:gd fmla="*/ 77 w 104" name="T30"/>
                  <a:gd fmla="*/ 98 h 133" name="T31"/>
                  <a:gd fmla="*/ 96 w 104" name="T32"/>
                  <a:gd fmla="*/ 88 h 133" name="T33"/>
                  <a:gd fmla="*/ 97 w 104" name="T34"/>
                  <a:gd fmla="*/ 37 h 133" name="T35"/>
                  <a:gd fmla="*/ 104 w 104" name="T36"/>
                  <a:gd fmla="*/ 26 h 133" name="T37"/>
                  <a:gd fmla="*/ 77 w 104" name="T38"/>
                  <a:gd fmla="*/ 7 h 133" name="T39"/>
                  <a:gd fmla="*/ 66 w 104" name="T40"/>
                  <a:gd fmla="*/ 0 h 133" name="T4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b="b" l="0" r="r" t="0"/>
                <a:pathLst>
                  <a:path h="133" w="104">
                    <a:moveTo>
                      <a:pt x="66" y="0"/>
                    </a:moveTo>
                    <a:cubicBezTo>
                      <a:pt x="60" y="8"/>
                      <a:pt x="60" y="8"/>
                      <a:pt x="60" y="8"/>
                    </a:cubicBezTo>
                    <a:cubicBezTo>
                      <a:pt x="59" y="10"/>
                      <a:pt x="59" y="10"/>
                      <a:pt x="59" y="10"/>
                    </a:cubicBezTo>
                    <a:cubicBezTo>
                      <a:pt x="11" y="29"/>
                      <a:pt x="11" y="29"/>
                      <a:pt x="11" y="29"/>
                    </a:cubicBezTo>
                    <a:cubicBezTo>
                      <a:pt x="0" y="129"/>
                      <a:pt x="0" y="129"/>
                      <a:pt x="0" y="129"/>
                    </a:cubicBezTo>
                    <a:cubicBezTo>
                      <a:pt x="37" y="76"/>
                      <a:pt x="37" y="76"/>
                      <a:pt x="37" y="76"/>
                    </a:cubicBezTo>
                    <a:cubicBezTo>
                      <a:pt x="32" y="70"/>
                      <a:pt x="31" y="60"/>
                      <a:pt x="37" y="51"/>
                    </a:cubicBezTo>
                    <a:cubicBezTo>
                      <a:pt x="43" y="43"/>
                      <a:pt x="52" y="40"/>
                      <a:pt x="60" y="43"/>
                    </a:cubicBezTo>
                    <a:cubicBezTo>
                      <a:pt x="61" y="43"/>
                      <a:pt x="62" y="44"/>
                      <a:pt x="63" y="44"/>
                    </a:cubicBezTo>
                    <a:cubicBezTo>
                      <a:pt x="71" y="50"/>
                      <a:pt x="72" y="62"/>
                      <a:pt x="66" y="71"/>
                    </a:cubicBezTo>
                    <a:cubicBezTo>
                      <a:pt x="64" y="74"/>
                      <a:pt x="62" y="76"/>
                      <a:pt x="60" y="77"/>
                    </a:cubicBezTo>
                    <a:cubicBezTo>
                      <a:pt x="55" y="81"/>
                      <a:pt x="48" y="82"/>
                      <a:pt x="42" y="80"/>
                    </a:cubicBezTo>
                    <a:cubicBezTo>
                      <a:pt x="6" y="133"/>
                      <a:pt x="6" y="133"/>
                      <a:pt x="6" y="133"/>
                    </a:cubicBezTo>
                    <a:cubicBezTo>
                      <a:pt x="54" y="109"/>
                      <a:pt x="54" y="109"/>
                      <a:pt x="54" y="109"/>
                    </a:cubicBezTo>
                    <a:cubicBezTo>
                      <a:pt x="60" y="106"/>
                      <a:pt x="60" y="106"/>
                      <a:pt x="60" y="106"/>
                    </a:cubicBezTo>
                    <a:cubicBezTo>
                      <a:pt x="77" y="98"/>
                      <a:pt x="77" y="98"/>
                      <a:pt x="77" y="98"/>
                    </a:cubicBezTo>
                    <a:cubicBezTo>
                      <a:pt x="96" y="88"/>
                      <a:pt x="96" y="88"/>
                      <a:pt x="96" y="88"/>
                    </a:cubicBezTo>
                    <a:cubicBezTo>
                      <a:pt x="97" y="37"/>
                      <a:pt x="97" y="37"/>
                      <a:pt x="97" y="37"/>
                    </a:cubicBezTo>
                    <a:cubicBezTo>
                      <a:pt x="104" y="26"/>
                      <a:pt x="104" y="26"/>
                      <a:pt x="104" y="26"/>
                    </a:cubicBezTo>
                    <a:cubicBezTo>
                      <a:pt x="77" y="7"/>
                      <a:pt x="77" y="7"/>
                      <a:pt x="77" y="7"/>
                    </a:cubicBezTo>
                    <a:lnTo>
                      <a:pt x="66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9" name="Rectangle 492"/>
              <p:cNvSpPr>
                <a:spLocks noChangeArrowheads="1"/>
              </p:cNvSpPr>
              <p:nvPr/>
            </p:nvSpPr>
            <p:spPr bwMode="auto">
              <a:xfrm>
                <a:off x="3237144" y="2495323"/>
                <a:ext cx="168779" cy="15147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10" name="Rectangle 493"/>
              <p:cNvSpPr>
                <a:spLocks noChangeArrowheads="1"/>
              </p:cNvSpPr>
              <p:nvPr/>
            </p:nvSpPr>
            <p:spPr bwMode="auto">
              <a:xfrm>
                <a:off x="3237144" y="2449161"/>
                <a:ext cx="168779" cy="17311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11" name="Rectangle 494"/>
              <p:cNvSpPr>
                <a:spLocks noChangeArrowheads="1"/>
              </p:cNvSpPr>
              <p:nvPr/>
            </p:nvSpPr>
            <p:spPr bwMode="auto">
              <a:xfrm>
                <a:off x="3237144" y="2403000"/>
                <a:ext cx="168779" cy="1586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12" name="Rectangle 495"/>
              <p:cNvSpPr>
                <a:spLocks noChangeArrowheads="1"/>
              </p:cNvSpPr>
              <p:nvPr/>
            </p:nvSpPr>
            <p:spPr bwMode="auto">
              <a:xfrm>
                <a:off x="3237144" y="2357559"/>
                <a:ext cx="168779" cy="15147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13" name="Freeform 496"/>
              <p:cNvSpPr/>
              <p:nvPr/>
            </p:nvSpPr>
            <p:spPr bwMode="auto">
              <a:xfrm>
                <a:off x="3108756" y="2215467"/>
                <a:ext cx="489749" cy="593613"/>
              </a:xfrm>
              <a:custGeom>
                <a:gdLst>
                  <a:gd fmla="*/ 268 w 287" name="T0"/>
                  <a:gd fmla="*/ 303 h 348" name="T1"/>
                  <a:gd fmla="*/ 245 w 287" name="T2"/>
                  <a:gd fmla="*/ 331 h 348" name="T3"/>
                  <a:gd fmla="*/ 90 w 287" name="T4"/>
                  <a:gd fmla="*/ 331 h 348" name="T5"/>
                  <a:gd fmla="*/ 90 w 287" name="T6"/>
                  <a:gd fmla="*/ 281 h 348" name="T7"/>
                  <a:gd fmla="*/ 76 w 287" name="T8"/>
                  <a:gd fmla="*/ 263 h 348" name="T9"/>
                  <a:gd fmla="*/ 17 w 287" name="T10"/>
                  <a:gd fmla="*/ 263 h 348" name="T11"/>
                  <a:gd fmla="*/ 17 w 287" name="T12"/>
                  <a:gd fmla="*/ 59 h 348" name="T13"/>
                  <a:gd fmla="*/ 40 w 287" name="T14"/>
                  <a:gd fmla="*/ 27 h 348" name="T15"/>
                  <a:gd fmla="*/ 251 w 287" name="T16"/>
                  <a:gd fmla="*/ 27 h 348" name="T17"/>
                  <a:gd fmla="*/ 268 w 287" name="T18"/>
                  <a:gd fmla="*/ 52 h 348" name="T19"/>
                  <a:gd fmla="*/ 268 w 287" name="T20"/>
                  <a:gd fmla="*/ 104 h 348" name="T21"/>
                  <a:gd fmla="*/ 268 w 287" name="T22"/>
                  <a:gd fmla="*/ 104 h 348" name="T23"/>
                  <a:gd fmla="*/ 285 w 287" name="T24"/>
                  <a:gd fmla="*/ 83 h 348" name="T25"/>
                  <a:gd fmla="*/ 285 w 287" name="T26"/>
                  <a:gd fmla="*/ 45 h 348" name="T27"/>
                  <a:gd fmla="*/ 252 w 287" name="T28"/>
                  <a:gd fmla="*/ 8 h 348" name="T29"/>
                  <a:gd fmla="*/ 70 w 287" name="T30"/>
                  <a:gd fmla="*/ 8 h 348" name="T31"/>
                  <a:gd fmla="*/ 40 w 287" name="T32"/>
                  <a:gd fmla="*/ 8 h 348" name="T33"/>
                  <a:gd fmla="*/ 0 w 287" name="T34"/>
                  <a:gd fmla="*/ 44 h 348" name="T35"/>
                  <a:gd fmla="*/ 0 w 287" name="T36"/>
                  <a:gd fmla="*/ 294 h 348" name="T37"/>
                  <a:gd fmla="*/ 82 w 287" name="T38"/>
                  <a:gd fmla="*/ 346 h 348" name="T39"/>
                  <a:gd fmla="*/ 252 w 287" name="T40"/>
                  <a:gd fmla="*/ 346 h 348" name="T41"/>
                  <a:gd fmla="*/ 285 w 287" name="T42"/>
                  <a:gd fmla="*/ 321 h 348" name="T43"/>
                  <a:gd fmla="*/ 285 w 287" name="T44"/>
                  <a:gd fmla="*/ 228 h 348" name="T45"/>
                  <a:gd fmla="*/ 268 w 287" name="T46"/>
                  <a:gd fmla="*/ 238 h 348" name="T47"/>
                  <a:gd fmla="*/ 268 w 287" name="T48"/>
                  <a:gd fmla="*/ 303 h 348" name="T4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b="b" l="0" r="r" t="0"/>
                <a:pathLst>
                  <a:path h="348" w="287">
                    <a:moveTo>
                      <a:pt x="268" y="303"/>
                    </a:moveTo>
                    <a:cubicBezTo>
                      <a:pt x="268" y="303"/>
                      <a:pt x="272" y="331"/>
                      <a:pt x="245" y="331"/>
                    </a:cubicBezTo>
                    <a:cubicBezTo>
                      <a:pt x="217" y="331"/>
                      <a:pt x="90" y="331"/>
                      <a:pt x="90" y="331"/>
                    </a:cubicBezTo>
                    <a:cubicBezTo>
                      <a:pt x="90" y="281"/>
                      <a:pt x="90" y="281"/>
                      <a:pt x="90" y="281"/>
                    </a:cubicBezTo>
                    <a:cubicBezTo>
                      <a:pt x="90" y="281"/>
                      <a:pt x="91" y="263"/>
                      <a:pt x="76" y="263"/>
                    </a:cubicBezTo>
                    <a:cubicBezTo>
                      <a:pt x="60" y="263"/>
                      <a:pt x="17" y="263"/>
                      <a:pt x="17" y="263"/>
                    </a:cubicBezTo>
                    <a:cubicBezTo>
                      <a:pt x="17" y="59"/>
                      <a:pt x="17" y="59"/>
                      <a:pt x="17" y="59"/>
                    </a:cubicBezTo>
                    <a:cubicBezTo>
                      <a:pt x="17" y="59"/>
                      <a:pt x="13" y="27"/>
                      <a:pt x="40" y="27"/>
                    </a:cubicBezTo>
                    <a:cubicBezTo>
                      <a:pt x="251" y="27"/>
                      <a:pt x="251" y="27"/>
                      <a:pt x="251" y="27"/>
                    </a:cubicBezTo>
                    <a:cubicBezTo>
                      <a:pt x="251" y="27"/>
                      <a:pt x="268" y="30"/>
                      <a:pt x="268" y="52"/>
                    </a:cubicBezTo>
                    <a:cubicBezTo>
                      <a:pt x="268" y="57"/>
                      <a:pt x="268" y="77"/>
                      <a:pt x="268" y="104"/>
                    </a:cubicBezTo>
                    <a:cubicBezTo>
                      <a:pt x="268" y="104"/>
                      <a:pt x="268" y="104"/>
                      <a:pt x="268" y="104"/>
                    </a:cubicBezTo>
                    <a:cubicBezTo>
                      <a:pt x="285" y="83"/>
                      <a:pt x="285" y="83"/>
                      <a:pt x="285" y="83"/>
                    </a:cubicBezTo>
                    <a:cubicBezTo>
                      <a:pt x="285" y="60"/>
                      <a:pt x="285" y="45"/>
                      <a:pt x="285" y="45"/>
                    </a:cubicBezTo>
                    <a:cubicBezTo>
                      <a:pt x="285" y="45"/>
                      <a:pt x="287" y="8"/>
                      <a:pt x="252" y="8"/>
                    </a:cubicBezTo>
                    <a:cubicBezTo>
                      <a:pt x="70" y="8"/>
                      <a:pt x="70" y="8"/>
                      <a:pt x="70" y="8"/>
                    </a:cubicBezTo>
                    <a:cubicBezTo>
                      <a:pt x="40" y="8"/>
                      <a:pt x="40" y="8"/>
                      <a:pt x="40" y="8"/>
                    </a:cubicBezTo>
                    <a:cubicBezTo>
                      <a:pt x="40" y="8"/>
                      <a:pt x="0" y="0"/>
                      <a:pt x="0" y="44"/>
                    </a:cubicBezTo>
                    <a:cubicBezTo>
                      <a:pt x="0" y="87"/>
                      <a:pt x="0" y="294"/>
                      <a:pt x="0" y="294"/>
                    </a:cubicBezTo>
                    <a:cubicBezTo>
                      <a:pt x="82" y="346"/>
                      <a:pt x="82" y="346"/>
                      <a:pt x="82" y="346"/>
                    </a:cubicBezTo>
                    <a:cubicBezTo>
                      <a:pt x="252" y="346"/>
                      <a:pt x="252" y="346"/>
                      <a:pt x="252" y="346"/>
                    </a:cubicBezTo>
                    <a:cubicBezTo>
                      <a:pt x="252" y="346"/>
                      <a:pt x="285" y="348"/>
                      <a:pt x="285" y="321"/>
                    </a:cubicBezTo>
                    <a:cubicBezTo>
                      <a:pt x="285" y="312"/>
                      <a:pt x="285" y="274"/>
                      <a:pt x="285" y="228"/>
                    </a:cubicBezTo>
                    <a:cubicBezTo>
                      <a:pt x="268" y="238"/>
                      <a:pt x="268" y="238"/>
                      <a:pt x="268" y="238"/>
                    </a:cubicBezTo>
                    <a:cubicBezTo>
                      <a:pt x="268" y="275"/>
                      <a:pt x="268" y="303"/>
                      <a:pt x="268" y="30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</p:grpSp>
      </p:grpSp>
      <p:grpSp>
        <p:nvGrpSpPr>
          <p:cNvPr id="17" name="组合 16"/>
          <p:cNvGrpSpPr/>
          <p:nvPr/>
        </p:nvGrpSpPr>
        <p:grpSpPr>
          <a:xfrm>
            <a:off x="2952635" y="1667751"/>
            <a:ext cx="3519256" cy="109703"/>
            <a:chOff x="3904783" y="1674310"/>
            <a:chExt cx="3519256" cy="109703"/>
          </a:xfrm>
        </p:grpSpPr>
        <p:cxnSp>
          <p:nvCxnSpPr>
            <p:cNvPr id="18" name="直接连接符 17"/>
            <p:cNvCxnSpPr/>
            <p:nvPr/>
          </p:nvCxnSpPr>
          <p:spPr>
            <a:xfrm flipV="1">
              <a:off x="3904783" y="1718973"/>
              <a:ext cx="3402797" cy="10188"/>
            </a:xfrm>
            <a:prstGeom prst="line">
              <a:avLst/>
            </a:prstGeom>
            <a:noFill/>
            <a:ln algn="ctr" cap="flat" cmpd="sng" w="19050">
              <a:solidFill>
                <a:sysClr lastClr="FFFFFF" val="window">
                  <a:lumMod val="50000"/>
                </a:sysClr>
              </a:solidFill>
              <a:prstDash val="sysDot"/>
              <a:miter lim="800000"/>
            </a:ln>
            <a:effectLst/>
          </p:spPr>
        </p:cxnSp>
        <p:sp>
          <p:nvSpPr>
            <p:cNvPr id="19" name="椭圆 18"/>
            <p:cNvSpPr/>
            <p:nvPr/>
          </p:nvSpPr>
          <p:spPr>
            <a:xfrm>
              <a:off x="7314336" y="1674310"/>
              <a:ext cx="109703" cy="109703"/>
            </a:xfrm>
            <a:prstGeom prst="ellipse">
              <a:avLst/>
            </a:prstGeom>
            <a:solidFill>
              <a:sysClr lastClr="FFFFFF" val="window">
                <a:lumMod val="50000"/>
              </a:sysClr>
            </a:solidFill>
            <a:ln algn="ctr" cap="flat" cmpd="sng" w="12700">
              <a:noFill/>
              <a:prstDash val="solid"/>
              <a:miter lim="800000"/>
            </a:ln>
            <a:effectLst/>
          </p:spPr>
          <p:txBody>
            <a:bodyPr anchor="ctr" rtlCol="0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panose="020f0502020204030204" typeface="Calibri"/>
                <a:ea charset="-122" panose="02010600030101010101" pitchFamily="2" typeface="宋体"/>
              </a:endParaRPr>
            </a:p>
          </p:txBody>
        </p:sp>
      </p:grpSp>
      <p:grpSp>
        <p:nvGrpSpPr>
          <p:cNvPr id="20" name="组合 19"/>
          <p:cNvGrpSpPr/>
          <p:nvPr/>
        </p:nvGrpSpPr>
        <p:grpSpPr>
          <a:xfrm>
            <a:off x="4335761" y="2982201"/>
            <a:ext cx="2136130" cy="109703"/>
            <a:chOff x="5287909" y="1674310"/>
            <a:chExt cx="2136130" cy="109703"/>
          </a:xfrm>
        </p:grpSpPr>
        <p:cxnSp>
          <p:nvCxnSpPr>
            <p:cNvPr id="21" name="直接连接符 20"/>
            <p:cNvCxnSpPr/>
            <p:nvPr/>
          </p:nvCxnSpPr>
          <p:spPr>
            <a:xfrm>
              <a:off x="5287909" y="1718973"/>
              <a:ext cx="2019671" cy="0"/>
            </a:xfrm>
            <a:prstGeom prst="line">
              <a:avLst/>
            </a:prstGeom>
            <a:noFill/>
            <a:ln algn="ctr" cap="flat" cmpd="sng" w="19050">
              <a:solidFill>
                <a:sysClr lastClr="FFFFFF" val="window">
                  <a:lumMod val="50000"/>
                </a:sysClr>
              </a:solidFill>
              <a:prstDash val="sysDot"/>
              <a:miter lim="800000"/>
            </a:ln>
            <a:effectLst/>
          </p:spPr>
        </p:cxnSp>
        <p:sp>
          <p:nvSpPr>
            <p:cNvPr id="22" name="椭圆 21"/>
            <p:cNvSpPr/>
            <p:nvPr/>
          </p:nvSpPr>
          <p:spPr>
            <a:xfrm>
              <a:off x="7314336" y="1674310"/>
              <a:ext cx="109703" cy="109703"/>
            </a:xfrm>
            <a:prstGeom prst="ellipse">
              <a:avLst/>
            </a:prstGeom>
            <a:solidFill>
              <a:sysClr lastClr="FFFFFF" val="window">
                <a:lumMod val="50000"/>
              </a:sysClr>
            </a:solidFill>
            <a:ln algn="ctr" cap="flat" cmpd="sng" w="12700">
              <a:noFill/>
              <a:prstDash val="solid"/>
              <a:miter lim="800000"/>
            </a:ln>
            <a:effectLst/>
          </p:spPr>
          <p:txBody>
            <a:bodyPr anchor="ctr" rtlCol="0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panose="020f0502020204030204" typeface="Calibri"/>
                <a:ea charset="-122" panose="02010600030101010101" pitchFamily="2" typeface="宋体"/>
              </a:endParaRPr>
            </a:p>
          </p:txBody>
        </p:sp>
      </p:grpSp>
      <p:sp>
        <p:nvSpPr>
          <p:cNvPr id="23" name="任意多边形 22"/>
          <p:cNvSpPr/>
          <p:nvPr/>
        </p:nvSpPr>
        <p:spPr>
          <a:xfrm>
            <a:off x="2250610" y="1628260"/>
            <a:ext cx="2071340" cy="4143828"/>
          </a:xfrm>
          <a:custGeom>
            <a:gdLst>
              <a:gd fmla="*/ 0 w 2468160" name="connsiteX0"/>
              <a:gd fmla="*/ 0 h 4937688" name="connsiteY0"/>
              <a:gd fmla="*/ 251709 w 2468160" name="connsiteX1"/>
              <a:gd fmla="*/ 12711 h 4937688" name="connsiteY1"/>
              <a:gd fmla="*/ 2468160 w 2468160" name="connsiteX2"/>
              <a:gd fmla="*/ 2468844 h 4937688" name="connsiteY2"/>
              <a:gd fmla="*/ 251709 w 2468160" name="connsiteX3"/>
              <a:gd fmla="*/ 4924978 h 4937688" name="connsiteY3"/>
              <a:gd fmla="*/ 0 w 2468160" name="connsiteX4"/>
              <a:gd fmla="*/ 4937688 h 4937688" name="connsiteY4"/>
              <a:gd fmla="*/ 0 w 2468160" name="connsiteX5"/>
              <a:gd fmla="*/ 4688120 h 4937688" name="connsiteY5"/>
              <a:gd fmla="*/ 226192 w 2468160" name="connsiteX6"/>
              <a:gd fmla="*/ 4676698 h 4937688" name="connsiteY6"/>
              <a:gd fmla="*/ 2218592 w 2468160" name="connsiteX7"/>
              <a:gd fmla="*/ 2468844 h 4937688" name="connsiteY7"/>
              <a:gd fmla="*/ 226192 w 2468160" name="connsiteX8"/>
              <a:gd fmla="*/ 260990 h 4937688" name="connsiteY8"/>
              <a:gd fmla="*/ 0 w 2468160" name="connsiteX9"/>
              <a:gd fmla="*/ 249569 h 4937688" name="connsiteY9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b="b" l="l" r="r" t="t"/>
            <a:pathLst>
              <a:path h="4937688" w="2468160">
                <a:moveTo>
                  <a:pt x="0" y="0"/>
                </a:moveTo>
                <a:lnTo>
                  <a:pt x="251709" y="12711"/>
                </a:lnTo>
                <a:cubicBezTo>
                  <a:pt x="1496657" y="139142"/>
                  <a:pt x="2468160" y="1190539"/>
                  <a:pt x="2468160" y="2468844"/>
                </a:cubicBezTo>
                <a:cubicBezTo>
                  <a:pt x="2468160" y="3747149"/>
                  <a:pt x="1496657" y="4798546"/>
                  <a:pt x="251709" y="4924978"/>
                </a:cubicBezTo>
                <a:lnTo>
                  <a:pt x="0" y="4937688"/>
                </a:lnTo>
                <a:lnTo>
                  <a:pt x="0" y="4688120"/>
                </a:lnTo>
                <a:lnTo>
                  <a:pt x="226192" y="4676698"/>
                </a:lnTo>
                <a:cubicBezTo>
                  <a:pt x="1345293" y="4563047"/>
                  <a:pt x="2218592" y="3617931"/>
                  <a:pt x="2218592" y="2468844"/>
                </a:cubicBezTo>
                <a:cubicBezTo>
                  <a:pt x="2218592" y="1319758"/>
                  <a:pt x="1345293" y="374641"/>
                  <a:pt x="226192" y="260990"/>
                </a:cubicBezTo>
                <a:lnTo>
                  <a:pt x="0" y="249569"/>
                </a:lnTo>
                <a:close/>
              </a:path>
            </a:pathLst>
          </a:custGeom>
          <a:solidFill>
            <a:sysClr lastClr="FFFFFF" val="window">
              <a:lumMod val="95000"/>
            </a:sysClr>
          </a:solidFill>
          <a:ln algn="ctr" cap="flat" cmpd="sng" w="12700">
            <a:noFill/>
            <a:prstDash val="solid"/>
            <a:miter lim="800000"/>
          </a:ln>
          <a:effectLst>
            <a:innerShdw blurRad="76200" dir="13500000" dist="38100">
              <a:prstClr val="black">
                <a:alpha val="50000"/>
              </a:prstClr>
            </a:innerShdw>
          </a:effectLst>
        </p:spPr>
        <p:txBody>
          <a:bodyPr anchor="ctr" rtlCol="0"/>
          <a:lstStyle/>
          <a:p>
            <a:pPr algn="ctr"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altLang="en-US" b="0" baseline="0" cap="none" i="0" kern="0" kumimoji="0" lang="zh-CN" noProof="0" normalizeH="0" spc="0" strike="noStrike" sz="1800" u="none">
              <a:ln>
                <a:noFill/>
              </a:ln>
              <a:solidFill>
                <a:prstClr val="white"/>
              </a:solidFill>
              <a:effectLst/>
              <a:uLnTx/>
              <a:uFillTx/>
              <a:latin panose="020f0502020204030204" typeface="Calibri"/>
              <a:ea charset="-122" panose="02010600030101010101" pitchFamily="2" typeface="宋体"/>
            </a:endParaRPr>
          </a:p>
        </p:txBody>
      </p:sp>
      <p:grpSp>
        <p:nvGrpSpPr>
          <p:cNvPr id="24" name="组合 23"/>
          <p:cNvGrpSpPr/>
          <p:nvPr/>
        </p:nvGrpSpPr>
        <p:grpSpPr>
          <a:xfrm>
            <a:off x="2204530" y="1351020"/>
            <a:ext cx="819955" cy="726710"/>
            <a:chOff x="3295850" y="2263220"/>
            <a:chExt cx="2643765" cy="2343151"/>
          </a:xfrm>
        </p:grpSpPr>
        <p:sp>
          <p:nvSpPr>
            <p:cNvPr id="25" name="Freeform 5"/>
            <p:cNvSpPr/>
            <p:nvPr/>
          </p:nvSpPr>
          <p:spPr bwMode="auto">
            <a:xfrm rot="10800000">
              <a:off x="3295850" y="2263220"/>
              <a:ext cx="2643765" cy="2343151"/>
            </a:xfrm>
            <a:custGeom>
              <a:gdLst>
                <a:gd fmla="*/ 407 w 1375" name="T0"/>
                <a:gd fmla="*/ 1218 h 1218" name="T1"/>
                <a:gd fmla="*/ 299 w 1375" name="T2"/>
                <a:gd fmla="*/ 1156 h 1218" name="T3"/>
                <a:gd fmla="*/ 19 w 1375" name="T4"/>
                <a:gd fmla="*/ 671 h 1218" name="T5"/>
                <a:gd fmla="*/ 19 w 1375" name="T6"/>
                <a:gd fmla="*/ 547 h 1218" name="T7"/>
                <a:gd fmla="*/ 299 w 1375" name="T8"/>
                <a:gd fmla="*/ 62 h 1218" name="T9"/>
                <a:gd fmla="*/ 407 w 1375" name="T10"/>
                <a:gd fmla="*/ 0 h 1218" name="T11"/>
                <a:gd fmla="*/ 967 w 1375" name="T12"/>
                <a:gd fmla="*/ 0 h 1218" name="T13"/>
                <a:gd fmla="*/ 1075 w 1375" name="T14"/>
                <a:gd fmla="*/ 62 h 1218" name="T15"/>
                <a:gd fmla="*/ 1355 w 1375" name="T16"/>
                <a:gd fmla="*/ 547 h 1218" name="T17"/>
                <a:gd fmla="*/ 1355 w 1375" name="T18"/>
                <a:gd fmla="*/ 671 h 1218" name="T19"/>
                <a:gd fmla="*/ 1075 w 1375" name="T20"/>
                <a:gd fmla="*/ 1156 h 1218" name="T21"/>
                <a:gd fmla="*/ 967 w 1375" name="T22"/>
                <a:gd fmla="*/ 1218 h 1218" name="T23"/>
                <a:gd fmla="*/ 407 w 1375" name="T24"/>
                <a:gd fmla="*/ 1218 h 1218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1218" w="1375">
                  <a:moveTo>
                    <a:pt x="407" y="1218"/>
                  </a:moveTo>
                  <a:cubicBezTo>
                    <a:pt x="368" y="1218"/>
                    <a:pt x="319" y="1190"/>
                    <a:pt x="299" y="1156"/>
                  </a:cubicBezTo>
                  <a:cubicBezTo>
                    <a:pt x="19" y="671"/>
                    <a:pt x="19" y="671"/>
                    <a:pt x="19" y="671"/>
                  </a:cubicBezTo>
                  <a:cubicBezTo>
                    <a:pt x="0" y="637"/>
                    <a:pt x="0" y="581"/>
                    <a:pt x="19" y="547"/>
                  </a:cubicBezTo>
                  <a:cubicBezTo>
                    <a:pt x="299" y="62"/>
                    <a:pt x="299" y="62"/>
                    <a:pt x="299" y="62"/>
                  </a:cubicBezTo>
                  <a:cubicBezTo>
                    <a:pt x="319" y="28"/>
                    <a:pt x="368" y="0"/>
                    <a:pt x="407" y="0"/>
                  </a:cubicBezTo>
                  <a:cubicBezTo>
                    <a:pt x="967" y="0"/>
                    <a:pt x="967" y="0"/>
                    <a:pt x="967" y="0"/>
                  </a:cubicBezTo>
                  <a:cubicBezTo>
                    <a:pt x="1007" y="0"/>
                    <a:pt x="1055" y="28"/>
                    <a:pt x="1075" y="62"/>
                  </a:cubicBezTo>
                  <a:cubicBezTo>
                    <a:pt x="1355" y="547"/>
                    <a:pt x="1355" y="547"/>
                    <a:pt x="1355" y="547"/>
                  </a:cubicBezTo>
                  <a:cubicBezTo>
                    <a:pt x="1375" y="581"/>
                    <a:pt x="1375" y="637"/>
                    <a:pt x="1355" y="671"/>
                  </a:cubicBezTo>
                  <a:cubicBezTo>
                    <a:pt x="1075" y="1156"/>
                    <a:pt x="1075" y="1156"/>
                    <a:pt x="1075" y="1156"/>
                  </a:cubicBezTo>
                  <a:cubicBezTo>
                    <a:pt x="1055" y="1190"/>
                    <a:pt x="1007" y="1218"/>
                    <a:pt x="967" y="1218"/>
                  </a:cubicBezTo>
                  <a:lnTo>
                    <a:pt x="407" y="1218"/>
                  </a:lnTo>
                  <a:close/>
                </a:path>
              </a:pathLst>
            </a:custGeom>
            <a:gradFill flip="none" rotWithShape="1">
              <a:gsLst>
                <a:gs pos="0">
                  <a:sysClr lastClr="FFFFFF" val="window"/>
                </a:gs>
                <a:gs pos="73000">
                  <a:srgbClr val="ECECEC"/>
                </a:gs>
                <a:gs pos="100000">
                  <a:srgbClr val="D9D9D9"/>
                </a:gs>
              </a:gsLst>
              <a:lin ang="2700000" scaled="1"/>
            </a:gradFill>
            <a:ln w="19050">
              <a:gradFill flip="none" rotWithShape="1">
                <a:gsLst>
                  <a:gs pos="29000">
                    <a:srgbClr val="E0E0E0"/>
                  </a:gs>
                  <a:gs pos="0">
                    <a:srgbClr val="999999"/>
                  </a:gs>
                  <a:gs pos="83000">
                    <a:sysClr lastClr="FFFFFF" val="window"/>
                  </a:gs>
                </a:gsLst>
                <a:lin ang="2700000" scaled="1"/>
              </a:gradFill>
            </a:ln>
            <a:effectLst>
              <a:outerShdw algn="tl" blurRad="203200" dir="2700000" dist="63500" rotWithShape="0">
                <a:prstClr val="black">
                  <a:alpha val="32000"/>
                </a:prstClr>
              </a:outerShdw>
            </a:effec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26" name="Freeform 5"/>
            <p:cNvSpPr/>
            <p:nvPr/>
          </p:nvSpPr>
          <p:spPr bwMode="auto">
            <a:xfrm rot="10800000">
              <a:off x="3589408" y="2523401"/>
              <a:ext cx="2056649" cy="1822793"/>
            </a:xfrm>
            <a:custGeom>
              <a:gdLst>
                <a:gd fmla="*/ 407 w 1375" name="T0"/>
                <a:gd fmla="*/ 1218 h 1218" name="T1"/>
                <a:gd fmla="*/ 299 w 1375" name="T2"/>
                <a:gd fmla="*/ 1156 h 1218" name="T3"/>
                <a:gd fmla="*/ 19 w 1375" name="T4"/>
                <a:gd fmla="*/ 671 h 1218" name="T5"/>
                <a:gd fmla="*/ 19 w 1375" name="T6"/>
                <a:gd fmla="*/ 547 h 1218" name="T7"/>
                <a:gd fmla="*/ 299 w 1375" name="T8"/>
                <a:gd fmla="*/ 62 h 1218" name="T9"/>
                <a:gd fmla="*/ 407 w 1375" name="T10"/>
                <a:gd fmla="*/ 0 h 1218" name="T11"/>
                <a:gd fmla="*/ 967 w 1375" name="T12"/>
                <a:gd fmla="*/ 0 h 1218" name="T13"/>
                <a:gd fmla="*/ 1075 w 1375" name="T14"/>
                <a:gd fmla="*/ 62 h 1218" name="T15"/>
                <a:gd fmla="*/ 1355 w 1375" name="T16"/>
                <a:gd fmla="*/ 547 h 1218" name="T17"/>
                <a:gd fmla="*/ 1355 w 1375" name="T18"/>
                <a:gd fmla="*/ 671 h 1218" name="T19"/>
                <a:gd fmla="*/ 1075 w 1375" name="T20"/>
                <a:gd fmla="*/ 1156 h 1218" name="T21"/>
                <a:gd fmla="*/ 967 w 1375" name="T22"/>
                <a:gd fmla="*/ 1218 h 1218" name="T23"/>
                <a:gd fmla="*/ 407 w 1375" name="T24"/>
                <a:gd fmla="*/ 1218 h 1218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1218" w="1375">
                  <a:moveTo>
                    <a:pt x="407" y="1218"/>
                  </a:moveTo>
                  <a:cubicBezTo>
                    <a:pt x="368" y="1218"/>
                    <a:pt x="319" y="1190"/>
                    <a:pt x="299" y="1156"/>
                  </a:cubicBezTo>
                  <a:cubicBezTo>
                    <a:pt x="19" y="671"/>
                    <a:pt x="19" y="671"/>
                    <a:pt x="19" y="671"/>
                  </a:cubicBezTo>
                  <a:cubicBezTo>
                    <a:pt x="0" y="637"/>
                    <a:pt x="0" y="581"/>
                    <a:pt x="19" y="547"/>
                  </a:cubicBezTo>
                  <a:cubicBezTo>
                    <a:pt x="299" y="62"/>
                    <a:pt x="299" y="62"/>
                    <a:pt x="299" y="62"/>
                  </a:cubicBezTo>
                  <a:cubicBezTo>
                    <a:pt x="319" y="28"/>
                    <a:pt x="368" y="0"/>
                    <a:pt x="407" y="0"/>
                  </a:cubicBezTo>
                  <a:cubicBezTo>
                    <a:pt x="967" y="0"/>
                    <a:pt x="967" y="0"/>
                    <a:pt x="967" y="0"/>
                  </a:cubicBezTo>
                  <a:cubicBezTo>
                    <a:pt x="1007" y="0"/>
                    <a:pt x="1055" y="28"/>
                    <a:pt x="1075" y="62"/>
                  </a:cubicBezTo>
                  <a:cubicBezTo>
                    <a:pt x="1355" y="547"/>
                    <a:pt x="1355" y="547"/>
                    <a:pt x="1355" y="547"/>
                  </a:cubicBezTo>
                  <a:cubicBezTo>
                    <a:pt x="1375" y="581"/>
                    <a:pt x="1375" y="637"/>
                    <a:pt x="1355" y="671"/>
                  </a:cubicBezTo>
                  <a:cubicBezTo>
                    <a:pt x="1075" y="1156"/>
                    <a:pt x="1075" y="1156"/>
                    <a:pt x="1075" y="1156"/>
                  </a:cubicBezTo>
                  <a:cubicBezTo>
                    <a:pt x="1055" y="1190"/>
                    <a:pt x="1007" y="1218"/>
                    <a:pt x="967" y="1218"/>
                  </a:cubicBezTo>
                  <a:lnTo>
                    <a:pt x="407" y="1218"/>
                  </a:lnTo>
                  <a:close/>
                </a:path>
              </a:pathLst>
            </a:custGeom>
            <a:gradFill flip="none" rotWithShape="1">
              <a:gsLst>
                <a:gs pos="0">
                  <a:sysClr lastClr="FFFFFF" val="window"/>
                </a:gs>
                <a:gs pos="60000">
                  <a:srgbClr val="ECECEC"/>
                </a:gs>
                <a:gs pos="100000">
                  <a:srgbClr val="D1D1D1"/>
                </a:gs>
              </a:gsLst>
              <a:lin ang="2700000" scaled="1"/>
            </a:gradFill>
            <a:ln w="19050">
              <a:gradFill flip="none" rotWithShape="1">
                <a:gsLst>
                  <a:gs pos="29000">
                    <a:srgbClr val="E0E0E0"/>
                  </a:gs>
                  <a:gs pos="0">
                    <a:srgbClr val="999999"/>
                  </a:gs>
                  <a:gs pos="83000">
                    <a:sysClr lastClr="FFFFFF" val="window"/>
                  </a:gs>
                </a:gsLst>
                <a:lin ang="2700000" scaled="1"/>
              </a:gradFill>
            </a:ln>
            <a:effectLst>
              <a:outerShdw algn="tl" blurRad="152400" dir="2700000" dist="38100" rotWithShape="0">
                <a:prstClr val="black">
                  <a:alpha val="33000"/>
                </a:prstClr>
              </a:outerShdw>
            </a:effec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27" name="Freeform 5"/>
          <p:cNvSpPr/>
          <p:nvPr/>
        </p:nvSpPr>
        <p:spPr bwMode="auto">
          <a:xfrm rot="10800000">
            <a:off x="1304567" y="2750773"/>
            <a:ext cx="2142438" cy="1898802"/>
          </a:xfrm>
          <a:custGeom>
            <a:gdLst>
              <a:gd fmla="*/ 407 w 1375" name="T0"/>
              <a:gd fmla="*/ 1218 h 1218" name="T1"/>
              <a:gd fmla="*/ 299 w 1375" name="T2"/>
              <a:gd fmla="*/ 1156 h 1218" name="T3"/>
              <a:gd fmla="*/ 19 w 1375" name="T4"/>
              <a:gd fmla="*/ 671 h 1218" name="T5"/>
              <a:gd fmla="*/ 19 w 1375" name="T6"/>
              <a:gd fmla="*/ 547 h 1218" name="T7"/>
              <a:gd fmla="*/ 299 w 1375" name="T8"/>
              <a:gd fmla="*/ 62 h 1218" name="T9"/>
              <a:gd fmla="*/ 407 w 1375" name="T10"/>
              <a:gd fmla="*/ 0 h 1218" name="T11"/>
              <a:gd fmla="*/ 967 w 1375" name="T12"/>
              <a:gd fmla="*/ 0 h 1218" name="T13"/>
              <a:gd fmla="*/ 1075 w 1375" name="T14"/>
              <a:gd fmla="*/ 62 h 1218" name="T15"/>
              <a:gd fmla="*/ 1355 w 1375" name="T16"/>
              <a:gd fmla="*/ 547 h 1218" name="T17"/>
              <a:gd fmla="*/ 1355 w 1375" name="T18"/>
              <a:gd fmla="*/ 671 h 1218" name="T19"/>
              <a:gd fmla="*/ 1075 w 1375" name="T20"/>
              <a:gd fmla="*/ 1156 h 1218" name="T21"/>
              <a:gd fmla="*/ 967 w 1375" name="T22"/>
              <a:gd fmla="*/ 1218 h 1218" name="T23"/>
              <a:gd fmla="*/ 407 w 1375" name="T24"/>
              <a:gd fmla="*/ 1218 h 1218" name="T2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b="b" l="0" r="r" t="0"/>
            <a:pathLst>
              <a:path h="1218" w="1375">
                <a:moveTo>
                  <a:pt x="407" y="1218"/>
                </a:moveTo>
                <a:cubicBezTo>
                  <a:pt x="368" y="1218"/>
                  <a:pt x="319" y="1190"/>
                  <a:pt x="299" y="1156"/>
                </a:cubicBezTo>
                <a:cubicBezTo>
                  <a:pt x="19" y="671"/>
                  <a:pt x="19" y="671"/>
                  <a:pt x="19" y="671"/>
                </a:cubicBezTo>
                <a:cubicBezTo>
                  <a:pt x="0" y="637"/>
                  <a:pt x="0" y="581"/>
                  <a:pt x="19" y="547"/>
                </a:cubicBezTo>
                <a:cubicBezTo>
                  <a:pt x="299" y="62"/>
                  <a:pt x="299" y="62"/>
                  <a:pt x="299" y="62"/>
                </a:cubicBezTo>
                <a:cubicBezTo>
                  <a:pt x="319" y="28"/>
                  <a:pt x="368" y="0"/>
                  <a:pt x="407" y="0"/>
                </a:cubicBezTo>
                <a:cubicBezTo>
                  <a:pt x="967" y="0"/>
                  <a:pt x="967" y="0"/>
                  <a:pt x="967" y="0"/>
                </a:cubicBezTo>
                <a:cubicBezTo>
                  <a:pt x="1007" y="0"/>
                  <a:pt x="1055" y="28"/>
                  <a:pt x="1075" y="62"/>
                </a:cubicBezTo>
                <a:cubicBezTo>
                  <a:pt x="1355" y="547"/>
                  <a:pt x="1355" y="547"/>
                  <a:pt x="1355" y="547"/>
                </a:cubicBezTo>
                <a:cubicBezTo>
                  <a:pt x="1375" y="581"/>
                  <a:pt x="1375" y="637"/>
                  <a:pt x="1355" y="671"/>
                </a:cubicBezTo>
                <a:cubicBezTo>
                  <a:pt x="1075" y="1156"/>
                  <a:pt x="1075" y="1156"/>
                  <a:pt x="1075" y="1156"/>
                </a:cubicBezTo>
                <a:cubicBezTo>
                  <a:pt x="1055" y="1190"/>
                  <a:pt x="1007" y="1218"/>
                  <a:pt x="967" y="1218"/>
                </a:cubicBezTo>
                <a:lnTo>
                  <a:pt x="407" y="1218"/>
                </a:lnTo>
                <a:close/>
              </a:path>
            </a:pathLst>
          </a:custGeom>
          <a:gradFill flip="none" rotWithShape="1">
            <a:gsLst>
              <a:gs pos="0">
                <a:sysClr lastClr="FFFFFF" val="window"/>
              </a:gs>
              <a:gs pos="73000">
                <a:srgbClr val="ECECEC"/>
              </a:gs>
              <a:gs pos="100000">
                <a:srgbClr val="D9D9D9"/>
              </a:gs>
            </a:gsLst>
            <a:lin ang="2700000" scaled="1"/>
          </a:gradFill>
          <a:ln w="19050">
            <a:gradFill flip="none" rotWithShape="1">
              <a:gsLst>
                <a:gs pos="29000">
                  <a:srgbClr val="E0E0E0"/>
                </a:gs>
                <a:gs pos="0">
                  <a:srgbClr val="999999"/>
                </a:gs>
                <a:gs pos="83000">
                  <a:sysClr lastClr="FFFFFF" val="window"/>
                </a:gs>
              </a:gsLst>
              <a:lin ang="2700000" scaled="1"/>
            </a:gradFill>
          </a:ln>
          <a:effectLst>
            <a:outerShdw algn="tl" blurRad="254000" dir="2700000" dist="114300" rotWithShape="0">
              <a:prstClr val="black">
                <a:alpha val="32000"/>
              </a:prstClr>
            </a:outerShdw>
          </a:effec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pPr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altLang="en-US" b="0" baseline="0" cap="none" i="0" kern="0" kumimoji="0" lang="zh-CN" noProof="0" normalizeH="0" spc="0" strike="noStrike" sz="1800" u="none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28" name="文本框 27"/>
          <p:cNvSpPr txBox="1"/>
          <p:nvPr/>
        </p:nvSpPr>
        <p:spPr>
          <a:xfrm>
            <a:off x="2175606" y="1462953"/>
            <a:ext cx="876300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zh-CN" b="0" baseline="0" cap="none" i="0" kern="0" kumimoji="0" lang="en-US" noProof="0" normalizeH="0" spc="0" strike="noStrike" sz="2800" u="none">
                <a:ln>
                  <a:noFill/>
                </a:ln>
                <a:solidFill>
                  <a:srgbClr val="0297F0"/>
                </a:solidFill>
                <a:effectLst/>
                <a:uLnTx/>
                <a:uFillTx/>
                <a:latin charset="0" panose="020b0806030902050204" pitchFamily="34" typeface="Impact"/>
              </a:rPr>
              <a:t>01</a:t>
            </a:r>
          </a:p>
        </p:txBody>
      </p:sp>
      <p:grpSp>
        <p:nvGrpSpPr>
          <p:cNvPr id="29" name="组合 28"/>
          <p:cNvGrpSpPr/>
          <p:nvPr/>
        </p:nvGrpSpPr>
        <p:grpSpPr>
          <a:xfrm>
            <a:off x="3587381" y="2659274"/>
            <a:ext cx="819955" cy="726710"/>
            <a:chOff x="3295850" y="2263222"/>
            <a:chExt cx="2643765" cy="2343151"/>
          </a:xfrm>
        </p:grpSpPr>
        <p:sp>
          <p:nvSpPr>
            <p:cNvPr id="30" name="Freeform 5"/>
            <p:cNvSpPr/>
            <p:nvPr/>
          </p:nvSpPr>
          <p:spPr bwMode="auto">
            <a:xfrm rot="10800000">
              <a:off x="3295850" y="2263222"/>
              <a:ext cx="2643765" cy="2343151"/>
            </a:xfrm>
            <a:custGeom>
              <a:gdLst>
                <a:gd fmla="*/ 407 w 1375" name="T0"/>
                <a:gd fmla="*/ 1218 h 1218" name="T1"/>
                <a:gd fmla="*/ 299 w 1375" name="T2"/>
                <a:gd fmla="*/ 1156 h 1218" name="T3"/>
                <a:gd fmla="*/ 19 w 1375" name="T4"/>
                <a:gd fmla="*/ 671 h 1218" name="T5"/>
                <a:gd fmla="*/ 19 w 1375" name="T6"/>
                <a:gd fmla="*/ 547 h 1218" name="T7"/>
                <a:gd fmla="*/ 299 w 1375" name="T8"/>
                <a:gd fmla="*/ 62 h 1218" name="T9"/>
                <a:gd fmla="*/ 407 w 1375" name="T10"/>
                <a:gd fmla="*/ 0 h 1218" name="T11"/>
                <a:gd fmla="*/ 967 w 1375" name="T12"/>
                <a:gd fmla="*/ 0 h 1218" name="T13"/>
                <a:gd fmla="*/ 1075 w 1375" name="T14"/>
                <a:gd fmla="*/ 62 h 1218" name="T15"/>
                <a:gd fmla="*/ 1355 w 1375" name="T16"/>
                <a:gd fmla="*/ 547 h 1218" name="T17"/>
                <a:gd fmla="*/ 1355 w 1375" name="T18"/>
                <a:gd fmla="*/ 671 h 1218" name="T19"/>
                <a:gd fmla="*/ 1075 w 1375" name="T20"/>
                <a:gd fmla="*/ 1156 h 1218" name="T21"/>
                <a:gd fmla="*/ 967 w 1375" name="T22"/>
                <a:gd fmla="*/ 1218 h 1218" name="T23"/>
                <a:gd fmla="*/ 407 w 1375" name="T24"/>
                <a:gd fmla="*/ 1218 h 1218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1218" w="1375">
                  <a:moveTo>
                    <a:pt x="407" y="1218"/>
                  </a:moveTo>
                  <a:cubicBezTo>
                    <a:pt x="368" y="1218"/>
                    <a:pt x="319" y="1190"/>
                    <a:pt x="299" y="1156"/>
                  </a:cubicBezTo>
                  <a:cubicBezTo>
                    <a:pt x="19" y="671"/>
                    <a:pt x="19" y="671"/>
                    <a:pt x="19" y="671"/>
                  </a:cubicBezTo>
                  <a:cubicBezTo>
                    <a:pt x="0" y="637"/>
                    <a:pt x="0" y="581"/>
                    <a:pt x="19" y="547"/>
                  </a:cubicBezTo>
                  <a:cubicBezTo>
                    <a:pt x="299" y="62"/>
                    <a:pt x="299" y="62"/>
                    <a:pt x="299" y="62"/>
                  </a:cubicBezTo>
                  <a:cubicBezTo>
                    <a:pt x="319" y="28"/>
                    <a:pt x="368" y="0"/>
                    <a:pt x="407" y="0"/>
                  </a:cubicBezTo>
                  <a:cubicBezTo>
                    <a:pt x="967" y="0"/>
                    <a:pt x="967" y="0"/>
                    <a:pt x="967" y="0"/>
                  </a:cubicBezTo>
                  <a:cubicBezTo>
                    <a:pt x="1007" y="0"/>
                    <a:pt x="1055" y="28"/>
                    <a:pt x="1075" y="62"/>
                  </a:cubicBezTo>
                  <a:cubicBezTo>
                    <a:pt x="1355" y="547"/>
                    <a:pt x="1355" y="547"/>
                    <a:pt x="1355" y="547"/>
                  </a:cubicBezTo>
                  <a:cubicBezTo>
                    <a:pt x="1375" y="581"/>
                    <a:pt x="1375" y="637"/>
                    <a:pt x="1355" y="671"/>
                  </a:cubicBezTo>
                  <a:cubicBezTo>
                    <a:pt x="1075" y="1156"/>
                    <a:pt x="1075" y="1156"/>
                    <a:pt x="1075" y="1156"/>
                  </a:cubicBezTo>
                  <a:cubicBezTo>
                    <a:pt x="1055" y="1190"/>
                    <a:pt x="1007" y="1218"/>
                    <a:pt x="967" y="1218"/>
                  </a:cubicBezTo>
                  <a:lnTo>
                    <a:pt x="407" y="1218"/>
                  </a:lnTo>
                  <a:close/>
                </a:path>
              </a:pathLst>
            </a:custGeom>
            <a:gradFill flip="none" rotWithShape="1">
              <a:gsLst>
                <a:gs pos="0">
                  <a:sysClr lastClr="FFFFFF" val="window"/>
                </a:gs>
                <a:gs pos="73000">
                  <a:srgbClr val="ECECEC"/>
                </a:gs>
                <a:gs pos="100000">
                  <a:srgbClr val="D9D9D9"/>
                </a:gs>
              </a:gsLst>
              <a:lin ang="2700000" scaled="1"/>
            </a:gradFill>
            <a:ln w="19050">
              <a:gradFill flip="none" rotWithShape="1">
                <a:gsLst>
                  <a:gs pos="29000">
                    <a:srgbClr val="E0E0E0"/>
                  </a:gs>
                  <a:gs pos="0">
                    <a:srgbClr val="999999"/>
                  </a:gs>
                  <a:gs pos="83000">
                    <a:sysClr lastClr="FFFFFF" val="window"/>
                  </a:gs>
                </a:gsLst>
                <a:lin ang="2700000" scaled="1"/>
              </a:gradFill>
            </a:ln>
            <a:effectLst>
              <a:outerShdw algn="tl" blurRad="203200" dir="2700000" dist="63500" rotWithShape="0">
                <a:prstClr val="black">
                  <a:alpha val="32000"/>
                </a:prstClr>
              </a:outerShdw>
            </a:effec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31" name="Freeform 5"/>
            <p:cNvSpPr/>
            <p:nvPr/>
          </p:nvSpPr>
          <p:spPr bwMode="auto">
            <a:xfrm rot="10800000">
              <a:off x="3589408" y="2523401"/>
              <a:ext cx="2056648" cy="1822794"/>
            </a:xfrm>
            <a:custGeom>
              <a:gdLst>
                <a:gd fmla="*/ 407 w 1375" name="T0"/>
                <a:gd fmla="*/ 1218 h 1218" name="T1"/>
                <a:gd fmla="*/ 299 w 1375" name="T2"/>
                <a:gd fmla="*/ 1156 h 1218" name="T3"/>
                <a:gd fmla="*/ 19 w 1375" name="T4"/>
                <a:gd fmla="*/ 671 h 1218" name="T5"/>
                <a:gd fmla="*/ 19 w 1375" name="T6"/>
                <a:gd fmla="*/ 547 h 1218" name="T7"/>
                <a:gd fmla="*/ 299 w 1375" name="T8"/>
                <a:gd fmla="*/ 62 h 1218" name="T9"/>
                <a:gd fmla="*/ 407 w 1375" name="T10"/>
                <a:gd fmla="*/ 0 h 1218" name="T11"/>
                <a:gd fmla="*/ 967 w 1375" name="T12"/>
                <a:gd fmla="*/ 0 h 1218" name="T13"/>
                <a:gd fmla="*/ 1075 w 1375" name="T14"/>
                <a:gd fmla="*/ 62 h 1218" name="T15"/>
                <a:gd fmla="*/ 1355 w 1375" name="T16"/>
                <a:gd fmla="*/ 547 h 1218" name="T17"/>
                <a:gd fmla="*/ 1355 w 1375" name="T18"/>
                <a:gd fmla="*/ 671 h 1218" name="T19"/>
                <a:gd fmla="*/ 1075 w 1375" name="T20"/>
                <a:gd fmla="*/ 1156 h 1218" name="T21"/>
                <a:gd fmla="*/ 967 w 1375" name="T22"/>
                <a:gd fmla="*/ 1218 h 1218" name="T23"/>
                <a:gd fmla="*/ 407 w 1375" name="T24"/>
                <a:gd fmla="*/ 1218 h 1218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1218" w="1375">
                  <a:moveTo>
                    <a:pt x="407" y="1218"/>
                  </a:moveTo>
                  <a:cubicBezTo>
                    <a:pt x="368" y="1218"/>
                    <a:pt x="319" y="1190"/>
                    <a:pt x="299" y="1156"/>
                  </a:cubicBezTo>
                  <a:cubicBezTo>
                    <a:pt x="19" y="671"/>
                    <a:pt x="19" y="671"/>
                    <a:pt x="19" y="671"/>
                  </a:cubicBezTo>
                  <a:cubicBezTo>
                    <a:pt x="0" y="637"/>
                    <a:pt x="0" y="581"/>
                    <a:pt x="19" y="547"/>
                  </a:cubicBezTo>
                  <a:cubicBezTo>
                    <a:pt x="299" y="62"/>
                    <a:pt x="299" y="62"/>
                    <a:pt x="299" y="62"/>
                  </a:cubicBezTo>
                  <a:cubicBezTo>
                    <a:pt x="319" y="28"/>
                    <a:pt x="368" y="0"/>
                    <a:pt x="407" y="0"/>
                  </a:cubicBezTo>
                  <a:cubicBezTo>
                    <a:pt x="967" y="0"/>
                    <a:pt x="967" y="0"/>
                    <a:pt x="967" y="0"/>
                  </a:cubicBezTo>
                  <a:cubicBezTo>
                    <a:pt x="1007" y="0"/>
                    <a:pt x="1055" y="28"/>
                    <a:pt x="1075" y="62"/>
                  </a:cubicBezTo>
                  <a:cubicBezTo>
                    <a:pt x="1355" y="547"/>
                    <a:pt x="1355" y="547"/>
                    <a:pt x="1355" y="547"/>
                  </a:cubicBezTo>
                  <a:cubicBezTo>
                    <a:pt x="1375" y="581"/>
                    <a:pt x="1375" y="637"/>
                    <a:pt x="1355" y="671"/>
                  </a:cubicBezTo>
                  <a:cubicBezTo>
                    <a:pt x="1075" y="1156"/>
                    <a:pt x="1075" y="1156"/>
                    <a:pt x="1075" y="1156"/>
                  </a:cubicBezTo>
                  <a:cubicBezTo>
                    <a:pt x="1055" y="1190"/>
                    <a:pt x="1007" y="1218"/>
                    <a:pt x="967" y="1218"/>
                  </a:cubicBezTo>
                  <a:lnTo>
                    <a:pt x="407" y="1218"/>
                  </a:lnTo>
                  <a:close/>
                </a:path>
              </a:pathLst>
            </a:custGeom>
            <a:gradFill flip="none" rotWithShape="1">
              <a:gsLst>
                <a:gs pos="0">
                  <a:sysClr lastClr="FFFFFF" val="window"/>
                </a:gs>
                <a:gs pos="60000">
                  <a:srgbClr val="ECECEC"/>
                </a:gs>
                <a:gs pos="100000">
                  <a:srgbClr val="D1D1D1"/>
                </a:gs>
              </a:gsLst>
              <a:lin ang="2700000" scaled="1"/>
            </a:gradFill>
            <a:ln w="19050">
              <a:gradFill flip="none" rotWithShape="1">
                <a:gsLst>
                  <a:gs pos="29000">
                    <a:srgbClr val="E0E0E0"/>
                  </a:gs>
                  <a:gs pos="0">
                    <a:srgbClr val="999999"/>
                  </a:gs>
                  <a:gs pos="83000">
                    <a:sysClr lastClr="FFFFFF" val="window"/>
                  </a:gs>
                </a:gsLst>
                <a:lin ang="2700000" scaled="1"/>
              </a:gradFill>
            </a:ln>
            <a:effectLst>
              <a:outerShdw algn="tl" blurRad="152400" dir="2700000" dist="38100" rotWithShape="0">
                <a:prstClr val="black">
                  <a:alpha val="33000"/>
                </a:prstClr>
              </a:outerShdw>
            </a:effec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32" name="文本框 31"/>
          <p:cNvSpPr txBox="1"/>
          <p:nvPr/>
        </p:nvSpPr>
        <p:spPr>
          <a:xfrm>
            <a:off x="3573570" y="2763637"/>
            <a:ext cx="876300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zh-CN" b="0" baseline="0" cap="none" i="0" kern="0" kumimoji="0" lang="en-US" noProof="0" normalizeH="0" spc="0" strike="noStrike" sz="2800" u="none">
                <a:ln>
                  <a:noFill/>
                </a:ln>
                <a:solidFill>
                  <a:srgbClr val="0297F0"/>
                </a:solidFill>
                <a:effectLst/>
                <a:uLnTx/>
                <a:uFillTx/>
                <a:latin charset="0" panose="020b0806030902050204" pitchFamily="34" typeface="Impact"/>
              </a:rPr>
              <a:t>02</a:t>
            </a:r>
          </a:p>
        </p:txBody>
      </p:sp>
      <p:grpSp>
        <p:nvGrpSpPr>
          <p:cNvPr id="33" name="组合 32"/>
          <p:cNvGrpSpPr/>
          <p:nvPr/>
        </p:nvGrpSpPr>
        <p:grpSpPr>
          <a:xfrm>
            <a:off x="4368030" y="4351082"/>
            <a:ext cx="2103861" cy="109703"/>
            <a:chOff x="5320178" y="1674310"/>
            <a:chExt cx="2103861" cy="109703"/>
          </a:xfrm>
        </p:grpSpPr>
        <p:cxnSp>
          <p:nvCxnSpPr>
            <p:cNvPr id="34" name="直接连接符 33"/>
            <p:cNvCxnSpPr/>
            <p:nvPr/>
          </p:nvCxnSpPr>
          <p:spPr>
            <a:xfrm>
              <a:off x="5320178" y="1718973"/>
              <a:ext cx="1987402" cy="0"/>
            </a:xfrm>
            <a:prstGeom prst="line">
              <a:avLst/>
            </a:prstGeom>
            <a:noFill/>
            <a:ln algn="ctr" cap="flat" cmpd="sng" w="19050">
              <a:solidFill>
                <a:sysClr lastClr="FFFFFF" val="window">
                  <a:lumMod val="50000"/>
                </a:sysClr>
              </a:solidFill>
              <a:prstDash val="sysDot"/>
              <a:miter lim="800000"/>
            </a:ln>
            <a:effectLst/>
          </p:spPr>
        </p:cxnSp>
        <p:sp>
          <p:nvSpPr>
            <p:cNvPr id="35" name="椭圆 34"/>
            <p:cNvSpPr/>
            <p:nvPr/>
          </p:nvSpPr>
          <p:spPr>
            <a:xfrm>
              <a:off x="7314336" y="1674310"/>
              <a:ext cx="109703" cy="109703"/>
            </a:xfrm>
            <a:prstGeom prst="ellipse">
              <a:avLst/>
            </a:prstGeom>
            <a:solidFill>
              <a:sysClr lastClr="FFFFFF" val="window">
                <a:lumMod val="50000"/>
              </a:sysClr>
            </a:solidFill>
            <a:ln algn="ctr" cap="flat" cmpd="sng" w="12700">
              <a:noFill/>
              <a:prstDash val="solid"/>
              <a:miter lim="800000"/>
            </a:ln>
            <a:effectLst/>
          </p:spPr>
          <p:txBody>
            <a:bodyPr anchor="ctr" rtlCol="0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panose="020f0502020204030204" typeface="Calibri"/>
                <a:ea charset="-122" panose="02010600030101010101" pitchFamily="2" typeface="宋体"/>
              </a:endParaRPr>
            </a:p>
          </p:txBody>
        </p:sp>
      </p:grpSp>
      <p:grpSp>
        <p:nvGrpSpPr>
          <p:cNvPr id="36" name="组合 35"/>
          <p:cNvGrpSpPr/>
          <p:nvPr/>
        </p:nvGrpSpPr>
        <p:grpSpPr>
          <a:xfrm>
            <a:off x="3598175" y="4018958"/>
            <a:ext cx="819955" cy="726710"/>
            <a:chOff x="3295850" y="2263222"/>
            <a:chExt cx="2643765" cy="2343151"/>
          </a:xfrm>
        </p:grpSpPr>
        <p:sp>
          <p:nvSpPr>
            <p:cNvPr id="37" name="Freeform 5"/>
            <p:cNvSpPr/>
            <p:nvPr/>
          </p:nvSpPr>
          <p:spPr bwMode="auto">
            <a:xfrm rot="10800000">
              <a:off x="3295850" y="2263222"/>
              <a:ext cx="2643765" cy="2343151"/>
            </a:xfrm>
            <a:custGeom>
              <a:gdLst>
                <a:gd fmla="*/ 407 w 1375" name="T0"/>
                <a:gd fmla="*/ 1218 h 1218" name="T1"/>
                <a:gd fmla="*/ 299 w 1375" name="T2"/>
                <a:gd fmla="*/ 1156 h 1218" name="T3"/>
                <a:gd fmla="*/ 19 w 1375" name="T4"/>
                <a:gd fmla="*/ 671 h 1218" name="T5"/>
                <a:gd fmla="*/ 19 w 1375" name="T6"/>
                <a:gd fmla="*/ 547 h 1218" name="T7"/>
                <a:gd fmla="*/ 299 w 1375" name="T8"/>
                <a:gd fmla="*/ 62 h 1218" name="T9"/>
                <a:gd fmla="*/ 407 w 1375" name="T10"/>
                <a:gd fmla="*/ 0 h 1218" name="T11"/>
                <a:gd fmla="*/ 967 w 1375" name="T12"/>
                <a:gd fmla="*/ 0 h 1218" name="T13"/>
                <a:gd fmla="*/ 1075 w 1375" name="T14"/>
                <a:gd fmla="*/ 62 h 1218" name="T15"/>
                <a:gd fmla="*/ 1355 w 1375" name="T16"/>
                <a:gd fmla="*/ 547 h 1218" name="T17"/>
                <a:gd fmla="*/ 1355 w 1375" name="T18"/>
                <a:gd fmla="*/ 671 h 1218" name="T19"/>
                <a:gd fmla="*/ 1075 w 1375" name="T20"/>
                <a:gd fmla="*/ 1156 h 1218" name="T21"/>
                <a:gd fmla="*/ 967 w 1375" name="T22"/>
                <a:gd fmla="*/ 1218 h 1218" name="T23"/>
                <a:gd fmla="*/ 407 w 1375" name="T24"/>
                <a:gd fmla="*/ 1218 h 1218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1218" w="1375">
                  <a:moveTo>
                    <a:pt x="407" y="1218"/>
                  </a:moveTo>
                  <a:cubicBezTo>
                    <a:pt x="368" y="1218"/>
                    <a:pt x="319" y="1190"/>
                    <a:pt x="299" y="1156"/>
                  </a:cubicBezTo>
                  <a:cubicBezTo>
                    <a:pt x="19" y="671"/>
                    <a:pt x="19" y="671"/>
                    <a:pt x="19" y="671"/>
                  </a:cubicBezTo>
                  <a:cubicBezTo>
                    <a:pt x="0" y="637"/>
                    <a:pt x="0" y="581"/>
                    <a:pt x="19" y="547"/>
                  </a:cubicBezTo>
                  <a:cubicBezTo>
                    <a:pt x="299" y="62"/>
                    <a:pt x="299" y="62"/>
                    <a:pt x="299" y="62"/>
                  </a:cubicBezTo>
                  <a:cubicBezTo>
                    <a:pt x="319" y="28"/>
                    <a:pt x="368" y="0"/>
                    <a:pt x="407" y="0"/>
                  </a:cubicBezTo>
                  <a:cubicBezTo>
                    <a:pt x="967" y="0"/>
                    <a:pt x="967" y="0"/>
                    <a:pt x="967" y="0"/>
                  </a:cubicBezTo>
                  <a:cubicBezTo>
                    <a:pt x="1007" y="0"/>
                    <a:pt x="1055" y="28"/>
                    <a:pt x="1075" y="62"/>
                  </a:cubicBezTo>
                  <a:cubicBezTo>
                    <a:pt x="1355" y="547"/>
                    <a:pt x="1355" y="547"/>
                    <a:pt x="1355" y="547"/>
                  </a:cubicBezTo>
                  <a:cubicBezTo>
                    <a:pt x="1375" y="581"/>
                    <a:pt x="1375" y="637"/>
                    <a:pt x="1355" y="671"/>
                  </a:cubicBezTo>
                  <a:cubicBezTo>
                    <a:pt x="1075" y="1156"/>
                    <a:pt x="1075" y="1156"/>
                    <a:pt x="1075" y="1156"/>
                  </a:cubicBezTo>
                  <a:cubicBezTo>
                    <a:pt x="1055" y="1190"/>
                    <a:pt x="1007" y="1218"/>
                    <a:pt x="967" y="1218"/>
                  </a:cubicBezTo>
                  <a:lnTo>
                    <a:pt x="407" y="1218"/>
                  </a:lnTo>
                  <a:close/>
                </a:path>
              </a:pathLst>
            </a:custGeom>
            <a:gradFill flip="none" rotWithShape="1">
              <a:gsLst>
                <a:gs pos="0">
                  <a:sysClr lastClr="FFFFFF" val="window"/>
                </a:gs>
                <a:gs pos="73000">
                  <a:srgbClr val="ECECEC"/>
                </a:gs>
                <a:gs pos="100000">
                  <a:srgbClr val="D9D9D9"/>
                </a:gs>
              </a:gsLst>
              <a:lin ang="2700000" scaled="1"/>
            </a:gradFill>
            <a:ln w="19050">
              <a:gradFill flip="none" rotWithShape="1">
                <a:gsLst>
                  <a:gs pos="29000">
                    <a:srgbClr val="E0E0E0"/>
                  </a:gs>
                  <a:gs pos="0">
                    <a:srgbClr val="999999"/>
                  </a:gs>
                  <a:gs pos="83000">
                    <a:sysClr lastClr="FFFFFF" val="window"/>
                  </a:gs>
                </a:gsLst>
                <a:lin ang="2700000" scaled="1"/>
              </a:gradFill>
            </a:ln>
            <a:effectLst>
              <a:outerShdw algn="tl" blurRad="203200" dir="2700000" dist="63500" rotWithShape="0">
                <a:prstClr val="black">
                  <a:alpha val="32000"/>
                </a:prstClr>
              </a:outerShdw>
            </a:effec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38" name="Freeform 5"/>
            <p:cNvSpPr/>
            <p:nvPr/>
          </p:nvSpPr>
          <p:spPr bwMode="auto">
            <a:xfrm rot="10800000">
              <a:off x="3589408" y="2523401"/>
              <a:ext cx="2056648" cy="1822794"/>
            </a:xfrm>
            <a:custGeom>
              <a:gdLst>
                <a:gd fmla="*/ 407 w 1375" name="T0"/>
                <a:gd fmla="*/ 1218 h 1218" name="T1"/>
                <a:gd fmla="*/ 299 w 1375" name="T2"/>
                <a:gd fmla="*/ 1156 h 1218" name="T3"/>
                <a:gd fmla="*/ 19 w 1375" name="T4"/>
                <a:gd fmla="*/ 671 h 1218" name="T5"/>
                <a:gd fmla="*/ 19 w 1375" name="T6"/>
                <a:gd fmla="*/ 547 h 1218" name="T7"/>
                <a:gd fmla="*/ 299 w 1375" name="T8"/>
                <a:gd fmla="*/ 62 h 1218" name="T9"/>
                <a:gd fmla="*/ 407 w 1375" name="T10"/>
                <a:gd fmla="*/ 0 h 1218" name="T11"/>
                <a:gd fmla="*/ 967 w 1375" name="T12"/>
                <a:gd fmla="*/ 0 h 1218" name="T13"/>
                <a:gd fmla="*/ 1075 w 1375" name="T14"/>
                <a:gd fmla="*/ 62 h 1218" name="T15"/>
                <a:gd fmla="*/ 1355 w 1375" name="T16"/>
                <a:gd fmla="*/ 547 h 1218" name="T17"/>
                <a:gd fmla="*/ 1355 w 1375" name="T18"/>
                <a:gd fmla="*/ 671 h 1218" name="T19"/>
                <a:gd fmla="*/ 1075 w 1375" name="T20"/>
                <a:gd fmla="*/ 1156 h 1218" name="T21"/>
                <a:gd fmla="*/ 967 w 1375" name="T22"/>
                <a:gd fmla="*/ 1218 h 1218" name="T23"/>
                <a:gd fmla="*/ 407 w 1375" name="T24"/>
                <a:gd fmla="*/ 1218 h 1218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1218" w="1375">
                  <a:moveTo>
                    <a:pt x="407" y="1218"/>
                  </a:moveTo>
                  <a:cubicBezTo>
                    <a:pt x="368" y="1218"/>
                    <a:pt x="319" y="1190"/>
                    <a:pt x="299" y="1156"/>
                  </a:cubicBezTo>
                  <a:cubicBezTo>
                    <a:pt x="19" y="671"/>
                    <a:pt x="19" y="671"/>
                    <a:pt x="19" y="671"/>
                  </a:cubicBezTo>
                  <a:cubicBezTo>
                    <a:pt x="0" y="637"/>
                    <a:pt x="0" y="581"/>
                    <a:pt x="19" y="547"/>
                  </a:cubicBezTo>
                  <a:cubicBezTo>
                    <a:pt x="299" y="62"/>
                    <a:pt x="299" y="62"/>
                    <a:pt x="299" y="62"/>
                  </a:cubicBezTo>
                  <a:cubicBezTo>
                    <a:pt x="319" y="28"/>
                    <a:pt x="368" y="0"/>
                    <a:pt x="407" y="0"/>
                  </a:cubicBezTo>
                  <a:cubicBezTo>
                    <a:pt x="967" y="0"/>
                    <a:pt x="967" y="0"/>
                    <a:pt x="967" y="0"/>
                  </a:cubicBezTo>
                  <a:cubicBezTo>
                    <a:pt x="1007" y="0"/>
                    <a:pt x="1055" y="28"/>
                    <a:pt x="1075" y="62"/>
                  </a:cubicBezTo>
                  <a:cubicBezTo>
                    <a:pt x="1355" y="547"/>
                    <a:pt x="1355" y="547"/>
                    <a:pt x="1355" y="547"/>
                  </a:cubicBezTo>
                  <a:cubicBezTo>
                    <a:pt x="1375" y="581"/>
                    <a:pt x="1375" y="637"/>
                    <a:pt x="1355" y="671"/>
                  </a:cubicBezTo>
                  <a:cubicBezTo>
                    <a:pt x="1075" y="1156"/>
                    <a:pt x="1075" y="1156"/>
                    <a:pt x="1075" y="1156"/>
                  </a:cubicBezTo>
                  <a:cubicBezTo>
                    <a:pt x="1055" y="1190"/>
                    <a:pt x="1007" y="1218"/>
                    <a:pt x="967" y="1218"/>
                  </a:cubicBezTo>
                  <a:lnTo>
                    <a:pt x="407" y="1218"/>
                  </a:lnTo>
                  <a:close/>
                </a:path>
              </a:pathLst>
            </a:custGeom>
            <a:gradFill flip="none" rotWithShape="1">
              <a:gsLst>
                <a:gs pos="0">
                  <a:sysClr lastClr="FFFFFF" val="window"/>
                </a:gs>
                <a:gs pos="60000">
                  <a:srgbClr val="ECECEC"/>
                </a:gs>
                <a:gs pos="100000">
                  <a:srgbClr val="D1D1D1"/>
                </a:gs>
              </a:gsLst>
              <a:lin ang="2700000" scaled="1"/>
            </a:gradFill>
            <a:ln w="19050">
              <a:gradFill flip="none" rotWithShape="1">
                <a:gsLst>
                  <a:gs pos="29000">
                    <a:srgbClr val="E0E0E0"/>
                  </a:gs>
                  <a:gs pos="0">
                    <a:srgbClr val="999999"/>
                  </a:gs>
                  <a:gs pos="83000">
                    <a:sysClr lastClr="FFFFFF" val="window"/>
                  </a:gs>
                </a:gsLst>
                <a:lin ang="2700000" scaled="1"/>
              </a:gradFill>
            </a:ln>
            <a:effectLst>
              <a:outerShdw algn="tl" blurRad="152400" dir="2700000" dist="38100" rotWithShape="0">
                <a:prstClr val="black">
                  <a:alpha val="33000"/>
                </a:prstClr>
              </a:outerShdw>
            </a:effec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39" name="文本框 38"/>
          <p:cNvSpPr txBox="1"/>
          <p:nvPr/>
        </p:nvSpPr>
        <p:spPr>
          <a:xfrm>
            <a:off x="3574840" y="4124821"/>
            <a:ext cx="876300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zh-CN" b="0" baseline="0" cap="none" i="0" kern="0" kumimoji="0" lang="en-US" noProof="0" normalizeH="0" spc="0" strike="noStrike" sz="2800" u="none">
                <a:ln>
                  <a:noFill/>
                </a:ln>
                <a:solidFill>
                  <a:srgbClr val="0297F0"/>
                </a:solidFill>
                <a:effectLst/>
                <a:uLnTx/>
                <a:uFillTx/>
                <a:latin charset="0" panose="020b0806030902050204" pitchFamily="34" typeface="Impact"/>
              </a:rPr>
              <a:t>03</a:t>
            </a:r>
          </a:p>
        </p:txBody>
      </p:sp>
      <p:grpSp>
        <p:nvGrpSpPr>
          <p:cNvPr id="40" name="组合 39"/>
          <p:cNvGrpSpPr/>
          <p:nvPr/>
        </p:nvGrpSpPr>
        <p:grpSpPr>
          <a:xfrm>
            <a:off x="2937395" y="5627662"/>
            <a:ext cx="3527740" cy="109703"/>
            <a:chOff x="3889543" y="2155351"/>
            <a:chExt cx="3527740" cy="109703"/>
          </a:xfrm>
        </p:grpSpPr>
        <p:cxnSp>
          <p:nvCxnSpPr>
            <p:cNvPr id="41" name="直接连接符 40"/>
            <p:cNvCxnSpPr/>
            <p:nvPr/>
          </p:nvCxnSpPr>
          <p:spPr>
            <a:xfrm flipV="1">
              <a:off x="3889543" y="2200015"/>
              <a:ext cx="3402797" cy="10188"/>
            </a:xfrm>
            <a:prstGeom prst="line">
              <a:avLst/>
            </a:prstGeom>
            <a:noFill/>
            <a:ln algn="ctr" cap="flat" cmpd="sng" w="19050">
              <a:solidFill>
                <a:sysClr lastClr="FFFFFF" val="window">
                  <a:lumMod val="50000"/>
                </a:sysClr>
              </a:solidFill>
              <a:prstDash val="sysDot"/>
              <a:miter lim="800000"/>
            </a:ln>
            <a:effectLst/>
          </p:spPr>
        </p:cxnSp>
        <p:sp>
          <p:nvSpPr>
            <p:cNvPr id="42" name="椭圆 41"/>
            <p:cNvSpPr/>
            <p:nvPr/>
          </p:nvSpPr>
          <p:spPr>
            <a:xfrm>
              <a:off x="7307580" y="2155351"/>
              <a:ext cx="109703" cy="109703"/>
            </a:xfrm>
            <a:prstGeom prst="ellipse">
              <a:avLst/>
            </a:prstGeom>
            <a:solidFill>
              <a:sysClr lastClr="FFFFFF" val="window">
                <a:lumMod val="50000"/>
              </a:sysClr>
            </a:solidFill>
            <a:ln algn="ctr" cap="flat" cmpd="sng" w="12700">
              <a:noFill/>
              <a:prstDash val="solid"/>
              <a:miter lim="800000"/>
            </a:ln>
            <a:effectLst/>
          </p:spPr>
          <p:txBody>
            <a:bodyPr anchor="ctr" rtlCol="0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panose="020f0502020204030204" typeface="Calibri"/>
                <a:ea charset="-122" panose="02010600030101010101" pitchFamily="2" typeface="宋体"/>
              </a:endParaRPr>
            </a:p>
          </p:txBody>
        </p:sp>
      </p:grpSp>
      <p:grpSp>
        <p:nvGrpSpPr>
          <p:cNvPr id="43" name="组合 42"/>
          <p:cNvGrpSpPr/>
          <p:nvPr/>
        </p:nvGrpSpPr>
        <p:grpSpPr>
          <a:xfrm>
            <a:off x="2176687" y="5334337"/>
            <a:ext cx="819955" cy="726710"/>
            <a:chOff x="3295850" y="2263222"/>
            <a:chExt cx="2643765" cy="2343151"/>
          </a:xfrm>
        </p:grpSpPr>
        <p:sp>
          <p:nvSpPr>
            <p:cNvPr id="44" name="Freeform 5"/>
            <p:cNvSpPr/>
            <p:nvPr/>
          </p:nvSpPr>
          <p:spPr bwMode="auto">
            <a:xfrm rot="10800000">
              <a:off x="3295850" y="2263222"/>
              <a:ext cx="2643765" cy="2343151"/>
            </a:xfrm>
            <a:custGeom>
              <a:gdLst>
                <a:gd fmla="*/ 407 w 1375" name="T0"/>
                <a:gd fmla="*/ 1218 h 1218" name="T1"/>
                <a:gd fmla="*/ 299 w 1375" name="T2"/>
                <a:gd fmla="*/ 1156 h 1218" name="T3"/>
                <a:gd fmla="*/ 19 w 1375" name="T4"/>
                <a:gd fmla="*/ 671 h 1218" name="T5"/>
                <a:gd fmla="*/ 19 w 1375" name="T6"/>
                <a:gd fmla="*/ 547 h 1218" name="T7"/>
                <a:gd fmla="*/ 299 w 1375" name="T8"/>
                <a:gd fmla="*/ 62 h 1218" name="T9"/>
                <a:gd fmla="*/ 407 w 1375" name="T10"/>
                <a:gd fmla="*/ 0 h 1218" name="T11"/>
                <a:gd fmla="*/ 967 w 1375" name="T12"/>
                <a:gd fmla="*/ 0 h 1218" name="T13"/>
                <a:gd fmla="*/ 1075 w 1375" name="T14"/>
                <a:gd fmla="*/ 62 h 1218" name="T15"/>
                <a:gd fmla="*/ 1355 w 1375" name="T16"/>
                <a:gd fmla="*/ 547 h 1218" name="T17"/>
                <a:gd fmla="*/ 1355 w 1375" name="T18"/>
                <a:gd fmla="*/ 671 h 1218" name="T19"/>
                <a:gd fmla="*/ 1075 w 1375" name="T20"/>
                <a:gd fmla="*/ 1156 h 1218" name="T21"/>
                <a:gd fmla="*/ 967 w 1375" name="T22"/>
                <a:gd fmla="*/ 1218 h 1218" name="T23"/>
                <a:gd fmla="*/ 407 w 1375" name="T24"/>
                <a:gd fmla="*/ 1218 h 1218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1218" w="1375">
                  <a:moveTo>
                    <a:pt x="407" y="1218"/>
                  </a:moveTo>
                  <a:cubicBezTo>
                    <a:pt x="368" y="1218"/>
                    <a:pt x="319" y="1190"/>
                    <a:pt x="299" y="1156"/>
                  </a:cubicBezTo>
                  <a:cubicBezTo>
                    <a:pt x="19" y="671"/>
                    <a:pt x="19" y="671"/>
                    <a:pt x="19" y="671"/>
                  </a:cubicBezTo>
                  <a:cubicBezTo>
                    <a:pt x="0" y="637"/>
                    <a:pt x="0" y="581"/>
                    <a:pt x="19" y="547"/>
                  </a:cubicBezTo>
                  <a:cubicBezTo>
                    <a:pt x="299" y="62"/>
                    <a:pt x="299" y="62"/>
                    <a:pt x="299" y="62"/>
                  </a:cubicBezTo>
                  <a:cubicBezTo>
                    <a:pt x="319" y="28"/>
                    <a:pt x="368" y="0"/>
                    <a:pt x="407" y="0"/>
                  </a:cubicBezTo>
                  <a:cubicBezTo>
                    <a:pt x="967" y="0"/>
                    <a:pt x="967" y="0"/>
                    <a:pt x="967" y="0"/>
                  </a:cubicBezTo>
                  <a:cubicBezTo>
                    <a:pt x="1007" y="0"/>
                    <a:pt x="1055" y="28"/>
                    <a:pt x="1075" y="62"/>
                  </a:cubicBezTo>
                  <a:cubicBezTo>
                    <a:pt x="1355" y="547"/>
                    <a:pt x="1355" y="547"/>
                    <a:pt x="1355" y="547"/>
                  </a:cubicBezTo>
                  <a:cubicBezTo>
                    <a:pt x="1375" y="581"/>
                    <a:pt x="1375" y="637"/>
                    <a:pt x="1355" y="671"/>
                  </a:cubicBezTo>
                  <a:cubicBezTo>
                    <a:pt x="1075" y="1156"/>
                    <a:pt x="1075" y="1156"/>
                    <a:pt x="1075" y="1156"/>
                  </a:cubicBezTo>
                  <a:cubicBezTo>
                    <a:pt x="1055" y="1190"/>
                    <a:pt x="1007" y="1218"/>
                    <a:pt x="967" y="1218"/>
                  </a:cubicBezTo>
                  <a:lnTo>
                    <a:pt x="407" y="1218"/>
                  </a:lnTo>
                  <a:close/>
                </a:path>
              </a:pathLst>
            </a:custGeom>
            <a:gradFill flip="none" rotWithShape="1">
              <a:gsLst>
                <a:gs pos="0">
                  <a:sysClr lastClr="FFFFFF" val="window"/>
                </a:gs>
                <a:gs pos="73000">
                  <a:srgbClr val="ECECEC"/>
                </a:gs>
                <a:gs pos="100000">
                  <a:srgbClr val="D9D9D9"/>
                </a:gs>
              </a:gsLst>
              <a:lin ang="2700000" scaled="1"/>
            </a:gradFill>
            <a:ln w="19050">
              <a:gradFill flip="none" rotWithShape="1">
                <a:gsLst>
                  <a:gs pos="29000">
                    <a:srgbClr val="E0E0E0"/>
                  </a:gs>
                  <a:gs pos="0">
                    <a:srgbClr val="999999"/>
                  </a:gs>
                  <a:gs pos="83000">
                    <a:sysClr lastClr="FFFFFF" val="window"/>
                  </a:gs>
                </a:gsLst>
                <a:lin ang="2700000" scaled="1"/>
              </a:gradFill>
            </a:ln>
            <a:effectLst>
              <a:outerShdw algn="tl" blurRad="203200" dir="2700000" dist="63500" rotWithShape="0">
                <a:prstClr val="black">
                  <a:alpha val="32000"/>
                </a:prstClr>
              </a:outerShdw>
            </a:effec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45" name="Freeform 5"/>
            <p:cNvSpPr/>
            <p:nvPr/>
          </p:nvSpPr>
          <p:spPr bwMode="auto">
            <a:xfrm rot="10800000">
              <a:off x="3589408" y="2523401"/>
              <a:ext cx="2056648" cy="1822794"/>
            </a:xfrm>
            <a:custGeom>
              <a:gdLst>
                <a:gd fmla="*/ 407 w 1375" name="T0"/>
                <a:gd fmla="*/ 1218 h 1218" name="T1"/>
                <a:gd fmla="*/ 299 w 1375" name="T2"/>
                <a:gd fmla="*/ 1156 h 1218" name="T3"/>
                <a:gd fmla="*/ 19 w 1375" name="T4"/>
                <a:gd fmla="*/ 671 h 1218" name="T5"/>
                <a:gd fmla="*/ 19 w 1375" name="T6"/>
                <a:gd fmla="*/ 547 h 1218" name="T7"/>
                <a:gd fmla="*/ 299 w 1375" name="T8"/>
                <a:gd fmla="*/ 62 h 1218" name="T9"/>
                <a:gd fmla="*/ 407 w 1375" name="T10"/>
                <a:gd fmla="*/ 0 h 1218" name="T11"/>
                <a:gd fmla="*/ 967 w 1375" name="T12"/>
                <a:gd fmla="*/ 0 h 1218" name="T13"/>
                <a:gd fmla="*/ 1075 w 1375" name="T14"/>
                <a:gd fmla="*/ 62 h 1218" name="T15"/>
                <a:gd fmla="*/ 1355 w 1375" name="T16"/>
                <a:gd fmla="*/ 547 h 1218" name="T17"/>
                <a:gd fmla="*/ 1355 w 1375" name="T18"/>
                <a:gd fmla="*/ 671 h 1218" name="T19"/>
                <a:gd fmla="*/ 1075 w 1375" name="T20"/>
                <a:gd fmla="*/ 1156 h 1218" name="T21"/>
                <a:gd fmla="*/ 967 w 1375" name="T22"/>
                <a:gd fmla="*/ 1218 h 1218" name="T23"/>
                <a:gd fmla="*/ 407 w 1375" name="T24"/>
                <a:gd fmla="*/ 1218 h 1218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1218" w="1375">
                  <a:moveTo>
                    <a:pt x="407" y="1218"/>
                  </a:moveTo>
                  <a:cubicBezTo>
                    <a:pt x="368" y="1218"/>
                    <a:pt x="319" y="1190"/>
                    <a:pt x="299" y="1156"/>
                  </a:cubicBezTo>
                  <a:cubicBezTo>
                    <a:pt x="19" y="671"/>
                    <a:pt x="19" y="671"/>
                    <a:pt x="19" y="671"/>
                  </a:cubicBezTo>
                  <a:cubicBezTo>
                    <a:pt x="0" y="637"/>
                    <a:pt x="0" y="581"/>
                    <a:pt x="19" y="547"/>
                  </a:cubicBezTo>
                  <a:cubicBezTo>
                    <a:pt x="299" y="62"/>
                    <a:pt x="299" y="62"/>
                    <a:pt x="299" y="62"/>
                  </a:cubicBezTo>
                  <a:cubicBezTo>
                    <a:pt x="319" y="28"/>
                    <a:pt x="368" y="0"/>
                    <a:pt x="407" y="0"/>
                  </a:cubicBezTo>
                  <a:cubicBezTo>
                    <a:pt x="967" y="0"/>
                    <a:pt x="967" y="0"/>
                    <a:pt x="967" y="0"/>
                  </a:cubicBezTo>
                  <a:cubicBezTo>
                    <a:pt x="1007" y="0"/>
                    <a:pt x="1055" y="28"/>
                    <a:pt x="1075" y="62"/>
                  </a:cubicBezTo>
                  <a:cubicBezTo>
                    <a:pt x="1355" y="547"/>
                    <a:pt x="1355" y="547"/>
                    <a:pt x="1355" y="547"/>
                  </a:cubicBezTo>
                  <a:cubicBezTo>
                    <a:pt x="1375" y="581"/>
                    <a:pt x="1375" y="637"/>
                    <a:pt x="1355" y="671"/>
                  </a:cubicBezTo>
                  <a:cubicBezTo>
                    <a:pt x="1075" y="1156"/>
                    <a:pt x="1075" y="1156"/>
                    <a:pt x="1075" y="1156"/>
                  </a:cubicBezTo>
                  <a:cubicBezTo>
                    <a:pt x="1055" y="1190"/>
                    <a:pt x="1007" y="1218"/>
                    <a:pt x="967" y="1218"/>
                  </a:cubicBezTo>
                  <a:lnTo>
                    <a:pt x="407" y="1218"/>
                  </a:lnTo>
                  <a:close/>
                </a:path>
              </a:pathLst>
            </a:custGeom>
            <a:gradFill flip="none" rotWithShape="1">
              <a:gsLst>
                <a:gs pos="0">
                  <a:sysClr lastClr="FFFFFF" val="window"/>
                </a:gs>
                <a:gs pos="60000">
                  <a:srgbClr val="ECECEC"/>
                </a:gs>
                <a:gs pos="100000">
                  <a:srgbClr val="D1D1D1"/>
                </a:gs>
              </a:gsLst>
              <a:lin ang="2700000" scaled="1"/>
            </a:gradFill>
            <a:ln w="19050">
              <a:gradFill flip="none" rotWithShape="1">
                <a:gsLst>
                  <a:gs pos="29000">
                    <a:srgbClr val="E0E0E0"/>
                  </a:gs>
                  <a:gs pos="0">
                    <a:srgbClr val="999999"/>
                  </a:gs>
                  <a:gs pos="83000">
                    <a:sysClr lastClr="FFFFFF" val="window"/>
                  </a:gs>
                </a:gsLst>
                <a:lin ang="2700000" scaled="1"/>
              </a:gradFill>
            </a:ln>
            <a:effectLst>
              <a:outerShdw algn="tl" blurRad="152400" dir="2700000" dist="38100" rotWithShape="0">
                <a:prstClr val="black">
                  <a:alpha val="33000"/>
                </a:prstClr>
              </a:outerShdw>
            </a:effec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46" name="文本框 45"/>
          <p:cNvSpPr txBox="1"/>
          <p:nvPr/>
        </p:nvSpPr>
        <p:spPr>
          <a:xfrm>
            <a:off x="2147764" y="5436081"/>
            <a:ext cx="876300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zh-CN" b="0" baseline="0" cap="none" i="0" kern="0" kumimoji="0" lang="en-US" noProof="0" normalizeH="0" spc="0" strike="noStrike" sz="2800" u="none">
                <a:ln>
                  <a:noFill/>
                </a:ln>
                <a:solidFill>
                  <a:srgbClr val="0297F0"/>
                </a:solidFill>
                <a:effectLst/>
                <a:uLnTx/>
                <a:uFillTx/>
                <a:latin charset="0" panose="020b0806030902050204" pitchFamily="34" typeface="Impact"/>
              </a:rPr>
              <a:t>04</a:t>
            </a:r>
          </a:p>
        </p:txBody>
      </p:sp>
      <p:sp>
        <p:nvSpPr>
          <p:cNvPr id="47" name="矩形 46"/>
          <p:cNvSpPr/>
          <p:nvPr/>
        </p:nvSpPr>
        <p:spPr>
          <a:xfrm>
            <a:off x="1574222" y="3266546"/>
            <a:ext cx="1710055" cy="5181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en-US" lang="zh-CN" sz="2800">
                <a:solidFill>
                  <a:schemeClr val="accent1">
                    <a:lumMod val="7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工作岗位 </a:t>
            </a:r>
          </a:p>
        </p:txBody>
      </p:sp>
      <p:grpSp>
        <p:nvGrpSpPr>
          <p:cNvPr id="48" name="组合 47"/>
          <p:cNvGrpSpPr/>
          <p:nvPr/>
        </p:nvGrpSpPr>
        <p:grpSpPr>
          <a:xfrm>
            <a:off x="6526020" y="1193735"/>
            <a:ext cx="4816078" cy="1122413"/>
            <a:chOff x="7075562" y="1628001"/>
            <a:chExt cx="3907512" cy="1122413"/>
          </a:xfrm>
        </p:grpSpPr>
        <p:sp>
          <p:nvSpPr>
            <p:cNvPr id="49" name="矩形 48"/>
            <p:cNvSpPr/>
            <p:nvPr/>
          </p:nvSpPr>
          <p:spPr>
            <a:xfrm>
              <a:off x="7075561" y="1628001"/>
              <a:ext cx="1384872" cy="39624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altLang="en-US" lang="zh-CN" sz="2000">
                  <a:solidFill>
                    <a:srgbClr val="666666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点击添加标题</a:t>
              </a:r>
            </a:p>
          </p:txBody>
        </p:sp>
        <p:sp>
          <p:nvSpPr>
            <p:cNvPr id="50" name="矩形 7"/>
            <p:cNvSpPr>
              <a:spLocks noChangeArrowheads="1"/>
            </p:cNvSpPr>
            <p:nvPr/>
          </p:nvSpPr>
          <p:spPr bwMode="auto">
            <a:xfrm>
              <a:off x="7076199" y="2017906"/>
              <a:ext cx="3906874" cy="7254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1pPr>
              <a:lvl2pPr eaLnBrk="0" hangingPunct="0" indent="-285750" marL="74295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2pPr>
              <a:lvl3pPr eaLnBrk="0" hangingPunct="0" indent="-228600" marL="114300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3pPr>
              <a:lvl4pPr eaLnBrk="0" hangingPunct="0" indent="-228600" marL="160020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4pPr>
              <a:lvl5pPr eaLnBrk="0" hangingPunct="0" indent="-228600" marL="205740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9pPr>
            </a:lstStyle>
            <a:p>
              <a:pPr algn="just">
                <a:lnSpc>
                  <a:spcPct val="130000"/>
                </a:lnSpc>
                <a:defRPr sz="1800">
                  <a:solidFill>
                    <a:srgbClr val="000000"/>
                  </a:solidFill>
                  <a:uFillTx/>
                </a:defRPr>
              </a:pPr>
              <a:r>
                <a:rPr altLang="en-US" lang="zh-CN" sz="1600">
                  <a:solidFill>
                    <a:schemeClr val="tx1">
                      <a:lumMod val="75000"/>
                      <a:lumOff val="25000"/>
                    </a:schemeClr>
                  </a:solidFill>
                  <a:uFill>
                    <a:solidFill>
                      <a:srgbClr val="808080"/>
                    </a:solidFill>
                  </a:uFill>
                  <a:latin charset="-122" panose="020b0503020204020204" pitchFamily="34" typeface="微软雅黑"/>
                  <a:ea charset="-122" panose="020b0503020204020204" pitchFamily="34" typeface="微软雅黑"/>
                  <a:cs typeface="+mn-ea"/>
                  <a:sym typeface="+mn-lt"/>
                </a:rPr>
                <a:t>点击此处添加文本信息，点击此处添加文本信息</a:t>
              </a:r>
            </a:p>
            <a:p>
              <a:pPr algn="just">
                <a:lnSpc>
                  <a:spcPct val="130000"/>
                </a:lnSpc>
                <a:defRPr sz="1800">
                  <a:solidFill>
                    <a:srgbClr val="000000"/>
                  </a:solidFill>
                  <a:uFillTx/>
                </a:defRPr>
              </a:pPr>
              <a:r>
                <a:rPr altLang="en-US" lang="zh-CN" sz="1600">
                  <a:solidFill>
                    <a:schemeClr val="tx1">
                      <a:lumMod val="75000"/>
                      <a:lumOff val="25000"/>
                    </a:schemeClr>
                  </a:solidFill>
                  <a:uFill>
                    <a:solidFill>
                      <a:srgbClr val="808080"/>
                    </a:solidFill>
                  </a:uFill>
                  <a:latin charset="-122" panose="020b0503020204020204" pitchFamily="34" typeface="微软雅黑"/>
                  <a:ea charset="-122" panose="020b0503020204020204" pitchFamily="34" typeface="微软雅黑"/>
                  <a:cs typeface="+mn-ea"/>
                  <a:sym typeface="+mn-lt"/>
                </a:rPr>
                <a:t>点击此处添加文本信息，点击此处添加文本信息</a:t>
              </a:r>
            </a:p>
          </p:txBody>
        </p:sp>
      </p:grpSp>
      <p:grpSp>
        <p:nvGrpSpPr>
          <p:cNvPr id="51" name="组合 50"/>
          <p:cNvGrpSpPr/>
          <p:nvPr/>
        </p:nvGrpSpPr>
        <p:grpSpPr>
          <a:xfrm>
            <a:off x="6535908" y="2513600"/>
            <a:ext cx="4603719" cy="1122413"/>
            <a:chOff x="7075182" y="1628001"/>
            <a:chExt cx="3906874" cy="1122413"/>
          </a:xfrm>
        </p:grpSpPr>
        <p:sp>
          <p:nvSpPr>
            <p:cNvPr id="52" name="矩形 51"/>
            <p:cNvSpPr/>
            <p:nvPr/>
          </p:nvSpPr>
          <p:spPr>
            <a:xfrm>
              <a:off x="7075561" y="1628001"/>
              <a:ext cx="1448517" cy="39624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altLang="en-US" lang="zh-CN" sz="2000">
                  <a:solidFill>
                    <a:schemeClr val="tx1">
                      <a:lumMod val="60000"/>
                      <a:lumOff val="40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点击添加标题</a:t>
              </a:r>
            </a:p>
          </p:txBody>
        </p:sp>
        <p:sp>
          <p:nvSpPr>
            <p:cNvPr id="53" name="矩形 7"/>
            <p:cNvSpPr>
              <a:spLocks noChangeArrowheads="1"/>
            </p:cNvSpPr>
            <p:nvPr/>
          </p:nvSpPr>
          <p:spPr bwMode="auto">
            <a:xfrm>
              <a:off x="7075182" y="2017906"/>
              <a:ext cx="3906874" cy="7254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1pPr>
              <a:lvl2pPr eaLnBrk="0" hangingPunct="0" indent="-285750" marL="74295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2pPr>
              <a:lvl3pPr eaLnBrk="0" hangingPunct="0" indent="-228600" marL="114300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3pPr>
              <a:lvl4pPr eaLnBrk="0" hangingPunct="0" indent="-228600" marL="160020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4pPr>
              <a:lvl5pPr eaLnBrk="0" hangingPunct="0" indent="-228600" marL="205740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9pPr>
            </a:lstStyle>
            <a:p>
              <a:pPr algn="just">
                <a:lnSpc>
                  <a:spcPct val="130000"/>
                </a:lnSpc>
                <a:defRPr sz="1800">
                  <a:solidFill>
                    <a:srgbClr val="000000"/>
                  </a:solidFill>
                  <a:uFillTx/>
                </a:defRPr>
              </a:pPr>
              <a:r>
                <a:rPr altLang="en-US" lang="zh-CN" sz="1600">
                  <a:solidFill>
                    <a:schemeClr val="tx1">
                      <a:lumMod val="75000"/>
                      <a:lumOff val="25000"/>
                    </a:schemeClr>
                  </a:solidFill>
                  <a:uFill>
                    <a:solidFill>
                      <a:srgbClr val="808080"/>
                    </a:solidFill>
                  </a:uFill>
                  <a:latin charset="-122" panose="020b0503020204020204" pitchFamily="34" typeface="微软雅黑"/>
                  <a:ea charset="-122" panose="020b0503020204020204" pitchFamily="34" typeface="微软雅黑"/>
                  <a:cs typeface="+mn-ea"/>
                  <a:sym typeface="+mn-lt"/>
                </a:rPr>
                <a:t>点击此处添加文本信息，点击此处添加文本信息</a:t>
              </a:r>
            </a:p>
            <a:p>
              <a:pPr algn="just">
                <a:lnSpc>
                  <a:spcPct val="130000"/>
                </a:lnSpc>
                <a:defRPr sz="1800">
                  <a:solidFill>
                    <a:srgbClr val="000000"/>
                  </a:solidFill>
                  <a:uFillTx/>
                </a:defRPr>
              </a:pPr>
              <a:r>
                <a:rPr altLang="en-US" lang="zh-CN" sz="1600">
                  <a:solidFill>
                    <a:schemeClr val="tx1">
                      <a:lumMod val="75000"/>
                      <a:lumOff val="25000"/>
                    </a:schemeClr>
                  </a:solidFill>
                  <a:uFill>
                    <a:solidFill>
                      <a:srgbClr val="808080"/>
                    </a:solidFill>
                  </a:uFill>
                  <a:latin charset="-122" panose="020b0503020204020204" pitchFamily="34" typeface="微软雅黑"/>
                  <a:ea charset="-122" panose="020b0503020204020204" pitchFamily="34" typeface="微软雅黑"/>
                  <a:cs typeface="+mn-ea"/>
                  <a:sym typeface="+mn-lt"/>
                </a:rPr>
                <a:t>点击此处添加文本信息，点击此处添加文本信息</a:t>
              </a:r>
            </a:p>
          </p:txBody>
        </p:sp>
      </p:grpSp>
      <p:grpSp>
        <p:nvGrpSpPr>
          <p:cNvPr id="54" name="组合 53"/>
          <p:cNvGrpSpPr/>
          <p:nvPr/>
        </p:nvGrpSpPr>
        <p:grpSpPr>
          <a:xfrm>
            <a:off x="6531396" y="3890802"/>
            <a:ext cx="4644296" cy="1122413"/>
            <a:chOff x="7071050" y="1628001"/>
            <a:chExt cx="4644296" cy="1122413"/>
          </a:xfrm>
        </p:grpSpPr>
        <p:sp>
          <p:nvSpPr>
            <p:cNvPr id="55" name="矩形 54"/>
            <p:cNvSpPr/>
            <p:nvPr/>
          </p:nvSpPr>
          <p:spPr>
            <a:xfrm>
              <a:off x="7075562" y="1628001"/>
              <a:ext cx="1706880" cy="39624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altLang="en-US" lang="zh-CN" sz="2000">
                  <a:solidFill>
                    <a:schemeClr val="tx1">
                      <a:lumMod val="60000"/>
                      <a:lumOff val="40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点击添加标题</a:t>
              </a:r>
            </a:p>
          </p:txBody>
        </p:sp>
        <p:sp>
          <p:nvSpPr>
            <p:cNvPr id="56" name="矩形 7"/>
            <p:cNvSpPr>
              <a:spLocks noChangeArrowheads="1"/>
            </p:cNvSpPr>
            <p:nvPr/>
          </p:nvSpPr>
          <p:spPr bwMode="auto">
            <a:xfrm>
              <a:off x="7071050" y="2017906"/>
              <a:ext cx="4644296" cy="7254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1pPr>
              <a:lvl2pPr eaLnBrk="0" hangingPunct="0" indent="-285750" marL="74295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2pPr>
              <a:lvl3pPr eaLnBrk="0" hangingPunct="0" indent="-228600" marL="114300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3pPr>
              <a:lvl4pPr eaLnBrk="0" hangingPunct="0" indent="-228600" marL="160020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4pPr>
              <a:lvl5pPr eaLnBrk="0" hangingPunct="0" indent="-228600" marL="205740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9pPr>
            </a:lstStyle>
            <a:p>
              <a:pPr algn="just">
                <a:lnSpc>
                  <a:spcPct val="130000"/>
                </a:lnSpc>
                <a:defRPr sz="1800">
                  <a:solidFill>
                    <a:srgbClr val="000000"/>
                  </a:solidFill>
                  <a:uFillTx/>
                </a:defRPr>
              </a:pPr>
              <a:r>
                <a:rPr altLang="en-US" lang="zh-CN" sz="1600">
                  <a:solidFill>
                    <a:schemeClr val="tx1">
                      <a:lumMod val="75000"/>
                      <a:lumOff val="25000"/>
                    </a:schemeClr>
                  </a:solidFill>
                  <a:uFill>
                    <a:solidFill>
                      <a:srgbClr val="808080"/>
                    </a:solidFill>
                  </a:uFill>
                  <a:latin charset="-122" panose="020b0503020204020204" pitchFamily="34" typeface="微软雅黑"/>
                  <a:ea charset="-122" panose="020b0503020204020204" pitchFamily="34" typeface="微软雅黑"/>
                  <a:cs typeface="+mn-ea"/>
                  <a:sym typeface="+mn-lt"/>
                </a:rPr>
                <a:t>点击此处添加文本信息，点击此处添加文本信息</a:t>
              </a:r>
            </a:p>
            <a:p>
              <a:pPr algn="just">
                <a:lnSpc>
                  <a:spcPct val="130000"/>
                </a:lnSpc>
                <a:defRPr sz="1800">
                  <a:solidFill>
                    <a:srgbClr val="000000"/>
                  </a:solidFill>
                  <a:uFillTx/>
                </a:defRPr>
              </a:pPr>
              <a:r>
                <a:rPr altLang="en-US" lang="zh-CN" sz="1600">
                  <a:solidFill>
                    <a:schemeClr val="tx1">
                      <a:lumMod val="75000"/>
                      <a:lumOff val="25000"/>
                    </a:schemeClr>
                  </a:solidFill>
                  <a:uFill>
                    <a:solidFill>
                      <a:srgbClr val="808080"/>
                    </a:solidFill>
                  </a:uFill>
                  <a:latin charset="-122" panose="020b0503020204020204" pitchFamily="34" typeface="微软雅黑"/>
                  <a:ea charset="-122" panose="020b0503020204020204" pitchFamily="34" typeface="微软雅黑"/>
                  <a:cs typeface="+mn-ea"/>
                  <a:sym typeface="+mn-lt"/>
                </a:rPr>
                <a:t>点击此处添加文本信息，点击此处添加文本信息</a:t>
              </a:r>
            </a:p>
          </p:txBody>
        </p:sp>
      </p:grpSp>
      <p:grpSp>
        <p:nvGrpSpPr>
          <p:cNvPr id="57" name="组合 56"/>
          <p:cNvGrpSpPr/>
          <p:nvPr/>
        </p:nvGrpSpPr>
        <p:grpSpPr>
          <a:xfrm>
            <a:off x="6526020" y="5257799"/>
            <a:ext cx="4649672" cy="1122413"/>
            <a:chOff x="7065674" y="1628001"/>
            <a:chExt cx="4649672" cy="1122413"/>
          </a:xfrm>
        </p:grpSpPr>
        <p:sp>
          <p:nvSpPr>
            <p:cNvPr id="58" name="矩形 7"/>
            <p:cNvSpPr>
              <a:spLocks noChangeArrowheads="1"/>
            </p:cNvSpPr>
            <p:nvPr/>
          </p:nvSpPr>
          <p:spPr bwMode="auto">
            <a:xfrm>
              <a:off x="7071051" y="2017906"/>
              <a:ext cx="4644296" cy="7254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1pPr>
              <a:lvl2pPr eaLnBrk="0" hangingPunct="0" indent="-285750" marL="74295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2pPr>
              <a:lvl3pPr eaLnBrk="0" hangingPunct="0" indent="-228600" marL="114300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3pPr>
              <a:lvl4pPr eaLnBrk="0" hangingPunct="0" indent="-228600" marL="160020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4pPr>
              <a:lvl5pPr eaLnBrk="0" hangingPunct="0" indent="-228600" marL="205740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9pPr>
            </a:lstStyle>
            <a:p>
              <a:pPr algn="just">
                <a:lnSpc>
                  <a:spcPct val="130000"/>
                </a:lnSpc>
                <a:defRPr sz="1800">
                  <a:solidFill>
                    <a:srgbClr val="000000"/>
                  </a:solidFill>
                  <a:uFillTx/>
                </a:defRPr>
              </a:pPr>
              <a:r>
                <a:rPr altLang="en-US" lang="zh-CN" sz="1600">
                  <a:solidFill>
                    <a:schemeClr val="tx1">
                      <a:lumMod val="75000"/>
                      <a:lumOff val="25000"/>
                    </a:schemeClr>
                  </a:solidFill>
                  <a:uFill>
                    <a:solidFill>
                      <a:srgbClr val="808080"/>
                    </a:solidFill>
                  </a:uFill>
                  <a:latin charset="-122" panose="020b0503020204020204" pitchFamily="34" typeface="微软雅黑"/>
                  <a:ea charset="-122" panose="020b0503020204020204" pitchFamily="34" typeface="微软雅黑"/>
                  <a:cs typeface="+mn-ea"/>
                  <a:sym typeface="+mn-lt"/>
                </a:rPr>
                <a:t>点击此处添加文本信息，点击此处添加文本信息</a:t>
              </a:r>
            </a:p>
            <a:p>
              <a:pPr algn="just">
                <a:lnSpc>
                  <a:spcPct val="130000"/>
                </a:lnSpc>
                <a:defRPr sz="1800">
                  <a:solidFill>
                    <a:srgbClr val="000000"/>
                  </a:solidFill>
                  <a:uFillTx/>
                </a:defRPr>
              </a:pPr>
              <a:r>
                <a:rPr altLang="en-US" lang="zh-CN" sz="1600">
                  <a:solidFill>
                    <a:schemeClr val="tx1">
                      <a:lumMod val="75000"/>
                      <a:lumOff val="25000"/>
                    </a:schemeClr>
                  </a:solidFill>
                  <a:uFill>
                    <a:solidFill>
                      <a:srgbClr val="808080"/>
                    </a:solidFill>
                  </a:uFill>
                  <a:latin charset="-122" panose="020b0503020204020204" pitchFamily="34" typeface="微软雅黑"/>
                  <a:ea charset="-122" panose="020b0503020204020204" pitchFamily="34" typeface="微软雅黑"/>
                  <a:cs typeface="+mn-ea"/>
                  <a:sym typeface="+mn-lt"/>
                </a:rPr>
                <a:t>点击此处添加文本信息，点击此处添加文本信息</a:t>
              </a:r>
            </a:p>
          </p:txBody>
        </p:sp>
        <p:sp>
          <p:nvSpPr>
            <p:cNvPr id="59" name="矩形 58"/>
            <p:cNvSpPr/>
            <p:nvPr/>
          </p:nvSpPr>
          <p:spPr>
            <a:xfrm>
              <a:off x="7074011" y="1628001"/>
              <a:ext cx="1706880" cy="39624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altLang="en-US" lang="zh-CN" sz="2000">
                  <a:solidFill>
                    <a:schemeClr val="tx1">
                      <a:lumMod val="60000"/>
                      <a:lumOff val="40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点击添加标题</a:t>
              </a:r>
            </a:p>
          </p:txBody>
        </p:sp>
      </p:grpSp>
      <p:sp>
        <p:nvSpPr>
          <p:cNvPr id="60" name="文本框 59"/>
          <p:cNvSpPr txBox="1"/>
          <p:nvPr/>
        </p:nvSpPr>
        <p:spPr>
          <a:xfrm>
            <a:off x="1578023" y="3721526"/>
            <a:ext cx="1650494" cy="3352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1600">
                <a:solidFill>
                  <a:schemeClr val="accent1">
                    <a:lumMod val="75000"/>
                  </a:schemeClr>
                </a:solidFill>
              </a:rPr>
              <a:t>OPERATING POST</a:t>
            </a:r>
          </a:p>
        </p:txBody>
      </p:sp>
    </p:spTree>
    <p:extLst>
      <p:ext uri="{BB962C8B-B14F-4D97-AF65-F5344CB8AC3E}">
        <p14:creationId val="1766552333"/>
      </p:ext>
    </p:extLst>
  </p:cSld>
  <p:clrMapOvr>
    <a:masterClrMapping/>
  </p:clrMapOvr>
  <mc:AlternateContent>
    <mc:Choice Requires="p14">
      <p:transition p14:dur="1200" spd="slow">
        <p14:prism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17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10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2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4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5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accel="70000" fill="hold" grpId="0" id="16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 fill="hold" id="18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 fill="hold" id="19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0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21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3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4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5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6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27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29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0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0" id="31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400" id="33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4" nodeType="afterGroup">
                            <p:stCondLst>
                              <p:cond delay="3400"/>
                            </p:stCondLst>
                            <p:childTnLst>
                              <p:par>
                                <p:cTn accel="76000" fill="hold" id="35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7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8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9" nodeType="afterGroup">
                            <p:stCondLst>
                              <p:cond delay="3900"/>
                            </p:stCondLst>
                            <p:childTnLst>
                              <p:par>
                                <p:cTn fill="hold" grpId="0" id="40" nodeType="afterEffect" presetClass="entr" presetID="16" presetSubtype="37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outVertical)" transition="in">
                                      <p:cBhvr>
                                        <p:cTn dur="500" id="42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3" nodeType="afterGroup">
                            <p:stCondLst>
                              <p:cond delay="4400"/>
                            </p:stCondLst>
                            <p:childTnLst>
                              <p:par>
                                <p:cTn fill="hold" id="44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46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7" nodeType="afterGroup">
                            <p:stCondLst>
                              <p:cond delay="4900"/>
                            </p:stCondLst>
                            <p:childTnLst>
                              <p:par>
                                <p:cTn fill="hold" id="48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5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1" nodeType="afterGroup">
                            <p:stCondLst>
                              <p:cond delay="5400"/>
                            </p:stCondLst>
                            <p:childTnLst>
                              <p:par>
                                <p:cTn accel="76000" fill="hold" id="52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54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55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6" nodeType="afterGroup">
                            <p:stCondLst>
                              <p:cond delay="5900"/>
                            </p:stCondLst>
                            <p:childTnLst>
                              <p:par>
                                <p:cTn fill="hold" grpId="0" id="57" nodeType="afterEffect" presetClass="entr" presetID="16" presetSubtype="37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outVertical)" transition="in">
                                      <p:cBhvr>
                                        <p:cTn dur="500" id="59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0" nodeType="afterGroup">
                            <p:stCondLst>
                              <p:cond delay="6400"/>
                            </p:stCondLst>
                            <p:childTnLst>
                              <p:par>
                                <p:cTn fill="hold" id="61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63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4" nodeType="afterGroup">
                            <p:stCondLst>
                              <p:cond delay="6900"/>
                            </p:stCondLst>
                            <p:childTnLst>
                              <p:par>
                                <p:cTn fill="hold" id="65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67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8" nodeType="afterGroup">
                            <p:stCondLst>
                              <p:cond delay="7400"/>
                            </p:stCondLst>
                            <p:childTnLst>
                              <p:par>
                                <p:cTn accel="76000" fill="hold" id="69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1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72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3" nodeType="afterGroup">
                            <p:stCondLst>
                              <p:cond delay="7900"/>
                            </p:stCondLst>
                            <p:childTnLst>
                              <p:par>
                                <p:cTn fill="hold" grpId="0" id="74" nodeType="afterEffect" presetClass="entr" presetID="16" presetSubtype="37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outVertical)" transition="in">
                                      <p:cBhvr>
                                        <p:cTn dur="500" id="76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7" nodeType="afterGroup">
                            <p:stCondLst>
                              <p:cond delay="8400"/>
                            </p:stCondLst>
                            <p:childTnLst>
                              <p:par>
                                <p:cTn fill="hold" id="78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8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1" nodeType="afterGroup">
                            <p:stCondLst>
                              <p:cond delay="8900"/>
                            </p:stCondLst>
                            <p:childTnLst>
                              <p:par>
                                <p:cTn fill="hold" id="82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84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5" nodeType="afterGroup">
                            <p:stCondLst>
                              <p:cond delay="9400"/>
                            </p:stCondLst>
                            <p:childTnLst>
                              <p:par>
                                <p:cTn accel="76000" fill="hold" id="86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88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9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0" nodeType="afterGroup">
                            <p:stCondLst>
                              <p:cond delay="9900"/>
                            </p:stCondLst>
                            <p:childTnLst>
                              <p:par>
                                <p:cTn fill="hold" grpId="0" id="91" nodeType="afterEffect" presetClass="entr" presetID="16" presetSubtype="37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outVertical)" transition="in">
                                      <p:cBhvr>
                                        <p:cTn dur="500" id="93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4" nodeType="afterGroup">
                            <p:stCondLst>
                              <p:cond delay="10400"/>
                            </p:stCondLst>
                            <p:childTnLst>
                              <p:par>
                                <p:cTn fill="hold" id="95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97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8" nodeType="afterGroup">
                            <p:stCondLst>
                              <p:cond delay="10900"/>
                            </p:stCondLst>
                            <p:childTnLst>
                              <p:par>
                                <p:cTn fill="hold" id="99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01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"/>
      <p:bldP grpId="0" spid="23"/>
      <p:bldP grpId="0" spid="27"/>
      <p:bldP grpId="0" spid="28"/>
      <p:bldP grpId="0" spid="32"/>
      <p:bldP grpId="0" spid="39"/>
      <p:bldP grpId="0" spid="46"/>
      <p:bldP grpId="0" spid="47"/>
      <p:bldP grpId="0" spid="60"/>
    </p:bldLst>
  </p:timing>
</p:sld>
</file>

<file path=ppt/slides/slide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"/>
          <p:cNvSpPr txBox="1"/>
          <p:nvPr/>
        </p:nvSpPr>
        <p:spPr>
          <a:xfrm>
            <a:off x="1040534" y="252482"/>
            <a:ext cx="2453294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400">
                <a:solidFill>
                  <a:srgbClr val="0297F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内部培训学习</a:t>
            </a:r>
          </a:p>
        </p:txBody>
      </p:sp>
      <p:grpSp>
        <p:nvGrpSpPr>
          <p:cNvPr id="3" name="组合 2"/>
          <p:cNvGrpSpPr>
            <a:grpSpLocks noChangeAspect="1"/>
          </p:cNvGrpSpPr>
          <p:nvPr/>
        </p:nvGrpSpPr>
        <p:grpSpPr>
          <a:xfrm>
            <a:off x="11317288" y="187794"/>
            <a:ext cx="501004" cy="432000"/>
            <a:chOff x="4939427" y="858005"/>
            <a:chExt cx="1280312" cy="1103973"/>
          </a:xfrm>
        </p:grpSpPr>
        <p:grpSp>
          <p:nvGrpSpPr>
            <p:cNvPr id="4" name="组合 3"/>
            <p:cNvGrpSpPr/>
            <p:nvPr/>
          </p:nvGrpSpPr>
          <p:grpSpPr>
            <a:xfrm>
              <a:off x="4939427" y="858005"/>
              <a:ext cx="1280312" cy="1103973"/>
              <a:chOff x="540674" y="2478267"/>
              <a:chExt cx="1205922" cy="1039829"/>
            </a:xfrm>
          </p:grpSpPr>
          <p:sp>
            <p:nvSpPr>
              <p:cNvPr id="14" name="六边形 13"/>
              <p:cNvSpPr/>
              <p:nvPr/>
            </p:nvSpPr>
            <p:spPr>
              <a:xfrm>
                <a:off x="540674" y="2478267"/>
                <a:ext cx="1205922" cy="1039829"/>
              </a:xfrm>
              <a:prstGeom prst="hexagon">
                <a:avLst/>
              </a:prstGeom>
              <a:gradFill flip="none" rotWithShape="1">
                <a:gsLst>
                  <a:gs pos="100000">
                    <a:srgbClr val="FCFCFC"/>
                  </a:gs>
                  <a:gs pos="0">
                    <a:srgbClr val="CCCCCC"/>
                  </a:gs>
                </a:gsLst>
                <a:lin ang="7200000" scaled="0"/>
              </a:gradFill>
              <a:ln w="12700">
                <a:gradFill>
                  <a:gsLst>
                    <a:gs pos="89000">
                      <a:schemeClr val="bg1">
                        <a:lumMod val="85000"/>
                      </a:schemeClr>
                    </a:gs>
                    <a:gs pos="0">
                      <a:schemeClr val="bg1"/>
                    </a:gs>
                  </a:gsLst>
                  <a:lin ang="7200000" scaled="0"/>
                </a:gradFill>
              </a:ln>
              <a:effectLst>
                <a:outerShdw algn="tr" blurRad="254000" dir="8160000" dist="127000" rotWithShape="0">
                  <a:prstClr val="black">
                    <a:alpha val="34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latin typeface="+mj-ea"/>
                  <a:ea typeface="+mj-ea"/>
                </a:endParaRPr>
              </a:p>
            </p:txBody>
          </p:sp>
          <p:sp>
            <p:nvSpPr>
              <p:cNvPr id="15" name="六边形 14"/>
              <p:cNvSpPr/>
              <p:nvPr/>
            </p:nvSpPr>
            <p:spPr>
              <a:xfrm>
                <a:off x="662776" y="2583551"/>
                <a:ext cx="961719" cy="829261"/>
              </a:xfrm>
              <a:prstGeom prst="hexagon">
                <a:avLst/>
              </a:prstGeom>
              <a:solidFill>
                <a:srgbClr val="0297F0"/>
              </a:solidFill>
              <a:ln>
                <a:noFill/>
              </a:ln>
              <a:effectLst>
                <a:innerShdw blurRad="63500" dir="189000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 defTabSz="914400"/>
                <a:endParaRPr altLang="en-US" lang="zh-CN" sz="180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5" name="组合 4"/>
            <p:cNvGrpSpPr/>
            <p:nvPr/>
          </p:nvGrpSpPr>
          <p:grpSpPr>
            <a:xfrm>
              <a:off x="5389945" y="1176421"/>
              <a:ext cx="479631" cy="449916"/>
              <a:chOff x="3108756" y="2110160"/>
              <a:chExt cx="745081" cy="698920"/>
            </a:xfrm>
            <a:solidFill>
              <a:schemeClr val="bg1"/>
            </a:solidFill>
          </p:grpSpPr>
          <p:sp>
            <p:nvSpPr>
              <p:cNvPr id="6" name="Freeform 489"/>
              <p:cNvSpPr/>
              <p:nvPr/>
            </p:nvSpPr>
            <p:spPr bwMode="auto">
              <a:xfrm>
                <a:off x="3608602" y="2110160"/>
                <a:ext cx="245235" cy="303659"/>
              </a:xfrm>
              <a:custGeom>
                <a:gdLst>
                  <a:gd fmla="*/ 248 w 340" name="T0"/>
                  <a:gd fmla="*/ 0 h 421" name="T1"/>
                  <a:gd fmla="*/ 0 w 340" name="T2"/>
                  <a:gd fmla="*/ 357 h 421" name="T3"/>
                  <a:gd fmla="*/ 94 w 340" name="T4"/>
                  <a:gd fmla="*/ 421 h 421" name="T5"/>
                  <a:gd fmla="*/ 340 w 340" name="T6"/>
                  <a:gd fmla="*/ 66 h 421" name="T7"/>
                  <a:gd fmla="*/ 248 w 340" name="T8"/>
                  <a:gd fmla="*/ 0 h 421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421" w="340">
                    <a:moveTo>
                      <a:pt x="248" y="0"/>
                    </a:moveTo>
                    <a:lnTo>
                      <a:pt x="0" y="357"/>
                    </a:lnTo>
                    <a:lnTo>
                      <a:pt x="94" y="421"/>
                    </a:lnTo>
                    <a:lnTo>
                      <a:pt x="340" y="66"/>
                    </a:lnTo>
                    <a:lnTo>
                      <a:pt x="248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7" name="Freeform 490"/>
              <p:cNvSpPr/>
              <p:nvPr/>
            </p:nvSpPr>
            <p:spPr bwMode="auto">
              <a:xfrm>
                <a:off x="3584800" y="2379197"/>
                <a:ext cx="81505" cy="68522"/>
              </a:xfrm>
              <a:custGeom>
                <a:gdLst>
                  <a:gd fmla="*/ 14 w 113" name="T0"/>
                  <a:gd fmla="*/ 12 h 95" name="T1"/>
                  <a:gd fmla="*/ 0 w 113" name="T2"/>
                  <a:gd fmla="*/ 33 h 95" name="T3"/>
                  <a:gd fmla="*/ 14 w 113" name="T4"/>
                  <a:gd fmla="*/ 43 h 95" name="T5"/>
                  <a:gd fmla="*/ 26 w 113" name="T6"/>
                  <a:gd fmla="*/ 52 h 95" name="T7"/>
                  <a:gd fmla="*/ 90 w 113" name="T8"/>
                  <a:gd fmla="*/ 95 h 95" name="T9"/>
                  <a:gd fmla="*/ 113 w 113" name="T10"/>
                  <a:gd fmla="*/ 62 h 95" name="T11"/>
                  <a:gd fmla="*/ 23 w 113" name="T12"/>
                  <a:gd fmla="*/ 0 h 95" name="T13"/>
                  <a:gd fmla="*/ 14 w 113" name="T14"/>
                  <a:gd fmla="*/ 12 h 95" name="T1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b="b" l="0" r="r" t="0"/>
                <a:pathLst>
                  <a:path h="95" w="113">
                    <a:moveTo>
                      <a:pt x="14" y="12"/>
                    </a:moveTo>
                    <a:lnTo>
                      <a:pt x="0" y="33"/>
                    </a:lnTo>
                    <a:lnTo>
                      <a:pt x="14" y="43"/>
                    </a:lnTo>
                    <a:lnTo>
                      <a:pt x="26" y="52"/>
                    </a:lnTo>
                    <a:lnTo>
                      <a:pt x="90" y="95"/>
                    </a:lnTo>
                    <a:lnTo>
                      <a:pt x="113" y="62"/>
                    </a:lnTo>
                    <a:lnTo>
                      <a:pt x="23" y="0"/>
                    </a:lnTo>
                    <a:lnTo>
                      <a:pt x="14" y="1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8" name="Freeform 491"/>
              <p:cNvSpPr/>
              <p:nvPr/>
            </p:nvSpPr>
            <p:spPr bwMode="auto">
              <a:xfrm>
                <a:off x="3463625" y="2415261"/>
                <a:ext cx="177435" cy="226482"/>
              </a:xfrm>
              <a:custGeom>
                <a:gdLst>
                  <a:gd fmla="*/ 66 w 104" name="T0"/>
                  <a:gd fmla="*/ 0 h 133" name="T1"/>
                  <a:gd fmla="*/ 60 w 104" name="T2"/>
                  <a:gd fmla="*/ 8 h 133" name="T3"/>
                  <a:gd fmla="*/ 59 w 104" name="T4"/>
                  <a:gd fmla="*/ 10 h 133" name="T5"/>
                  <a:gd fmla="*/ 11 w 104" name="T6"/>
                  <a:gd fmla="*/ 29 h 133" name="T7"/>
                  <a:gd fmla="*/ 0 w 104" name="T8"/>
                  <a:gd fmla="*/ 129 h 133" name="T9"/>
                  <a:gd fmla="*/ 37 w 104" name="T10"/>
                  <a:gd fmla="*/ 76 h 133" name="T11"/>
                  <a:gd fmla="*/ 37 w 104" name="T12"/>
                  <a:gd fmla="*/ 51 h 133" name="T13"/>
                  <a:gd fmla="*/ 60 w 104" name="T14"/>
                  <a:gd fmla="*/ 43 h 133" name="T15"/>
                  <a:gd fmla="*/ 63 w 104" name="T16"/>
                  <a:gd fmla="*/ 44 h 133" name="T17"/>
                  <a:gd fmla="*/ 66 w 104" name="T18"/>
                  <a:gd fmla="*/ 71 h 133" name="T19"/>
                  <a:gd fmla="*/ 60 w 104" name="T20"/>
                  <a:gd fmla="*/ 77 h 133" name="T21"/>
                  <a:gd fmla="*/ 42 w 104" name="T22"/>
                  <a:gd fmla="*/ 80 h 133" name="T23"/>
                  <a:gd fmla="*/ 6 w 104" name="T24"/>
                  <a:gd fmla="*/ 133 h 133" name="T25"/>
                  <a:gd fmla="*/ 54 w 104" name="T26"/>
                  <a:gd fmla="*/ 109 h 133" name="T27"/>
                  <a:gd fmla="*/ 60 w 104" name="T28"/>
                  <a:gd fmla="*/ 106 h 133" name="T29"/>
                  <a:gd fmla="*/ 77 w 104" name="T30"/>
                  <a:gd fmla="*/ 98 h 133" name="T31"/>
                  <a:gd fmla="*/ 96 w 104" name="T32"/>
                  <a:gd fmla="*/ 88 h 133" name="T33"/>
                  <a:gd fmla="*/ 97 w 104" name="T34"/>
                  <a:gd fmla="*/ 37 h 133" name="T35"/>
                  <a:gd fmla="*/ 104 w 104" name="T36"/>
                  <a:gd fmla="*/ 26 h 133" name="T37"/>
                  <a:gd fmla="*/ 77 w 104" name="T38"/>
                  <a:gd fmla="*/ 7 h 133" name="T39"/>
                  <a:gd fmla="*/ 66 w 104" name="T40"/>
                  <a:gd fmla="*/ 0 h 133" name="T4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b="b" l="0" r="r" t="0"/>
                <a:pathLst>
                  <a:path h="133" w="104">
                    <a:moveTo>
                      <a:pt x="66" y="0"/>
                    </a:moveTo>
                    <a:cubicBezTo>
                      <a:pt x="60" y="8"/>
                      <a:pt x="60" y="8"/>
                      <a:pt x="60" y="8"/>
                    </a:cubicBezTo>
                    <a:cubicBezTo>
                      <a:pt x="59" y="10"/>
                      <a:pt x="59" y="10"/>
                      <a:pt x="59" y="10"/>
                    </a:cubicBezTo>
                    <a:cubicBezTo>
                      <a:pt x="11" y="29"/>
                      <a:pt x="11" y="29"/>
                      <a:pt x="11" y="29"/>
                    </a:cubicBezTo>
                    <a:cubicBezTo>
                      <a:pt x="0" y="129"/>
                      <a:pt x="0" y="129"/>
                      <a:pt x="0" y="129"/>
                    </a:cubicBezTo>
                    <a:cubicBezTo>
                      <a:pt x="37" y="76"/>
                      <a:pt x="37" y="76"/>
                      <a:pt x="37" y="76"/>
                    </a:cubicBezTo>
                    <a:cubicBezTo>
                      <a:pt x="32" y="70"/>
                      <a:pt x="31" y="60"/>
                      <a:pt x="37" y="51"/>
                    </a:cubicBezTo>
                    <a:cubicBezTo>
                      <a:pt x="43" y="43"/>
                      <a:pt x="52" y="40"/>
                      <a:pt x="60" y="43"/>
                    </a:cubicBezTo>
                    <a:cubicBezTo>
                      <a:pt x="61" y="43"/>
                      <a:pt x="62" y="44"/>
                      <a:pt x="63" y="44"/>
                    </a:cubicBezTo>
                    <a:cubicBezTo>
                      <a:pt x="71" y="50"/>
                      <a:pt x="72" y="62"/>
                      <a:pt x="66" y="71"/>
                    </a:cubicBezTo>
                    <a:cubicBezTo>
                      <a:pt x="64" y="74"/>
                      <a:pt x="62" y="76"/>
                      <a:pt x="60" y="77"/>
                    </a:cubicBezTo>
                    <a:cubicBezTo>
                      <a:pt x="55" y="81"/>
                      <a:pt x="48" y="82"/>
                      <a:pt x="42" y="80"/>
                    </a:cubicBezTo>
                    <a:cubicBezTo>
                      <a:pt x="6" y="133"/>
                      <a:pt x="6" y="133"/>
                      <a:pt x="6" y="133"/>
                    </a:cubicBezTo>
                    <a:cubicBezTo>
                      <a:pt x="54" y="109"/>
                      <a:pt x="54" y="109"/>
                      <a:pt x="54" y="109"/>
                    </a:cubicBezTo>
                    <a:cubicBezTo>
                      <a:pt x="60" y="106"/>
                      <a:pt x="60" y="106"/>
                      <a:pt x="60" y="106"/>
                    </a:cubicBezTo>
                    <a:cubicBezTo>
                      <a:pt x="77" y="98"/>
                      <a:pt x="77" y="98"/>
                      <a:pt x="77" y="98"/>
                    </a:cubicBezTo>
                    <a:cubicBezTo>
                      <a:pt x="96" y="88"/>
                      <a:pt x="96" y="88"/>
                      <a:pt x="96" y="88"/>
                    </a:cubicBezTo>
                    <a:cubicBezTo>
                      <a:pt x="97" y="37"/>
                      <a:pt x="97" y="37"/>
                      <a:pt x="97" y="37"/>
                    </a:cubicBezTo>
                    <a:cubicBezTo>
                      <a:pt x="104" y="26"/>
                      <a:pt x="104" y="26"/>
                      <a:pt x="104" y="26"/>
                    </a:cubicBezTo>
                    <a:cubicBezTo>
                      <a:pt x="77" y="7"/>
                      <a:pt x="77" y="7"/>
                      <a:pt x="77" y="7"/>
                    </a:cubicBezTo>
                    <a:lnTo>
                      <a:pt x="66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9" name="Rectangle 492"/>
              <p:cNvSpPr>
                <a:spLocks noChangeArrowheads="1"/>
              </p:cNvSpPr>
              <p:nvPr/>
            </p:nvSpPr>
            <p:spPr bwMode="auto">
              <a:xfrm>
                <a:off x="3237144" y="2495323"/>
                <a:ext cx="168779" cy="15147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10" name="Rectangle 493"/>
              <p:cNvSpPr>
                <a:spLocks noChangeArrowheads="1"/>
              </p:cNvSpPr>
              <p:nvPr/>
            </p:nvSpPr>
            <p:spPr bwMode="auto">
              <a:xfrm>
                <a:off x="3237144" y="2449161"/>
                <a:ext cx="168779" cy="17311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11" name="Rectangle 494"/>
              <p:cNvSpPr>
                <a:spLocks noChangeArrowheads="1"/>
              </p:cNvSpPr>
              <p:nvPr/>
            </p:nvSpPr>
            <p:spPr bwMode="auto">
              <a:xfrm>
                <a:off x="3237144" y="2403000"/>
                <a:ext cx="168779" cy="1586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12" name="Rectangle 495"/>
              <p:cNvSpPr>
                <a:spLocks noChangeArrowheads="1"/>
              </p:cNvSpPr>
              <p:nvPr/>
            </p:nvSpPr>
            <p:spPr bwMode="auto">
              <a:xfrm>
                <a:off x="3237144" y="2357559"/>
                <a:ext cx="168779" cy="15147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13" name="Freeform 496"/>
              <p:cNvSpPr/>
              <p:nvPr/>
            </p:nvSpPr>
            <p:spPr bwMode="auto">
              <a:xfrm>
                <a:off x="3108756" y="2215467"/>
                <a:ext cx="489749" cy="593613"/>
              </a:xfrm>
              <a:custGeom>
                <a:gdLst>
                  <a:gd fmla="*/ 268 w 287" name="T0"/>
                  <a:gd fmla="*/ 303 h 348" name="T1"/>
                  <a:gd fmla="*/ 245 w 287" name="T2"/>
                  <a:gd fmla="*/ 331 h 348" name="T3"/>
                  <a:gd fmla="*/ 90 w 287" name="T4"/>
                  <a:gd fmla="*/ 331 h 348" name="T5"/>
                  <a:gd fmla="*/ 90 w 287" name="T6"/>
                  <a:gd fmla="*/ 281 h 348" name="T7"/>
                  <a:gd fmla="*/ 76 w 287" name="T8"/>
                  <a:gd fmla="*/ 263 h 348" name="T9"/>
                  <a:gd fmla="*/ 17 w 287" name="T10"/>
                  <a:gd fmla="*/ 263 h 348" name="T11"/>
                  <a:gd fmla="*/ 17 w 287" name="T12"/>
                  <a:gd fmla="*/ 59 h 348" name="T13"/>
                  <a:gd fmla="*/ 40 w 287" name="T14"/>
                  <a:gd fmla="*/ 27 h 348" name="T15"/>
                  <a:gd fmla="*/ 251 w 287" name="T16"/>
                  <a:gd fmla="*/ 27 h 348" name="T17"/>
                  <a:gd fmla="*/ 268 w 287" name="T18"/>
                  <a:gd fmla="*/ 52 h 348" name="T19"/>
                  <a:gd fmla="*/ 268 w 287" name="T20"/>
                  <a:gd fmla="*/ 104 h 348" name="T21"/>
                  <a:gd fmla="*/ 268 w 287" name="T22"/>
                  <a:gd fmla="*/ 104 h 348" name="T23"/>
                  <a:gd fmla="*/ 285 w 287" name="T24"/>
                  <a:gd fmla="*/ 83 h 348" name="T25"/>
                  <a:gd fmla="*/ 285 w 287" name="T26"/>
                  <a:gd fmla="*/ 45 h 348" name="T27"/>
                  <a:gd fmla="*/ 252 w 287" name="T28"/>
                  <a:gd fmla="*/ 8 h 348" name="T29"/>
                  <a:gd fmla="*/ 70 w 287" name="T30"/>
                  <a:gd fmla="*/ 8 h 348" name="T31"/>
                  <a:gd fmla="*/ 40 w 287" name="T32"/>
                  <a:gd fmla="*/ 8 h 348" name="T33"/>
                  <a:gd fmla="*/ 0 w 287" name="T34"/>
                  <a:gd fmla="*/ 44 h 348" name="T35"/>
                  <a:gd fmla="*/ 0 w 287" name="T36"/>
                  <a:gd fmla="*/ 294 h 348" name="T37"/>
                  <a:gd fmla="*/ 82 w 287" name="T38"/>
                  <a:gd fmla="*/ 346 h 348" name="T39"/>
                  <a:gd fmla="*/ 252 w 287" name="T40"/>
                  <a:gd fmla="*/ 346 h 348" name="T41"/>
                  <a:gd fmla="*/ 285 w 287" name="T42"/>
                  <a:gd fmla="*/ 321 h 348" name="T43"/>
                  <a:gd fmla="*/ 285 w 287" name="T44"/>
                  <a:gd fmla="*/ 228 h 348" name="T45"/>
                  <a:gd fmla="*/ 268 w 287" name="T46"/>
                  <a:gd fmla="*/ 238 h 348" name="T47"/>
                  <a:gd fmla="*/ 268 w 287" name="T48"/>
                  <a:gd fmla="*/ 303 h 348" name="T4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b="b" l="0" r="r" t="0"/>
                <a:pathLst>
                  <a:path h="348" w="287">
                    <a:moveTo>
                      <a:pt x="268" y="303"/>
                    </a:moveTo>
                    <a:cubicBezTo>
                      <a:pt x="268" y="303"/>
                      <a:pt x="272" y="331"/>
                      <a:pt x="245" y="331"/>
                    </a:cubicBezTo>
                    <a:cubicBezTo>
                      <a:pt x="217" y="331"/>
                      <a:pt x="90" y="331"/>
                      <a:pt x="90" y="331"/>
                    </a:cubicBezTo>
                    <a:cubicBezTo>
                      <a:pt x="90" y="281"/>
                      <a:pt x="90" y="281"/>
                      <a:pt x="90" y="281"/>
                    </a:cubicBezTo>
                    <a:cubicBezTo>
                      <a:pt x="90" y="281"/>
                      <a:pt x="91" y="263"/>
                      <a:pt x="76" y="263"/>
                    </a:cubicBezTo>
                    <a:cubicBezTo>
                      <a:pt x="60" y="263"/>
                      <a:pt x="17" y="263"/>
                      <a:pt x="17" y="263"/>
                    </a:cubicBezTo>
                    <a:cubicBezTo>
                      <a:pt x="17" y="59"/>
                      <a:pt x="17" y="59"/>
                      <a:pt x="17" y="59"/>
                    </a:cubicBezTo>
                    <a:cubicBezTo>
                      <a:pt x="17" y="59"/>
                      <a:pt x="13" y="27"/>
                      <a:pt x="40" y="27"/>
                    </a:cubicBezTo>
                    <a:cubicBezTo>
                      <a:pt x="251" y="27"/>
                      <a:pt x="251" y="27"/>
                      <a:pt x="251" y="27"/>
                    </a:cubicBezTo>
                    <a:cubicBezTo>
                      <a:pt x="251" y="27"/>
                      <a:pt x="268" y="30"/>
                      <a:pt x="268" y="52"/>
                    </a:cubicBezTo>
                    <a:cubicBezTo>
                      <a:pt x="268" y="57"/>
                      <a:pt x="268" y="77"/>
                      <a:pt x="268" y="104"/>
                    </a:cubicBezTo>
                    <a:cubicBezTo>
                      <a:pt x="268" y="104"/>
                      <a:pt x="268" y="104"/>
                      <a:pt x="268" y="104"/>
                    </a:cubicBezTo>
                    <a:cubicBezTo>
                      <a:pt x="285" y="83"/>
                      <a:pt x="285" y="83"/>
                      <a:pt x="285" y="83"/>
                    </a:cubicBezTo>
                    <a:cubicBezTo>
                      <a:pt x="285" y="60"/>
                      <a:pt x="285" y="45"/>
                      <a:pt x="285" y="45"/>
                    </a:cubicBezTo>
                    <a:cubicBezTo>
                      <a:pt x="285" y="45"/>
                      <a:pt x="287" y="8"/>
                      <a:pt x="252" y="8"/>
                    </a:cubicBezTo>
                    <a:cubicBezTo>
                      <a:pt x="70" y="8"/>
                      <a:pt x="70" y="8"/>
                      <a:pt x="70" y="8"/>
                    </a:cubicBezTo>
                    <a:cubicBezTo>
                      <a:pt x="40" y="8"/>
                      <a:pt x="40" y="8"/>
                      <a:pt x="40" y="8"/>
                    </a:cubicBezTo>
                    <a:cubicBezTo>
                      <a:pt x="40" y="8"/>
                      <a:pt x="0" y="0"/>
                      <a:pt x="0" y="44"/>
                    </a:cubicBezTo>
                    <a:cubicBezTo>
                      <a:pt x="0" y="87"/>
                      <a:pt x="0" y="294"/>
                      <a:pt x="0" y="294"/>
                    </a:cubicBezTo>
                    <a:cubicBezTo>
                      <a:pt x="82" y="346"/>
                      <a:pt x="82" y="346"/>
                      <a:pt x="82" y="346"/>
                    </a:cubicBezTo>
                    <a:cubicBezTo>
                      <a:pt x="252" y="346"/>
                      <a:pt x="252" y="346"/>
                      <a:pt x="252" y="346"/>
                    </a:cubicBezTo>
                    <a:cubicBezTo>
                      <a:pt x="252" y="346"/>
                      <a:pt x="285" y="348"/>
                      <a:pt x="285" y="321"/>
                    </a:cubicBezTo>
                    <a:cubicBezTo>
                      <a:pt x="285" y="312"/>
                      <a:pt x="285" y="274"/>
                      <a:pt x="285" y="228"/>
                    </a:cubicBezTo>
                    <a:cubicBezTo>
                      <a:pt x="268" y="238"/>
                      <a:pt x="268" y="238"/>
                      <a:pt x="268" y="238"/>
                    </a:cubicBezTo>
                    <a:cubicBezTo>
                      <a:pt x="268" y="275"/>
                      <a:pt x="268" y="303"/>
                      <a:pt x="268" y="30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</p:grpSp>
      </p:grpSp>
      <p:grpSp>
        <p:nvGrpSpPr>
          <p:cNvPr id="17" name="组合 16"/>
          <p:cNvGrpSpPr/>
          <p:nvPr/>
        </p:nvGrpSpPr>
        <p:grpSpPr>
          <a:xfrm>
            <a:off x="1207068" y="1961095"/>
            <a:ext cx="3201231" cy="3785872"/>
            <a:chOff x="1207068" y="1961095"/>
            <a:chExt cx="3201231" cy="3785872"/>
          </a:xfrm>
        </p:grpSpPr>
        <p:grpSp>
          <p:nvGrpSpPr>
            <p:cNvPr id="100" name="组合 99"/>
            <p:cNvGrpSpPr/>
            <p:nvPr/>
          </p:nvGrpSpPr>
          <p:grpSpPr>
            <a:xfrm>
              <a:off x="3697483" y="2163151"/>
              <a:ext cx="701040" cy="509548"/>
              <a:chOff x="2506140" y="1520382"/>
              <a:chExt cx="572068" cy="415805"/>
            </a:xfrm>
          </p:grpSpPr>
          <p:grpSp>
            <p:nvGrpSpPr>
              <p:cNvPr id="101" name="组合 100"/>
              <p:cNvGrpSpPr/>
              <p:nvPr/>
            </p:nvGrpSpPr>
            <p:grpSpPr>
              <a:xfrm>
                <a:off x="2506140" y="1520382"/>
                <a:ext cx="572068" cy="415805"/>
                <a:chOff x="2812960" y="874737"/>
                <a:chExt cx="572068" cy="415805"/>
              </a:xfrm>
            </p:grpSpPr>
            <p:sp>
              <p:nvSpPr>
                <p:cNvPr id="105" name="Pentagon 9"/>
                <p:cNvSpPr/>
                <p:nvPr/>
              </p:nvSpPr>
              <p:spPr>
                <a:xfrm flipH="1">
                  <a:off x="2812960" y="874737"/>
                  <a:ext cx="572068" cy="415805"/>
                </a:xfrm>
                <a:prstGeom prst="homePlate">
                  <a:avLst>
                    <a:gd fmla="val 23830" name="adj"/>
                  </a:avLst>
                </a:prstGeom>
                <a:gradFill flip="none" rotWithShape="1">
                  <a:gsLst>
                    <a:gs pos="100000">
                      <a:srgbClr val="FCFCFC"/>
                    </a:gs>
                    <a:gs pos="0">
                      <a:srgbClr val="CCCCCC"/>
                    </a:gs>
                  </a:gsLst>
                  <a:lin ang="7200000" scaled="0"/>
                </a:gradFill>
                <a:ln w="12700">
                  <a:gradFill>
                    <a:gsLst>
                      <a:gs pos="89000">
                        <a:schemeClr val="bg1">
                          <a:lumMod val="85000"/>
                        </a:schemeClr>
                      </a:gs>
                      <a:gs pos="0">
                        <a:schemeClr val="bg1"/>
                      </a:gs>
                    </a:gsLst>
                    <a:lin ang="7200000" scaled="0"/>
                  </a:gradFill>
                </a:ln>
                <a:effectLst>
                  <a:outerShdw algn="tr" blurRad="254000" dir="8160000" dist="127000" rotWithShape="0">
                    <a:prstClr val="black">
                      <a:alpha val="34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lang="en-GB">
                    <a:solidFill>
                      <a:prstClr val="white"/>
                    </a:solidFill>
                    <a:latin typeface="微软雅黑"/>
                  </a:endParaRPr>
                </a:p>
              </p:txBody>
            </p:sp>
            <p:sp>
              <p:nvSpPr>
                <p:cNvPr id="106" name="Pentagon 9"/>
                <p:cNvSpPr/>
                <p:nvPr/>
              </p:nvSpPr>
              <p:spPr>
                <a:xfrm flipH="1">
                  <a:off x="2860590" y="909356"/>
                  <a:ext cx="476808" cy="346566"/>
                </a:xfrm>
                <a:prstGeom prst="homePlate">
                  <a:avLst>
                    <a:gd fmla="val 23830" name="adj"/>
                  </a:avLst>
                </a:prstGeom>
                <a:solidFill>
                  <a:srgbClr val="0297F0"/>
                </a:solidFill>
                <a:ln>
                  <a:noFill/>
                </a:ln>
                <a:effectLst>
                  <a:innerShdw blurRad="63500" dir="18900000" dist="50800">
                    <a:prstClr val="black">
                      <a:alpha val="50000"/>
                    </a:prstClr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 defTabSz="914400"/>
                  <a:endParaRPr lang="en-GB" sz="1800">
                    <a:solidFill>
                      <a:srgbClr val="7F7F7F"/>
                    </a:solidFill>
                  </a:endParaRPr>
                </a:p>
              </p:txBody>
            </p:sp>
          </p:grpSp>
          <p:grpSp>
            <p:nvGrpSpPr>
              <p:cNvPr id="102" name="Group 36"/>
              <p:cNvGrpSpPr/>
              <p:nvPr/>
            </p:nvGrpSpPr>
            <p:grpSpPr>
              <a:xfrm>
                <a:off x="2715031" y="1600024"/>
                <a:ext cx="181552" cy="264651"/>
                <a:chOff x="3582988" y="3510757"/>
                <a:chExt cx="319088" cy="465138"/>
              </a:xfrm>
              <a:solidFill>
                <a:srgbClr val="FFFFFF"/>
              </a:solidFill>
            </p:grpSpPr>
            <p:sp>
              <p:nvSpPr>
                <p:cNvPr id="103" name="AutoShape 113"/>
                <p:cNvSpPr/>
                <p:nvPr/>
              </p:nvSpPr>
              <p:spPr bwMode="auto">
                <a:xfrm>
                  <a:off x="3582988" y="3510757"/>
                  <a:ext cx="319088" cy="465138"/>
                </a:xfrm>
                <a:custGeom>
                  <a:gdLst>
                    <a:gd fmla="*/ 10800 w 21600" name="T0"/>
                    <a:gd fmla="*/ 10800 h 21600" name="T1"/>
                    <a:gd fmla="*/ 10800 w 21600" name="T2"/>
                    <a:gd fmla="*/ 10800 h 21600" name="T3"/>
                    <a:gd fmla="*/ 10800 w 21600" name="T4"/>
                    <a:gd fmla="*/ 10800 h 21600" name="T5"/>
                    <a:gd fmla="*/ 10800 w 21600" name="T6"/>
                    <a:gd fmla="*/ 10800 h 21600" name="T7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b="b" l="0" r="r" t="0"/>
                  <a:pathLst>
                    <a:path h="21600" w="21600">
                      <a:moveTo>
                        <a:pt x="15386" y="14175"/>
                      </a:moveTo>
                      <a:lnTo>
                        <a:pt x="6223" y="14175"/>
                      </a:lnTo>
                      <a:cubicBezTo>
                        <a:pt x="5734" y="13446"/>
                        <a:pt x="5147" y="12716"/>
                        <a:pt x="4568" y="12003"/>
                      </a:cubicBezTo>
                      <a:cubicBezTo>
                        <a:pt x="3287" y="10427"/>
                        <a:pt x="1963" y="8797"/>
                        <a:pt x="1963" y="7425"/>
                      </a:cubicBezTo>
                      <a:cubicBezTo>
                        <a:pt x="1963" y="4075"/>
                        <a:pt x="5927" y="1350"/>
                        <a:pt x="10800" y="1350"/>
                      </a:cubicBezTo>
                      <a:cubicBezTo>
                        <a:pt x="15672" y="1350"/>
                        <a:pt x="19636" y="4075"/>
                        <a:pt x="19636" y="7425"/>
                      </a:cubicBezTo>
                      <a:cubicBezTo>
                        <a:pt x="19636" y="8787"/>
                        <a:pt x="18312" y="10425"/>
                        <a:pt x="17029" y="12011"/>
                      </a:cubicBezTo>
                      <a:cubicBezTo>
                        <a:pt x="16455" y="12723"/>
                        <a:pt x="15873" y="13449"/>
                        <a:pt x="15386" y="14175"/>
                      </a:cubicBezTo>
                      <a:moveTo>
                        <a:pt x="10800" y="20249"/>
                      </a:moveTo>
                      <a:cubicBezTo>
                        <a:pt x="9805" y="20249"/>
                        <a:pt x="9347" y="20171"/>
                        <a:pt x="8839" y="19406"/>
                      </a:cubicBezTo>
                      <a:lnTo>
                        <a:pt x="13000" y="19048"/>
                      </a:lnTo>
                      <a:cubicBezTo>
                        <a:pt x="12398" y="20164"/>
                        <a:pt x="11959" y="20249"/>
                        <a:pt x="10800" y="20249"/>
                      </a:cubicBezTo>
                      <a:moveTo>
                        <a:pt x="7595" y="16813"/>
                      </a:moveTo>
                      <a:cubicBezTo>
                        <a:pt x="7417" y="16407"/>
                        <a:pt x="7215" y="15978"/>
                        <a:pt x="6991" y="15525"/>
                      </a:cubicBezTo>
                      <a:lnTo>
                        <a:pt x="14616" y="15525"/>
                      </a:lnTo>
                      <a:cubicBezTo>
                        <a:pt x="14496" y="15767"/>
                        <a:pt x="14375" y="16010"/>
                        <a:pt x="14270" y="16239"/>
                      </a:cubicBezTo>
                      <a:cubicBezTo>
                        <a:pt x="14270" y="16239"/>
                        <a:pt x="7595" y="16813"/>
                        <a:pt x="7595" y="16813"/>
                      </a:cubicBezTo>
                      <a:close/>
                      <a:moveTo>
                        <a:pt x="13345" y="18343"/>
                      </a:moveTo>
                      <a:lnTo>
                        <a:pt x="8476" y="18762"/>
                      </a:lnTo>
                      <a:cubicBezTo>
                        <a:pt x="8303" y="18416"/>
                        <a:pt x="8116" y="18011"/>
                        <a:pt x="7890" y="17483"/>
                      </a:cubicBezTo>
                      <a:cubicBezTo>
                        <a:pt x="7887" y="17477"/>
                        <a:pt x="7883" y="17469"/>
                        <a:pt x="7881" y="17462"/>
                      </a:cubicBezTo>
                      <a:lnTo>
                        <a:pt x="13957" y="16941"/>
                      </a:lnTo>
                      <a:cubicBezTo>
                        <a:pt x="13871" y="17140"/>
                        <a:pt x="13778" y="17350"/>
                        <a:pt x="13698" y="17537"/>
                      </a:cubicBezTo>
                      <a:cubicBezTo>
                        <a:pt x="13569" y="17841"/>
                        <a:pt x="13453" y="18104"/>
                        <a:pt x="13345" y="18343"/>
                      </a:cubicBezTo>
                      <a:moveTo>
                        <a:pt x="10800" y="0"/>
                      </a:moveTo>
                      <a:cubicBezTo>
                        <a:pt x="4835" y="0"/>
                        <a:pt x="0" y="3324"/>
                        <a:pt x="0" y="7425"/>
                      </a:cubicBezTo>
                      <a:cubicBezTo>
                        <a:pt x="0" y="10146"/>
                        <a:pt x="3621" y="13029"/>
                        <a:pt x="4939" y="15562"/>
                      </a:cubicBezTo>
                      <a:cubicBezTo>
                        <a:pt x="6906" y="19339"/>
                        <a:pt x="6688" y="21599"/>
                        <a:pt x="10800" y="21599"/>
                      </a:cubicBezTo>
                      <a:cubicBezTo>
                        <a:pt x="14972" y="21599"/>
                        <a:pt x="14692" y="19349"/>
                        <a:pt x="16660" y="15577"/>
                      </a:cubicBezTo>
                      <a:cubicBezTo>
                        <a:pt x="17983" y="13039"/>
                        <a:pt x="21600" y="10124"/>
                        <a:pt x="21600" y="7425"/>
                      </a:cubicBezTo>
                      <a:cubicBezTo>
                        <a:pt x="21600" y="3324"/>
                        <a:pt x="16764" y="0"/>
                        <a:pt x="10800" y="0"/>
                      </a:cubicBezTo>
                    </a:path>
                  </a:pathLst>
                </a:custGeom>
                <a:grpFill/>
                <a:ln>
                  <a:noFill/>
                </a:ln>
                <a:effectLst/>
                <a:extLst>
                  <a:ext uri="{91240B29-F687-4F45-9708-019B960494DF}">
                    <a14:hiddenLine cap="flat" cmpd="sng" w="12700">
                      <a:solidFill>
                        <a:srgbClr val="000000"/>
                      </a:solidFill>
                      <a:prstDash val="solid"/>
                      <a:miter lim="0"/>
                      <a:headEnd/>
                      <a:tailEnd/>
                    </a14:hiddenLine>
                  </a:ext>
                  <a:ext uri="{AF507438-7753-43E0-B8FC-AC1667EBCBE1}">
                    <a14:hiddenEffects>
                      <a:effectLst>
                        <a:outerShdw algn="ctr" blurRad="63500" dir="2700000" dist="38099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anchor="ctr" bIns="19050" lIns="19050" rIns="19050" tIns="19050"/>
                <a:lstStyle/>
                <a:p>
                  <a:pPr algn="ctr" defTabSz="22860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7F7F7F"/>
                    </a:solidFill>
                    <a:sym charset="0" typeface="Gill Sans"/>
                  </a:endParaRPr>
                </a:p>
              </p:txBody>
            </p:sp>
            <p:sp>
              <p:nvSpPr>
                <p:cNvPr id="104" name="AutoShape 114"/>
                <p:cNvSpPr/>
                <p:nvPr/>
              </p:nvSpPr>
              <p:spPr bwMode="auto">
                <a:xfrm>
                  <a:off x="3655219" y="3583782"/>
                  <a:ext cx="94456" cy="94456"/>
                </a:xfrm>
                <a:custGeom>
                  <a:gdLst>
                    <a:gd fmla="*/ 10800 w 21600" name="T0"/>
                    <a:gd fmla="*/ 10800 h 21600" name="T1"/>
                    <a:gd fmla="*/ 10800 w 21600" name="T2"/>
                    <a:gd fmla="*/ 10800 h 21600" name="T3"/>
                    <a:gd fmla="*/ 10800 w 21600" name="T4"/>
                    <a:gd fmla="*/ 10800 h 21600" name="T5"/>
                    <a:gd fmla="*/ 10800 w 21600" name="T6"/>
                    <a:gd fmla="*/ 10800 h 21600" name="T7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b="b" l="0" r="r" t="0"/>
                  <a:pathLst>
                    <a:path h="21600" w="21600">
                      <a:moveTo>
                        <a:pt x="19938" y="0"/>
                      </a:moveTo>
                      <a:cubicBezTo>
                        <a:pt x="8943" y="0"/>
                        <a:pt x="0" y="8942"/>
                        <a:pt x="0" y="19938"/>
                      </a:cubicBezTo>
                      <a:cubicBezTo>
                        <a:pt x="0" y="20855"/>
                        <a:pt x="743" y="21600"/>
                        <a:pt x="1661" y="21600"/>
                      </a:cubicBezTo>
                      <a:cubicBezTo>
                        <a:pt x="2579" y="21600"/>
                        <a:pt x="3323" y="20855"/>
                        <a:pt x="3323" y="19938"/>
                      </a:cubicBezTo>
                      <a:cubicBezTo>
                        <a:pt x="3323" y="10777"/>
                        <a:pt x="10777" y="3323"/>
                        <a:pt x="19938" y="3323"/>
                      </a:cubicBezTo>
                      <a:cubicBezTo>
                        <a:pt x="20856" y="3323"/>
                        <a:pt x="21600" y="2578"/>
                        <a:pt x="21600" y="1661"/>
                      </a:cubicBezTo>
                      <a:cubicBezTo>
                        <a:pt x="21600" y="744"/>
                        <a:pt x="20856" y="0"/>
                        <a:pt x="19938" y="0"/>
                      </a:cubicBezTo>
                    </a:path>
                  </a:pathLst>
                </a:custGeom>
                <a:grpFill/>
                <a:ln>
                  <a:noFill/>
                </a:ln>
                <a:effectLst/>
                <a:extLst>
                  <a:ext uri="{91240B29-F687-4F45-9708-019B960494DF}">
                    <a14:hiddenLine cap="flat" cmpd="sng" w="12700">
                      <a:solidFill>
                        <a:srgbClr val="000000"/>
                      </a:solidFill>
                      <a:prstDash val="solid"/>
                      <a:miter lim="0"/>
                      <a:headEnd/>
                      <a:tailEnd/>
                    </a14:hiddenLine>
                  </a:ext>
                  <a:ext uri="{AF507438-7753-43E0-B8FC-AC1667EBCBE1}">
                    <a14:hiddenEffects>
                      <a:effectLst>
                        <a:outerShdw algn="ctr" blurRad="63500" dir="2700000" dist="38099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anchor="ctr" bIns="19050" lIns="19050" rIns="19050" tIns="19050"/>
                <a:lstStyle/>
                <a:p>
                  <a:pPr algn="ctr" defTabSz="22860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7F7F7F"/>
                    </a:solidFill>
                    <a:sym charset="0" typeface="Gill Sans"/>
                  </a:endParaRPr>
                </a:p>
              </p:txBody>
            </p:sp>
          </p:grpSp>
        </p:grpSp>
        <p:grpSp>
          <p:nvGrpSpPr>
            <p:cNvPr id="107" name="组合 106"/>
            <p:cNvGrpSpPr/>
            <p:nvPr/>
          </p:nvGrpSpPr>
          <p:grpSpPr>
            <a:xfrm>
              <a:off x="3707259" y="3454810"/>
              <a:ext cx="701040" cy="509548"/>
              <a:chOff x="2514118" y="2387124"/>
              <a:chExt cx="572068" cy="415805"/>
            </a:xfrm>
          </p:grpSpPr>
          <p:grpSp>
            <p:nvGrpSpPr>
              <p:cNvPr id="108" name="组合 107"/>
              <p:cNvGrpSpPr/>
              <p:nvPr/>
            </p:nvGrpSpPr>
            <p:grpSpPr>
              <a:xfrm>
                <a:off x="2514118" y="2387124"/>
                <a:ext cx="572068" cy="415805"/>
                <a:chOff x="2812960" y="874737"/>
                <a:chExt cx="572068" cy="415805"/>
              </a:xfrm>
            </p:grpSpPr>
            <p:sp>
              <p:nvSpPr>
                <p:cNvPr id="110" name="Pentagon 9"/>
                <p:cNvSpPr/>
                <p:nvPr/>
              </p:nvSpPr>
              <p:spPr>
                <a:xfrm flipH="1">
                  <a:off x="2812960" y="874737"/>
                  <a:ext cx="572068" cy="415805"/>
                </a:xfrm>
                <a:prstGeom prst="homePlate">
                  <a:avLst>
                    <a:gd fmla="val 23830" name="adj"/>
                  </a:avLst>
                </a:prstGeom>
                <a:gradFill flip="none" rotWithShape="1">
                  <a:gsLst>
                    <a:gs pos="100000">
                      <a:srgbClr val="FCFCFC"/>
                    </a:gs>
                    <a:gs pos="0">
                      <a:srgbClr val="CCCCCC"/>
                    </a:gs>
                  </a:gsLst>
                  <a:lin ang="7200000" scaled="0"/>
                </a:gradFill>
                <a:ln w="12700">
                  <a:gradFill>
                    <a:gsLst>
                      <a:gs pos="89000">
                        <a:schemeClr val="bg1">
                          <a:lumMod val="85000"/>
                        </a:schemeClr>
                      </a:gs>
                      <a:gs pos="0">
                        <a:schemeClr val="bg1"/>
                      </a:gs>
                    </a:gsLst>
                    <a:lin ang="7200000" scaled="0"/>
                  </a:gradFill>
                </a:ln>
                <a:effectLst>
                  <a:outerShdw algn="tr" blurRad="254000" dir="8160000" dist="127000" rotWithShape="0">
                    <a:prstClr val="black">
                      <a:alpha val="34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lang="en-GB">
                    <a:solidFill>
                      <a:prstClr val="white"/>
                    </a:solidFill>
                    <a:latin typeface="微软雅黑"/>
                  </a:endParaRPr>
                </a:p>
              </p:txBody>
            </p:sp>
            <p:sp>
              <p:nvSpPr>
                <p:cNvPr id="111" name="Pentagon 9"/>
                <p:cNvSpPr/>
                <p:nvPr/>
              </p:nvSpPr>
              <p:spPr>
                <a:xfrm flipH="1">
                  <a:off x="2860590" y="909356"/>
                  <a:ext cx="476808" cy="346566"/>
                </a:xfrm>
                <a:prstGeom prst="homePlate">
                  <a:avLst>
                    <a:gd fmla="val 23830" name="adj"/>
                  </a:avLst>
                </a:prstGeom>
                <a:solidFill>
                  <a:srgbClr val="0297F0"/>
                </a:solidFill>
                <a:ln>
                  <a:noFill/>
                </a:ln>
                <a:effectLst>
                  <a:innerShdw blurRad="63500" dir="18900000" dist="50800">
                    <a:prstClr val="black">
                      <a:alpha val="50000"/>
                    </a:prstClr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 defTabSz="914400"/>
                  <a:endParaRPr lang="en-GB" sz="1800">
                    <a:solidFill>
                      <a:srgbClr val="7F7F7F"/>
                    </a:solidFill>
                  </a:endParaRPr>
                </a:p>
              </p:txBody>
            </p:sp>
          </p:grpSp>
          <p:sp>
            <p:nvSpPr>
              <p:cNvPr id="109" name="AutoShape 83"/>
              <p:cNvSpPr/>
              <p:nvPr/>
            </p:nvSpPr>
            <p:spPr bwMode="auto">
              <a:xfrm>
                <a:off x="2715031" y="2508314"/>
                <a:ext cx="264199" cy="173423"/>
              </a:xfrm>
              <a:custGeom>
                <a:gdLst>
                  <a:gd fmla="*/ 10800 w 21600" name="T0"/>
                  <a:gd fmla="*/ 10800 h 21600" name="T1"/>
                  <a:gd fmla="*/ 10800 w 21600" name="T2"/>
                  <a:gd fmla="*/ 10800 h 21600" name="T3"/>
                  <a:gd fmla="*/ 10800 w 21600" name="T4"/>
                  <a:gd fmla="*/ 10800 h 21600" name="T5"/>
                  <a:gd fmla="*/ 10800 w 21600" name="T6"/>
                  <a:gd fmla="*/ 10800 h 21600" name="T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b="b" l="0" r="r" t="0"/>
                <a:pathLst>
                  <a:path h="21600" w="21600">
                    <a:moveTo>
                      <a:pt x="11610" y="13990"/>
                    </a:moveTo>
                    <a:cubicBezTo>
                      <a:pt x="11373" y="14259"/>
                      <a:pt x="11093" y="14400"/>
                      <a:pt x="10800" y="14400"/>
                    </a:cubicBezTo>
                    <a:cubicBezTo>
                      <a:pt x="10505" y="14400"/>
                      <a:pt x="10225" y="14259"/>
                      <a:pt x="9990" y="13990"/>
                    </a:cubicBezTo>
                    <a:lnTo>
                      <a:pt x="7198" y="10800"/>
                    </a:lnTo>
                    <a:lnTo>
                      <a:pt x="6636" y="10157"/>
                    </a:lnTo>
                    <a:lnTo>
                      <a:pt x="1349" y="4115"/>
                    </a:lnTo>
                    <a:lnTo>
                      <a:pt x="1349" y="4114"/>
                    </a:lnTo>
                    <a:cubicBezTo>
                      <a:pt x="1349" y="2980"/>
                      <a:pt x="1955" y="2057"/>
                      <a:pt x="2699" y="2057"/>
                    </a:cubicBezTo>
                    <a:lnTo>
                      <a:pt x="18899" y="2057"/>
                    </a:lnTo>
                    <a:cubicBezTo>
                      <a:pt x="19643" y="2057"/>
                      <a:pt x="20249" y="2980"/>
                      <a:pt x="20249" y="4114"/>
                    </a:cubicBezTo>
                    <a:cubicBezTo>
                      <a:pt x="20249" y="4114"/>
                      <a:pt x="11610" y="13990"/>
                      <a:pt x="11610" y="13990"/>
                    </a:cubicBezTo>
                    <a:close/>
                    <a:moveTo>
                      <a:pt x="20249" y="16198"/>
                    </a:moveTo>
                    <a:lnTo>
                      <a:pt x="15525" y="10800"/>
                    </a:lnTo>
                    <a:lnTo>
                      <a:pt x="20249" y="5399"/>
                    </a:lnTo>
                    <a:cubicBezTo>
                      <a:pt x="20249" y="5399"/>
                      <a:pt x="20249" y="16198"/>
                      <a:pt x="20249" y="16198"/>
                    </a:cubicBezTo>
                    <a:close/>
                    <a:moveTo>
                      <a:pt x="20249" y="17484"/>
                    </a:moveTo>
                    <a:cubicBezTo>
                      <a:pt x="20249" y="18620"/>
                      <a:pt x="19643" y="19541"/>
                      <a:pt x="18899" y="19541"/>
                    </a:cubicBezTo>
                    <a:lnTo>
                      <a:pt x="2699" y="19541"/>
                    </a:lnTo>
                    <a:cubicBezTo>
                      <a:pt x="1955" y="19541"/>
                      <a:pt x="1349" y="18620"/>
                      <a:pt x="1349" y="17484"/>
                    </a:cubicBezTo>
                    <a:lnTo>
                      <a:pt x="6636" y="11442"/>
                    </a:lnTo>
                    <a:lnTo>
                      <a:pt x="9585" y="14813"/>
                    </a:lnTo>
                    <a:cubicBezTo>
                      <a:pt x="9945" y="15222"/>
                      <a:pt x="10372" y="15429"/>
                      <a:pt x="10800" y="15429"/>
                    </a:cubicBezTo>
                    <a:cubicBezTo>
                      <a:pt x="11228" y="15429"/>
                      <a:pt x="11654" y="15222"/>
                      <a:pt x="12015" y="14813"/>
                    </a:cubicBezTo>
                    <a:lnTo>
                      <a:pt x="14963" y="11442"/>
                    </a:lnTo>
                    <a:cubicBezTo>
                      <a:pt x="14963" y="11442"/>
                      <a:pt x="20249" y="17484"/>
                      <a:pt x="20249" y="17484"/>
                    </a:cubicBezTo>
                    <a:close/>
                    <a:moveTo>
                      <a:pt x="1349" y="5399"/>
                    </a:moveTo>
                    <a:lnTo>
                      <a:pt x="6074" y="10800"/>
                    </a:lnTo>
                    <a:lnTo>
                      <a:pt x="1349" y="16198"/>
                    </a:lnTo>
                    <a:cubicBezTo>
                      <a:pt x="1349" y="16198"/>
                      <a:pt x="1349" y="5399"/>
                      <a:pt x="1349" y="5399"/>
                    </a:cubicBezTo>
                    <a:close/>
                    <a:moveTo>
                      <a:pt x="18899" y="0"/>
                    </a:moveTo>
                    <a:lnTo>
                      <a:pt x="2699" y="0"/>
                    </a:lnTo>
                    <a:cubicBezTo>
                      <a:pt x="1208" y="0"/>
                      <a:pt x="0" y="1842"/>
                      <a:pt x="0" y="4114"/>
                    </a:cubicBezTo>
                    <a:lnTo>
                      <a:pt x="0" y="17484"/>
                    </a:lnTo>
                    <a:cubicBezTo>
                      <a:pt x="0" y="19756"/>
                      <a:pt x="1208" y="21600"/>
                      <a:pt x="2699" y="21600"/>
                    </a:cubicBezTo>
                    <a:lnTo>
                      <a:pt x="18899" y="21600"/>
                    </a:lnTo>
                    <a:cubicBezTo>
                      <a:pt x="20391" y="21600"/>
                      <a:pt x="21600" y="19756"/>
                      <a:pt x="21600" y="17484"/>
                    </a:cubicBezTo>
                    <a:lnTo>
                      <a:pt x="21600" y="4114"/>
                    </a:lnTo>
                    <a:cubicBezTo>
                      <a:pt x="21600" y="1842"/>
                      <a:pt x="20391" y="0"/>
                      <a:pt x="18899" y="0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  <a:extLst/>
            </p:spPr>
            <p:txBody>
              <a:bodyPr anchor="ctr" bIns="19050" lIns="19050" rIns="19050" tIns="19050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500">
                  <a:solidFill>
                    <a:srgbClr val="FFFFFF"/>
                  </a:solidFill>
                  <a:effectLst>
                    <a:outerShdw algn="tl" blurRad="38100" dir="2700000" dist="38100">
                      <a:srgbClr val="000000"/>
                    </a:outerShdw>
                  </a:effectLst>
                  <a:latin charset="0" typeface="Gill Sans"/>
                  <a:sym charset="0" typeface="Gill Sans"/>
                </a:endParaRPr>
              </a:p>
            </p:txBody>
          </p:sp>
        </p:grpSp>
        <p:grpSp>
          <p:nvGrpSpPr>
            <p:cNvPr id="112" name="组合 111"/>
            <p:cNvGrpSpPr/>
            <p:nvPr/>
          </p:nvGrpSpPr>
          <p:grpSpPr>
            <a:xfrm>
              <a:off x="3707259" y="4746468"/>
              <a:ext cx="701040" cy="509548"/>
              <a:chOff x="2514118" y="3026461"/>
              <a:chExt cx="572068" cy="415805"/>
            </a:xfrm>
          </p:grpSpPr>
          <p:grpSp>
            <p:nvGrpSpPr>
              <p:cNvPr id="113" name="组合 112"/>
              <p:cNvGrpSpPr/>
              <p:nvPr/>
            </p:nvGrpSpPr>
            <p:grpSpPr>
              <a:xfrm>
                <a:off x="2514118" y="3026461"/>
                <a:ext cx="572068" cy="415805"/>
                <a:chOff x="2812960" y="874737"/>
                <a:chExt cx="572068" cy="415805"/>
              </a:xfrm>
            </p:grpSpPr>
            <p:sp>
              <p:nvSpPr>
                <p:cNvPr id="115" name="Pentagon 9"/>
                <p:cNvSpPr/>
                <p:nvPr/>
              </p:nvSpPr>
              <p:spPr>
                <a:xfrm flipH="1">
                  <a:off x="2812960" y="874737"/>
                  <a:ext cx="572068" cy="415805"/>
                </a:xfrm>
                <a:prstGeom prst="homePlate">
                  <a:avLst>
                    <a:gd fmla="val 23830" name="adj"/>
                  </a:avLst>
                </a:prstGeom>
                <a:gradFill flip="none" rotWithShape="1">
                  <a:gsLst>
                    <a:gs pos="100000">
                      <a:srgbClr val="FCFCFC"/>
                    </a:gs>
                    <a:gs pos="0">
                      <a:srgbClr val="CCCCCC"/>
                    </a:gs>
                  </a:gsLst>
                  <a:lin ang="7200000" scaled="0"/>
                </a:gradFill>
                <a:ln w="12700">
                  <a:gradFill>
                    <a:gsLst>
                      <a:gs pos="89000">
                        <a:schemeClr val="bg1">
                          <a:lumMod val="85000"/>
                        </a:schemeClr>
                      </a:gs>
                      <a:gs pos="0">
                        <a:schemeClr val="bg1"/>
                      </a:gs>
                    </a:gsLst>
                    <a:lin ang="7200000" scaled="0"/>
                  </a:gradFill>
                </a:ln>
                <a:effectLst>
                  <a:outerShdw algn="tr" blurRad="254000" dir="8160000" dist="127000" rotWithShape="0">
                    <a:prstClr val="black">
                      <a:alpha val="34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lang="en-GB">
                    <a:solidFill>
                      <a:prstClr val="white"/>
                    </a:solidFill>
                    <a:latin typeface="微软雅黑"/>
                  </a:endParaRPr>
                </a:p>
              </p:txBody>
            </p:sp>
            <p:sp>
              <p:nvSpPr>
                <p:cNvPr id="116" name="Pentagon 9"/>
                <p:cNvSpPr/>
                <p:nvPr/>
              </p:nvSpPr>
              <p:spPr>
                <a:xfrm flipH="1">
                  <a:off x="2860590" y="909356"/>
                  <a:ext cx="476808" cy="346566"/>
                </a:xfrm>
                <a:prstGeom prst="homePlate">
                  <a:avLst>
                    <a:gd fmla="val 23830" name="adj"/>
                  </a:avLst>
                </a:prstGeom>
                <a:solidFill>
                  <a:srgbClr val="0297F0"/>
                </a:solidFill>
                <a:ln>
                  <a:noFill/>
                </a:ln>
                <a:effectLst>
                  <a:innerShdw blurRad="63500" dir="18900000" dist="50800">
                    <a:prstClr val="black">
                      <a:alpha val="50000"/>
                    </a:prstClr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 defTabSz="914400"/>
                  <a:endParaRPr lang="en-GB" sz="1800">
                    <a:solidFill>
                      <a:srgbClr val="7F7F7F"/>
                    </a:solidFill>
                  </a:endParaRPr>
                </a:p>
              </p:txBody>
            </p:sp>
          </p:grpSp>
          <p:sp>
            <p:nvSpPr>
              <p:cNvPr id="114" name="AutoShape 59"/>
              <p:cNvSpPr/>
              <p:nvPr/>
            </p:nvSpPr>
            <p:spPr bwMode="auto">
              <a:xfrm>
                <a:off x="2670706" y="3102263"/>
                <a:ext cx="264651" cy="264199"/>
              </a:xfrm>
              <a:custGeom>
                <a:gdLst>
                  <a:gd fmla="+- 0 10794 23" name="T0"/>
                  <a:gd fmla="*/ T0 w 21543" name="T1"/>
                  <a:gd fmla="*/ 10800 h 21600" name="T2"/>
                  <a:gd fmla="+- 0 10794 23" name="T3"/>
                  <a:gd fmla="*/ T3 w 21543" name="T4"/>
                  <a:gd fmla="*/ 10800 h 21600" name="T5"/>
                  <a:gd fmla="+- 0 10794 23" name="T6"/>
                  <a:gd fmla="*/ T6 w 21543" name="T7"/>
                  <a:gd fmla="*/ 10800 h 21600" name="T8"/>
                  <a:gd fmla="+- 0 10794 23" name="T9"/>
                  <a:gd fmla="*/ T9 w 21543" name="T10"/>
                  <a:gd fmla="*/ 10800 h 21600" name="T11"/>
                </a:gdLst>
                <a:cxnLst>
                  <a:cxn ang="0">
                    <a:pos x="T1" y="T2"/>
                  </a:cxn>
                  <a:cxn ang="0">
                    <a:pos x="T4" y="T5"/>
                  </a:cxn>
                  <a:cxn ang="0">
                    <a:pos x="T7" y="T8"/>
                  </a:cxn>
                  <a:cxn ang="0">
                    <a:pos x="T10" y="T11"/>
                  </a:cxn>
                </a:cxnLst>
                <a:rect b="b" l="0" r="r" t="0"/>
                <a:pathLst>
                  <a:path h="21600" w="21543">
                    <a:moveTo>
                      <a:pt x="16976" y="19986"/>
                    </a:moveTo>
                    <a:lnTo>
                      <a:pt x="11226" y="17680"/>
                    </a:lnTo>
                    <a:cubicBezTo>
                      <a:pt x="11088" y="17626"/>
                      <a:pt x="10946" y="17608"/>
                      <a:pt x="10806" y="17600"/>
                    </a:cubicBezTo>
                    <a:lnTo>
                      <a:pt x="19660" y="3837"/>
                    </a:lnTo>
                    <a:cubicBezTo>
                      <a:pt x="19660" y="3837"/>
                      <a:pt x="16976" y="19986"/>
                      <a:pt x="16976" y="19986"/>
                    </a:cubicBezTo>
                    <a:close/>
                    <a:moveTo>
                      <a:pt x="6859" y="16244"/>
                    </a:moveTo>
                    <a:cubicBezTo>
                      <a:pt x="6858" y="16242"/>
                      <a:pt x="6855" y="16240"/>
                      <a:pt x="6854" y="16238"/>
                    </a:cubicBezTo>
                    <a:lnTo>
                      <a:pt x="19606" y="2552"/>
                    </a:lnTo>
                    <a:lnTo>
                      <a:pt x="8735" y="19536"/>
                    </a:lnTo>
                    <a:cubicBezTo>
                      <a:pt x="8735" y="19536"/>
                      <a:pt x="6859" y="16244"/>
                      <a:pt x="6859" y="16244"/>
                    </a:cubicBezTo>
                    <a:close/>
                    <a:moveTo>
                      <a:pt x="2111" y="14024"/>
                    </a:moveTo>
                    <a:lnTo>
                      <a:pt x="17712" y="3595"/>
                    </a:lnTo>
                    <a:lnTo>
                      <a:pt x="6369" y="15770"/>
                    </a:lnTo>
                    <a:cubicBezTo>
                      <a:pt x="6309" y="15734"/>
                      <a:pt x="6256" y="15687"/>
                      <a:pt x="6190" y="15660"/>
                    </a:cubicBezTo>
                    <a:cubicBezTo>
                      <a:pt x="6190" y="15660"/>
                      <a:pt x="2111" y="14024"/>
                      <a:pt x="2111" y="14024"/>
                    </a:cubicBezTo>
                    <a:close/>
                    <a:moveTo>
                      <a:pt x="21234" y="108"/>
                    </a:moveTo>
                    <a:cubicBezTo>
                      <a:pt x="21123" y="35"/>
                      <a:pt x="20996" y="0"/>
                      <a:pt x="20868" y="0"/>
                    </a:cubicBezTo>
                    <a:cubicBezTo>
                      <a:pt x="20738" y="0"/>
                      <a:pt x="20608" y="36"/>
                      <a:pt x="20495" y="113"/>
                    </a:cubicBezTo>
                    <a:lnTo>
                      <a:pt x="299" y="13613"/>
                    </a:lnTo>
                    <a:cubicBezTo>
                      <a:pt x="91" y="13751"/>
                      <a:pt x="-23" y="13995"/>
                      <a:pt x="3" y="14244"/>
                    </a:cubicBezTo>
                    <a:cubicBezTo>
                      <a:pt x="28" y="14494"/>
                      <a:pt x="190" y="14708"/>
                      <a:pt x="422" y="14801"/>
                    </a:cubicBezTo>
                    <a:lnTo>
                      <a:pt x="5689" y="16914"/>
                    </a:lnTo>
                    <a:lnTo>
                      <a:pt x="8166" y="21259"/>
                    </a:lnTo>
                    <a:cubicBezTo>
                      <a:pt x="8284" y="21468"/>
                      <a:pt x="8505" y="21597"/>
                      <a:pt x="8743" y="21599"/>
                    </a:cubicBezTo>
                    <a:lnTo>
                      <a:pt x="8751" y="21599"/>
                    </a:lnTo>
                    <a:cubicBezTo>
                      <a:pt x="8987" y="21599"/>
                      <a:pt x="9206" y="21474"/>
                      <a:pt x="9328" y="21271"/>
                    </a:cubicBezTo>
                    <a:lnTo>
                      <a:pt x="10726" y="18934"/>
                    </a:lnTo>
                    <a:lnTo>
                      <a:pt x="17253" y="21551"/>
                    </a:lnTo>
                    <a:cubicBezTo>
                      <a:pt x="17332" y="21584"/>
                      <a:pt x="17418" y="21599"/>
                      <a:pt x="17502" y="21599"/>
                    </a:cubicBezTo>
                    <a:cubicBezTo>
                      <a:pt x="17617" y="21599"/>
                      <a:pt x="17731" y="21571"/>
                      <a:pt x="17832" y="21512"/>
                    </a:cubicBezTo>
                    <a:cubicBezTo>
                      <a:pt x="18010" y="21412"/>
                      <a:pt x="18133" y="21238"/>
                      <a:pt x="18167" y="21035"/>
                    </a:cubicBezTo>
                    <a:lnTo>
                      <a:pt x="21533" y="785"/>
                    </a:lnTo>
                    <a:cubicBezTo>
                      <a:pt x="21576" y="520"/>
                      <a:pt x="21459" y="254"/>
                      <a:pt x="21234" y="108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  <a:extLst/>
            </p:spPr>
            <p:txBody>
              <a:bodyPr anchor="ctr" bIns="19050" lIns="19050" rIns="19050" tIns="19050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7F7F7F"/>
                  </a:solidFill>
                  <a:sym charset="0" typeface="Gill Sans"/>
                </a:endParaRPr>
              </a:p>
            </p:txBody>
          </p:sp>
        </p:grpSp>
        <p:grpSp>
          <p:nvGrpSpPr>
            <p:cNvPr id="117" name="组合 116"/>
            <p:cNvGrpSpPr/>
            <p:nvPr/>
          </p:nvGrpSpPr>
          <p:grpSpPr>
            <a:xfrm>
              <a:off x="1207068" y="1961095"/>
              <a:ext cx="2387767" cy="3785872"/>
              <a:chOff x="1034240" y="1524562"/>
              <a:chExt cx="1948484" cy="3089377"/>
            </a:xfrm>
          </p:grpSpPr>
          <p:sp>
            <p:nvSpPr>
              <p:cNvPr id="118" name="TextBox 182"/>
              <p:cNvSpPr txBox="1"/>
              <p:nvPr/>
            </p:nvSpPr>
            <p:spPr>
              <a:xfrm>
                <a:off x="1034240" y="1769087"/>
                <a:ext cx="1948483" cy="328317"/>
              </a:xfrm>
              <a:prstGeom prst="rect">
                <a:avLst/>
              </a:prstGeom>
              <a:noFill/>
            </p:spPr>
            <p:txBody>
              <a:bodyPr anchor="t" lIns="0" rtlCol="0" tIns="0" wrap="square">
                <a:spAutoFit/>
              </a:bodyPr>
              <a:lstStyle/>
              <a:p>
                <a:pPr algn="just">
                  <a:lnSpc>
                    <a:spcPct val="130000"/>
                  </a:lnSpc>
                  <a:defRPr sz="1800">
                    <a:solidFill>
                      <a:srgbClr val="000000"/>
                    </a:solidFill>
                    <a:uFillTx/>
                  </a:defRPr>
                </a:pPr>
                <a:r>
                  <a:rPr altLang="en-US" lang="zh-CN" sz="900">
                    <a:uFill>
                      <a:solidFill>
                        <a:srgbClr val="808080"/>
                      </a:solidFill>
                    </a:uFill>
                    <a:latin charset="-122" panose="020b0503020204020204" pitchFamily="34" typeface="微软雅黑"/>
                    <a:ea charset="-122" panose="020b0503020204020204" pitchFamily="34" typeface="微软雅黑"/>
                    <a:cs typeface="+mn-ea"/>
                    <a:sym typeface="+mn-lt"/>
                  </a:rPr>
                  <a:t>       点击此处添加文本信息</a:t>
                </a:r>
              </a:p>
              <a:p>
                <a:pPr algn="just">
                  <a:lnSpc>
                    <a:spcPct val="130000"/>
                  </a:lnSpc>
                  <a:defRPr sz="1800">
                    <a:solidFill>
                      <a:srgbClr val="000000"/>
                    </a:solidFill>
                    <a:uFillTx/>
                  </a:defRPr>
                </a:pPr>
                <a:r>
                  <a:rPr altLang="en-US" lang="zh-CN" sz="900">
                    <a:uFill>
                      <a:solidFill>
                        <a:srgbClr val="808080"/>
                      </a:solidFill>
                    </a:uFill>
                    <a:latin charset="-122" panose="020b0503020204020204" pitchFamily="34" typeface="微软雅黑"/>
                    <a:ea charset="-122" panose="020b0503020204020204" pitchFamily="34" typeface="微软雅黑"/>
                    <a:cs typeface="+mn-ea"/>
                    <a:sym typeface="+mn-lt"/>
                  </a:rPr>
                  <a:t>    点击此处添加文本信息</a:t>
                </a:r>
              </a:p>
            </p:txBody>
          </p:sp>
          <p:sp>
            <p:nvSpPr>
              <p:cNvPr id="119" name="TextBox 183"/>
              <p:cNvSpPr txBox="1"/>
              <p:nvPr/>
            </p:nvSpPr>
            <p:spPr>
              <a:xfrm>
                <a:off x="1638002" y="1524562"/>
                <a:ext cx="1243626" cy="248725"/>
              </a:xfrm>
              <a:prstGeom prst="rect">
                <a:avLst/>
              </a:prstGeom>
              <a:noFill/>
            </p:spPr>
            <p:txBody>
              <a:bodyPr anchor="t" bIns="0" lIns="0" rIns="0" rtlCol="0" tIns="0" wrap="none">
                <a:spAutoFit/>
              </a:bodyPr>
              <a:lstStyle/>
              <a:p>
                <a:pPr algn="ctr"/>
                <a:r>
                  <a:rPr altLang="en-US" lang="zh-CN" sz="2000">
                    <a:solidFill>
                      <a:srgbClr val="666666"/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点击添加标题</a:t>
                </a:r>
              </a:p>
            </p:txBody>
          </p:sp>
          <p:sp>
            <p:nvSpPr>
              <p:cNvPr id="161" name="TextBox 183"/>
              <p:cNvSpPr txBox="1"/>
              <p:nvPr/>
            </p:nvSpPr>
            <p:spPr>
              <a:xfrm>
                <a:off x="1638002" y="2582583"/>
                <a:ext cx="1243626" cy="248725"/>
              </a:xfrm>
              <a:prstGeom prst="rect">
                <a:avLst/>
              </a:prstGeom>
              <a:noFill/>
            </p:spPr>
            <p:txBody>
              <a:bodyPr anchor="t" bIns="0" lIns="0" rIns="0" rtlCol="0" tIns="0" wrap="none">
                <a:spAutoFit/>
              </a:bodyPr>
              <a:lstStyle/>
              <a:p>
                <a:pPr algn="ctr"/>
                <a:r>
                  <a:rPr altLang="en-US" lang="zh-CN" sz="2000">
                    <a:solidFill>
                      <a:srgbClr val="666666"/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点击添加标题</a:t>
                </a:r>
              </a:p>
            </p:txBody>
          </p:sp>
          <p:sp>
            <p:nvSpPr>
              <p:cNvPr id="163" name="TextBox 182"/>
              <p:cNvSpPr txBox="1"/>
              <p:nvPr/>
            </p:nvSpPr>
            <p:spPr>
              <a:xfrm>
                <a:off x="1034241" y="2839214"/>
                <a:ext cx="1948483" cy="328317"/>
              </a:xfrm>
              <a:prstGeom prst="rect">
                <a:avLst/>
              </a:prstGeom>
              <a:noFill/>
            </p:spPr>
            <p:txBody>
              <a:bodyPr anchor="t" lIns="0" rtlCol="0" tIns="0" wrap="square">
                <a:spAutoFit/>
              </a:bodyPr>
              <a:lstStyle/>
              <a:p>
                <a:pPr algn="just">
                  <a:lnSpc>
                    <a:spcPct val="130000"/>
                  </a:lnSpc>
                  <a:defRPr sz="1800">
                    <a:solidFill>
                      <a:srgbClr val="000000"/>
                    </a:solidFill>
                    <a:uFillTx/>
                  </a:defRPr>
                </a:pPr>
                <a:r>
                  <a:rPr altLang="en-US" lang="zh-CN" sz="900">
                    <a:uFill>
                      <a:solidFill>
                        <a:srgbClr val="808080"/>
                      </a:solidFill>
                    </a:uFill>
                    <a:latin charset="-122" panose="020b0503020204020204" pitchFamily="34" typeface="微软雅黑"/>
                    <a:ea charset="-122" panose="020b0503020204020204" pitchFamily="34" typeface="微软雅黑"/>
                    <a:cs typeface="+mn-ea"/>
                    <a:sym typeface="+mn-lt"/>
                  </a:rPr>
                  <a:t>       点击此处添加文本信息</a:t>
                </a:r>
              </a:p>
              <a:p>
                <a:pPr algn="just">
                  <a:lnSpc>
                    <a:spcPct val="130000"/>
                  </a:lnSpc>
                  <a:defRPr sz="1800">
                    <a:solidFill>
                      <a:srgbClr val="000000"/>
                    </a:solidFill>
                    <a:uFillTx/>
                  </a:defRPr>
                </a:pPr>
                <a:r>
                  <a:rPr altLang="en-US" lang="zh-CN" sz="900">
                    <a:uFill>
                      <a:solidFill>
                        <a:srgbClr val="808080"/>
                      </a:solidFill>
                    </a:uFill>
                    <a:latin charset="-122" panose="020b0503020204020204" pitchFamily="34" typeface="微软雅黑"/>
                    <a:ea charset="-122" panose="020b0503020204020204" pitchFamily="34" typeface="微软雅黑"/>
                    <a:cs typeface="+mn-ea"/>
                    <a:sym typeface="+mn-lt"/>
                  </a:rPr>
                  <a:t>    点击此处添加文本信息</a:t>
                </a:r>
              </a:p>
            </p:txBody>
          </p:sp>
          <p:sp>
            <p:nvSpPr>
              <p:cNvPr id="164" name="TextBox 183"/>
              <p:cNvSpPr txBox="1"/>
              <p:nvPr/>
            </p:nvSpPr>
            <p:spPr>
              <a:xfrm>
                <a:off x="1638002" y="3652062"/>
                <a:ext cx="1243626" cy="248725"/>
              </a:xfrm>
              <a:prstGeom prst="rect">
                <a:avLst/>
              </a:prstGeom>
              <a:noFill/>
            </p:spPr>
            <p:txBody>
              <a:bodyPr anchor="t" bIns="0" lIns="0" rIns="0" rtlCol="0" tIns="0" wrap="none">
                <a:spAutoFit/>
              </a:bodyPr>
              <a:lstStyle/>
              <a:p>
                <a:pPr algn="ctr"/>
                <a:r>
                  <a:rPr altLang="en-US" lang="zh-CN" sz="2000">
                    <a:solidFill>
                      <a:srgbClr val="666666"/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点击添加标题</a:t>
                </a:r>
              </a:p>
            </p:txBody>
          </p:sp>
          <p:sp>
            <p:nvSpPr>
              <p:cNvPr id="165" name="TextBox 182"/>
              <p:cNvSpPr txBox="1"/>
              <p:nvPr/>
            </p:nvSpPr>
            <p:spPr>
              <a:xfrm>
                <a:off x="1034241" y="3906940"/>
                <a:ext cx="1948483" cy="328317"/>
              </a:xfrm>
              <a:prstGeom prst="rect">
                <a:avLst/>
              </a:prstGeom>
              <a:noFill/>
            </p:spPr>
            <p:txBody>
              <a:bodyPr anchor="t" lIns="0" rtlCol="0" tIns="0" wrap="square">
                <a:spAutoFit/>
              </a:bodyPr>
              <a:lstStyle/>
              <a:p>
                <a:pPr algn="just">
                  <a:lnSpc>
                    <a:spcPct val="130000"/>
                  </a:lnSpc>
                  <a:defRPr sz="1800">
                    <a:solidFill>
                      <a:srgbClr val="000000"/>
                    </a:solidFill>
                    <a:uFillTx/>
                  </a:defRPr>
                </a:pPr>
                <a:r>
                  <a:rPr altLang="en-US" lang="zh-CN" sz="900">
                    <a:solidFill>
                      <a:schemeClr val="tx1">
                        <a:lumMod val="75000"/>
                        <a:lumOff val="25000"/>
                      </a:schemeClr>
                    </a:solidFill>
                    <a:uFill>
                      <a:solidFill>
                        <a:srgbClr val="808080"/>
                      </a:solidFill>
                    </a:uFill>
                    <a:latin charset="-122" panose="020b0503020204020204" pitchFamily="34" typeface="微软雅黑"/>
                    <a:ea charset="-122" panose="020b0503020204020204" pitchFamily="34" typeface="微软雅黑"/>
                    <a:cs typeface="+mn-ea"/>
                    <a:sym typeface="+mn-lt"/>
                  </a:rPr>
                  <a:t>       点击此处添加文本信息</a:t>
                </a:r>
              </a:p>
              <a:p>
                <a:pPr algn="just">
                  <a:lnSpc>
                    <a:spcPct val="130000"/>
                  </a:lnSpc>
                  <a:defRPr sz="1800">
                    <a:solidFill>
                      <a:srgbClr val="000000"/>
                    </a:solidFill>
                    <a:uFillTx/>
                  </a:defRPr>
                </a:pPr>
                <a:r>
                  <a:rPr altLang="en-US" lang="zh-CN" sz="900">
                    <a:solidFill>
                      <a:schemeClr val="tx1">
                        <a:lumMod val="75000"/>
                        <a:lumOff val="25000"/>
                      </a:schemeClr>
                    </a:solidFill>
                    <a:uFill>
                      <a:solidFill>
                        <a:srgbClr val="808080"/>
                      </a:solidFill>
                    </a:uFill>
                    <a:latin charset="-122" panose="020b0503020204020204" pitchFamily="34" typeface="微软雅黑"/>
                    <a:ea charset="-122" panose="020b0503020204020204" pitchFamily="34" typeface="微软雅黑"/>
                    <a:cs typeface="+mn-ea"/>
                    <a:sym typeface="+mn-lt"/>
                  </a:rPr>
                  <a:t>    点击此处添加文本信息</a:t>
                </a:r>
              </a:p>
            </p:txBody>
          </p:sp>
        </p:grpSp>
      </p:grpSp>
      <p:grpSp>
        <p:nvGrpSpPr>
          <p:cNvPr id="18" name="组合 17"/>
          <p:cNvGrpSpPr/>
          <p:nvPr/>
        </p:nvGrpSpPr>
        <p:grpSpPr>
          <a:xfrm>
            <a:off x="7821044" y="1952971"/>
            <a:ext cx="3108729" cy="3785872"/>
            <a:chOff x="7821044" y="1952971"/>
            <a:chExt cx="3108729" cy="3785872"/>
          </a:xfrm>
        </p:grpSpPr>
        <p:grpSp>
          <p:nvGrpSpPr>
            <p:cNvPr id="88" name="组合 87"/>
            <p:cNvGrpSpPr/>
            <p:nvPr/>
          </p:nvGrpSpPr>
          <p:grpSpPr>
            <a:xfrm>
              <a:off x="7821044" y="2122750"/>
              <a:ext cx="701040" cy="509548"/>
              <a:chOff x="5871081" y="1533134"/>
              <a:chExt cx="572068" cy="415805"/>
            </a:xfrm>
          </p:grpSpPr>
          <p:grpSp>
            <p:nvGrpSpPr>
              <p:cNvPr id="89" name="组合 88"/>
              <p:cNvGrpSpPr/>
              <p:nvPr/>
            </p:nvGrpSpPr>
            <p:grpSpPr>
              <a:xfrm rot="10800000">
                <a:off x="5871081" y="1533134"/>
                <a:ext cx="572068" cy="415805"/>
                <a:chOff x="2812960" y="874737"/>
                <a:chExt cx="572068" cy="415805"/>
              </a:xfrm>
            </p:grpSpPr>
            <p:sp>
              <p:nvSpPr>
                <p:cNvPr id="95" name="Pentagon 9"/>
                <p:cNvSpPr/>
                <p:nvPr/>
              </p:nvSpPr>
              <p:spPr>
                <a:xfrm flipH="1">
                  <a:off x="2812960" y="874737"/>
                  <a:ext cx="572068" cy="415805"/>
                </a:xfrm>
                <a:prstGeom prst="homePlate">
                  <a:avLst>
                    <a:gd fmla="val 23830" name="adj"/>
                  </a:avLst>
                </a:prstGeom>
                <a:gradFill flip="none" rotWithShape="1">
                  <a:gsLst>
                    <a:gs pos="100000">
                      <a:srgbClr val="FCFCFC"/>
                    </a:gs>
                    <a:gs pos="0">
                      <a:srgbClr val="CCCCCC"/>
                    </a:gs>
                  </a:gsLst>
                  <a:lin ang="7200000" scaled="0"/>
                </a:gradFill>
                <a:ln w="12700">
                  <a:gradFill>
                    <a:gsLst>
                      <a:gs pos="89000">
                        <a:schemeClr val="bg1">
                          <a:lumMod val="85000"/>
                        </a:schemeClr>
                      </a:gs>
                      <a:gs pos="0">
                        <a:schemeClr val="bg1"/>
                      </a:gs>
                    </a:gsLst>
                    <a:lin ang="7200000" scaled="0"/>
                  </a:gradFill>
                </a:ln>
                <a:effectLst>
                  <a:outerShdw algn="tr" blurRad="254000" dir="8160000" dist="127000" rotWithShape="0">
                    <a:prstClr val="black">
                      <a:alpha val="34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lang="en-GB">
                    <a:solidFill>
                      <a:prstClr val="white"/>
                    </a:solidFill>
                    <a:latin typeface="微软雅黑"/>
                  </a:endParaRPr>
                </a:p>
              </p:txBody>
            </p:sp>
            <p:sp>
              <p:nvSpPr>
                <p:cNvPr id="96" name="Pentagon 9"/>
                <p:cNvSpPr/>
                <p:nvPr/>
              </p:nvSpPr>
              <p:spPr>
                <a:xfrm flipH="1">
                  <a:off x="2860590" y="909356"/>
                  <a:ext cx="476808" cy="346566"/>
                </a:xfrm>
                <a:prstGeom prst="homePlate">
                  <a:avLst>
                    <a:gd fmla="val 23830" name="adj"/>
                  </a:avLst>
                </a:prstGeom>
                <a:solidFill>
                  <a:srgbClr val="0297F0"/>
                </a:solidFill>
                <a:ln>
                  <a:noFill/>
                </a:ln>
                <a:effectLst>
                  <a:innerShdw blurRad="63500" dir="2400000" dist="50800">
                    <a:prstClr val="black">
                      <a:alpha val="50000"/>
                    </a:prstClr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 defTabSz="914400"/>
                  <a:endParaRPr lang="en-GB" sz="1800">
                    <a:solidFill>
                      <a:srgbClr val="7F7F7F"/>
                    </a:solidFill>
                  </a:endParaRPr>
                </a:p>
              </p:txBody>
            </p:sp>
          </p:grpSp>
          <p:grpSp>
            <p:nvGrpSpPr>
              <p:cNvPr id="90" name="Group 29"/>
              <p:cNvGrpSpPr/>
              <p:nvPr/>
            </p:nvGrpSpPr>
            <p:grpSpPr>
              <a:xfrm>
                <a:off x="6018683" y="1608936"/>
                <a:ext cx="264199" cy="264199"/>
                <a:chOff x="8216107" y="2577307"/>
                <a:chExt cx="464344" cy="464344"/>
              </a:xfrm>
              <a:solidFill>
                <a:schemeClr val="bg1"/>
              </a:solidFill>
            </p:grpSpPr>
            <p:sp>
              <p:nvSpPr>
                <p:cNvPr id="91" name="AutoShape 52"/>
                <p:cNvSpPr/>
                <p:nvPr/>
              </p:nvSpPr>
              <p:spPr bwMode="auto">
                <a:xfrm>
                  <a:off x="8216107" y="2577307"/>
                  <a:ext cx="464344" cy="464344"/>
                </a:xfrm>
                <a:custGeom>
                  <a:gdLst>
                    <a:gd fmla="+- 0 10800 87" name="T0"/>
                    <a:gd fmla="*/ T0 w 21426" name="T1"/>
                    <a:gd fmla="+- 0 10799 73" name="T2"/>
                    <a:gd fmla="*/ 10799 h 21453" name="T3"/>
                    <a:gd fmla="+- 0 10800 87" name="T4"/>
                    <a:gd fmla="*/ T4 w 21426" name="T5"/>
                    <a:gd fmla="+- 0 10799 73" name="T6"/>
                    <a:gd fmla="*/ 10799 h 21453" name="T7"/>
                    <a:gd fmla="+- 0 10800 87" name="T8"/>
                    <a:gd fmla="*/ T8 w 21426" name="T9"/>
                    <a:gd fmla="+- 0 10799 73" name="T10"/>
                    <a:gd fmla="*/ 10799 h 21453" name="T11"/>
                    <a:gd fmla="+- 0 10800 87" name="T12"/>
                    <a:gd fmla="*/ T12 w 21426" name="T13"/>
                    <a:gd fmla="+- 0 10799 73" name="T14"/>
                    <a:gd fmla="*/ 10799 h 21453" name="T15"/>
                  </a:gdLst>
                  <a:cxnLst>
                    <a:cxn ang="0">
                      <a:pos x="T1" y="T3"/>
                    </a:cxn>
                    <a:cxn ang="0">
                      <a:pos x="T5" y="T7"/>
                    </a:cxn>
                    <a:cxn ang="0">
                      <a:pos x="T9" y="T11"/>
                    </a:cxn>
                    <a:cxn ang="0">
                      <a:pos x="T13" y="T15"/>
                    </a:cxn>
                  </a:cxnLst>
                  <a:rect b="b" l="0" r="r" t="0"/>
                  <a:pathLst>
                    <a:path h="21453" w="21426">
                      <a:moveTo>
                        <a:pt x="8034" y="20112"/>
                      </a:moveTo>
                      <a:cubicBezTo>
                        <a:pt x="5816" y="17892"/>
                        <a:pt x="3556" y="15628"/>
                        <a:pt x="1338" y="13408"/>
                      </a:cubicBezTo>
                      <a:cubicBezTo>
                        <a:pt x="3241" y="7240"/>
                        <a:pt x="11488" y="7509"/>
                        <a:pt x="13391" y="1341"/>
                      </a:cubicBezTo>
                      <a:cubicBezTo>
                        <a:pt x="15609" y="3560"/>
                        <a:pt x="17869" y="5825"/>
                        <a:pt x="20087" y="8045"/>
                      </a:cubicBezTo>
                      <a:cubicBezTo>
                        <a:pt x="18184" y="14212"/>
                        <a:pt x="9937" y="13944"/>
                        <a:pt x="8034" y="20112"/>
                      </a:cubicBezTo>
                      <a:moveTo>
                        <a:pt x="21034" y="7097"/>
                      </a:moveTo>
                      <a:lnTo>
                        <a:pt x="14338" y="393"/>
                      </a:lnTo>
                      <a:cubicBezTo>
                        <a:pt x="14006" y="60"/>
                        <a:pt x="13525" y="-73"/>
                        <a:pt x="13069" y="39"/>
                      </a:cubicBezTo>
                      <a:cubicBezTo>
                        <a:pt x="12828" y="98"/>
                        <a:pt x="12614" y="222"/>
                        <a:pt x="12444" y="393"/>
                      </a:cubicBezTo>
                      <a:cubicBezTo>
                        <a:pt x="12292" y="545"/>
                        <a:pt x="12177" y="733"/>
                        <a:pt x="12112" y="944"/>
                      </a:cubicBezTo>
                      <a:cubicBezTo>
                        <a:pt x="11808" y="1929"/>
                        <a:pt x="11283" y="2785"/>
                        <a:pt x="10507" y="3562"/>
                      </a:cubicBezTo>
                      <a:cubicBezTo>
                        <a:pt x="9471" y="4598"/>
                        <a:pt x="8121" y="5384"/>
                        <a:pt x="6693" y="6214"/>
                      </a:cubicBezTo>
                      <a:cubicBezTo>
                        <a:pt x="5177" y="7094"/>
                        <a:pt x="3611" y="8006"/>
                        <a:pt x="2328" y="9290"/>
                      </a:cubicBezTo>
                      <a:cubicBezTo>
                        <a:pt x="1237" y="10383"/>
                        <a:pt x="493" y="11600"/>
                        <a:pt x="59" y="13011"/>
                      </a:cubicBezTo>
                      <a:cubicBezTo>
                        <a:pt x="-87" y="13488"/>
                        <a:pt x="40" y="14004"/>
                        <a:pt x="391" y="14356"/>
                      </a:cubicBezTo>
                      <a:lnTo>
                        <a:pt x="7087" y="21060"/>
                      </a:lnTo>
                      <a:cubicBezTo>
                        <a:pt x="7419" y="21393"/>
                        <a:pt x="7900" y="21526"/>
                        <a:pt x="8356" y="21414"/>
                      </a:cubicBezTo>
                      <a:cubicBezTo>
                        <a:pt x="8597" y="21354"/>
                        <a:pt x="8811" y="21231"/>
                        <a:pt x="8981" y="21060"/>
                      </a:cubicBezTo>
                      <a:cubicBezTo>
                        <a:pt x="9133" y="20908"/>
                        <a:pt x="9248" y="20720"/>
                        <a:pt x="9314" y="20508"/>
                      </a:cubicBezTo>
                      <a:cubicBezTo>
                        <a:pt x="9617" y="19523"/>
                        <a:pt x="10142" y="18667"/>
                        <a:pt x="10918" y="17890"/>
                      </a:cubicBezTo>
                      <a:cubicBezTo>
                        <a:pt x="11954" y="16853"/>
                        <a:pt x="13304" y="16069"/>
                        <a:pt x="14733" y="15239"/>
                      </a:cubicBezTo>
                      <a:cubicBezTo>
                        <a:pt x="16248" y="14357"/>
                        <a:pt x="17814" y="13446"/>
                        <a:pt x="19097" y="12162"/>
                      </a:cubicBezTo>
                      <a:cubicBezTo>
                        <a:pt x="20188" y="11070"/>
                        <a:pt x="20932" y="9852"/>
                        <a:pt x="21366" y="8440"/>
                      </a:cubicBezTo>
                      <a:cubicBezTo>
                        <a:pt x="21512" y="7965"/>
                        <a:pt x="21385" y="7448"/>
                        <a:pt x="21034" y="7097"/>
                      </a:cubicBezTo>
                    </a:path>
                  </a:pathLst>
                </a:custGeom>
                <a:grpFill/>
                <a:ln>
                  <a:noFill/>
                </a:ln>
                <a:effectLst/>
                <a:extLst>
                  <a:ext uri="{91240B29-F687-4F45-9708-019B960494DF}">
                    <a14:hiddenLine cap="flat" cmpd="sng" w="12700">
                      <a:solidFill>
                        <a:srgbClr val="000000"/>
                      </a:solidFill>
                      <a:prstDash val="solid"/>
                      <a:miter lim="0"/>
                      <a:headEnd/>
                      <a:tailEnd/>
                    </a14:hiddenLine>
                  </a:ext>
                  <a:ext uri="{AF507438-7753-43E0-B8FC-AC1667EBCBE1}">
                    <a14:hiddenEffects>
                      <a:effectLst>
                        <a:outerShdw algn="ctr" blurRad="63500" dir="2700000" dist="38099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anchor="ctr" bIns="19050" lIns="19050" rIns="19050" tIns="19050"/>
                <a:lstStyle/>
                <a:p>
                  <a:pPr algn="ctr" defTabSz="22860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500">
                    <a:solidFill>
                      <a:srgbClr val="FFFFFF"/>
                    </a:solidFill>
                    <a:effectLst>
                      <a:outerShdw algn="tl" blurRad="38100" dir="2700000" dist="38100">
                        <a:srgbClr val="000000"/>
                      </a:outerShdw>
                    </a:effectLst>
                    <a:latin charset="0" typeface="Gill Sans"/>
                    <a:sym charset="0" typeface="Gill Sans"/>
                  </a:endParaRPr>
                </a:p>
              </p:txBody>
            </p:sp>
            <p:sp>
              <p:nvSpPr>
                <p:cNvPr id="92" name="AutoShape 53"/>
                <p:cNvSpPr/>
                <p:nvPr/>
              </p:nvSpPr>
              <p:spPr bwMode="auto">
                <a:xfrm>
                  <a:off x="8390732" y="2736850"/>
                  <a:ext cx="125413" cy="130175"/>
                </a:xfrm>
                <a:custGeom>
                  <a:gdLst>
                    <a:gd fmla="+- 0 10801 59" name="T0"/>
                    <a:gd fmla="*/ T0 w 21484" name="T1"/>
                    <a:gd fmla="+- 0 10799 41" name="T2"/>
                    <a:gd fmla="*/ 10799 h 21516" name="T3"/>
                    <a:gd fmla="+- 0 10801 59" name="T4"/>
                    <a:gd fmla="*/ T4 w 21484" name="T5"/>
                    <a:gd fmla="+- 0 10799 41" name="T6"/>
                    <a:gd fmla="*/ 10799 h 21516" name="T7"/>
                    <a:gd fmla="+- 0 10801 59" name="T8"/>
                    <a:gd fmla="*/ T8 w 21484" name="T9"/>
                    <a:gd fmla="+- 0 10799 41" name="T10"/>
                    <a:gd fmla="*/ 10799 h 21516" name="T11"/>
                    <a:gd fmla="+- 0 10801 59" name="T12"/>
                    <a:gd fmla="*/ T12 w 21484" name="T13"/>
                    <a:gd fmla="+- 0 10799 41" name="T14"/>
                    <a:gd fmla="*/ 10799 h 21516" name="T15"/>
                  </a:gdLst>
                  <a:cxnLst>
                    <a:cxn ang="0">
                      <a:pos x="T1" y="T3"/>
                    </a:cxn>
                    <a:cxn ang="0">
                      <a:pos x="T5" y="T7"/>
                    </a:cxn>
                    <a:cxn ang="0">
                      <a:pos x="T9" y="T11"/>
                    </a:cxn>
                    <a:cxn ang="0">
                      <a:pos x="T13" y="T15"/>
                    </a:cxn>
                  </a:cxnLst>
                  <a:rect b="b" l="0" r="r" t="0"/>
                  <a:pathLst>
                    <a:path h="21516" w="21484">
                      <a:moveTo>
                        <a:pt x="17511" y="14987"/>
                      </a:moveTo>
                      <a:cubicBezTo>
                        <a:pt x="17287" y="15384"/>
                        <a:pt x="17032" y="15740"/>
                        <a:pt x="16731" y="16049"/>
                      </a:cubicBezTo>
                      <a:cubicBezTo>
                        <a:pt x="15340" y="14692"/>
                        <a:pt x="13947" y="13205"/>
                        <a:pt x="12559" y="11675"/>
                      </a:cubicBezTo>
                      <a:cubicBezTo>
                        <a:pt x="12912" y="11521"/>
                        <a:pt x="13287" y="11362"/>
                        <a:pt x="13689" y="11198"/>
                      </a:cubicBezTo>
                      <a:cubicBezTo>
                        <a:pt x="14092" y="11034"/>
                        <a:pt x="14494" y="10927"/>
                        <a:pt x="14895" y="10861"/>
                      </a:cubicBezTo>
                      <a:cubicBezTo>
                        <a:pt x="15308" y="10801"/>
                        <a:pt x="15715" y="10819"/>
                        <a:pt x="16122" y="10913"/>
                      </a:cubicBezTo>
                      <a:cubicBezTo>
                        <a:pt x="16527" y="11011"/>
                        <a:pt x="16909" y="11222"/>
                        <a:pt x="17262" y="11554"/>
                      </a:cubicBezTo>
                      <a:cubicBezTo>
                        <a:pt x="17612" y="11890"/>
                        <a:pt x="17835" y="12244"/>
                        <a:pt x="17923" y="12620"/>
                      </a:cubicBezTo>
                      <a:cubicBezTo>
                        <a:pt x="18020" y="13004"/>
                        <a:pt x="18025" y="13392"/>
                        <a:pt x="17958" y="13789"/>
                      </a:cubicBezTo>
                      <a:cubicBezTo>
                        <a:pt x="17883" y="14187"/>
                        <a:pt x="17738" y="14585"/>
                        <a:pt x="17511" y="14987"/>
                      </a:cubicBezTo>
                      <a:moveTo>
                        <a:pt x="5799" y="10193"/>
                      </a:moveTo>
                      <a:cubicBezTo>
                        <a:pt x="5096" y="10221"/>
                        <a:pt x="4482" y="9996"/>
                        <a:pt x="3946" y="9496"/>
                      </a:cubicBezTo>
                      <a:cubicBezTo>
                        <a:pt x="3717" y="9285"/>
                        <a:pt x="3558" y="9028"/>
                        <a:pt x="3461" y="8724"/>
                      </a:cubicBezTo>
                      <a:cubicBezTo>
                        <a:pt x="3359" y="8420"/>
                        <a:pt x="3326" y="8088"/>
                        <a:pt x="3366" y="7723"/>
                      </a:cubicBezTo>
                      <a:cubicBezTo>
                        <a:pt x="3397" y="7363"/>
                        <a:pt x="3509" y="6989"/>
                        <a:pt x="3703" y="6610"/>
                      </a:cubicBezTo>
                      <a:cubicBezTo>
                        <a:pt x="3889" y="6231"/>
                        <a:pt x="4160" y="5852"/>
                        <a:pt x="4510" y="5487"/>
                      </a:cubicBezTo>
                      <a:cubicBezTo>
                        <a:pt x="5768" y="6694"/>
                        <a:pt x="7022" y="8018"/>
                        <a:pt x="8282" y="9388"/>
                      </a:cubicBezTo>
                      <a:cubicBezTo>
                        <a:pt x="7330" y="9893"/>
                        <a:pt x="6501" y="10164"/>
                        <a:pt x="5799" y="10193"/>
                      </a:cubicBezTo>
                      <a:moveTo>
                        <a:pt x="19678" y="8570"/>
                      </a:moveTo>
                      <a:cubicBezTo>
                        <a:pt x="18868" y="7915"/>
                        <a:pt x="18055" y="7470"/>
                        <a:pt x="17235" y="7250"/>
                      </a:cubicBezTo>
                      <a:cubicBezTo>
                        <a:pt x="16421" y="7031"/>
                        <a:pt x="15603" y="6942"/>
                        <a:pt x="14779" y="6998"/>
                      </a:cubicBezTo>
                      <a:cubicBezTo>
                        <a:pt x="13964" y="7059"/>
                        <a:pt x="13130" y="7236"/>
                        <a:pt x="12296" y="7545"/>
                      </a:cubicBezTo>
                      <a:cubicBezTo>
                        <a:pt x="11462" y="7859"/>
                        <a:pt x="10625" y="8200"/>
                        <a:pt x="9782" y="8593"/>
                      </a:cubicBezTo>
                      <a:cubicBezTo>
                        <a:pt x="8448" y="7115"/>
                        <a:pt x="7114" y="5658"/>
                        <a:pt x="5778" y="4299"/>
                      </a:cubicBezTo>
                      <a:cubicBezTo>
                        <a:pt x="6382" y="3775"/>
                        <a:pt x="6963" y="3509"/>
                        <a:pt x="7526" y="3490"/>
                      </a:cubicBezTo>
                      <a:cubicBezTo>
                        <a:pt x="8088" y="3467"/>
                        <a:pt x="8631" y="3523"/>
                        <a:pt x="9145" y="3649"/>
                      </a:cubicBezTo>
                      <a:cubicBezTo>
                        <a:pt x="9669" y="3775"/>
                        <a:pt x="10149" y="3883"/>
                        <a:pt x="10590" y="3967"/>
                      </a:cubicBezTo>
                      <a:cubicBezTo>
                        <a:pt x="11038" y="4051"/>
                        <a:pt x="11424" y="3958"/>
                        <a:pt x="11765" y="3682"/>
                      </a:cubicBezTo>
                      <a:cubicBezTo>
                        <a:pt x="12123" y="3382"/>
                        <a:pt x="12321" y="2994"/>
                        <a:pt x="12351" y="2526"/>
                      </a:cubicBezTo>
                      <a:cubicBezTo>
                        <a:pt x="12376" y="2054"/>
                        <a:pt x="12189" y="1596"/>
                        <a:pt x="11782" y="1147"/>
                      </a:cubicBezTo>
                      <a:cubicBezTo>
                        <a:pt x="11258" y="569"/>
                        <a:pt x="10630" y="216"/>
                        <a:pt x="9872" y="85"/>
                      </a:cubicBezTo>
                      <a:cubicBezTo>
                        <a:pt x="9126" y="-41"/>
                        <a:pt x="8358" y="-30"/>
                        <a:pt x="7564" y="136"/>
                      </a:cubicBezTo>
                      <a:cubicBezTo>
                        <a:pt x="6780" y="309"/>
                        <a:pt x="6032" y="595"/>
                        <a:pt x="5324" y="997"/>
                      </a:cubicBezTo>
                      <a:cubicBezTo>
                        <a:pt x="4617" y="1399"/>
                        <a:pt x="4048" y="1811"/>
                        <a:pt x="3626" y="2213"/>
                      </a:cubicBezTo>
                      <a:cubicBezTo>
                        <a:pt x="3464" y="2066"/>
                        <a:pt x="3302" y="1918"/>
                        <a:pt x="3141" y="1773"/>
                      </a:cubicBezTo>
                      <a:cubicBezTo>
                        <a:pt x="2963" y="1614"/>
                        <a:pt x="2739" y="1530"/>
                        <a:pt x="2471" y="1535"/>
                      </a:cubicBezTo>
                      <a:cubicBezTo>
                        <a:pt x="2200" y="1535"/>
                        <a:pt x="1977" y="1647"/>
                        <a:pt x="1793" y="1853"/>
                      </a:cubicBezTo>
                      <a:cubicBezTo>
                        <a:pt x="1615" y="2054"/>
                        <a:pt x="1530" y="2288"/>
                        <a:pt x="1565" y="2536"/>
                      </a:cubicBezTo>
                      <a:cubicBezTo>
                        <a:pt x="1589" y="2793"/>
                        <a:pt x="1696" y="2989"/>
                        <a:pt x="1880" y="3139"/>
                      </a:cubicBezTo>
                      <a:cubicBezTo>
                        <a:pt x="2044" y="3270"/>
                        <a:pt x="2203" y="3401"/>
                        <a:pt x="2364" y="3537"/>
                      </a:cubicBezTo>
                      <a:cubicBezTo>
                        <a:pt x="1731" y="4276"/>
                        <a:pt x="1207" y="5094"/>
                        <a:pt x="795" y="5957"/>
                      </a:cubicBezTo>
                      <a:cubicBezTo>
                        <a:pt x="378" y="6820"/>
                        <a:pt x="130" y="7676"/>
                        <a:pt x="37" y="8509"/>
                      </a:cubicBezTo>
                      <a:cubicBezTo>
                        <a:pt x="-59" y="9346"/>
                        <a:pt x="33" y="10113"/>
                        <a:pt x="298" y="10824"/>
                      </a:cubicBezTo>
                      <a:cubicBezTo>
                        <a:pt x="566" y="11540"/>
                        <a:pt x="1056" y="12148"/>
                        <a:pt x="1774" y="12723"/>
                      </a:cubicBezTo>
                      <a:cubicBezTo>
                        <a:pt x="2942" y="13658"/>
                        <a:pt x="4321" y="14056"/>
                        <a:pt x="5915" y="13967"/>
                      </a:cubicBezTo>
                      <a:cubicBezTo>
                        <a:pt x="7507" y="13874"/>
                        <a:pt x="9223" y="13415"/>
                        <a:pt x="11064" y="12461"/>
                      </a:cubicBezTo>
                      <a:cubicBezTo>
                        <a:pt x="12532" y="14093"/>
                        <a:pt x="14002" y="15716"/>
                        <a:pt x="15470" y="17223"/>
                      </a:cubicBezTo>
                      <a:cubicBezTo>
                        <a:pt x="14849" y="17728"/>
                        <a:pt x="14305" y="18018"/>
                        <a:pt x="13826" y="18111"/>
                      </a:cubicBezTo>
                      <a:cubicBezTo>
                        <a:pt x="13344" y="18210"/>
                        <a:pt x="12917" y="18200"/>
                        <a:pt x="12530" y="18088"/>
                      </a:cubicBezTo>
                      <a:cubicBezTo>
                        <a:pt x="12142" y="17971"/>
                        <a:pt x="11782" y="17803"/>
                        <a:pt x="11455" y="17587"/>
                      </a:cubicBezTo>
                      <a:cubicBezTo>
                        <a:pt x="11125" y="17368"/>
                        <a:pt x="10799" y="17181"/>
                        <a:pt x="10474" y="17026"/>
                      </a:cubicBezTo>
                      <a:cubicBezTo>
                        <a:pt x="10154" y="16872"/>
                        <a:pt x="9823" y="16788"/>
                        <a:pt x="9486" y="16783"/>
                      </a:cubicBezTo>
                      <a:cubicBezTo>
                        <a:pt x="9145" y="16778"/>
                        <a:pt x="8785" y="16937"/>
                        <a:pt x="8388" y="17265"/>
                      </a:cubicBezTo>
                      <a:cubicBezTo>
                        <a:pt x="7981" y="17606"/>
                        <a:pt x="7777" y="18004"/>
                        <a:pt x="7777" y="18453"/>
                      </a:cubicBezTo>
                      <a:cubicBezTo>
                        <a:pt x="7777" y="18897"/>
                        <a:pt x="7991" y="19351"/>
                        <a:pt x="8408" y="19809"/>
                      </a:cubicBezTo>
                      <a:cubicBezTo>
                        <a:pt x="8830" y="20268"/>
                        <a:pt x="9379" y="20651"/>
                        <a:pt x="10042" y="20955"/>
                      </a:cubicBezTo>
                      <a:cubicBezTo>
                        <a:pt x="10708" y="21259"/>
                        <a:pt x="11455" y="21451"/>
                        <a:pt x="12279" y="21502"/>
                      </a:cubicBezTo>
                      <a:cubicBezTo>
                        <a:pt x="13103" y="21559"/>
                        <a:pt x="13970" y="21437"/>
                        <a:pt x="14886" y="21109"/>
                      </a:cubicBezTo>
                      <a:cubicBezTo>
                        <a:pt x="15807" y="20787"/>
                        <a:pt x="16721" y="20202"/>
                        <a:pt x="17617" y="19332"/>
                      </a:cubicBezTo>
                      <a:cubicBezTo>
                        <a:pt x="18051" y="19739"/>
                        <a:pt x="18489" y="20127"/>
                        <a:pt x="18921" y="20501"/>
                      </a:cubicBezTo>
                      <a:cubicBezTo>
                        <a:pt x="19107" y="20656"/>
                        <a:pt x="19328" y="20731"/>
                        <a:pt x="19601" y="20712"/>
                      </a:cubicBezTo>
                      <a:cubicBezTo>
                        <a:pt x="19861" y="20703"/>
                        <a:pt x="20090" y="20586"/>
                        <a:pt x="20269" y="20375"/>
                      </a:cubicBezTo>
                      <a:cubicBezTo>
                        <a:pt x="20455" y="20160"/>
                        <a:pt x="20532" y="19921"/>
                        <a:pt x="20503" y="19674"/>
                      </a:cubicBezTo>
                      <a:cubicBezTo>
                        <a:pt x="20477" y="19421"/>
                        <a:pt x="20371" y="19229"/>
                        <a:pt x="20192" y="19089"/>
                      </a:cubicBezTo>
                      <a:cubicBezTo>
                        <a:pt x="19755" y="18752"/>
                        <a:pt x="19321" y="18397"/>
                        <a:pt x="18884" y="18022"/>
                      </a:cubicBezTo>
                      <a:cubicBezTo>
                        <a:pt x="19626" y="17143"/>
                        <a:pt x="20221" y="16217"/>
                        <a:pt x="20664" y="15300"/>
                      </a:cubicBezTo>
                      <a:cubicBezTo>
                        <a:pt x="21103" y="14379"/>
                        <a:pt x="21367" y="13490"/>
                        <a:pt x="21453" y="12667"/>
                      </a:cubicBezTo>
                      <a:cubicBezTo>
                        <a:pt x="21540" y="11839"/>
                        <a:pt x="21439" y="11091"/>
                        <a:pt x="21159" y="10412"/>
                      </a:cubicBezTo>
                      <a:cubicBezTo>
                        <a:pt x="20880" y="9725"/>
                        <a:pt x="20386" y="9135"/>
                        <a:pt x="19678" y="8570"/>
                      </a:cubicBezTo>
                    </a:path>
                  </a:pathLst>
                </a:custGeom>
                <a:grpFill/>
                <a:ln>
                  <a:noFill/>
                </a:ln>
                <a:effectLst/>
                <a:extLst>
                  <a:ext uri="{91240B29-F687-4F45-9708-019B960494DF}">
                    <a14:hiddenLine cap="flat" cmpd="sng" w="12700">
                      <a:solidFill>
                        <a:srgbClr val="000000"/>
                      </a:solidFill>
                      <a:prstDash val="solid"/>
                      <a:miter lim="0"/>
                      <a:headEnd/>
                      <a:tailEnd/>
                    </a14:hiddenLine>
                  </a:ext>
                  <a:ext uri="{AF507438-7753-43E0-B8FC-AC1667EBCBE1}">
                    <a14:hiddenEffects>
                      <a:effectLst>
                        <a:outerShdw algn="ctr" blurRad="63500" dir="2700000" dist="38099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anchor="ctr" bIns="19050" lIns="19050" rIns="19050" tIns="19050"/>
                <a:lstStyle/>
                <a:p>
                  <a:pPr algn="ctr" defTabSz="22860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500">
                    <a:solidFill>
                      <a:srgbClr val="FFFFFF"/>
                    </a:solidFill>
                    <a:effectLst>
                      <a:outerShdw algn="tl" blurRad="38100" dir="2700000" dist="38100">
                        <a:srgbClr val="000000"/>
                      </a:outerShdw>
                    </a:effectLst>
                    <a:latin charset="0" typeface="Gill Sans"/>
                    <a:sym charset="0" typeface="Gill Sans"/>
                  </a:endParaRPr>
                </a:p>
              </p:txBody>
            </p:sp>
            <p:sp>
              <p:nvSpPr>
                <p:cNvPr id="93" name="AutoShape 54"/>
                <p:cNvSpPr/>
                <p:nvPr/>
              </p:nvSpPr>
              <p:spPr bwMode="auto">
                <a:xfrm>
                  <a:off x="8375650" y="2896394"/>
                  <a:ext cx="70644" cy="73819"/>
                </a:xfrm>
                <a:custGeom>
                  <a:gdLst>
                    <a:gd fmla="+- 0 10791 197" name="T0"/>
                    <a:gd fmla="*/ T0 w 21188" name="T1"/>
                    <a:gd fmla="+- 0 10794 193" name="T2"/>
                    <a:gd fmla="*/ 10794 h 21203" name="T3"/>
                    <a:gd fmla="+- 0 10791 197" name="T4"/>
                    <a:gd fmla="*/ T4 w 21188" name="T5"/>
                    <a:gd fmla="+- 0 10794 193" name="T6"/>
                    <a:gd fmla="*/ 10794 h 21203" name="T7"/>
                    <a:gd fmla="+- 0 10791 197" name="T8"/>
                    <a:gd fmla="*/ T8 w 21188" name="T9"/>
                    <a:gd fmla="+- 0 10794 193" name="T10"/>
                    <a:gd fmla="*/ 10794 h 21203" name="T11"/>
                    <a:gd fmla="+- 0 10791 197" name="T12"/>
                    <a:gd fmla="*/ T12 w 21188" name="T13"/>
                    <a:gd fmla="+- 0 10794 193" name="T14"/>
                    <a:gd fmla="*/ 10794 h 21203" name="T15"/>
                  </a:gdLst>
                  <a:cxnLst>
                    <a:cxn ang="0">
                      <a:pos x="T1" y="T3"/>
                    </a:cxn>
                    <a:cxn ang="0">
                      <a:pos x="T5" y="T7"/>
                    </a:cxn>
                    <a:cxn ang="0">
                      <a:pos x="T9" y="T11"/>
                    </a:cxn>
                    <a:cxn ang="0">
                      <a:pos x="T13" y="T15"/>
                    </a:cxn>
                  </a:cxnLst>
                  <a:rect b="b" l="0" r="r" t="0"/>
                  <a:pathLst>
                    <a:path h="21203" w="21188">
                      <a:moveTo>
                        <a:pt x="17615" y="468"/>
                      </a:moveTo>
                      <a:lnTo>
                        <a:pt x="17606" y="468"/>
                      </a:lnTo>
                      <a:cubicBezTo>
                        <a:pt x="14870" y="2476"/>
                        <a:pt x="12200" y="4590"/>
                        <a:pt x="9727" y="6958"/>
                      </a:cubicBezTo>
                      <a:cubicBezTo>
                        <a:pt x="7348" y="9227"/>
                        <a:pt x="5200" y="11619"/>
                        <a:pt x="3329" y="14060"/>
                      </a:cubicBezTo>
                      <a:lnTo>
                        <a:pt x="341" y="17962"/>
                      </a:lnTo>
                      <a:lnTo>
                        <a:pt x="350" y="17970"/>
                      </a:lnTo>
                      <a:cubicBezTo>
                        <a:pt x="-197" y="18786"/>
                        <a:pt x="-106" y="19880"/>
                        <a:pt x="638" y="20590"/>
                      </a:cubicBezTo>
                      <a:cubicBezTo>
                        <a:pt x="1491" y="21407"/>
                        <a:pt x="2889" y="21407"/>
                        <a:pt x="3746" y="20590"/>
                      </a:cubicBezTo>
                      <a:cubicBezTo>
                        <a:pt x="3877" y="20460"/>
                        <a:pt x="3984" y="20321"/>
                        <a:pt x="4069" y="20174"/>
                      </a:cubicBezTo>
                      <a:lnTo>
                        <a:pt x="6867" y="16517"/>
                      </a:lnTo>
                      <a:cubicBezTo>
                        <a:pt x="8601" y="14255"/>
                        <a:pt x="10606" y="12027"/>
                        <a:pt x="12824" y="9913"/>
                      </a:cubicBezTo>
                      <a:cubicBezTo>
                        <a:pt x="15281" y="7570"/>
                        <a:pt x="17557" y="5758"/>
                        <a:pt x="20329" y="3749"/>
                      </a:cubicBezTo>
                      <a:lnTo>
                        <a:pt x="20321" y="3741"/>
                      </a:lnTo>
                      <a:cubicBezTo>
                        <a:pt x="20400" y="3684"/>
                        <a:pt x="20473" y="3635"/>
                        <a:pt x="20543" y="3570"/>
                      </a:cubicBezTo>
                      <a:cubicBezTo>
                        <a:pt x="21402" y="2753"/>
                        <a:pt x="21402" y="1427"/>
                        <a:pt x="20543" y="606"/>
                      </a:cubicBezTo>
                      <a:cubicBezTo>
                        <a:pt x="19742" y="-161"/>
                        <a:pt x="18472" y="-193"/>
                        <a:pt x="17615" y="468"/>
                      </a:cubicBezTo>
                    </a:path>
                  </a:pathLst>
                </a:custGeom>
                <a:grpFill/>
                <a:ln>
                  <a:noFill/>
                </a:ln>
                <a:effectLst/>
                <a:extLst>
                  <a:ext uri="{91240B29-F687-4F45-9708-019B960494DF}">
                    <a14:hiddenLine cap="flat" cmpd="sng" w="12700">
                      <a:solidFill>
                        <a:srgbClr val="000000"/>
                      </a:solidFill>
                      <a:prstDash val="solid"/>
                      <a:miter lim="0"/>
                      <a:headEnd/>
                      <a:tailEnd/>
                    </a14:hiddenLine>
                  </a:ext>
                  <a:ext uri="{AF507438-7753-43E0-B8FC-AC1667EBCBE1}">
                    <a14:hiddenEffects>
                      <a:effectLst>
                        <a:outerShdw algn="ctr" blurRad="63500" dir="2700000" dist="38099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anchor="ctr" bIns="19050" lIns="19050" rIns="19050" tIns="19050"/>
                <a:lstStyle/>
                <a:p>
                  <a:pPr algn="ctr" defTabSz="22860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500">
                    <a:solidFill>
                      <a:srgbClr val="FFFFFF"/>
                    </a:solidFill>
                    <a:effectLst>
                      <a:outerShdw algn="tl" blurRad="38100" dir="2700000" dist="38100">
                        <a:srgbClr val="000000"/>
                      </a:outerShdw>
                    </a:effectLst>
                    <a:latin charset="0" typeface="Gill Sans"/>
                    <a:sym charset="0" typeface="Gill Sans"/>
                  </a:endParaRPr>
                </a:p>
              </p:txBody>
            </p:sp>
            <p:sp>
              <p:nvSpPr>
                <p:cNvPr id="94" name="AutoShape 55"/>
                <p:cNvSpPr/>
                <p:nvPr/>
              </p:nvSpPr>
              <p:spPr bwMode="auto">
                <a:xfrm>
                  <a:off x="8448675" y="2649538"/>
                  <a:ext cx="71438" cy="74613"/>
                </a:xfrm>
                <a:custGeom>
                  <a:gdLst>
                    <a:gd fmla="+- 0 10803 213" name="T0"/>
                    <a:gd fmla="*/ T0 w 21180" name="T1"/>
                    <a:gd fmla="+- 0 10801 203" name="T2"/>
                    <a:gd fmla="*/ 10801 h 21196" name="T3"/>
                    <a:gd fmla="+- 0 10803 213" name="T4"/>
                    <a:gd fmla="*/ T4 w 21180" name="T5"/>
                    <a:gd fmla="+- 0 10801 203" name="T6"/>
                    <a:gd fmla="*/ 10801 h 21196" name="T7"/>
                    <a:gd fmla="+- 0 10803 213" name="T8"/>
                    <a:gd fmla="*/ T8 w 21180" name="T9"/>
                    <a:gd fmla="+- 0 10801 203" name="T10"/>
                    <a:gd fmla="*/ 10801 h 21196" name="T11"/>
                    <a:gd fmla="+- 0 10803 213" name="T12"/>
                    <a:gd fmla="*/ T12 w 21180" name="T13"/>
                    <a:gd fmla="+- 0 10801 203" name="T14"/>
                    <a:gd fmla="*/ 10801 h 21196" name="T15"/>
                  </a:gdLst>
                  <a:cxnLst>
                    <a:cxn ang="0">
                      <a:pos x="T1" y="T3"/>
                    </a:cxn>
                    <a:cxn ang="0">
                      <a:pos x="T5" y="T7"/>
                    </a:cxn>
                    <a:cxn ang="0">
                      <a:pos x="T9" y="T11"/>
                    </a:cxn>
                    <a:cxn ang="0">
                      <a:pos x="T13" y="T15"/>
                    </a:cxn>
                  </a:cxnLst>
                  <a:rect b="b" l="0" r="r" t="0"/>
                  <a:pathLst>
                    <a:path h="21196" w="21180">
                      <a:moveTo>
                        <a:pt x="8372" y="11356"/>
                      </a:moveTo>
                      <a:cubicBezTo>
                        <a:pt x="6122" y="13508"/>
                        <a:pt x="3675" y="15444"/>
                        <a:pt x="1144" y="17292"/>
                      </a:cubicBezTo>
                      <a:cubicBezTo>
                        <a:pt x="963" y="17388"/>
                        <a:pt x="786" y="17493"/>
                        <a:pt x="637" y="17645"/>
                      </a:cubicBezTo>
                      <a:cubicBezTo>
                        <a:pt x="-213" y="18457"/>
                        <a:pt x="-213" y="19774"/>
                        <a:pt x="637" y="20585"/>
                      </a:cubicBezTo>
                      <a:cubicBezTo>
                        <a:pt x="1464" y="21380"/>
                        <a:pt x="2796" y="21397"/>
                        <a:pt x="3652" y="20641"/>
                      </a:cubicBezTo>
                      <a:lnTo>
                        <a:pt x="3665" y="20649"/>
                      </a:lnTo>
                      <a:cubicBezTo>
                        <a:pt x="6364" y="18673"/>
                        <a:pt x="8988" y="16581"/>
                        <a:pt x="11419" y="14263"/>
                      </a:cubicBezTo>
                      <a:cubicBezTo>
                        <a:pt x="13759" y="12030"/>
                        <a:pt x="15873" y="9685"/>
                        <a:pt x="17715" y="7283"/>
                      </a:cubicBezTo>
                      <a:lnTo>
                        <a:pt x="20663" y="3427"/>
                      </a:lnTo>
                      <a:lnTo>
                        <a:pt x="20654" y="3419"/>
                      </a:lnTo>
                      <a:cubicBezTo>
                        <a:pt x="21386" y="2600"/>
                        <a:pt x="21357" y="1379"/>
                        <a:pt x="20541" y="608"/>
                      </a:cubicBezTo>
                      <a:cubicBezTo>
                        <a:pt x="19697" y="-203"/>
                        <a:pt x="18323" y="-203"/>
                        <a:pt x="17468" y="608"/>
                      </a:cubicBezTo>
                      <a:cubicBezTo>
                        <a:pt x="17313" y="760"/>
                        <a:pt x="17197" y="937"/>
                        <a:pt x="17094" y="1114"/>
                      </a:cubicBezTo>
                      <a:lnTo>
                        <a:pt x="14228" y="4857"/>
                      </a:lnTo>
                      <a:cubicBezTo>
                        <a:pt x="12526" y="7090"/>
                        <a:pt x="10552" y="9275"/>
                        <a:pt x="8372" y="11356"/>
                      </a:cubicBezTo>
                    </a:path>
                  </a:pathLst>
                </a:custGeom>
                <a:grpFill/>
                <a:ln>
                  <a:noFill/>
                </a:ln>
                <a:effectLst/>
                <a:extLst>
                  <a:ext uri="{91240B29-F687-4F45-9708-019B960494DF}">
                    <a14:hiddenLine cap="flat" cmpd="sng" w="12700">
                      <a:solidFill>
                        <a:srgbClr val="000000"/>
                      </a:solidFill>
                      <a:prstDash val="solid"/>
                      <a:miter lim="0"/>
                      <a:headEnd/>
                      <a:tailEnd/>
                    </a14:hiddenLine>
                  </a:ext>
                  <a:ext uri="{AF507438-7753-43E0-B8FC-AC1667EBCBE1}">
                    <a14:hiddenEffects>
                      <a:effectLst>
                        <a:outerShdw algn="ctr" blurRad="63500" dir="2700000" dist="38099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anchor="ctr" bIns="19050" lIns="19050" rIns="19050" tIns="19050"/>
                <a:lstStyle/>
                <a:p>
                  <a:pPr algn="ctr" defTabSz="22860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500">
                    <a:solidFill>
                      <a:srgbClr val="FFFFFF"/>
                    </a:solidFill>
                    <a:effectLst>
                      <a:outerShdw algn="tl" blurRad="38100" dir="2700000" dist="38100">
                        <a:srgbClr val="000000"/>
                      </a:outerShdw>
                    </a:effectLst>
                    <a:latin charset="0" typeface="Gill Sans"/>
                    <a:sym charset="0" typeface="Gill Sans"/>
                  </a:endParaRPr>
                </a:p>
              </p:txBody>
            </p:sp>
          </p:grpSp>
        </p:grpSp>
        <p:grpSp>
          <p:nvGrpSpPr>
            <p:cNvPr id="126" name="组合 125"/>
            <p:cNvGrpSpPr/>
            <p:nvPr/>
          </p:nvGrpSpPr>
          <p:grpSpPr>
            <a:xfrm>
              <a:off x="7821044" y="3433682"/>
              <a:ext cx="701040" cy="509548"/>
              <a:chOff x="5871081" y="2190265"/>
              <a:chExt cx="572068" cy="415805"/>
            </a:xfrm>
          </p:grpSpPr>
          <p:grpSp>
            <p:nvGrpSpPr>
              <p:cNvPr id="127" name="组合 126"/>
              <p:cNvGrpSpPr/>
              <p:nvPr/>
            </p:nvGrpSpPr>
            <p:grpSpPr>
              <a:xfrm rot="10800000">
                <a:off x="5871081" y="2190265"/>
                <a:ext cx="572068" cy="415805"/>
                <a:chOff x="2812960" y="874737"/>
                <a:chExt cx="572068" cy="415805"/>
              </a:xfrm>
            </p:grpSpPr>
            <p:sp>
              <p:nvSpPr>
                <p:cNvPr id="135" name="Pentagon 9"/>
                <p:cNvSpPr/>
                <p:nvPr/>
              </p:nvSpPr>
              <p:spPr>
                <a:xfrm flipH="1">
                  <a:off x="2812960" y="874737"/>
                  <a:ext cx="572068" cy="415805"/>
                </a:xfrm>
                <a:prstGeom prst="homePlate">
                  <a:avLst>
                    <a:gd fmla="val 23830" name="adj"/>
                  </a:avLst>
                </a:prstGeom>
                <a:gradFill flip="none" rotWithShape="1">
                  <a:gsLst>
                    <a:gs pos="100000">
                      <a:srgbClr val="FCFCFC"/>
                    </a:gs>
                    <a:gs pos="0">
                      <a:srgbClr val="CCCCCC"/>
                    </a:gs>
                  </a:gsLst>
                  <a:lin ang="7200000" scaled="0"/>
                </a:gradFill>
                <a:ln w="12700">
                  <a:gradFill>
                    <a:gsLst>
                      <a:gs pos="89000">
                        <a:schemeClr val="bg1">
                          <a:lumMod val="85000"/>
                        </a:schemeClr>
                      </a:gs>
                      <a:gs pos="0">
                        <a:schemeClr val="bg1"/>
                      </a:gs>
                    </a:gsLst>
                    <a:lin ang="7200000" scaled="0"/>
                  </a:gradFill>
                </a:ln>
                <a:effectLst>
                  <a:outerShdw algn="tr" blurRad="254000" dir="8160000" dist="127000" rotWithShape="0">
                    <a:prstClr val="black">
                      <a:alpha val="34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lang="en-GB">
                    <a:solidFill>
                      <a:prstClr val="white"/>
                    </a:solidFill>
                    <a:latin typeface="微软雅黑"/>
                  </a:endParaRPr>
                </a:p>
              </p:txBody>
            </p:sp>
            <p:sp>
              <p:nvSpPr>
                <p:cNvPr id="136" name="Pentagon 9"/>
                <p:cNvSpPr/>
                <p:nvPr/>
              </p:nvSpPr>
              <p:spPr>
                <a:xfrm flipH="1">
                  <a:off x="2860590" y="909356"/>
                  <a:ext cx="476808" cy="346566"/>
                </a:xfrm>
                <a:prstGeom prst="homePlate">
                  <a:avLst>
                    <a:gd fmla="val 23830" name="adj"/>
                  </a:avLst>
                </a:prstGeom>
                <a:solidFill>
                  <a:srgbClr val="0297F0"/>
                </a:solidFill>
                <a:ln>
                  <a:noFill/>
                </a:ln>
                <a:effectLst>
                  <a:innerShdw blurRad="63500" dir="2400000" dist="50800">
                    <a:prstClr val="black">
                      <a:alpha val="50000"/>
                    </a:prstClr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 defTabSz="914400"/>
                  <a:endParaRPr lang="en-GB" sz="1800">
                    <a:solidFill>
                      <a:srgbClr val="7F7F7F"/>
                    </a:solidFill>
                  </a:endParaRPr>
                </a:p>
              </p:txBody>
            </p:sp>
          </p:grpSp>
          <p:grpSp>
            <p:nvGrpSpPr>
              <p:cNvPr id="128" name="Group 22"/>
              <p:cNvGrpSpPr/>
              <p:nvPr/>
            </p:nvGrpSpPr>
            <p:grpSpPr>
              <a:xfrm>
                <a:off x="5997568" y="2282755"/>
                <a:ext cx="264199" cy="264651"/>
                <a:chOff x="7287419" y="3505994"/>
                <a:chExt cx="464344" cy="465138"/>
              </a:xfrm>
              <a:solidFill>
                <a:schemeClr val="bg1"/>
              </a:solidFill>
            </p:grpSpPr>
            <p:sp>
              <p:nvSpPr>
                <p:cNvPr id="129" name="AutoShape 37"/>
                <p:cNvSpPr/>
                <p:nvPr/>
              </p:nvSpPr>
              <p:spPr bwMode="auto">
                <a:xfrm>
                  <a:off x="7287419" y="3549650"/>
                  <a:ext cx="423069" cy="421482"/>
                </a:xfrm>
                <a:custGeom>
                  <a:gdLst>
                    <a:gd fmla="+- 0 10849 98" name="T0"/>
                    <a:gd fmla="*/ T0 w 21502" name="T1"/>
                    <a:gd fmla="*/ 10800 h 21600" name="T2"/>
                    <a:gd fmla="+- 0 10849 98" name="T3"/>
                    <a:gd fmla="*/ T3 w 21502" name="T4"/>
                    <a:gd fmla="*/ 10800 h 21600" name="T5"/>
                    <a:gd fmla="+- 0 10849 98" name="T6"/>
                    <a:gd fmla="*/ T6 w 21502" name="T7"/>
                    <a:gd fmla="*/ 10800 h 21600" name="T8"/>
                    <a:gd fmla="+- 0 10849 98" name="T9"/>
                    <a:gd fmla="*/ T9 w 21502" name="T10"/>
                    <a:gd fmla="*/ 10800 h 21600" name="T11"/>
                  </a:gdLst>
                  <a:cxnLst>
                    <a:cxn ang="0">
                      <a:pos x="T1" y="T2"/>
                    </a:cxn>
                    <a:cxn ang="0">
                      <a:pos x="T4" y="T5"/>
                    </a:cxn>
                    <a:cxn ang="0">
                      <a:pos x="T7" y="T8"/>
                    </a:cxn>
                    <a:cxn ang="0">
                      <a:pos x="T10" y="T11"/>
                    </a:cxn>
                  </a:cxnLst>
                  <a:rect b="b" l="0" r="r" t="0"/>
                  <a:pathLst>
                    <a:path h="21600" w="21502">
                      <a:moveTo>
                        <a:pt x="19917" y="7880"/>
                      </a:moveTo>
                      <a:lnTo>
                        <a:pt x="18875" y="8932"/>
                      </a:lnTo>
                      <a:cubicBezTo>
                        <a:pt x="18730" y="9079"/>
                        <a:pt x="18497" y="9079"/>
                        <a:pt x="18353" y="8932"/>
                      </a:cubicBezTo>
                      <a:lnTo>
                        <a:pt x="17048" y="7617"/>
                      </a:lnTo>
                      <a:lnTo>
                        <a:pt x="15991" y="10290"/>
                      </a:lnTo>
                      <a:lnTo>
                        <a:pt x="16080" y="10064"/>
                      </a:lnTo>
                      <a:cubicBezTo>
                        <a:pt x="13859" y="7826"/>
                        <a:pt x="11601" y="7544"/>
                        <a:pt x="9565" y="7291"/>
                      </a:cubicBezTo>
                      <a:cubicBezTo>
                        <a:pt x="8910" y="7210"/>
                        <a:pt x="8276" y="7126"/>
                        <a:pt x="7652" y="6990"/>
                      </a:cubicBezTo>
                      <a:lnTo>
                        <a:pt x="13918" y="4456"/>
                      </a:lnTo>
                      <a:lnTo>
                        <a:pt x="12652" y="3179"/>
                      </a:lnTo>
                      <a:cubicBezTo>
                        <a:pt x="12508" y="3033"/>
                        <a:pt x="12508" y="2798"/>
                        <a:pt x="12652" y="2652"/>
                      </a:cubicBezTo>
                      <a:lnTo>
                        <a:pt x="13695" y="1598"/>
                      </a:lnTo>
                      <a:cubicBezTo>
                        <a:pt x="13840" y="1453"/>
                        <a:pt x="14073" y="1453"/>
                        <a:pt x="14217" y="1598"/>
                      </a:cubicBezTo>
                      <a:lnTo>
                        <a:pt x="19917" y="7353"/>
                      </a:lnTo>
                      <a:cubicBezTo>
                        <a:pt x="20062" y="7499"/>
                        <a:pt x="20062" y="7734"/>
                        <a:pt x="19917" y="7880"/>
                      </a:cubicBezTo>
                      <a:moveTo>
                        <a:pt x="12292" y="19639"/>
                      </a:moveTo>
                      <a:cubicBezTo>
                        <a:pt x="12200" y="19872"/>
                        <a:pt x="11999" y="20044"/>
                        <a:pt x="11756" y="20095"/>
                      </a:cubicBezTo>
                      <a:cubicBezTo>
                        <a:pt x="11700" y="20106"/>
                        <a:pt x="11643" y="20111"/>
                        <a:pt x="11587" y="20110"/>
                      </a:cubicBezTo>
                      <a:cubicBezTo>
                        <a:pt x="11400" y="20105"/>
                        <a:pt x="11219" y="20030"/>
                        <a:pt x="11084" y="19892"/>
                      </a:cubicBezTo>
                      <a:lnTo>
                        <a:pt x="1692" y="10517"/>
                      </a:lnTo>
                      <a:cubicBezTo>
                        <a:pt x="1519" y="10343"/>
                        <a:pt x="1443" y="10094"/>
                        <a:pt x="1488" y="9852"/>
                      </a:cubicBezTo>
                      <a:cubicBezTo>
                        <a:pt x="1533" y="9610"/>
                        <a:pt x="1695" y="9407"/>
                        <a:pt x="1917" y="9308"/>
                      </a:cubicBezTo>
                      <a:lnTo>
                        <a:pt x="6505" y="7453"/>
                      </a:lnTo>
                      <a:cubicBezTo>
                        <a:pt x="9597" y="8490"/>
                        <a:pt x="12689" y="7491"/>
                        <a:pt x="15781" y="10821"/>
                      </a:cubicBezTo>
                      <a:cubicBezTo>
                        <a:pt x="15781" y="10821"/>
                        <a:pt x="12292" y="19639"/>
                        <a:pt x="12292" y="19639"/>
                      </a:cubicBezTo>
                      <a:close/>
                      <a:moveTo>
                        <a:pt x="15260" y="545"/>
                      </a:moveTo>
                      <a:cubicBezTo>
                        <a:pt x="14912" y="193"/>
                        <a:pt x="14449" y="0"/>
                        <a:pt x="13956" y="0"/>
                      </a:cubicBezTo>
                      <a:cubicBezTo>
                        <a:pt x="13463" y="0"/>
                        <a:pt x="13000" y="193"/>
                        <a:pt x="12651" y="546"/>
                      </a:cubicBezTo>
                      <a:lnTo>
                        <a:pt x="11610" y="1598"/>
                      </a:lnTo>
                      <a:cubicBezTo>
                        <a:pt x="11261" y="1949"/>
                        <a:pt x="11068" y="2417"/>
                        <a:pt x="11068" y="2915"/>
                      </a:cubicBezTo>
                      <a:cubicBezTo>
                        <a:pt x="11068" y="3265"/>
                        <a:pt x="11164" y="3601"/>
                        <a:pt x="11342" y="3893"/>
                      </a:cubicBezTo>
                      <a:lnTo>
                        <a:pt x="1324" y="7944"/>
                      </a:lnTo>
                      <a:cubicBezTo>
                        <a:pt x="654" y="8241"/>
                        <a:pt x="173" y="8851"/>
                        <a:pt x="38" y="9575"/>
                      </a:cubicBezTo>
                      <a:cubicBezTo>
                        <a:pt x="-98" y="10302"/>
                        <a:pt x="130" y="11048"/>
                        <a:pt x="654" y="11576"/>
                      </a:cubicBezTo>
                      <a:lnTo>
                        <a:pt x="10041" y="20946"/>
                      </a:lnTo>
                      <a:cubicBezTo>
                        <a:pt x="10445" y="21354"/>
                        <a:pt x="10982" y="21586"/>
                        <a:pt x="11549" y="21599"/>
                      </a:cubicBezTo>
                      <a:cubicBezTo>
                        <a:pt x="11562" y="21599"/>
                        <a:pt x="11593" y="21599"/>
                        <a:pt x="11605" y="21599"/>
                      </a:cubicBezTo>
                      <a:cubicBezTo>
                        <a:pt x="11754" y="21599"/>
                        <a:pt x="11906" y="21584"/>
                        <a:pt x="12056" y="21553"/>
                      </a:cubicBezTo>
                      <a:cubicBezTo>
                        <a:pt x="12789" y="21399"/>
                        <a:pt x="13390" y="20888"/>
                        <a:pt x="13662" y="20191"/>
                      </a:cubicBezTo>
                      <a:lnTo>
                        <a:pt x="17604" y="10229"/>
                      </a:lnTo>
                      <a:cubicBezTo>
                        <a:pt x="17902" y="10426"/>
                        <a:pt x="18250" y="10532"/>
                        <a:pt x="18613" y="10532"/>
                      </a:cubicBezTo>
                      <a:cubicBezTo>
                        <a:pt x="19107" y="10532"/>
                        <a:pt x="19570" y="10338"/>
                        <a:pt x="19918" y="9986"/>
                      </a:cubicBezTo>
                      <a:lnTo>
                        <a:pt x="20957" y="8937"/>
                      </a:lnTo>
                      <a:cubicBezTo>
                        <a:pt x="21308" y="8585"/>
                        <a:pt x="21502" y="8116"/>
                        <a:pt x="21502" y="7617"/>
                      </a:cubicBezTo>
                      <a:cubicBezTo>
                        <a:pt x="21502" y="7117"/>
                        <a:pt x="21308" y="6648"/>
                        <a:pt x="20961" y="6300"/>
                      </a:cubicBezTo>
                      <a:cubicBezTo>
                        <a:pt x="20961" y="6300"/>
                        <a:pt x="15260" y="545"/>
                        <a:pt x="15260" y="54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ffectLst/>
                <a:extLst>
                  <a:ext uri="{91240B29-F687-4F45-9708-019B960494DF}">
                    <a14:hiddenLine cap="flat" cmpd="sng" w="12700">
                      <a:solidFill>
                        <a:srgbClr val="000000"/>
                      </a:solidFill>
                      <a:prstDash val="solid"/>
                      <a:miter lim="0"/>
                      <a:headEnd/>
                      <a:tailEnd/>
                    </a14:hiddenLine>
                  </a:ext>
                  <a:ext uri="{AF507438-7753-43E0-B8FC-AC1667EBCBE1}">
                    <a14:hiddenEffects>
                      <a:effectLst>
                        <a:outerShdw algn="ctr" blurRad="63500" dir="2700000" dist="38099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anchor="ctr" bIns="19050" lIns="19050" rIns="19050" tIns="19050"/>
                <a:lstStyle/>
                <a:p>
                  <a:pPr algn="ctr" defTabSz="22860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7F7F7F"/>
                    </a:solidFill>
                    <a:sym charset="0" typeface="Gill Sans"/>
                  </a:endParaRPr>
                </a:p>
              </p:txBody>
            </p:sp>
            <p:sp>
              <p:nvSpPr>
                <p:cNvPr id="130" name="AutoShape 38"/>
                <p:cNvSpPr/>
                <p:nvPr/>
              </p:nvSpPr>
              <p:spPr bwMode="auto">
                <a:xfrm>
                  <a:off x="7490619" y="3738563"/>
                  <a:ext cx="72231" cy="73025"/>
                </a:xfrm>
                <a:custGeom>
                  <a:gdLst>
                    <a:gd fmla="*/ 10800 w 21600" name="T0"/>
                    <a:gd fmla="*/ 10800 h 21600" name="T1"/>
                    <a:gd fmla="*/ 10800 w 21600" name="T2"/>
                    <a:gd fmla="*/ 10800 h 21600" name="T3"/>
                    <a:gd fmla="*/ 10800 w 21600" name="T4"/>
                    <a:gd fmla="*/ 10800 h 21600" name="T5"/>
                    <a:gd fmla="*/ 10800 w 21600" name="T6"/>
                    <a:gd fmla="*/ 10800 h 21600" name="T7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b="b" l="0" r="r" t="0"/>
                  <a:pathLst>
                    <a:path h="21600" w="21600">
                      <a:moveTo>
                        <a:pt x="10800" y="4320"/>
                      </a:moveTo>
                      <a:cubicBezTo>
                        <a:pt x="14381" y="4320"/>
                        <a:pt x="17279" y="7222"/>
                        <a:pt x="17279" y="10800"/>
                      </a:cubicBezTo>
                      <a:cubicBezTo>
                        <a:pt x="17279" y="14377"/>
                        <a:pt x="14381" y="17279"/>
                        <a:pt x="10800" y="17279"/>
                      </a:cubicBezTo>
                      <a:cubicBezTo>
                        <a:pt x="7218" y="17279"/>
                        <a:pt x="4319" y="14377"/>
                        <a:pt x="4319" y="10800"/>
                      </a:cubicBezTo>
                      <a:cubicBezTo>
                        <a:pt x="4319" y="7222"/>
                        <a:pt x="7218" y="4320"/>
                        <a:pt x="10800" y="4320"/>
                      </a:cubicBezTo>
                      <a:moveTo>
                        <a:pt x="10800" y="21599"/>
                      </a:moveTo>
                      <a:cubicBezTo>
                        <a:pt x="16752" y="21599"/>
                        <a:pt x="21600" y="16756"/>
                        <a:pt x="21600" y="10800"/>
                      </a:cubicBezTo>
                      <a:cubicBezTo>
                        <a:pt x="21600" y="4843"/>
                        <a:pt x="16752" y="0"/>
                        <a:pt x="10800" y="0"/>
                      </a:cubicBezTo>
                      <a:cubicBezTo>
                        <a:pt x="4847" y="0"/>
                        <a:pt x="0" y="4843"/>
                        <a:pt x="0" y="10800"/>
                      </a:cubicBezTo>
                      <a:cubicBezTo>
                        <a:pt x="0" y="16756"/>
                        <a:pt x="4847" y="21599"/>
                        <a:pt x="10800" y="21599"/>
                      </a:cubicBezTo>
                    </a:path>
                  </a:pathLst>
                </a:custGeom>
                <a:grpFill/>
                <a:ln>
                  <a:noFill/>
                </a:ln>
                <a:effectLst/>
                <a:extLst>
                  <a:ext uri="{91240B29-F687-4F45-9708-019B960494DF}">
                    <a14:hiddenLine cap="flat" cmpd="sng" w="12700">
                      <a:solidFill>
                        <a:srgbClr val="000000"/>
                      </a:solidFill>
                      <a:prstDash val="solid"/>
                      <a:miter lim="0"/>
                      <a:headEnd/>
                      <a:tailEnd/>
                    </a14:hiddenLine>
                  </a:ext>
                  <a:ext uri="{AF507438-7753-43E0-B8FC-AC1667EBCBE1}">
                    <a14:hiddenEffects>
                      <a:effectLst>
                        <a:outerShdw algn="ctr" blurRad="63500" dir="2700000" dist="38099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anchor="ctr" bIns="19050" lIns="19050" rIns="19050" tIns="19050"/>
                <a:lstStyle/>
                <a:p>
                  <a:pPr algn="ctr" defTabSz="22860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7F7F7F"/>
                    </a:solidFill>
                    <a:sym charset="0" typeface="Gill Sans"/>
                  </a:endParaRPr>
                </a:p>
              </p:txBody>
            </p:sp>
            <p:sp>
              <p:nvSpPr>
                <p:cNvPr id="131" name="AutoShape 39"/>
                <p:cNvSpPr/>
                <p:nvPr/>
              </p:nvSpPr>
              <p:spPr bwMode="auto">
                <a:xfrm>
                  <a:off x="7679532" y="3505994"/>
                  <a:ext cx="72231" cy="73025"/>
                </a:xfrm>
                <a:custGeom>
                  <a:gdLst>
                    <a:gd fmla="*/ 10800 w 21600" name="T0"/>
                    <a:gd fmla="*/ 10800 h 21600" name="T1"/>
                    <a:gd fmla="*/ 10800 w 21600" name="T2"/>
                    <a:gd fmla="*/ 10800 h 21600" name="T3"/>
                    <a:gd fmla="*/ 10800 w 21600" name="T4"/>
                    <a:gd fmla="*/ 10800 h 21600" name="T5"/>
                    <a:gd fmla="*/ 10800 w 21600" name="T6"/>
                    <a:gd fmla="*/ 10800 h 21600" name="T7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b="b" l="0" r="r" t="0"/>
                  <a:pathLst>
                    <a:path h="21600" w="21600">
                      <a:moveTo>
                        <a:pt x="10800" y="17279"/>
                      </a:moveTo>
                      <a:cubicBezTo>
                        <a:pt x="7218" y="17279"/>
                        <a:pt x="4320" y="14377"/>
                        <a:pt x="4320" y="10800"/>
                      </a:cubicBezTo>
                      <a:cubicBezTo>
                        <a:pt x="4320" y="7222"/>
                        <a:pt x="7218" y="4320"/>
                        <a:pt x="10800" y="4320"/>
                      </a:cubicBezTo>
                      <a:cubicBezTo>
                        <a:pt x="14381" y="4320"/>
                        <a:pt x="17280" y="7222"/>
                        <a:pt x="17280" y="10800"/>
                      </a:cubicBezTo>
                      <a:cubicBezTo>
                        <a:pt x="17280" y="14377"/>
                        <a:pt x="14381" y="17279"/>
                        <a:pt x="10800" y="17279"/>
                      </a:cubicBezTo>
                      <a:moveTo>
                        <a:pt x="10800" y="0"/>
                      </a:moveTo>
                      <a:cubicBezTo>
                        <a:pt x="4847" y="0"/>
                        <a:pt x="0" y="4843"/>
                        <a:pt x="0" y="10800"/>
                      </a:cubicBezTo>
                      <a:cubicBezTo>
                        <a:pt x="0" y="16756"/>
                        <a:pt x="4847" y="21599"/>
                        <a:pt x="10800" y="21599"/>
                      </a:cubicBezTo>
                      <a:cubicBezTo>
                        <a:pt x="16752" y="21599"/>
                        <a:pt x="21600" y="16756"/>
                        <a:pt x="21600" y="10800"/>
                      </a:cubicBezTo>
                      <a:cubicBezTo>
                        <a:pt x="21600" y="4843"/>
                        <a:pt x="16752" y="0"/>
                        <a:pt x="10800" y="0"/>
                      </a:cubicBezTo>
                    </a:path>
                  </a:pathLst>
                </a:custGeom>
                <a:grpFill/>
                <a:ln>
                  <a:noFill/>
                </a:ln>
                <a:effectLst/>
                <a:extLst>
                  <a:ext uri="{91240B29-F687-4F45-9708-019B960494DF}">
                    <a14:hiddenLine cap="flat" cmpd="sng" w="12700">
                      <a:solidFill>
                        <a:srgbClr val="000000"/>
                      </a:solidFill>
                      <a:prstDash val="solid"/>
                      <a:miter lim="0"/>
                      <a:headEnd/>
                      <a:tailEnd/>
                    </a14:hiddenLine>
                  </a:ext>
                  <a:ext uri="{AF507438-7753-43E0-B8FC-AC1667EBCBE1}">
                    <a14:hiddenEffects>
                      <a:effectLst>
                        <a:outerShdw algn="ctr" blurRad="63500" dir="2700000" dist="38099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anchor="ctr" bIns="19050" lIns="19050" rIns="19050" tIns="19050"/>
                <a:lstStyle/>
                <a:p>
                  <a:pPr algn="ctr" defTabSz="22860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7F7F7F"/>
                    </a:solidFill>
                    <a:sym charset="0" typeface="Gill Sans"/>
                  </a:endParaRPr>
                </a:p>
              </p:txBody>
            </p:sp>
            <p:sp>
              <p:nvSpPr>
                <p:cNvPr id="132" name="AutoShape 40"/>
                <p:cNvSpPr/>
                <p:nvPr/>
              </p:nvSpPr>
              <p:spPr bwMode="auto">
                <a:xfrm>
                  <a:off x="7403307" y="3724275"/>
                  <a:ext cx="57944" cy="57944"/>
                </a:xfrm>
                <a:custGeom>
                  <a:gdLst>
                    <a:gd fmla="*/ 10800 w 21600" name="T0"/>
                    <a:gd fmla="*/ 10800 h 21600" name="T1"/>
                    <a:gd fmla="*/ 10800 w 21600" name="T2"/>
                    <a:gd fmla="*/ 10800 h 21600" name="T3"/>
                    <a:gd fmla="*/ 10800 w 21600" name="T4"/>
                    <a:gd fmla="*/ 10800 h 21600" name="T5"/>
                    <a:gd fmla="*/ 10800 w 21600" name="T6"/>
                    <a:gd fmla="*/ 10800 h 21600" name="T7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b="b" l="0" r="r" t="0"/>
                  <a:pathLst>
                    <a:path h="21600" w="21600">
                      <a:moveTo>
                        <a:pt x="10800" y="5400"/>
                      </a:moveTo>
                      <a:cubicBezTo>
                        <a:pt x="13779" y="5400"/>
                        <a:pt x="16199" y="7815"/>
                        <a:pt x="16199" y="10800"/>
                      </a:cubicBezTo>
                      <a:cubicBezTo>
                        <a:pt x="16199" y="13784"/>
                        <a:pt x="13779" y="16200"/>
                        <a:pt x="10800" y="16200"/>
                      </a:cubicBezTo>
                      <a:cubicBezTo>
                        <a:pt x="7820" y="16200"/>
                        <a:pt x="5399" y="13784"/>
                        <a:pt x="5399" y="10800"/>
                      </a:cubicBezTo>
                      <a:cubicBezTo>
                        <a:pt x="5399" y="7815"/>
                        <a:pt x="7820" y="5400"/>
                        <a:pt x="10800" y="5400"/>
                      </a:cubicBezTo>
                      <a:moveTo>
                        <a:pt x="0" y="10800"/>
                      </a:moveTo>
                      <a:cubicBezTo>
                        <a:pt x="0" y="16753"/>
                        <a:pt x="4843" y="21599"/>
                        <a:pt x="10800" y="21599"/>
                      </a:cubicBezTo>
                      <a:cubicBezTo>
                        <a:pt x="16756" y="21599"/>
                        <a:pt x="21600" y="16753"/>
                        <a:pt x="21600" y="10800"/>
                      </a:cubicBezTo>
                      <a:cubicBezTo>
                        <a:pt x="21600" y="4846"/>
                        <a:pt x="16756" y="0"/>
                        <a:pt x="10800" y="0"/>
                      </a:cubicBezTo>
                      <a:cubicBezTo>
                        <a:pt x="4843" y="0"/>
                        <a:pt x="0" y="4846"/>
                        <a:pt x="0" y="10800"/>
                      </a:cubicBezTo>
                    </a:path>
                  </a:pathLst>
                </a:custGeom>
                <a:grpFill/>
                <a:ln>
                  <a:noFill/>
                </a:ln>
                <a:effectLst/>
                <a:extLst>
                  <a:ext uri="{91240B29-F687-4F45-9708-019B960494DF}">
                    <a14:hiddenLine cap="flat" cmpd="sng" w="12700">
                      <a:solidFill>
                        <a:srgbClr val="000000"/>
                      </a:solidFill>
                      <a:prstDash val="solid"/>
                      <a:miter lim="0"/>
                      <a:headEnd/>
                      <a:tailEnd/>
                    </a14:hiddenLine>
                  </a:ext>
                  <a:ext uri="{AF507438-7753-43E0-B8FC-AC1667EBCBE1}">
                    <a14:hiddenEffects>
                      <a:effectLst>
                        <a:outerShdw algn="ctr" blurRad="63500" dir="2700000" dist="38099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anchor="ctr" bIns="19050" lIns="19050" rIns="19050" tIns="19050"/>
                <a:lstStyle/>
                <a:p>
                  <a:pPr algn="ctr" defTabSz="22860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7F7F7F"/>
                    </a:solidFill>
                    <a:sym charset="0" typeface="Gill Sans"/>
                  </a:endParaRPr>
                </a:p>
              </p:txBody>
            </p:sp>
            <p:sp>
              <p:nvSpPr>
                <p:cNvPr id="133" name="AutoShape 41"/>
                <p:cNvSpPr/>
                <p:nvPr/>
              </p:nvSpPr>
              <p:spPr bwMode="auto">
                <a:xfrm>
                  <a:off x="7461250" y="3825875"/>
                  <a:ext cx="29369" cy="28575"/>
                </a:xfrm>
                <a:custGeom>
                  <a:gdLst>
                    <a:gd fmla="*/ 10800 w 21600" name="T0"/>
                    <a:gd fmla="*/ 10800 h 21600" name="T1"/>
                    <a:gd fmla="*/ 10800 w 21600" name="T2"/>
                    <a:gd fmla="*/ 10800 h 21600" name="T3"/>
                    <a:gd fmla="*/ 10800 w 21600" name="T4"/>
                    <a:gd fmla="*/ 10800 h 21600" name="T5"/>
                    <a:gd fmla="*/ 10800 w 21600" name="T6"/>
                    <a:gd fmla="*/ 10800 h 21600" name="T7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b="b" l="0" r="r" t="0"/>
                  <a:pathLst>
                    <a:path h="21600" w="21600">
                      <a:moveTo>
                        <a:pt x="10800" y="21599"/>
                      </a:moveTo>
                      <a:cubicBezTo>
                        <a:pt x="16758" y="21599"/>
                        <a:pt x="21600" y="16769"/>
                        <a:pt x="21600" y="10800"/>
                      </a:cubicBezTo>
                      <a:cubicBezTo>
                        <a:pt x="21600" y="4830"/>
                        <a:pt x="16758" y="0"/>
                        <a:pt x="10800" y="0"/>
                      </a:cubicBezTo>
                      <a:cubicBezTo>
                        <a:pt x="4841" y="0"/>
                        <a:pt x="0" y="4830"/>
                        <a:pt x="0" y="10800"/>
                      </a:cubicBezTo>
                      <a:cubicBezTo>
                        <a:pt x="0" y="16769"/>
                        <a:pt x="4841" y="21599"/>
                        <a:pt x="10800" y="21599"/>
                      </a:cubicBezTo>
                    </a:path>
                  </a:pathLst>
                </a:custGeom>
                <a:grpFill/>
                <a:ln>
                  <a:noFill/>
                </a:ln>
                <a:effectLst/>
                <a:extLst>
                  <a:ext uri="{91240B29-F687-4F45-9708-019B960494DF}">
                    <a14:hiddenLine cap="flat" cmpd="sng" w="12700">
                      <a:solidFill>
                        <a:srgbClr val="000000"/>
                      </a:solidFill>
                      <a:prstDash val="solid"/>
                      <a:miter lim="0"/>
                      <a:headEnd/>
                      <a:tailEnd/>
                    </a14:hiddenLine>
                  </a:ext>
                  <a:ext uri="{AF507438-7753-43E0-B8FC-AC1667EBCBE1}">
                    <a14:hiddenEffects>
                      <a:effectLst>
                        <a:outerShdw algn="ctr" blurRad="63500" dir="2700000" dist="38099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anchor="ctr" bIns="19050" lIns="19050" rIns="19050" tIns="19050"/>
                <a:lstStyle/>
                <a:p>
                  <a:pPr algn="ctr" defTabSz="22860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7F7F7F"/>
                    </a:solidFill>
                    <a:sym charset="0" typeface="Gill Sans"/>
                  </a:endParaRPr>
                </a:p>
              </p:txBody>
            </p:sp>
            <p:sp>
              <p:nvSpPr>
                <p:cNvPr id="134" name="AutoShape 42"/>
                <p:cNvSpPr/>
                <p:nvPr/>
              </p:nvSpPr>
              <p:spPr bwMode="auto">
                <a:xfrm>
                  <a:off x="7693819" y="3607594"/>
                  <a:ext cx="28575" cy="29369"/>
                </a:xfrm>
                <a:custGeom>
                  <a:gdLst>
                    <a:gd fmla="*/ 10800 w 21600" name="T0"/>
                    <a:gd fmla="*/ 10800 h 21600" name="T1"/>
                    <a:gd fmla="*/ 10800 w 21600" name="T2"/>
                    <a:gd fmla="*/ 10800 h 21600" name="T3"/>
                    <a:gd fmla="*/ 10800 w 21600" name="T4"/>
                    <a:gd fmla="*/ 10800 h 21600" name="T5"/>
                    <a:gd fmla="*/ 10800 w 21600" name="T6"/>
                    <a:gd fmla="*/ 10800 h 21600" name="T7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b="b" l="0" r="r" t="0"/>
                  <a:pathLst>
                    <a:path h="21600" w="21600">
                      <a:moveTo>
                        <a:pt x="10800" y="0"/>
                      </a:moveTo>
                      <a:cubicBezTo>
                        <a:pt x="4841" y="0"/>
                        <a:pt x="0" y="4830"/>
                        <a:pt x="0" y="10800"/>
                      </a:cubicBezTo>
                      <a:cubicBezTo>
                        <a:pt x="0" y="16769"/>
                        <a:pt x="4841" y="21599"/>
                        <a:pt x="10800" y="21599"/>
                      </a:cubicBezTo>
                      <a:cubicBezTo>
                        <a:pt x="16758" y="21599"/>
                        <a:pt x="21600" y="16769"/>
                        <a:pt x="21600" y="10800"/>
                      </a:cubicBezTo>
                      <a:cubicBezTo>
                        <a:pt x="21600" y="4830"/>
                        <a:pt x="16758" y="0"/>
                        <a:pt x="10800" y="0"/>
                      </a:cubicBezTo>
                    </a:path>
                  </a:pathLst>
                </a:custGeom>
                <a:grpFill/>
                <a:ln>
                  <a:noFill/>
                </a:ln>
                <a:effectLst/>
                <a:extLst>
                  <a:ext uri="{91240B29-F687-4F45-9708-019B960494DF}">
                    <a14:hiddenLine cap="flat" cmpd="sng" w="12700">
                      <a:solidFill>
                        <a:srgbClr val="000000"/>
                      </a:solidFill>
                      <a:prstDash val="solid"/>
                      <a:miter lim="0"/>
                      <a:headEnd/>
                      <a:tailEnd/>
                    </a14:hiddenLine>
                  </a:ext>
                  <a:ext uri="{AF507438-7753-43E0-B8FC-AC1667EBCBE1}">
                    <a14:hiddenEffects>
                      <a:effectLst>
                        <a:outerShdw algn="ctr" blurRad="63500" dir="2700000" dist="38099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anchor="ctr" bIns="19050" lIns="19050" rIns="19050" tIns="19050"/>
                <a:lstStyle/>
                <a:p>
                  <a:pPr algn="ctr" defTabSz="22860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7F7F7F"/>
                    </a:solidFill>
                    <a:sym charset="0" typeface="Gill Sans"/>
                  </a:endParaRPr>
                </a:p>
              </p:txBody>
            </p:sp>
          </p:grpSp>
        </p:grpSp>
        <p:grpSp>
          <p:nvGrpSpPr>
            <p:cNvPr id="137" name="组合 136"/>
            <p:cNvGrpSpPr/>
            <p:nvPr/>
          </p:nvGrpSpPr>
          <p:grpSpPr>
            <a:xfrm>
              <a:off x="7821044" y="4744614"/>
              <a:ext cx="701040" cy="509548"/>
              <a:chOff x="5864748" y="3008916"/>
              <a:chExt cx="572068" cy="415805"/>
            </a:xfrm>
          </p:grpSpPr>
          <p:grpSp>
            <p:nvGrpSpPr>
              <p:cNvPr id="138" name="组合 137"/>
              <p:cNvGrpSpPr/>
              <p:nvPr/>
            </p:nvGrpSpPr>
            <p:grpSpPr>
              <a:xfrm rot="10800000">
                <a:off x="5864748" y="3008916"/>
                <a:ext cx="572068" cy="415805"/>
                <a:chOff x="2812960" y="874737"/>
                <a:chExt cx="572068" cy="415805"/>
              </a:xfrm>
            </p:grpSpPr>
            <p:sp>
              <p:nvSpPr>
                <p:cNvPr id="149" name="Pentagon 9"/>
                <p:cNvSpPr/>
                <p:nvPr/>
              </p:nvSpPr>
              <p:spPr>
                <a:xfrm flipH="1">
                  <a:off x="2812960" y="874737"/>
                  <a:ext cx="572068" cy="415805"/>
                </a:xfrm>
                <a:prstGeom prst="homePlate">
                  <a:avLst>
                    <a:gd fmla="val 23830" name="adj"/>
                  </a:avLst>
                </a:prstGeom>
                <a:gradFill flip="none" rotWithShape="1">
                  <a:gsLst>
                    <a:gs pos="100000">
                      <a:srgbClr val="FCFCFC"/>
                    </a:gs>
                    <a:gs pos="0">
                      <a:srgbClr val="CCCCCC"/>
                    </a:gs>
                  </a:gsLst>
                  <a:lin ang="7200000" scaled="0"/>
                </a:gradFill>
                <a:ln w="12700">
                  <a:gradFill>
                    <a:gsLst>
                      <a:gs pos="89000">
                        <a:schemeClr val="bg1">
                          <a:lumMod val="85000"/>
                        </a:schemeClr>
                      </a:gs>
                      <a:gs pos="0">
                        <a:schemeClr val="bg1"/>
                      </a:gs>
                    </a:gsLst>
                    <a:lin ang="7200000" scaled="0"/>
                  </a:gradFill>
                </a:ln>
                <a:effectLst>
                  <a:outerShdw algn="tr" blurRad="254000" dir="8160000" dist="127000" rotWithShape="0">
                    <a:prstClr val="black">
                      <a:alpha val="34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lang="en-GB">
                    <a:solidFill>
                      <a:prstClr val="white"/>
                    </a:solidFill>
                    <a:latin typeface="微软雅黑"/>
                  </a:endParaRPr>
                </a:p>
              </p:txBody>
            </p:sp>
            <p:sp>
              <p:nvSpPr>
                <p:cNvPr id="150" name="Pentagon 9"/>
                <p:cNvSpPr/>
                <p:nvPr/>
              </p:nvSpPr>
              <p:spPr>
                <a:xfrm flipH="1">
                  <a:off x="2860590" y="909356"/>
                  <a:ext cx="476808" cy="346566"/>
                </a:xfrm>
                <a:prstGeom prst="homePlate">
                  <a:avLst>
                    <a:gd fmla="val 23830" name="adj"/>
                  </a:avLst>
                </a:prstGeom>
                <a:solidFill>
                  <a:srgbClr val="0297F0"/>
                </a:solidFill>
                <a:ln>
                  <a:noFill/>
                </a:ln>
                <a:effectLst>
                  <a:innerShdw blurRad="63500" dir="2400000" dist="50800">
                    <a:prstClr val="black">
                      <a:alpha val="50000"/>
                    </a:prstClr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 defTabSz="914400"/>
                  <a:endParaRPr lang="en-GB" sz="1800">
                    <a:solidFill>
                      <a:srgbClr val="7F7F7F"/>
                    </a:solidFill>
                  </a:endParaRPr>
                </a:p>
              </p:txBody>
            </p:sp>
          </p:grpSp>
          <p:grpSp>
            <p:nvGrpSpPr>
              <p:cNvPr id="139" name="Group 12"/>
              <p:cNvGrpSpPr/>
              <p:nvPr/>
            </p:nvGrpSpPr>
            <p:grpSpPr>
              <a:xfrm>
                <a:off x="5985331" y="3091890"/>
                <a:ext cx="264199" cy="264651"/>
                <a:chOff x="9145588" y="4435475"/>
                <a:chExt cx="464344" cy="465138"/>
              </a:xfrm>
              <a:solidFill>
                <a:schemeClr val="bg1"/>
              </a:solidFill>
            </p:grpSpPr>
            <p:sp>
              <p:nvSpPr>
                <p:cNvPr id="140" name="AutoShape 7"/>
                <p:cNvSpPr/>
                <p:nvPr/>
              </p:nvSpPr>
              <p:spPr bwMode="auto">
                <a:xfrm>
                  <a:off x="9145588" y="4435475"/>
                  <a:ext cx="464344" cy="465138"/>
                </a:xfrm>
                <a:custGeom>
                  <a:gdLst>
                    <a:gd fmla="+- 0 10800 1271" name="T0"/>
                    <a:gd fmla="*/ T0 w 19058" name="T1"/>
                    <a:gd fmla="+- 0 10799 1270" name="T2"/>
                    <a:gd fmla="*/ 10799 h 19059" name="T3"/>
                    <a:gd fmla="+- 0 10800 1271" name="T4"/>
                    <a:gd fmla="*/ T4 w 19058" name="T5"/>
                    <a:gd fmla="+- 0 10799 1270" name="T6"/>
                    <a:gd fmla="*/ 10799 h 19059" name="T7"/>
                    <a:gd fmla="+- 0 10800 1271" name="T8"/>
                    <a:gd fmla="*/ T8 w 19058" name="T9"/>
                    <a:gd fmla="+- 0 10799 1270" name="T10"/>
                    <a:gd fmla="*/ 10799 h 19059" name="T11"/>
                    <a:gd fmla="+- 0 10800 1271" name="T12"/>
                    <a:gd fmla="*/ T12 w 19058" name="T13"/>
                    <a:gd fmla="+- 0 10799 1270" name="T14"/>
                    <a:gd fmla="*/ 10799 h 19059" name="T15"/>
                  </a:gdLst>
                  <a:cxnLst>
                    <a:cxn ang="0">
                      <a:pos x="T1" y="T3"/>
                    </a:cxn>
                    <a:cxn ang="0">
                      <a:pos x="T5" y="T7"/>
                    </a:cxn>
                    <a:cxn ang="0">
                      <a:pos x="T9" y="T11"/>
                    </a:cxn>
                    <a:cxn ang="0">
                      <a:pos x="T13" y="T15"/>
                    </a:cxn>
                  </a:cxnLst>
                  <a:rect b="b" l="0" r="r" t="0"/>
                  <a:pathLst>
                    <a:path h="19059" w="19058">
                      <a:moveTo>
                        <a:pt x="6430" y="17268"/>
                      </a:moveTo>
                      <a:cubicBezTo>
                        <a:pt x="2162" y="15559"/>
                        <a:pt x="82" y="10698"/>
                        <a:pt x="1790" y="6431"/>
                      </a:cubicBezTo>
                      <a:cubicBezTo>
                        <a:pt x="3499" y="2164"/>
                        <a:pt x="8360" y="81"/>
                        <a:pt x="12627" y="1791"/>
                      </a:cubicBezTo>
                      <a:cubicBezTo>
                        <a:pt x="16894" y="3499"/>
                        <a:pt x="18975" y="8361"/>
                        <a:pt x="17267" y="12628"/>
                      </a:cubicBezTo>
                      <a:cubicBezTo>
                        <a:pt x="15558" y="16895"/>
                        <a:pt x="10696" y="18976"/>
                        <a:pt x="6430" y="17268"/>
                      </a:cubicBezTo>
                      <a:moveTo>
                        <a:pt x="13070" y="685"/>
                      </a:moveTo>
                      <a:cubicBezTo>
                        <a:pt x="8186" y="-1270"/>
                        <a:pt x="2641" y="1103"/>
                        <a:pt x="685" y="5987"/>
                      </a:cubicBezTo>
                      <a:cubicBezTo>
                        <a:pt x="-1271" y="10872"/>
                        <a:pt x="1103" y="16418"/>
                        <a:pt x="5987" y="18373"/>
                      </a:cubicBezTo>
                      <a:cubicBezTo>
                        <a:pt x="10871" y="20330"/>
                        <a:pt x="16416" y="17955"/>
                        <a:pt x="18373" y="13071"/>
                      </a:cubicBezTo>
                      <a:cubicBezTo>
                        <a:pt x="20329" y="8186"/>
                        <a:pt x="17954" y="2641"/>
                        <a:pt x="13070" y="685"/>
                      </a:cubicBezTo>
                    </a:path>
                  </a:pathLst>
                </a:custGeom>
                <a:grpFill/>
                <a:ln>
                  <a:noFill/>
                </a:ln>
                <a:effectLst/>
                <a:extLst>
                  <a:ext uri="{91240B29-F687-4F45-9708-019B960494DF}">
                    <a14:hiddenLine cap="flat" cmpd="sng" w="12700">
                      <a:solidFill>
                        <a:srgbClr val="000000"/>
                      </a:solidFill>
                      <a:prstDash val="solid"/>
                      <a:miter lim="0"/>
                      <a:headEnd/>
                      <a:tailEnd/>
                    </a14:hiddenLine>
                  </a:ext>
                  <a:ext uri="{AF507438-7753-43E0-B8FC-AC1667EBCBE1}">
                    <a14:hiddenEffects>
                      <a:effectLst>
                        <a:outerShdw algn="ctr" blurRad="63500" dir="2700000" dist="38099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anchor="ctr" bIns="19050" lIns="19050" rIns="19050" tIns="19050"/>
                <a:lstStyle/>
                <a:p>
                  <a:pPr algn="ctr" defTabSz="22860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7F7F7F"/>
                    </a:solidFill>
                    <a:sym charset="0" typeface="Gill Sans"/>
                  </a:endParaRPr>
                </a:p>
              </p:txBody>
            </p:sp>
            <p:sp>
              <p:nvSpPr>
                <p:cNvPr id="141" name="AutoShape 8"/>
                <p:cNvSpPr/>
                <p:nvPr/>
              </p:nvSpPr>
              <p:spPr bwMode="auto">
                <a:xfrm>
                  <a:off x="9348788" y="4638675"/>
                  <a:ext cx="57944" cy="57944"/>
                </a:xfrm>
                <a:custGeom>
                  <a:gdLst>
                    <a:gd fmla="+- 0 10801 1272" name="T0"/>
                    <a:gd fmla="*/ T0 w 19059" name="T1"/>
                    <a:gd fmla="+- 0 10800 1272" name="T2"/>
                    <a:gd fmla="*/ 10800 h 19056" name="T3"/>
                    <a:gd fmla="+- 0 10801 1272" name="T4"/>
                    <a:gd fmla="*/ T4 w 19059" name="T5"/>
                    <a:gd fmla="+- 0 10800 1272" name="T6"/>
                    <a:gd fmla="*/ 10800 h 19056" name="T7"/>
                    <a:gd fmla="+- 0 10801 1272" name="T8"/>
                    <a:gd fmla="*/ T8 w 19059" name="T9"/>
                    <a:gd fmla="+- 0 10800 1272" name="T10"/>
                    <a:gd fmla="*/ 10800 h 19056" name="T11"/>
                    <a:gd fmla="+- 0 10801 1272" name="T12"/>
                    <a:gd fmla="*/ T12 w 19059" name="T13"/>
                    <a:gd fmla="+- 0 10800 1272" name="T14"/>
                    <a:gd fmla="*/ 10800 h 19056" name="T15"/>
                  </a:gdLst>
                  <a:cxnLst>
                    <a:cxn ang="0">
                      <a:pos x="T1" y="T3"/>
                    </a:cxn>
                    <a:cxn ang="0">
                      <a:pos x="T5" y="T7"/>
                    </a:cxn>
                    <a:cxn ang="0">
                      <a:pos x="T9" y="T11"/>
                    </a:cxn>
                    <a:cxn ang="0">
                      <a:pos x="T13" y="T15"/>
                    </a:cxn>
                  </a:cxnLst>
                  <a:rect b="b" l="0" r="r" t="0"/>
                  <a:pathLst>
                    <a:path h="19056" w="19059">
                      <a:moveTo>
                        <a:pt x="7753" y="13951"/>
                      </a:moveTo>
                      <a:cubicBezTo>
                        <a:pt x="5315" y="12969"/>
                        <a:pt x="4129" y="10197"/>
                        <a:pt x="5101" y="7755"/>
                      </a:cubicBezTo>
                      <a:cubicBezTo>
                        <a:pt x="6083" y="5323"/>
                        <a:pt x="8860" y="4132"/>
                        <a:pt x="11298" y="5104"/>
                      </a:cubicBezTo>
                      <a:cubicBezTo>
                        <a:pt x="13735" y="6081"/>
                        <a:pt x="14926" y="8858"/>
                        <a:pt x="13949" y="11300"/>
                      </a:cubicBezTo>
                      <a:cubicBezTo>
                        <a:pt x="12972" y="13737"/>
                        <a:pt x="10195" y="14923"/>
                        <a:pt x="7753" y="13951"/>
                      </a:cubicBezTo>
                      <a:moveTo>
                        <a:pt x="13070" y="686"/>
                      </a:moveTo>
                      <a:cubicBezTo>
                        <a:pt x="8190" y="-1272"/>
                        <a:pt x="2640" y="1104"/>
                        <a:pt x="686" y="5988"/>
                      </a:cubicBezTo>
                      <a:cubicBezTo>
                        <a:pt x="-1272" y="10872"/>
                        <a:pt x="1105" y="16416"/>
                        <a:pt x="5985" y="18369"/>
                      </a:cubicBezTo>
                      <a:cubicBezTo>
                        <a:pt x="10870" y="20328"/>
                        <a:pt x="16415" y="17951"/>
                        <a:pt x="18374" y="13072"/>
                      </a:cubicBezTo>
                      <a:cubicBezTo>
                        <a:pt x="20328" y="8188"/>
                        <a:pt x="17960" y="2644"/>
                        <a:pt x="13070" y="686"/>
                      </a:cubicBezTo>
                    </a:path>
                  </a:pathLst>
                </a:custGeom>
                <a:grpFill/>
                <a:ln>
                  <a:noFill/>
                </a:ln>
                <a:effectLst/>
                <a:extLst>
                  <a:ext uri="{91240B29-F687-4F45-9708-019B960494DF}">
                    <a14:hiddenLine cap="flat" cmpd="sng" w="12700">
                      <a:solidFill>
                        <a:srgbClr val="000000"/>
                      </a:solidFill>
                      <a:prstDash val="solid"/>
                      <a:miter lim="0"/>
                      <a:headEnd/>
                      <a:tailEnd/>
                    </a14:hiddenLine>
                  </a:ext>
                  <a:ext uri="{AF507438-7753-43E0-B8FC-AC1667EBCBE1}">
                    <a14:hiddenEffects>
                      <a:effectLst>
                        <a:outerShdw algn="ctr" blurRad="63500" dir="2700000" dist="38099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anchor="ctr" bIns="19050" lIns="19050" rIns="19050" tIns="19050"/>
                <a:lstStyle/>
                <a:p>
                  <a:pPr algn="ctr" defTabSz="22860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7F7F7F"/>
                    </a:solidFill>
                    <a:sym charset="0" typeface="Gill Sans"/>
                  </a:endParaRPr>
                </a:p>
              </p:txBody>
            </p:sp>
            <p:sp>
              <p:nvSpPr>
                <p:cNvPr id="142" name="AutoShape 9"/>
                <p:cNvSpPr/>
                <p:nvPr/>
              </p:nvSpPr>
              <p:spPr bwMode="auto">
                <a:xfrm>
                  <a:off x="9290050" y="4580732"/>
                  <a:ext cx="174625" cy="174625"/>
                </a:xfrm>
                <a:custGeom>
                  <a:gdLst>
                    <a:gd fmla="+- 0 10800 1271" name="T0"/>
                    <a:gd fmla="*/ T0 w 19059" name="T1"/>
                    <a:gd fmla="+- 0 10800 1271" name="T2"/>
                    <a:gd fmla="*/ 10800 h 19058" name="T3"/>
                    <a:gd fmla="+- 0 10800 1271" name="T4"/>
                    <a:gd fmla="*/ T4 w 19059" name="T5"/>
                    <a:gd fmla="+- 0 10800 1271" name="T6"/>
                    <a:gd fmla="*/ 10800 h 19058" name="T7"/>
                    <a:gd fmla="+- 0 10800 1271" name="T8"/>
                    <a:gd fmla="*/ T8 w 19059" name="T9"/>
                    <a:gd fmla="+- 0 10800 1271" name="T10"/>
                    <a:gd fmla="*/ 10800 h 19058" name="T11"/>
                    <a:gd fmla="+- 0 10800 1271" name="T12"/>
                    <a:gd fmla="*/ T12 w 19059" name="T13"/>
                    <a:gd fmla="+- 0 10800 1271" name="T14"/>
                    <a:gd fmla="*/ 10800 h 19058" name="T15"/>
                  </a:gdLst>
                  <a:cxnLst>
                    <a:cxn ang="0">
                      <a:pos x="T1" y="T3"/>
                    </a:cxn>
                    <a:cxn ang="0">
                      <a:pos x="T5" y="T7"/>
                    </a:cxn>
                    <a:cxn ang="0">
                      <a:pos x="T9" y="T11"/>
                    </a:cxn>
                    <a:cxn ang="0">
                      <a:pos x="T13" y="T15"/>
                    </a:cxn>
                  </a:cxnLst>
                  <a:rect b="b" l="0" r="r" t="0"/>
                  <a:pathLst>
                    <a:path h="19058" w="19059">
                      <a:moveTo>
                        <a:pt x="7169" y="15424"/>
                      </a:moveTo>
                      <a:cubicBezTo>
                        <a:pt x="3916" y="14123"/>
                        <a:pt x="2331" y="10417"/>
                        <a:pt x="3632" y="7167"/>
                      </a:cubicBezTo>
                      <a:cubicBezTo>
                        <a:pt x="4934" y="3917"/>
                        <a:pt x="8638" y="2331"/>
                        <a:pt x="11889" y="3632"/>
                      </a:cubicBezTo>
                      <a:cubicBezTo>
                        <a:pt x="15141" y="4934"/>
                        <a:pt x="16728" y="8640"/>
                        <a:pt x="15425" y="11890"/>
                      </a:cubicBezTo>
                      <a:cubicBezTo>
                        <a:pt x="14124" y="15140"/>
                        <a:pt x="10419" y="16728"/>
                        <a:pt x="7169" y="15424"/>
                      </a:cubicBezTo>
                      <a:moveTo>
                        <a:pt x="13071" y="685"/>
                      </a:moveTo>
                      <a:cubicBezTo>
                        <a:pt x="8186" y="-1271"/>
                        <a:pt x="2639" y="1104"/>
                        <a:pt x="686" y="5987"/>
                      </a:cubicBezTo>
                      <a:cubicBezTo>
                        <a:pt x="-1271" y="10871"/>
                        <a:pt x="1104" y="16416"/>
                        <a:pt x="5987" y="18372"/>
                      </a:cubicBezTo>
                      <a:cubicBezTo>
                        <a:pt x="10874" y="20329"/>
                        <a:pt x="16418" y="17955"/>
                        <a:pt x="18375" y="13070"/>
                      </a:cubicBezTo>
                      <a:cubicBezTo>
                        <a:pt x="20328" y="8186"/>
                        <a:pt x="17956" y="2641"/>
                        <a:pt x="13071" y="685"/>
                      </a:cubicBezTo>
                    </a:path>
                  </a:pathLst>
                </a:custGeom>
                <a:grpFill/>
                <a:ln>
                  <a:noFill/>
                </a:ln>
                <a:effectLst/>
                <a:extLst>
                  <a:ext uri="{91240B29-F687-4F45-9708-019B960494DF}">
                    <a14:hiddenLine cap="flat" cmpd="sng" w="12700">
                      <a:solidFill>
                        <a:srgbClr val="000000"/>
                      </a:solidFill>
                      <a:prstDash val="solid"/>
                      <a:miter lim="0"/>
                      <a:headEnd/>
                      <a:tailEnd/>
                    </a14:hiddenLine>
                  </a:ext>
                  <a:ext uri="{AF507438-7753-43E0-B8FC-AC1667EBCBE1}">
                    <a14:hiddenEffects>
                      <a:effectLst>
                        <a:outerShdw algn="ctr" blurRad="63500" dir="2700000" dist="38099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anchor="ctr" bIns="19050" lIns="19050" rIns="19050" tIns="19050"/>
                <a:lstStyle/>
                <a:p>
                  <a:pPr algn="ctr" defTabSz="22860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7F7F7F"/>
                    </a:solidFill>
                    <a:sym charset="0" typeface="Gill Sans"/>
                  </a:endParaRPr>
                </a:p>
              </p:txBody>
            </p:sp>
            <p:sp>
              <p:nvSpPr>
                <p:cNvPr id="143" name="AutoShape 10"/>
                <p:cNvSpPr/>
                <p:nvPr/>
              </p:nvSpPr>
              <p:spPr bwMode="auto">
                <a:xfrm>
                  <a:off x="9406732" y="4696619"/>
                  <a:ext cx="72231" cy="74613"/>
                </a:xfrm>
                <a:custGeom>
                  <a:gdLst>
                    <a:gd fmla="+- 0 10804 288" name="T0"/>
                    <a:gd fmla="*/ T0 w 21033" name="T1"/>
                    <a:gd fmla="+- 0 10798 277" name="T2"/>
                    <a:gd fmla="*/ 10798 h 21043" name="T3"/>
                    <a:gd fmla="+- 0 10804 288" name="T4"/>
                    <a:gd fmla="*/ T4 w 21033" name="T5"/>
                    <a:gd fmla="+- 0 10798 277" name="T6"/>
                    <a:gd fmla="*/ 10798 h 21043" name="T7"/>
                    <a:gd fmla="+- 0 10804 288" name="T8"/>
                    <a:gd fmla="*/ T8 w 21033" name="T9"/>
                    <a:gd fmla="+- 0 10798 277" name="T10"/>
                    <a:gd fmla="*/ 10798 h 21043" name="T11"/>
                    <a:gd fmla="+- 0 10804 288" name="T12"/>
                    <a:gd fmla="*/ T12 w 21033" name="T13"/>
                    <a:gd fmla="+- 0 10798 277" name="T14"/>
                    <a:gd fmla="*/ 10798 h 21043" name="T15"/>
                  </a:gdLst>
                  <a:cxnLst>
                    <a:cxn ang="0">
                      <a:pos x="T1" y="T3"/>
                    </a:cxn>
                    <a:cxn ang="0">
                      <a:pos x="T5" y="T7"/>
                    </a:cxn>
                    <a:cxn ang="0">
                      <a:pos x="T9" y="T11"/>
                    </a:cxn>
                    <a:cxn ang="0">
                      <a:pos x="T13" y="T15"/>
                    </a:cxn>
                  </a:cxnLst>
                  <a:rect b="b" l="0" r="r" t="0"/>
                  <a:pathLst>
                    <a:path h="21043" w="21033">
                      <a:moveTo>
                        <a:pt x="20881" y="2825"/>
                      </a:moveTo>
                      <a:cubicBezTo>
                        <a:pt x="21312" y="1771"/>
                        <a:pt x="20787" y="572"/>
                        <a:pt x="19713" y="149"/>
                      </a:cubicBezTo>
                      <a:cubicBezTo>
                        <a:pt x="18636" y="-277"/>
                        <a:pt x="17414" y="238"/>
                        <a:pt x="16984" y="1296"/>
                      </a:cubicBezTo>
                      <a:lnTo>
                        <a:pt x="16980" y="1292"/>
                      </a:lnTo>
                      <a:cubicBezTo>
                        <a:pt x="13964" y="8692"/>
                        <a:pt x="8182" y="14184"/>
                        <a:pt x="1269" y="17089"/>
                      </a:cubicBezTo>
                      <a:cubicBezTo>
                        <a:pt x="207" y="17536"/>
                        <a:pt x="-288" y="18747"/>
                        <a:pt x="170" y="19789"/>
                      </a:cubicBezTo>
                      <a:cubicBezTo>
                        <a:pt x="629" y="20840"/>
                        <a:pt x="1863" y="21323"/>
                        <a:pt x="2924" y="20876"/>
                      </a:cubicBezTo>
                      <a:cubicBezTo>
                        <a:pt x="2961" y="20860"/>
                        <a:pt x="2982" y="20828"/>
                        <a:pt x="3014" y="20815"/>
                      </a:cubicBezTo>
                      <a:cubicBezTo>
                        <a:pt x="10874" y="17480"/>
                        <a:pt x="17451" y="11227"/>
                        <a:pt x="20877" y="2825"/>
                      </a:cubicBezTo>
                      <a:cubicBezTo>
                        <a:pt x="20877" y="2825"/>
                        <a:pt x="20881" y="2825"/>
                        <a:pt x="20881" y="282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ffectLst/>
                <a:extLst>
                  <a:ext uri="{91240B29-F687-4F45-9708-019B960494DF}">
                    <a14:hiddenLine cap="flat" cmpd="sng" w="12700">
                      <a:solidFill>
                        <a:srgbClr val="000000"/>
                      </a:solidFill>
                      <a:prstDash val="solid"/>
                      <a:miter lim="0"/>
                      <a:headEnd/>
                      <a:tailEnd/>
                    </a14:hiddenLine>
                  </a:ext>
                  <a:ext uri="{AF507438-7753-43E0-B8FC-AC1667EBCBE1}">
                    <a14:hiddenEffects>
                      <a:effectLst>
                        <a:outerShdw algn="ctr" blurRad="63500" dir="2700000" dist="38099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anchor="ctr" bIns="19050" lIns="19050" rIns="19050" tIns="19050"/>
                <a:lstStyle/>
                <a:p>
                  <a:pPr algn="ctr" defTabSz="22860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7F7F7F"/>
                    </a:solidFill>
                    <a:sym charset="0" typeface="Gill Sans"/>
                  </a:endParaRPr>
                </a:p>
              </p:txBody>
            </p:sp>
            <p:sp>
              <p:nvSpPr>
                <p:cNvPr id="144" name="AutoShape 11"/>
                <p:cNvSpPr/>
                <p:nvPr/>
              </p:nvSpPr>
              <p:spPr bwMode="auto">
                <a:xfrm>
                  <a:off x="9435307" y="4725988"/>
                  <a:ext cx="103981" cy="106363"/>
                </a:xfrm>
                <a:custGeom>
                  <a:gdLst>
                    <a:gd fmla="+- 0 10803 203" name="T0"/>
                    <a:gd fmla="*/ T0 w 21201" name="T1"/>
                    <a:gd fmla="+- 0 10798 194" name="T2"/>
                    <a:gd fmla="*/ 10798 h 21209" name="T3"/>
                    <a:gd fmla="+- 0 10803 203" name="T4"/>
                    <a:gd fmla="*/ T4 w 21201" name="T5"/>
                    <a:gd fmla="+- 0 10798 194" name="T6"/>
                    <a:gd fmla="*/ 10798 h 21209" name="T7"/>
                    <a:gd fmla="+- 0 10803 203" name="T8"/>
                    <a:gd fmla="*/ T8 w 21201" name="T9"/>
                    <a:gd fmla="+- 0 10798 194" name="T10"/>
                    <a:gd fmla="*/ 10798 h 21209" name="T11"/>
                    <a:gd fmla="+- 0 10803 203" name="T12"/>
                    <a:gd fmla="*/ T12 w 21201" name="T13"/>
                    <a:gd fmla="+- 0 10798 194" name="T14"/>
                    <a:gd fmla="*/ 10798 h 21209" name="T15"/>
                  </a:gdLst>
                  <a:cxnLst>
                    <a:cxn ang="0">
                      <a:pos x="T1" y="T3"/>
                    </a:cxn>
                    <a:cxn ang="0">
                      <a:pos x="T5" y="T7"/>
                    </a:cxn>
                    <a:cxn ang="0">
                      <a:pos x="T9" y="T11"/>
                    </a:cxn>
                    <a:cxn ang="0">
                      <a:pos x="T13" y="T15"/>
                    </a:cxn>
                  </a:cxnLst>
                  <a:rect b="b" l="0" r="r" t="0"/>
                  <a:pathLst>
                    <a:path h="21209" w="21201">
                      <a:moveTo>
                        <a:pt x="20267" y="104"/>
                      </a:moveTo>
                      <a:cubicBezTo>
                        <a:pt x="19508" y="-194"/>
                        <a:pt x="18645" y="169"/>
                        <a:pt x="18339" y="912"/>
                      </a:cubicBezTo>
                      <a:cubicBezTo>
                        <a:pt x="14991" y="9110"/>
                        <a:pt x="8568" y="15198"/>
                        <a:pt x="894" y="18420"/>
                      </a:cubicBezTo>
                      <a:cubicBezTo>
                        <a:pt x="144" y="18735"/>
                        <a:pt x="-203" y="19589"/>
                        <a:pt x="121" y="20327"/>
                      </a:cubicBezTo>
                      <a:cubicBezTo>
                        <a:pt x="442" y="21068"/>
                        <a:pt x="1314" y="21406"/>
                        <a:pt x="2067" y="21090"/>
                      </a:cubicBezTo>
                      <a:cubicBezTo>
                        <a:pt x="2102" y="21073"/>
                        <a:pt x="2125" y="21042"/>
                        <a:pt x="2159" y="21025"/>
                      </a:cubicBezTo>
                      <a:cubicBezTo>
                        <a:pt x="10491" y="17500"/>
                        <a:pt x="17461" y="10881"/>
                        <a:pt x="21095" y="1994"/>
                      </a:cubicBezTo>
                      <a:cubicBezTo>
                        <a:pt x="21397" y="1250"/>
                        <a:pt x="21026" y="404"/>
                        <a:pt x="20267" y="104"/>
                      </a:cubicBezTo>
                    </a:path>
                  </a:pathLst>
                </a:custGeom>
                <a:grpFill/>
                <a:ln>
                  <a:noFill/>
                </a:ln>
                <a:effectLst/>
                <a:extLst>
                  <a:ext uri="{91240B29-F687-4F45-9708-019B960494DF}">
                    <a14:hiddenLine cap="flat" cmpd="sng" w="12700">
                      <a:solidFill>
                        <a:srgbClr val="000000"/>
                      </a:solidFill>
                      <a:prstDash val="solid"/>
                      <a:miter lim="0"/>
                      <a:headEnd/>
                      <a:tailEnd/>
                    </a14:hiddenLine>
                  </a:ext>
                  <a:ext uri="{AF507438-7753-43E0-B8FC-AC1667EBCBE1}">
                    <a14:hiddenEffects>
                      <a:effectLst>
                        <a:outerShdw algn="ctr" blurRad="63500" dir="2700000" dist="38099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anchor="ctr" bIns="19050" lIns="19050" rIns="19050" tIns="19050"/>
                <a:lstStyle/>
                <a:p>
                  <a:pPr algn="ctr" defTabSz="22860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7F7F7F"/>
                    </a:solidFill>
                    <a:sym charset="0" typeface="Gill Sans"/>
                  </a:endParaRPr>
                </a:p>
              </p:txBody>
            </p:sp>
            <p:sp>
              <p:nvSpPr>
                <p:cNvPr id="145" name="AutoShape 12"/>
                <p:cNvSpPr/>
                <p:nvPr/>
              </p:nvSpPr>
              <p:spPr bwMode="auto">
                <a:xfrm>
                  <a:off x="9421019" y="4711700"/>
                  <a:ext cx="88106" cy="89694"/>
                </a:xfrm>
                <a:custGeom>
                  <a:gdLst>
                    <a:gd fmla="+- 0 10802 238" name="T0"/>
                    <a:gd fmla="*/ T0 w 21128" name="T1"/>
                    <a:gd fmla="+- 0 10797 227" name="T2"/>
                    <a:gd fmla="*/ 10797 h 21141" name="T3"/>
                    <a:gd fmla="+- 0 10802 238" name="T4"/>
                    <a:gd fmla="*/ T4 w 21128" name="T5"/>
                    <a:gd fmla="+- 0 10797 227" name="T6"/>
                    <a:gd fmla="*/ 10797 h 21141" name="T7"/>
                    <a:gd fmla="+- 0 10802 238" name="T8"/>
                    <a:gd fmla="*/ T8 w 21128" name="T9"/>
                    <a:gd fmla="+- 0 10797 227" name="T10"/>
                    <a:gd fmla="*/ 10797 h 21141" name="T11"/>
                    <a:gd fmla="+- 0 10802 238" name="T12"/>
                    <a:gd fmla="*/ T12 w 21128" name="T13"/>
                    <a:gd fmla="+- 0 10797 227" name="T14"/>
                    <a:gd fmla="*/ 10797 h 21141" name="T15"/>
                  </a:gdLst>
                  <a:cxnLst>
                    <a:cxn ang="0">
                      <a:pos x="T1" y="T3"/>
                    </a:cxn>
                    <a:cxn ang="0">
                      <a:pos x="T5" y="T7"/>
                    </a:cxn>
                    <a:cxn ang="0">
                      <a:pos x="T9" y="T11"/>
                    </a:cxn>
                    <a:cxn ang="0">
                      <a:pos x="T13" y="T15"/>
                    </a:cxn>
                  </a:cxnLst>
                  <a:rect b="b" l="0" r="r" t="0"/>
                  <a:pathLst>
                    <a:path h="21141" w="21128">
                      <a:moveTo>
                        <a:pt x="20035" y="122"/>
                      </a:moveTo>
                      <a:cubicBezTo>
                        <a:pt x="19142" y="-227"/>
                        <a:pt x="18134" y="195"/>
                        <a:pt x="17778" y="1071"/>
                      </a:cubicBezTo>
                      <a:cubicBezTo>
                        <a:pt x="14571" y="8936"/>
                        <a:pt x="8412" y="14778"/>
                        <a:pt x="1051" y="17867"/>
                      </a:cubicBezTo>
                      <a:lnTo>
                        <a:pt x="1054" y="17867"/>
                      </a:lnTo>
                      <a:cubicBezTo>
                        <a:pt x="172" y="18240"/>
                        <a:pt x="-238" y="19242"/>
                        <a:pt x="142" y="20108"/>
                      </a:cubicBezTo>
                      <a:cubicBezTo>
                        <a:pt x="522" y="20973"/>
                        <a:pt x="1543" y="21372"/>
                        <a:pt x="2425" y="21003"/>
                      </a:cubicBezTo>
                      <a:cubicBezTo>
                        <a:pt x="2459" y="20986"/>
                        <a:pt x="2476" y="20956"/>
                        <a:pt x="2514" y="20936"/>
                      </a:cubicBezTo>
                      <a:cubicBezTo>
                        <a:pt x="10651" y="17491"/>
                        <a:pt x="17459" y="11027"/>
                        <a:pt x="21002" y="2339"/>
                      </a:cubicBezTo>
                      <a:cubicBezTo>
                        <a:pt x="21361" y="1463"/>
                        <a:pt x="20927" y="472"/>
                        <a:pt x="20035" y="122"/>
                      </a:cubicBezTo>
                    </a:path>
                  </a:pathLst>
                </a:custGeom>
                <a:grpFill/>
                <a:ln>
                  <a:noFill/>
                </a:ln>
                <a:effectLst/>
                <a:extLst>
                  <a:ext uri="{91240B29-F687-4F45-9708-019B960494DF}">
                    <a14:hiddenLine cap="flat" cmpd="sng" w="12700">
                      <a:solidFill>
                        <a:srgbClr val="000000"/>
                      </a:solidFill>
                      <a:prstDash val="solid"/>
                      <a:miter lim="0"/>
                      <a:headEnd/>
                      <a:tailEnd/>
                    </a14:hiddenLine>
                  </a:ext>
                  <a:ext uri="{AF507438-7753-43E0-B8FC-AC1667EBCBE1}">
                    <a14:hiddenEffects>
                      <a:effectLst>
                        <a:outerShdw algn="ctr" blurRad="63500" dir="2700000" dist="38099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anchor="ctr" bIns="19050" lIns="19050" rIns="19050" tIns="19050"/>
                <a:lstStyle/>
                <a:p>
                  <a:pPr algn="ctr" defTabSz="22860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7F7F7F"/>
                    </a:solidFill>
                    <a:sym charset="0" typeface="Gill Sans"/>
                  </a:endParaRPr>
                </a:p>
              </p:txBody>
            </p:sp>
            <p:sp>
              <p:nvSpPr>
                <p:cNvPr id="146" name="AutoShape 13"/>
                <p:cNvSpPr/>
                <p:nvPr/>
              </p:nvSpPr>
              <p:spPr bwMode="auto">
                <a:xfrm>
                  <a:off x="9275763" y="4566444"/>
                  <a:ext cx="73025" cy="73819"/>
                </a:xfrm>
                <a:custGeom>
                  <a:gdLst>
                    <a:gd fmla="+- 0 10797 278" name="T0"/>
                    <a:gd fmla="*/ T0 w 21039" name="T1"/>
                    <a:gd fmla="+- 0 10803 281" name="T2"/>
                    <a:gd fmla="*/ 10803 h 21044" name="T3"/>
                    <a:gd fmla="+- 0 10797 278" name="T4"/>
                    <a:gd fmla="*/ T4 w 21039" name="T5"/>
                    <a:gd fmla="+- 0 10803 281" name="T6"/>
                    <a:gd fmla="*/ 10803 h 21044" name="T7"/>
                    <a:gd fmla="+- 0 10797 278" name="T8"/>
                    <a:gd fmla="*/ T8 w 21039" name="T9"/>
                    <a:gd fmla="+- 0 10803 281" name="T10"/>
                    <a:gd fmla="*/ 10803 h 21044" name="T11"/>
                    <a:gd fmla="+- 0 10797 278" name="T12"/>
                    <a:gd fmla="*/ T12 w 21039" name="T13"/>
                    <a:gd fmla="+- 0 10803 281" name="T14"/>
                    <a:gd fmla="*/ 10803 h 21044" name="T15"/>
                  </a:gdLst>
                  <a:cxnLst>
                    <a:cxn ang="0">
                      <a:pos x="T1" y="T3"/>
                    </a:cxn>
                    <a:cxn ang="0">
                      <a:pos x="T5" y="T7"/>
                    </a:cxn>
                    <a:cxn ang="0">
                      <a:pos x="T9" y="T11"/>
                    </a:cxn>
                    <a:cxn ang="0">
                      <a:pos x="T13" y="T15"/>
                    </a:cxn>
                  </a:cxnLst>
                  <a:rect b="b" l="0" r="r" t="0"/>
                  <a:pathLst>
                    <a:path h="21044" w="21039">
                      <a:moveTo>
                        <a:pt x="20871" y="1248"/>
                      </a:moveTo>
                      <a:cubicBezTo>
                        <a:pt x="20411" y="197"/>
                        <a:pt x="19177" y="-281"/>
                        <a:pt x="18112" y="169"/>
                      </a:cubicBezTo>
                      <a:cubicBezTo>
                        <a:pt x="18075" y="181"/>
                        <a:pt x="18050" y="214"/>
                        <a:pt x="18021" y="226"/>
                      </a:cubicBezTo>
                      <a:cubicBezTo>
                        <a:pt x="10159" y="3562"/>
                        <a:pt x="3583" y="9820"/>
                        <a:pt x="152" y="18220"/>
                      </a:cubicBezTo>
                      <a:lnTo>
                        <a:pt x="148" y="18220"/>
                      </a:lnTo>
                      <a:cubicBezTo>
                        <a:pt x="-278" y="19278"/>
                        <a:pt x="242" y="20473"/>
                        <a:pt x="1320" y="20896"/>
                      </a:cubicBezTo>
                      <a:cubicBezTo>
                        <a:pt x="2398" y="21318"/>
                        <a:pt x="3620" y="20803"/>
                        <a:pt x="4046" y="19749"/>
                      </a:cubicBezTo>
                      <a:lnTo>
                        <a:pt x="4051" y="19749"/>
                      </a:lnTo>
                      <a:cubicBezTo>
                        <a:pt x="7068" y="12356"/>
                        <a:pt x="12856" y="6858"/>
                        <a:pt x="19764" y="3956"/>
                      </a:cubicBezTo>
                      <a:cubicBezTo>
                        <a:pt x="20830" y="3506"/>
                        <a:pt x="21322" y="2298"/>
                        <a:pt x="20871" y="1248"/>
                      </a:cubicBezTo>
                    </a:path>
                  </a:pathLst>
                </a:custGeom>
                <a:grpFill/>
                <a:ln>
                  <a:noFill/>
                </a:ln>
                <a:effectLst/>
                <a:extLst>
                  <a:ext uri="{91240B29-F687-4F45-9708-019B960494DF}">
                    <a14:hiddenLine cap="flat" cmpd="sng" w="12700">
                      <a:solidFill>
                        <a:srgbClr val="000000"/>
                      </a:solidFill>
                      <a:prstDash val="solid"/>
                      <a:miter lim="0"/>
                      <a:headEnd/>
                      <a:tailEnd/>
                    </a14:hiddenLine>
                  </a:ext>
                  <a:ext uri="{AF507438-7753-43E0-B8FC-AC1667EBCBE1}">
                    <a14:hiddenEffects>
                      <a:effectLst>
                        <a:outerShdw algn="ctr" blurRad="63500" dir="2700000" dist="38099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anchor="ctr" bIns="19050" lIns="19050" rIns="19050" tIns="19050"/>
                <a:lstStyle/>
                <a:p>
                  <a:pPr algn="ctr" defTabSz="22860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7F7F7F"/>
                    </a:solidFill>
                    <a:sym charset="0" typeface="Gill Sans"/>
                  </a:endParaRPr>
                </a:p>
              </p:txBody>
            </p:sp>
            <p:sp>
              <p:nvSpPr>
                <p:cNvPr id="147" name="AutoShape 14"/>
                <p:cNvSpPr/>
                <p:nvPr/>
              </p:nvSpPr>
              <p:spPr bwMode="auto">
                <a:xfrm>
                  <a:off x="9217819" y="4508500"/>
                  <a:ext cx="103981" cy="105569"/>
                </a:xfrm>
                <a:custGeom>
                  <a:gdLst>
                    <a:gd fmla="+- 0 10797 198" name="T0"/>
                    <a:gd fmla="*/ T0 w 21199" name="T1"/>
                    <a:gd fmla="+- 0 10802 198" name="T2"/>
                    <a:gd fmla="*/ 10802 h 21208" name="T3"/>
                    <a:gd fmla="+- 0 10797 198" name="T4"/>
                    <a:gd fmla="*/ T4 w 21199" name="T5"/>
                    <a:gd fmla="+- 0 10802 198" name="T6"/>
                    <a:gd fmla="*/ 10802 h 21208" name="T7"/>
                    <a:gd fmla="+- 0 10797 198" name="T8"/>
                    <a:gd fmla="*/ T8 w 21199" name="T9"/>
                    <a:gd fmla="+- 0 10802 198" name="T10"/>
                    <a:gd fmla="*/ 10802 h 21208" name="T11"/>
                    <a:gd fmla="+- 0 10797 198" name="T12"/>
                    <a:gd fmla="*/ T12 w 21199" name="T13"/>
                    <a:gd fmla="+- 0 10802 198" name="T14"/>
                    <a:gd fmla="*/ 10802 h 21208" name="T15"/>
                  </a:gdLst>
                  <a:cxnLst>
                    <a:cxn ang="0">
                      <a:pos x="T1" y="T3"/>
                    </a:cxn>
                    <a:cxn ang="0">
                      <a:pos x="T5" y="T7"/>
                    </a:cxn>
                    <a:cxn ang="0">
                      <a:pos x="T9" y="T11"/>
                    </a:cxn>
                    <a:cxn ang="0">
                      <a:pos x="T13" y="T15"/>
                    </a:cxn>
                  </a:cxnLst>
                  <a:rect b="b" l="0" r="r" t="0"/>
                  <a:pathLst>
                    <a:path h="21208" w="21199">
                      <a:moveTo>
                        <a:pt x="21077" y="880"/>
                      </a:moveTo>
                      <a:cubicBezTo>
                        <a:pt x="20753" y="142"/>
                        <a:pt x="19881" y="-198"/>
                        <a:pt x="19129" y="117"/>
                      </a:cubicBezTo>
                      <a:cubicBezTo>
                        <a:pt x="19097" y="131"/>
                        <a:pt x="19071" y="162"/>
                        <a:pt x="19039" y="179"/>
                      </a:cubicBezTo>
                      <a:cubicBezTo>
                        <a:pt x="10706" y="3707"/>
                        <a:pt x="3739" y="10322"/>
                        <a:pt x="106" y="19208"/>
                      </a:cubicBezTo>
                      <a:cubicBezTo>
                        <a:pt x="-198" y="19957"/>
                        <a:pt x="172" y="20803"/>
                        <a:pt x="934" y="21101"/>
                      </a:cubicBezTo>
                      <a:cubicBezTo>
                        <a:pt x="1689" y="21401"/>
                        <a:pt x="2552" y="21041"/>
                        <a:pt x="2859" y="20292"/>
                      </a:cubicBezTo>
                      <a:cubicBezTo>
                        <a:pt x="6206" y="12096"/>
                        <a:pt x="12625" y="6008"/>
                        <a:pt x="20301" y="2787"/>
                      </a:cubicBezTo>
                      <a:cubicBezTo>
                        <a:pt x="21051" y="2469"/>
                        <a:pt x="21402" y="1618"/>
                        <a:pt x="21077" y="880"/>
                      </a:cubicBezTo>
                    </a:path>
                  </a:pathLst>
                </a:custGeom>
                <a:grpFill/>
                <a:ln>
                  <a:noFill/>
                </a:ln>
                <a:effectLst/>
                <a:extLst>
                  <a:ext uri="{91240B29-F687-4F45-9708-019B960494DF}">
                    <a14:hiddenLine cap="flat" cmpd="sng" w="12700">
                      <a:solidFill>
                        <a:srgbClr val="000000"/>
                      </a:solidFill>
                      <a:prstDash val="solid"/>
                      <a:miter lim="0"/>
                      <a:headEnd/>
                      <a:tailEnd/>
                    </a14:hiddenLine>
                  </a:ext>
                  <a:ext uri="{AF507438-7753-43E0-B8FC-AC1667EBCBE1}">
                    <a14:hiddenEffects>
                      <a:effectLst>
                        <a:outerShdw algn="ctr" blurRad="63500" dir="2700000" dist="38099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anchor="ctr" bIns="19050" lIns="19050" rIns="19050" tIns="19050"/>
                <a:lstStyle/>
                <a:p>
                  <a:pPr algn="ctr" defTabSz="22860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7F7F7F"/>
                    </a:solidFill>
                    <a:sym charset="0" typeface="Gill Sans"/>
                  </a:endParaRPr>
                </a:p>
              </p:txBody>
            </p:sp>
            <p:sp>
              <p:nvSpPr>
                <p:cNvPr id="148" name="AutoShape 15"/>
                <p:cNvSpPr/>
                <p:nvPr/>
              </p:nvSpPr>
              <p:spPr bwMode="auto">
                <a:xfrm>
                  <a:off x="9247188" y="4537075"/>
                  <a:ext cx="88107" cy="90488"/>
                </a:xfrm>
                <a:custGeom>
                  <a:gdLst>
                    <a:gd fmla="+- 0 10796 232" name="T0"/>
                    <a:gd fmla="*/ T0 w 21129" name="T1"/>
                    <a:gd fmla="+- 0 10804 234" name="T2"/>
                    <a:gd fmla="*/ 10804 h 21141" name="T3"/>
                    <a:gd fmla="+- 0 10796 232" name="T4"/>
                    <a:gd fmla="*/ T4 w 21129" name="T5"/>
                    <a:gd fmla="+- 0 10804 234" name="T6"/>
                    <a:gd fmla="*/ 10804 h 21141" name="T7"/>
                    <a:gd fmla="+- 0 10796 232" name="T8"/>
                    <a:gd fmla="*/ T8 w 21129" name="T9"/>
                    <a:gd fmla="+- 0 10804 234" name="T10"/>
                    <a:gd fmla="*/ 10804 h 21141" name="T11"/>
                    <a:gd fmla="+- 0 10796 232" name="T12"/>
                    <a:gd fmla="*/ T12 w 21129" name="T13"/>
                    <a:gd fmla="+- 0 10804 234" name="T14"/>
                    <a:gd fmla="*/ 10804 h 21141" name="T15"/>
                  </a:gdLst>
                  <a:cxnLst>
                    <a:cxn ang="0">
                      <a:pos x="T1" y="T3"/>
                    </a:cxn>
                    <a:cxn ang="0">
                      <a:pos x="T5" y="T7"/>
                    </a:cxn>
                    <a:cxn ang="0">
                      <a:pos x="T9" y="T11"/>
                    </a:cxn>
                    <a:cxn ang="0">
                      <a:pos x="T13" y="T15"/>
                    </a:cxn>
                  </a:cxnLst>
                  <a:rect b="b" l="0" r="r" t="0"/>
                  <a:pathLst>
                    <a:path h="21141" w="21129">
                      <a:moveTo>
                        <a:pt x="20075" y="3267"/>
                      </a:moveTo>
                      <a:cubicBezTo>
                        <a:pt x="20953" y="2898"/>
                        <a:pt x="21368" y="1899"/>
                        <a:pt x="20987" y="1030"/>
                      </a:cubicBezTo>
                      <a:cubicBezTo>
                        <a:pt x="20611" y="168"/>
                        <a:pt x="19589" y="-234"/>
                        <a:pt x="18707" y="138"/>
                      </a:cubicBezTo>
                      <a:cubicBezTo>
                        <a:pt x="18670" y="152"/>
                        <a:pt x="18649" y="185"/>
                        <a:pt x="18615" y="198"/>
                      </a:cubicBezTo>
                      <a:cubicBezTo>
                        <a:pt x="10481" y="3647"/>
                        <a:pt x="3673" y="10118"/>
                        <a:pt x="124" y="18802"/>
                      </a:cubicBezTo>
                      <a:cubicBezTo>
                        <a:pt x="-232" y="19678"/>
                        <a:pt x="205" y="20666"/>
                        <a:pt x="1094" y="21019"/>
                      </a:cubicBezTo>
                      <a:cubicBezTo>
                        <a:pt x="1983" y="21366"/>
                        <a:pt x="2991" y="20946"/>
                        <a:pt x="3354" y="20071"/>
                      </a:cubicBezTo>
                      <a:cubicBezTo>
                        <a:pt x="6561" y="12205"/>
                        <a:pt x="12717" y="6360"/>
                        <a:pt x="20075" y="3274"/>
                      </a:cubicBezTo>
                      <a:cubicBezTo>
                        <a:pt x="20075" y="3274"/>
                        <a:pt x="20075" y="3267"/>
                        <a:pt x="20075" y="3267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ffectLst/>
                <a:extLst>
                  <a:ext uri="{91240B29-F687-4F45-9708-019B960494DF}">
                    <a14:hiddenLine cap="flat" cmpd="sng" w="12700">
                      <a:solidFill>
                        <a:srgbClr val="000000"/>
                      </a:solidFill>
                      <a:prstDash val="solid"/>
                      <a:miter lim="0"/>
                      <a:headEnd/>
                      <a:tailEnd/>
                    </a14:hiddenLine>
                  </a:ext>
                  <a:ext uri="{AF507438-7753-43E0-B8FC-AC1667EBCBE1}">
                    <a14:hiddenEffects>
                      <a:effectLst>
                        <a:outerShdw algn="ctr" blurRad="63500" dir="2700000" dist="38099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anchor="ctr" bIns="19050" lIns="19050" rIns="19050" tIns="19050"/>
                <a:lstStyle/>
                <a:p>
                  <a:pPr algn="ctr" defTabSz="22860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7F7F7F"/>
                    </a:solidFill>
                    <a:sym charset="0" typeface="Gill Sans"/>
                  </a:endParaRPr>
                </a:p>
              </p:txBody>
            </p:sp>
          </p:grpSp>
        </p:grpSp>
        <p:grpSp>
          <p:nvGrpSpPr>
            <p:cNvPr id="166" name="组合 165"/>
            <p:cNvGrpSpPr/>
            <p:nvPr/>
          </p:nvGrpSpPr>
          <p:grpSpPr>
            <a:xfrm>
              <a:off x="8542008" y="1952971"/>
              <a:ext cx="2387765" cy="3785872"/>
              <a:chOff x="1289349" y="1543226"/>
              <a:chExt cx="1948483" cy="3089377"/>
            </a:xfrm>
          </p:grpSpPr>
          <p:sp>
            <p:nvSpPr>
              <p:cNvPr id="167" name="TextBox 182"/>
              <p:cNvSpPr txBox="1"/>
              <p:nvPr/>
            </p:nvSpPr>
            <p:spPr>
              <a:xfrm>
                <a:off x="1289349" y="1787751"/>
                <a:ext cx="1948483" cy="328317"/>
              </a:xfrm>
              <a:prstGeom prst="rect">
                <a:avLst/>
              </a:prstGeom>
              <a:noFill/>
            </p:spPr>
            <p:txBody>
              <a:bodyPr anchor="t" lIns="0" rtlCol="0" tIns="0" wrap="square">
                <a:spAutoFit/>
              </a:bodyPr>
              <a:lstStyle/>
              <a:p>
                <a:pPr algn="just">
                  <a:lnSpc>
                    <a:spcPct val="130000"/>
                  </a:lnSpc>
                  <a:defRPr sz="1800">
                    <a:solidFill>
                      <a:srgbClr val="000000"/>
                    </a:solidFill>
                    <a:uFillTx/>
                  </a:defRPr>
                </a:pPr>
                <a:r>
                  <a:rPr altLang="en-US" lang="zh-CN" sz="900">
                    <a:uFill>
                      <a:solidFill>
                        <a:srgbClr val="808080"/>
                      </a:solidFill>
                    </a:uFill>
                    <a:latin charset="-122" panose="020b0503020204020204" pitchFamily="34" typeface="微软雅黑"/>
                    <a:ea charset="-122" panose="020b0503020204020204" pitchFamily="34" typeface="微软雅黑"/>
                    <a:cs typeface="+mn-ea"/>
                    <a:sym typeface="+mn-lt"/>
                  </a:rPr>
                  <a:t>       点击此处添加文本信息</a:t>
                </a:r>
              </a:p>
              <a:p>
                <a:pPr algn="just">
                  <a:lnSpc>
                    <a:spcPct val="130000"/>
                  </a:lnSpc>
                  <a:defRPr sz="1800">
                    <a:solidFill>
                      <a:srgbClr val="000000"/>
                    </a:solidFill>
                    <a:uFillTx/>
                  </a:defRPr>
                </a:pPr>
                <a:r>
                  <a:rPr altLang="en-US" lang="zh-CN" sz="900">
                    <a:uFill>
                      <a:solidFill>
                        <a:srgbClr val="808080"/>
                      </a:solidFill>
                    </a:uFill>
                    <a:latin charset="-122" panose="020b0503020204020204" pitchFamily="34" typeface="微软雅黑"/>
                    <a:ea charset="-122" panose="020b0503020204020204" pitchFamily="34" typeface="微软雅黑"/>
                    <a:cs typeface="+mn-ea"/>
                    <a:sym typeface="+mn-lt"/>
                  </a:rPr>
                  <a:t>    点击此处添加文本信息</a:t>
                </a:r>
              </a:p>
            </p:txBody>
          </p:sp>
          <p:sp>
            <p:nvSpPr>
              <p:cNvPr id="168" name="TextBox 183"/>
              <p:cNvSpPr txBox="1"/>
              <p:nvPr/>
            </p:nvSpPr>
            <p:spPr>
              <a:xfrm>
                <a:off x="1488403" y="1543226"/>
                <a:ext cx="1243627" cy="248725"/>
              </a:xfrm>
              <a:prstGeom prst="rect">
                <a:avLst/>
              </a:prstGeom>
              <a:noFill/>
            </p:spPr>
            <p:txBody>
              <a:bodyPr anchor="t" bIns="0" lIns="0" rIns="0" rtlCol="0" tIns="0" wrap="none">
                <a:spAutoFit/>
              </a:bodyPr>
              <a:lstStyle/>
              <a:p>
                <a:pPr algn="ctr"/>
                <a:r>
                  <a:rPr altLang="en-US" lang="zh-CN" sz="2000">
                    <a:solidFill>
                      <a:srgbClr val="666666"/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点击添加标题</a:t>
                </a:r>
              </a:p>
            </p:txBody>
          </p:sp>
          <p:sp>
            <p:nvSpPr>
              <p:cNvPr id="169" name="TextBox 183"/>
              <p:cNvSpPr txBox="1"/>
              <p:nvPr/>
            </p:nvSpPr>
            <p:spPr>
              <a:xfrm>
                <a:off x="1513698" y="2601247"/>
                <a:ext cx="1243627" cy="248725"/>
              </a:xfrm>
              <a:prstGeom prst="rect">
                <a:avLst/>
              </a:prstGeom>
              <a:noFill/>
            </p:spPr>
            <p:txBody>
              <a:bodyPr anchor="t" bIns="0" lIns="0" rIns="0" rtlCol="0" tIns="0" wrap="none">
                <a:spAutoFit/>
              </a:bodyPr>
              <a:lstStyle/>
              <a:p>
                <a:pPr algn="ctr"/>
                <a:r>
                  <a:rPr altLang="en-US" lang="zh-CN" sz="2000">
                    <a:solidFill>
                      <a:srgbClr val="666666"/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点击添加标题</a:t>
                </a:r>
              </a:p>
            </p:txBody>
          </p:sp>
          <p:sp>
            <p:nvSpPr>
              <p:cNvPr id="170" name="TextBox 182"/>
              <p:cNvSpPr txBox="1"/>
              <p:nvPr/>
            </p:nvSpPr>
            <p:spPr>
              <a:xfrm>
                <a:off x="1289349" y="2857878"/>
                <a:ext cx="1948483" cy="328317"/>
              </a:xfrm>
              <a:prstGeom prst="rect">
                <a:avLst/>
              </a:prstGeom>
              <a:noFill/>
            </p:spPr>
            <p:txBody>
              <a:bodyPr anchor="t" lIns="0" rtlCol="0" tIns="0" wrap="square">
                <a:spAutoFit/>
              </a:bodyPr>
              <a:lstStyle/>
              <a:p>
                <a:pPr algn="just">
                  <a:lnSpc>
                    <a:spcPct val="130000"/>
                  </a:lnSpc>
                  <a:defRPr sz="1800">
                    <a:solidFill>
                      <a:srgbClr val="000000"/>
                    </a:solidFill>
                    <a:uFillTx/>
                  </a:defRPr>
                </a:pPr>
                <a:r>
                  <a:rPr altLang="en-US" lang="zh-CN" sz="900">
                    <a:uFill>
                      <a:solidFill>
                        <a:srgbClr val="808080"/>
                      </a:solidFill>
                    </a:uFill>
                    <a:latin charset="-122" panose="020b0503020204020204" pitchFamily="34" typeface="微软雅黑"/>
                    <a:ea charset="-122" panose="020b0503020204020204" pitchFamily="34" typeface="微软雅黑"/>
                    <a:cs typeface="+mn-ea"/>
                    <a:sym typeface="+mn-lt"/>
                  </a:rPr>
                  <a:t>       点击此处添加文本信息</a:t>
                </a:r>
              </a:p>
              <a:p>
                <a:pPr algn="just">
                  <a:lnSpc>
                    <a:spcPct val="130000"/>
                  </a:lnSpc>
                  <a:defRPr sz="1800">
                    <a:solidFill>
                      <a:srgbClr val="000000"/>
                    </a:solidFill>
                    <a:uFillTx/>
                  </a:defRPr>
                </a:pPr>
                <a:r>
                  <a:rPr altLang="en-US" lang="zh-CN" sz="900">
                    <a:uFill>
                      <a:solidFill>
                        <a:srgbClr val="808080"/>
                      </a:solidFill>
                    </a:uFill>
                    <a:latin charset="-122" panose="020b0503020204020204" pitchFamily="34" typeface="微软雅黑"/>
                    <a:ea charset="-122" panose="020b0503020204020204" pitchFamily="34" typeface="微软雅黑"/>
                    <a:cs typeface="+mn-ea"/>
                    <a:sym typeface="+mn-lt"/>
                  </a:rPr>
                  <a:t>    点击此处添加文本信息</a:t>
                </a:r>
              </a:p>
            </p:txBody>
          </p:sp>
          <p:sp>
            <p:nvSpPr>
              <p:cNvPr id="171" name="TextBox 183"/>
              <p:cNvSpPr txBox="1"/>
              <p:nvPr/>
            </p:nvSpPr>
            <p:spPr>
              <a:xfrm>
                <a:off x="1488402" y="3670726"/>
                <a:ext cx="1243627" cy="248725"/>
              </a:xfrm>
              <a:prstGeom prst="rect">
                <a:avLst/>
              </a:prstGeom>
              <a:noFill/>
            </p:spPr>
            <p:txBody>
              <a:bodyPr anchor="t" bIns="0" lIns="0" rIns="0" rtlCol="0" tIns="0" wrap="none">
                <a:spAutoFit/>
              </a:bodyPr>
              <a:lstStyle/>
              <a:p>
                <a:pPr algn="ctr"/>
                <a:r>
                  <a:rPr altLang="en-US" lang="zh-CN" sz="2000">
                    <a:solidFill>
                      <a:srgbClr val="666666"/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点击添加标题</a:t>
                </a:r>
              </a:p>
            </p:txBody>
          </p:sp>
          <p:sp>
            <p:nvSpPr>
              <p:cNvPr id="172" name="TextBox 182"/>
              <p:cNvSpPr txBox="1"/>
              <p:nvPr/>
            </p:nvSpPr>
            <p:spPr>
              <a:xfrm>
                <a:off x="1289349" y="3925604"/>
                <a:ext cx="1948483" cy="328317"/>
              </a:xfrm>
              <a:prstGeom prst="rect">
                <a:avLst/>
              </a:prstGeom>
              <a:noFill/>
            </p:spPr>
            <p:txBody>
              <a:bodyPr anchor="t" lIns="0" rtlCol="0" tIns="0" wrap="square">
                <a:spAutoFit/>
              </a:bodyPr>
              <a:lstStyle/>
              <a:p>
                <a:pPr algn="just">
                  <a:lnSpc>
                    <a:spcPct val="130000"/>
                  </a:lnSpc>
                  <a:defRPr sz="1800">
                    <a:solidFill>
                      <a:srgbClr val="000000"/>
                    </a:solidFill>
                    <a:uFillTx/>
                  </a:defRPr>
                </a:pPr>
                <a:r>
                  <a:rPr altLang="en-US" lang="zh-CN" sz="900">
                    <a:uFill>
                      <a:solidFill>
                        <a:srgbClr val="808080"/>
                      </a:solidFill>
                    </a:uFill>
                    <a:latin charset="-122" panose="020b0503020204020204" pitchFamily="34" typeface="微软雅黑"/>
                    <a:ea charset="-122" panose="020b0503020204020204" pitchFamily="34" typeface="微软雅黑"/>
                    <a:cs typeface="+mn-ea"/>
                    <a:sym typeface="+mn-lt"/>
                  </a:rPr>
                  <a:t>       点击此处添加文本信息</a:t>
                </a:r>
              </a:p>
              <a:p>
                <a:pPr algn="just">
                  <a:lnSpc>
                    <a:spcPct val="130000"/>
                  </a:lnSpc>
                  <a:defRPr sz="1800">
                    <a:solidFill>
                      <a:srgbClr val="000000"/>
                    </a:solidFill>
                    <a:uFillTx/>
                  </a:defRPr>
                </a:pPr>
                <a:r>
                  <a:rPr altLang="en-US" lang="zh-CN" sz="900">
                    <a:uFill>
                      <a:solidFill>
                        <a:srgbClr val="808080"/>
                      </a:solidFill>
                    </a:uFill>
                    <a:latin charset="-122" panose="020b0503020204020204" pitchFamily="34" typeface="微软雅黑"/>
                    <a:ea charset="-122" panose="020b0503020204020204" pitchFamily="34" typeface="微软雅黑"/>
                    <a:cs typeface="+mn-ea"/>
                    <a:sym typeface="+mn-lt"/>
                  </a:rPr>
                  <a:t>    点击此处添加文本信息</a:t>
                </a:r>
              </a:p>
            </p:txBody>
          </p:sp>
        </p:grpSp>
      </p:grpSp>
      <p:grpSp>
        <p:nvGrpSpPr>
          <p:cNvPr id="16" name="组合 15"/>
          <p:cNvGrpSpPr/>
          <p:nvPr/>
        </p:nvGrpSpPr>
        <p:grpSpPr>
          <a:xfrm>
            <a:off x="4523076" y="1711838"/>
            <a:ext cx="3133386" cy="3961030"/>
            <a:chOff x="4523076" y="1711838"/>
            <a:chExt cx="3133386" cy="3961030"/>
          </a:xfrm>
        </p:grpSpPr>
        <p:pic>
          <p:nvPicPr>
            <p:cNvPr id="98" name="图片 3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val="0"/>
                </a:ext>
              </a:extLst>
            </a:blip>
            <a:srcRect b="17484" l="53909" r="5430" t="10520"/>
            <a:stretch>
              <a:fillRect/>
            </a:stretch>
          </p:blipFill>
          <p:spPr>
            <a:xfrm>
              <a:off x="4523076" y="1711838"/>
              <a:ext cx="3133386" cy="3961030"/>
            </a:xfrm>
            <a:prstGeom prst="rect">
              <a:avLst/>
            </a:prstGeom>
            <a:effectLst>
              <a:outerShdw algn="tl" blurRad="50800" dir="2700000" dist="38100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82" name="MH_Picture_3"/>
            <p:cNvSpPr/>
            <p:nvPr>
              <p:custDataLst>
                <p:tags r:id="rId4"/>
              </p:custDataLst>
            </p:nvPr>
          </p:nvSpPr>
          <p:spPr>
            <a:xfrm>
              <a:off x="4900408" y="2122119"/>
              <a:ext cx="2426645" cy="3116002"/>
            </a:xfrm>
            <a:prstGeom prst="rect">
              <a:avLst/>
            </a:prstGeom>
            <a:blipFill dpi="0" rotWithShape="1">
              <a:blip r:embed="rId5"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</p:grpSp>
    </p:spTree>
    <p:extLst>
      <p:ext uri="{BB962C8B-B14F-4D97-AF65-F5344CB8AC3E}">
        <p14:creationId val="2955155236"/>
      </p:ext>
    </p:extLst>
  </p:cSld>
  <p:clrMapOvr>
    <a:masterClrMapping/>
  </p:clrMapOvr>
  <mc:AlternateContent>
    <mc:Choice Requires="p14">
      <p:transition p14:dur="1200" spd="slow">
        <p14:prism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17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10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2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4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5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6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18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9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20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2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3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4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5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id="26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8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9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"/>
    </p:bldLst>
  </p:timing>
</p:sld>
</file>

<file path=ppt/slides/slide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"/>
          <p:cNvSpPr txBox="1"/>
          <p:nvPr/>
        </p:nvSpPr>
        <p:spPr>
          <a:xfrm>
            <a:off x="1040534" y="252482"/>
            <a:ext cx="2453294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400">
                <a:solidFill>
                  <a:srgbClr val="0297F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自主学习情况</a:t>
            </a:r>
          </a:p>
        </p:txBody>
      </p:sp>
      <p:grpSp>
        <p:nvGrpSpPr>
          <p:cNvPr id="3" name="组合 2"/>
          <p:cNvGrpSpPr>
            <a:grpSpLocks noChangeAspect="1"/>
          </p:cNvGrpSpPr>
          <p:nvPr/>
        </p:nvGrpSpPr>
        <p:grpSpPr>
          <a:xfrm>
            <a:off x="11317288" y="187794"/>
            <a:ext cx="501004" cy="432000"/>
            <a:chOff x="4939427" y="858005"/>
            <a:chExt cx="1280312" cy="1103973"/>
          </a:xfrm>
        </p:grpSpPr>
        <p:grpSp>
          <p:nvGrpSpPr>
            <p:cNvPr id="4" name="组合 3"/>
            <p:cNvGrpSpPr/>
            <p:nvPr/>
          </p:nvGrpSpPr>
          <p:grpSpPr>
            <a:xfrm>
              <a:off x="4939427" y="858005"/>
              <a:ext cx="1280312" cy="1103973"/>
              <a:chOff x="540674" y="2478267"/>
              <a:chExt cx="1205922" cy="1039829"/>
            </a:xfrm>
          </p:grpSpPr>
          <p:sp>
            <p:nvSpPr>
              <p:cNvPr id="14" name="六边形 13"/>
              <p:cNvSpPr/>
              <p:nvPr/>
            </p:nvSpPr>
            <p:spPr>
              <a:xfrm>
                <a:off x="540674" y="2478267"/>
                <a:ext cx="1205922" cy="1039829"/>
              </a:xfrm>
              <a:prstGeom prst="hexagon">
                <a:avLst/>
              </a:prstGeom>
              <a:gradFill flip="none" rotWithShape="1">
                <a:gsLst>
                  <a:gs pos="100000">
                    <a:srgbClr val="FCFCFC"/>
                  </a:gs>
                  <a:gs pos="0">
                    <a:srgbClr val="CCCCCC"/>
                  </a:gs>
                </a:gsLst>
                <a:lin ang="7200000" scaled="0"/>
              </a:gradFill>
              <a:ln w="12700">
                <a:gradFill>
                  <a:gsLst>
                    <a:gs pos="89000">
                      <a:schemeClr val="bg1">
                        <a:lumMod val="85000"/>
                      </a:schemeClr>
                    </a:gs>
                    <a:gs pos="0">
                      <a:schemeClr val="bg1"/>
                    </a:gs>
                  </a:gsLst>
                  <a:lin ang="7200000" scaled="0"/>
                </a:gradFill>
              </a:ln>
              <a:effectLst>
                <a:outerShdw algn="tr" blurRad="254000" dir="8160000" dist="127000" rotWithShape="0">
                  <a:prstClr val="black">
                    <a:alpha val="34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latin typeface="+mj-ea"/>
                  <a:ea typeface="+mj-ea"/>
                </a:endParaRPr>
              </a:p>
            </p:txBody>
          </p:sp>
          <p:sp>
            <p:nvSpPr>
              <p:cNvPr id="15" name="六边形 14"/>
              <p:cNvSpPr/>
              <p:nvPr/>
            </p:nvSpPr>
            <p:spPr>
              <a:xfrm>
                <a:off x="662776" y="2583551"/>
                <a:ext cx="961719" cy="829261"/>
              </a:xfrm>
              <a:prstGeom prst="hexagon">
                <a:avLst/>
              </a:prstGeom>
              <a:solidFill>
                <a:srgbClr val="0297F0"/>
              </a:solidFill>
              <a:ln>
                <a:noFill/>
              </a:ln>
              <a:effectLst>
                <a:innerShdw blurRad="63500" dir="189000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 defTabSz="914400"/>
                <a:endParaRPr altLang="en-US" lang="zh-CN" sz="180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5" name="组合 4"/>
            <p:cNvGrpSpPr/>
            <p:nvPr/>
          </p:nvGrpSpPr>
          <p:grpSpPr>
            <a:xfrm>
              <a:off x="5389945" y="1176421"/>
              <a:ext cx="479631" cy="449916"/>
              <a:chOff x="3108756" y="2110160"/>
              <a:chExt cx="745081" cy="698920"/>
            </a:xfrm>
            <a:solidFill>
              <a:schemeClr val="bg1"/>
            </a:solidFill>
          </p:grpSpPr>
          <p:sp>
            <p:nvSpPr>
              <p:cNvPr id="6" name="Freeform 489"/>
              <p:cNvSpPr/>
              <p:nvPr/>
            </p:nvSpPr>
            <p:spPr bwMode="auto">
              <a:xfrm>
                <a:off x="3608602" y="2110160"/>
                <a:ext cx="245235" cy="303659"/>
              </a:xfrm>
              <a:custGeom>
                <a:gdLst>
                  <a:gd fmla="*/ 248 w 340" name="T0"/>
                  <a:gd fmla="*/ 0 h 421" name="T1"/>
                  <a:gd fmla="*/ 0 w 340" name="T2"/>
                  <a:gd fmla="*/ 357 h 421" name="T3"/>
                  <a:gd fmla="*/ 94 w 340" name="T4"/>
                  <a:gd fmla="*/ 421 h 421" name="T5"/>
                  <a:gd fmla="*/ 340 w 340" name="T6"/>
                  <a:gd fmla="*/ 66 h 421" name="T7"/>
                  <a:gd fmla="*/ 248 w 340" name="T8"/>
                  <a:gd fmla="*/ 0 h 421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421" w="340">
                    <a:moveTo>
                      <a:pt x="248" y="0"/>
                    </a:moveTo>
                    <a:lnTo>
                      <a:pt x="0" y="357"/>
                    </a:lnTo>
                    <a:lnTo>
                      <a:pt x="94" y="421"/>
                    </a:lnTo>
                    <a:lnTo>
                      <a:pt x="340" y="66"/>
                    </a:lnTo>
                    <a:lnTo>
                      <a:pt x="248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7" name="Freeform 490"/>
              <p:cNvSpPr/>
              <p:nvPr/>
            </p:nvSpPr>
            <p:spPr bwMode="auto">
              <a:xfrm>
                <a:off x="3584800" y="2379197"/>
                <a:ext cx="81505" cy="68522"/>
              </a:xfrm>
              <a:custGeom>
                <a:gdLst>
                  <a:gd fmla="*/ 14 w 113" name="T0"/>
                  <a:gd fmla="*/ 12 h 95" name="T1"/>
                  <a:gd fmla="*/ 0 w 113" name="T2"/>
                  <a:gd fmla="*/ 33 h 95" name="T3"/>
                  <a:gd fmla="*/ 14 w 113" name="T4"/>
                  <a:gd fmla="*/ 43 h 95" name="T5"/>
                  <a:gd fmla="*/ 26 w 113" name="T6"/>
                  <a:gd fmla="*/ 52 h 95" name="T7"/>
                  <a:gd fmla="*/ 90 w 113" name="T8"/>
                  <a:gd fmla="*/ 95 h 95" name="T9"/>
                  <a:gd fmla="*/ 113 w 113" name="T10"/>
                  <a:gd fmla="*/ 62 h 95" name="T11"/>
                  <a:gd fmla="*/ 23 w 113" name="T12"/>
                  <a:gd fmla="*/ 0 h 95" name="T13"/>
                  <a:gd fmla="*/ 14 w 113" name="T14"/>
                  <a:gd fmla="*/ 12 h 95" name="T1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b="b" l="0" r="r" t="0"/>
                <a:pathLst>
                  <a:path h="95" w="113">
                    <a:moveTo>
                      <a:pt x="14" y="12"/>
                    </a:moveTo>
                    <a:lnTo>
                      <a:pt x="0" y="33"/>
                    </a:lnTo>
                    <a:lnTo>
                      <a:pt x="14" y="43"/>
                    </a:lnTo>
                    <a:lnTo>
                      <a:pt x="26" y="52"/>
                    </a:lnTo>
                    <a:lnTo>
                      <a:pt x="90" y="95"/>
                    </a:lnTo>
                    <a:lnTo>
                      <a:pt x="113" y="62"/>
                    </a:lnTo>
                    <a:lnTo>
                      <a:pt x="23" y="0"/>
                    </a:lnTo>
                    <a:lnTo>
                      <a:pt x="14" y="1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8" name="Freeform 491"/>
              <p:cNvSpPr/>
              <p:nvPr/>
            </p:nvSpPr>
            <p:spPr bwMode="auto">
              <a:xfrm>
                <a:off x="3463625" y="2415261"/>
                <a:ext cx="177435" cy="226482"/>
              </a:xfrm>
              <a:custGeom>
                <a:gdLst>
                  <a:gd fmla="*/ 66 w 104" name="T0"/>
                  <a:gd fmla="*/ 0 h 133" name="T1"/>
                  <a:gd fmla="*/ 60 w 104" name="T2"/>
                  <a:gd fmla="*/ 8 h 133" name="T3"/>
                  <a:gd fmla="*/ 59 w 104" name="T4"/>
                  <a:gd fmla="*/ 10 h 133" name="T5"/>
                  <a:gd fmla="*/ 11 w 104" name="T6"/>
                  <a:gd fmla="*/ 29 h 133" name="T7"/>
                  <a:gd fmla="*/ 0 w 104" name="T8"/>
                  <a:gd fmla="*/ 129 h 133" name="T9"/>
                  <a:gd fmla="*/ 37 w 104" name="T10"/>
                  <a:gd fmla="*/ 76 h 133" name="T11"/>
                  <a:gd fmla="*/ 37 w 104" name="T12"/>
                  <a:gd fmla="*/ 51 h 133" name="T13"/>
                  <a:gd fmla="*/ 60 w 104" name="T14"/>
                  <a:gd fmla="*/ 43 h 133" name="T15"/>
                  <a:gd fmla="*/ 63 w 104" name="T16"/>
                  <a:gd fmla="*/ 44 h 133" name="T17"/>
                  <a:gd fmla="*/ 66 w 104" name="T18"/>
                  <a:gd fmla="*/ 71 h 133" name="T19"/>
                  <a:gd fmla="*/ 60 w 104" name="T20"/>
                  <a:gd fmla="*/ 77 h 133" name="T21"/>
                  <a:gd fmla="*/ 42 w 104" name="T22"/>
                  <a:gd fmla="*/ 80 h 133" name="T23"/>
                  <a:gd fmla="*/ 6 w 104" name="T24"/>
                  <a:gd fmla="*/ 133 h 133" name="T25"/>
                  <a:gd fmla="*/ 54 w 104" name="T26"/>
                  <a:gd fmla="*/ 109 h 133" name="T27"/>
                  <a:gd fmla="*/ 60 w 104" name="T28"/>
                  <a:gd fmla="*/ 106 h 133" name="T29"/>
                  <a:gd fmla="*/ 77 w 104" name="T30"/>
                  <a:gd fmla="*/ 98 h 133" name="T31"/>
                  <a:gd fmla="*/ 96 w 104" name="T32"/>
                  <a:gd fmla="*/ 88 h 133" name="T33"/>
                  <a:gd fmla="*/ 97 w 104" name="T34"/>
                  <a:gd fmla="*/ 37 h 133" name="T35"/>
                  <a:gd fmla="*/ 104 w 104" name="T36"/>
                  <a:gd fmla="*/ 26 h 133" name="T37"/>
                  <a:gd fmla="*/ 77 w 104" name="T38"/>
                  <a:gd fmla="*/ 7 h 133" name="T39"/>
                  <a:gd fmla="*/ 66 w 104" name="T40"/>
                  <a:gd fmla="*/ 0 h 133" name="T4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b="b" l="0" r="r" t="0"/>
                <a:pathLst>
                  <a:path h="133" w="104">
                    <a:moveTo>
                      <a:pt x="66" y="0"/>
                    </a:moveTo>
                    <a:cubicBezTo>
                      <a:pt x="60" y="8"/>
                      <a:pt x="60" y="8"/>
                      <a:pt x="60" y="8"/>
                    </a:cubicBezTo>
                    <a:cubicBezTo>
                      <a:pt x="59" y="10"/>
                      <a:pt x="59" y="10"/>
                      <a:pt x="59" y="10"/>
                    </a:cubicBezTo>
                    <a:cubicBezTo>
                      <a:pt x="11" y="29"/>
                      <a:pt x="11" y="29"/>
                      <a:pt x="11" y="29"/>
                    </a:cubicBezTo>
                    <a:cubicBezTo>
                      <a:pt x="0" y="129"/>
                      <a:pt x="0" y="129"/>
                      <a:pt x="0" y="129"/>
                    </a:cubicBezTo>
                    <a:cubicBezTo>
                      <a:pt x="37" y="76"/>
                      <a:pt x="37" y="76"/>
                      <a:pt x="37" y="76"/>
                    </a:cubicBezTo>
                    <a:cubicBezTo>
                      <a:pt x="32" y="70"/>
                      <a:pt x="31" y="60"/>
                      <a:pt x="37" y="51"/>
                    </a:cubicBezTo>
                    <a:cubicBezTo>
                      <a:pt x="43" y="43"/>
                      <a:pt x="52" y="40"/>
                      <a:pt x="60" y="43"/>
                    </a:cubicBezTo>
                    <a:cubicBezTo>
                      <a:pt x="61" y="43"/>
                      <a:pt x="62" y="44"/>
                      <a:pt x="63" y="44"/>
                    </a:cubicBezTo>
                    <a:cubicBezTo>
                      <a:pt x="71" y="50"/>
                      <a:pt x="72" y="62"/>
                      <a:pt x="66" y="71"/>
                    </a:cubicBezTo>
                    <a:cubicBezTo>
                      <a:pt x="64" y="74"/>
                      <a:pt x="62" y="76"/>
                      <a:pt x="60" y="77"/>
                    </a:cubicBezTo>
                    <a:cubicBezTo>
                      <a:pt x="55" y="81"/>
                      <a:pt x="48" y="82"/>
                      <a:pt x="42" y="80"/>
                    </a:cubicBezTo>
                    <a:cubicBezTo>
                      <a:pt x="6" y="133"/>
                      <a:pt x="6" y="133"/>
                      <a:pt x="6" y="133"/>
                    </a:cubicBezTo>
                    <a:cubicBezTo>
                      <a:pt x="54" y="109"/>
                      <a:pt x="54" y="109"/>
                      <a:pt x="54" y="109"/>
                    </a:cubicBezTo>
                    <a:cubicBezTo>
                      <a:pt x="60" y="106"/>
                      <a:pt x="60" y="106"/>
                      <a:pt x="60" y="106"/>
                    </a:cubicBezTo>
                    <a:cubicBezTo>
                      <a:pt x="77" y="98"/>
                      <a:pt x="77" y="98"/>
                      <a:pt x="77" y="98"/>
                    </a:cubicBezTo>
                    <a:cubicBezTo>
                      <a:pt x="96" y="88"/>
                      <a:pt x="96" y="88"/>
                      <a:pt x="96" y="88"/>
                    </a:cubicBezTo>
                    <a:cubicBezTo>
                      <a:pt x="97" y="37"/>
                      <a:pt x="97" y="37"/>
                      <a:pt x="97" y="37"/>
                    </a:cubicBezTo>
                    <a:cubicBezTo>
                      <a:pt x="104" y="26"/>
                      <a:pt x="104" y="26"/>
                      <a:pt x="104" y="26"/>
                    </a:cubicBezTo>
                    <a:cubicBezTo>
                      <a:pt x="77" y="7"/>
                      <a:pt x="77" y="7"/>
                      <a:pt x="77" y="7"/>
                    </a:cubicBezTo>
                    <a:lnTo>
                      <a:pt x="66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9" name="Rectangle 492"/>
              <p:cNvSpPr>
                <a:spLocks noChangeArrowheads="1"/>
              </p:cNvSpPr>
              <p:nvPr/>
            </p:nvSpPr>
            <p:spPr bwMode="auto">
              <a:xfrm>
                <a:off x="3237144" y="2495323"/>
                <a:ext cx="168779" cy="15147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10" name="Rectangle 493"/>
              <p:cNvSpPr>
                <a:spLocks noChangeArrowheads="1"/>
              </p:cNvSpPr>
              <p:nvPr/>
            </p:nvSpPr>
            <p:spPr bwMode="auto">
              <a:xfrm>
                <a:off x="3237144" y="2449161"/>
                <a:ext cx="168779" cy="17311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11" name="Rectangle 494"/>
              <p:cNvSpPr>
                <a:spLocks noChangeArrowheads="1"/>
              </p:cNvSpPr>
              <p:nvPr/>
            </p:nvSpPr>
            <p:spPr bwMode="auto">
              <a:xfrm>
                <a:off x="3237144" y="2403000"/>
                <a:ext cx="168779" cy="1586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12" name="Rectangle 495"/>
              <p:cNvSpPr>
                <a:spLocks noChangeArrowheads="1"/>
              </p:cNvSpPr>
              <p:nvPr/>
            </p:nvSpPr>
            <p:spPr bwMode="auto">
              <a:xfrm>
                <a:off x="3237144" y="2357559"/>
                <a:ext cx="168779" cy="15147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13" name="Freeform 496"/>
              <p:cNvSpPr/>
              <p:nvPr/>
            </p:nvSpPr>
            <p:spPr bwMode="auto">
              <a:xfrm>
                <a:off x="3108756" y="2215467"/>
                <a:ext cx="489749" cy="593613"/>
              </a:xfrm>
              <a:custGeom>
                <a:gdLst>
                  <a:gd fmla="*/ 268 w 287" name="T0"/>
                  <a:gd fmla="*/ 303 h 348" name="T1"/>
                  <a:gd fmla="*/ 245 w 287" name="T2"/>
                  <a:gd fmla="*/ 331 h 348" name="T3"/>
                  <a:gd fmla="*/ 90 w 287" name="T4"/>
                  <a:gd fmla="*/ 331 h 348" name="T5"/>
                  <a:gd fmla="*/ 90 w 287" name="T6"/>
                  <a:gd fmla="*/ 281 h 348" name="T7"/>
                  <a:gd fmla="*/ 76 w 287" name="T8"/>
                  <a:gd fmla="*/ 263 h 348" name="T9"/>
                  <a:gd fmla="*/ 17 w 287" name="T10"/>
                  <a:gd fmla="*/ 263 h 348" name="T11"/>
                  <a:gd fmla="*/ 17 w 287" name="T12"/>
                  <a:gd fmla="*/ 59 h 348" name="T13"/>
                  <a:gd fmla="*/ 40 w 287" name="T14"/>
                  <a:gd fmla="*/ 27 h 348" name="T15"/>
                  <a:gd fmla="*/ 251 w 287" name="T16"/>
                  <a:gd fmla="*/ 27 h 348" name="T17"/>
                  <a:gd fmla="*/ 268 w 287" name="T18"/>
                  <a:gd fmla="*/ 52 h 348" name="T19"/>
                  <a:gd fmla="*/ 268 w 287" name="T20"/>
                  <a:gd fmla="*/ 104 h 348" name="T21"/>
                  <a:gd fmla="*/ 268 w 287" name="T22"/>
                  <a:gd fmla="*/ 104 h 348" name="T23"/>
                  <a:gd fmla="*/ 285 w 287" name="T24"/>
                  <a:gd fmla="*/ 83 h 348" name="T25"/>
                  <a:gd fmla="*/ 285 w 287" name="T26"/>
                  <a:gd fmla="*/ 45 h 348" name="T27"/>
                  <a:gd fmla="*/ 252 w 287" name="T28"/>
                  <a:gd fmla="*/ 8 h 348" name="T29"/>
                  <a:gd fmla="*/ 70 w 287" name="T30"/>
                  <a:gd fmla="*/ 8 h 348" name="T31"/>
                  <a:gd fmla="*/ 40 w 287" name="T32"/>
                  <a:gd fmla="*/ 8 h 348" name="T33"/>
                  <a:gd fmla="*/ 0 w 287" name="T34"/>
                  <a:gd fmla="*/ 44 h 348" name="T35"/>
                  <a:gd fmla="*/ 0 w 287" name="T36"/>
                  <a:gd fmla="*/ 294 h 348" name="T37"/>
                  <a:gd fmla="*/ 82 w 287" name="T38"/>
                  <a:gd fmla="*/ 346 h 348" name="T39"/>
                  <a:gd fmla="*/ 252 w 287" name="T40"/>
                  <a:gd fmla="*/ 346 h 348" name="T41"/>
                  <a:gd fmla="*/ 285 w 287" name="T42"/>
                  <a:gd fmla="*/ 321 h 348" name="T43"/>
                  <a:gd fmla="*/ 285 w 287" name="T44"/>
                  <a:gd fmla="*/ 228 h 348" name="T45"/>
                  <a:gd fmla="*/ 268 w 287" name="T46"/>
                  <a:gd fmla="*/ 238 h 348" name="T47"/>
                  <a:gd fmla="*/ 268 w 287" name="T48"/>
                  <a:gd fmla="*/ 303 h 348" name="T4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b="b" l="0" r="r" t="0"/>
                <a:pathLst>
                  <a:path h="348" w="287">
                    <a:moveTo>
                      <a:pt x="268" y="303"/>
                    </a:moveTo>
                    <a:cubicBezTo>
                      <a:pt x="268" y="303"/>
                      <a:pt x="272" y="331"/>
                      <a:pt x="245" y="331"/>
                    </a:cubicBezTo>
                    <a:cubicBezTo>
                      <a:pt x="217" y="331"/>
                      <a:pt x="90" y="331"/>
                      <a:pt x="90" y="331"/>
                    </a:cubicBezTo>
                    <a:cubicBezTo>
                      <a:pt x="90" y="281"/>
                      <a:pt x="90" y="281"/>
                      <a:pt x="90" y="281"/>
                    </a:cubicBezTo>
                    <a:cubicBezTo>
                      <a:pt x="90" y="281"/>
                      <a:pt x="91" y="263"/>
                      <a:pt x="76" y="263"/>
                    </a:cubicBezTo>
                    <a:cubicBezTo>
                      <a:pt x="60" y="263"/>
                      <a:pt x="17" y="263"/>
                      <a:pt x="17" y="263"/>
                    </a:cubicBezTo>
                    <a:cubicBezTo>
                      <a:pt x="17" y="59"/>
                      <a:pt x="17" y="59"/>
                      <a:pt x="17" y="59"/>
                    </a:cubicBezTo>
                    <a:cubicBezTo>
                      <a:pt x="17" y="59"/>
                      <a:pt x="13" y="27"/>
                      <a:pt x="40" y="27"/>
                    </a:cubicBezTo>
                    <a:cubicBezTo>
                      <a:pt x="251" y="27"/>
                      <a:pt x="251" y="27"/>
                      <a:pt x="251" y="27"/>
                    </a:cubicBezTo>
                    <a:cubicBezTo>
                      <a:pt x="251" y="27"/>
                      <a:pt x="268" y="30"/>
                      <a:pt x="268" y="52"/>
                    </a:cubicBezTo>
                    <a:cubicBezTo>
                      <a:pt x="268" y="57"/>
                      <a:pt x="268" y="77"/>
                      <a:pt x="268" y="104"/>
                    </a:cubicBezTo>
                    <a:cubicBezTo>
                      <a:pt x="268" y="104"/>
                      <a:pt x="268" y="104"/>
                      <a:pt x="268" y="104"/>
                    </a:cubicBezTo>
                    <a:cubicBezTo>
                      <a:pt x="285" y="83"/>
                      <a:pt x="285" y="83"/>
                      <a:pt x="285" y="83"/>
                    </a:cubicBezTo>
                    <a:cubicBezTo>
                      <a:pt x="285" y="60"/>
                      <a:pt x="285" y="45"/>
                      <a:pt x="285" y="45"/>
                    </a:cubicBezTo>
                    <a:cubicBezTo>
                      <a:pt x="285" y="45"/>
                      <a:pt x="287" y="8"/>
                      <a:pt x="252" y="8"/>
                    </a:cubicBezTo>
                    <a:cubicBezTo>
                      <a:pt x="70" y="8"/>
                      <a:pt x="70" y="8"/>
                      <a:pt x="70" y="8"/>
                    </a:cubicBezTo>
                    <a:cubicBezTo>
                      <a:pt x="40" y="8"/>
                      <a:pt x="40" y="8"/>
                      <a:pt x="40" y="8"/>
                    </a:cubicBezTo>
                    <a:cubicBezTo>
                      <a:pt x="40" y="8"/>
                      <a:pt x="0" y="0"/>
                      <a:pt x="0" y="44"/>
                    </a:cubicBezTo>
                    <a:cubicBezTo>
                      <a:pt x="0" y="87"/>
                      <a:pt x="0" y="294"/>
                      <a:pt x="0" y="294"/>
                    </a:cubicBezTo>
                    <a:cubicBezTo>
                      <a:pt x="82" y="346"/>
                      <a:pt x="82" y="346"/>
                      <a:pt x="82" y="346"/>
                    </a:cubicBezTo>
                    <a:cubicBezTo>
                      <a:pt x="252" y="346"/>
                      <a:pt x="252" y="346"/>
                      <a:pt x="252" y="346"/>
                    </a:cubicBezTo>
                    <a:cubicBezTo>
                      <a:pt x="252" y="346"/>
                      <a:pt x="285" y="348"/>
                      <a:pt x="285" y="321"/>
                    </a:cubicBezTo>
                    <a:cubicBezTo>
                      <a:pt x="285" y="312"/>
                      <a:pt x="285" y="274"/>
                      <a:pt x="285" y="228"/>
                    </a:cubicBezTo>
                    <a:cubicBezTo>
                      <a:pt x="268" y="238"/>
                      <a:pt x="268" y="238"/>
                      <a:pt x="268" y="238"/>
                    </a:cubicBezTo>
                    <a:cubicBezTo>
                      <a:pt x="268" y="275"/>
                      <a:pt x="268" y="303"/>
                      <a:pt x="268" y="30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</p:grpSp>
      </p:grpSp>
      <p:sp>
        <p:nvSpPr>
          <p:cNvPr id="31" name="左大括号 30"/>
          <p:cNvSpPr/>
          <p:nvPr/>
        </p:nvSpPr>
        <p:spPr>
          <a:xfrm>
            <a:off x="3437275" y="1952231"/>
            <a:ext cx="460225" cy="3642694"/>
          </a:xfrm>
          <a:prstGeom prst="leftBrace">
            <a:avLst/>
          </a:prstGeom>
          <a:noFill/>
          <a:ln algn="ctr" cap="flat" cmpd="sng" w="38100">
            <a:solidFill>
              <a:schemeClr val="bg1">
                <a:lumMod val="65000"/>
              </a:schemeClr>
            </a:solidFill>
            <a:prstDash val="solid"/>
          </a:ln>
          <a:effectLst>
            <a:outerShdw algn="tr" blurRad="139700" dir="8100000" dist="63500" rotWithShape="0" sx="98000" sy="98000">
              <a:prstClr val="black">
                <a:alpha val="50000"/>
              </a:prstClr>
            </a:outerShdw>
          </a:effectLst>
        </p:spPr>
        <p:txBody>
          <a:bodyPr anchor="ctr" rtlCol="0"/>
          <a:lstStyle/>
          <a:p>
            <a:pPr algn="ctr"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altLang="en-US" b="0" baseline="0" cap="none" i="0" kern="0" kumimoji="0" lang="zh-CN" noProof="0" normalizeH="0" spc="0" strike="noStrike" sz="1800" u="none">
              <a:ln>
                <a:noFill/>
              </a:ln>
              <a:solidFill>
                <a:sysClr lastClr="000000" val="windowText"/>
              </a:solidFill>
              <a:effectLst/>
              <a:uLnTx/>
              <a:uFillTx/>
              <a:cs typeface="+mn-ea"/>
              <a:sym charset="-122" panose="02010600030101010101" pitchFamily="2" typeface="宋体"/>
            </a:endParaRPr>
          </a:p>
        </p:txBody>
      </p:sp>
      <p:grpSp>
        <p:nvGrpSpPr>
          <p:cNvPr id="16" name="组合 15"/>
          <p:cNvGrpSpPr/>
          <p:nvPr/>
        </p:nvGrpSpPr>
        <p:grpSpPr>
          <a:xfrm>
            <a:off x="4226921" y="1580644"/>
            <a:ext cx="902606" cy="902606"/>
            <a:chOff x="4226921" y="1580644"/>
            <a:chExt cx="902606" cy="902606"/>
          </a:xfrm>
        </p:grpSpPr>
        <p:sp>
          <p:nvSpPr>
            <p:cNvPr id="35" name="椭圆 34"/>
            <p:cNvSpPr/>
            <p:nvPr/>
          </p:nvSpPr>
          <p:spPr>
            <a:xfrm>
              <a:off x="4226921" y="1580644"/>
              <a:ext cx="902606" cy="902606"/>
            </a:xfrm>
            <a:prstGeom prst="ellipse">
              <a:avLst/>
            </a:prstGeom>
            <a:solidFill>
              <a:srgbClr val="0297F0"/>
            </a:solidFill>
            <a:ln algn="ctr" cap="flat" cmpd="sng" w="25400">
              <a:noFill/>
              <a:prstDash val="solid"/>
            </a:ln>
            <a:effectLst>
              <a:outerShdw algn="tr" blurRad="317500" dir="8100000" dist="190500" rotWithShape="0">
                <a:prstClr val="black">
                  <a:alpha val="50000"/>
                </a:prstClr>
              </a:outerShdw>
            </a:effectLst>
          </p:spPr>
          <p:txBody>
            <a:bodyPr anchor="ctr" rtlCol="0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ysClr lastClr="FFFFFF" val="window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40" name="TextBox 16"/>
            <p:cNvSpPr txBox="1"/>
            <p:nvPr/>
          </p:nvSpPr>
          <p:spPr>
            <a:xfrm>
              <a:off x="4287385" y="1901818"/>
              <a:ext cx="828000" cy="33528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altLang="en-US" b="0" baseline="0" cap="none" i="0" kern="0" kumimoji="0" lang="zh-CN" noProof="0" normalizeH="0" spc="0" strike="noStrike" sz="1600" u="none">
                  <a:ln>
                    <a:noFill/>
                  </a:ln>
                  <a:solidFill>
                    <a:sysClr lastClr="FFFFFF" val="window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typeface="+mn-ea"/>
                  <a:sym typeface="+mn-lt"/>
                </a:rPr>
                <a:t>第一项</a:t>
              </a:r>
            </a:p>
          </p:txBody>
        </p:sp>
      </p:grpSp>
      <p:sp>
        <p:nvSpPr>
          <p:cNvPr id="43" name="TextBox 19"/>
          <p:cNvSpPr txBox="1"/>
          <p:nvPr/>
        </p:nvSpPr>
        <p:spPr>
          <a:xfrm>
            <a:off x="5532410" y="1517164"/>
            <a:ext cx="5023295" cy="1042416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just">
              <a:lnSpc>
                <a:spcPct val="130000"/>
              </a:lnSpc>
              <a:defRPr sz="1800">
                <a:solidFill>
                  <a:srgbClr val="000000"/>
                </a:solidFill>
                <a:uFillTx/>
              </a:defRPr>
            </a:pPr>
            <a:r>
              <a:rPr altLang="en-US" lang="zh-CN" sz="160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rgbClr val="808080"/>
                  </a:solidFill>
                </a:u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typeface="+mn-lt"/>
              </a:rPr>
              <a:t>点击此处添加文本信息，点击此处添加文本信息，点击此处添加文本信息，点击此处添加文本信息，点击此处添加文本信息，点击此处添加文本信息</a:t>
            </a:r>
          </a:p>
        </p:txBody>
      </p:sp>
      <p:sp>
        <p:nvSpPr>
          <p:cNvPr id="44" name="TextBox 20"/>
          <p:cNvSpPr txBox="1"/>
          <p:nvPr/>
        </p:nvSpPr>
        <p:spPr>
          <a:xfrm>
            <a:off x="5532410" y="3152300"/>
            <a:ext cx="5023295" cy="1042416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just">
              <a:lnSpc>
                <a:spcPct val="130000"/>
              </a:lnSpc>
              <a:defRPr sz="1800">
                <a:solidFill>
                  <a:srgbClr val="000000"/>
                </a:solidFill>
                <a:uFillTx/>
              </a:defRPr>
            </a:pPr>
            <a:r>
              <a:rPr altLang="en-US" lang="zh-CN" sz="160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rgbClr val="808080"/>
                  </a:solidFill>
                </a:u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typeface="+mn-lt"/>
              </a:rPr>
              <a:t>点击此处添加文本信息，点击此处添加文本信息，点击此处添加文本信息，点击此处添加文本信息，点击此处添加文本信息，点击此处添加文本信息</a:t>
            </a:r>
          </a:p>
        </p:txBody>
      </p:sp>
      <p:sp>
        <p:nvSpPr>
          <p:cNvPr id="45" name="TextBox 21"/>
          <p:cNvSpPr txBox="1"/>
          <p:nvPr/>
        </p:nvSpPr>
        <p:spPr>
          <a:xfrm>
            <a:off x="5520229" y="5050904"/>
            <a:ext cx="5023295" cy="1042416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just">
              <a:lnSpc>
                <a:spcPct val="130000"/>
              </a:lnSpc>
              <a:defRPr sz="1800">
                <a:solidFill>
                  <a:srgbClr val="000000"/>
                </a:solidFill>
                <a:uFillTx/>
              </a:defRPr>
            </a:pPr>
            <a:r>
              <a:rPr altLang="en-US" lang="zh-CN" sz="160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rgbClr val="808080"/>
                  </a:solidFill>
                </a:u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typeface="+mn-lt"/>
              </a:rPr>
              <a:t>点击此处添加文本信息，点击此处添加文本信息，点击此处添加文本信息，点击此处添加文本信息，点击此处添加文本信息，点击此处添加文本信息</a:t>
            </a:r>
          </a:p>
        </p:txBody>
      </p:sp>
      <p:grpSp>
        <p:nvGrpSpPr>
          <p:cNvPr id="48" name="组合 47"/>
          <p:cNvGrpSpPr/>
          <p:nvPr/>
        </p:nvGrpSpPr>
        <p:grpSpPr>
          <a:xfrm>
            <a:off x="1733419" y="2897861"/>
            <a:ext cx="1830594" cy="1658549"/>
            <a:chOff x="1813629" y="2913903"/>
            <a:chExt cx="1830594" cy="1658549"/>
          </a:xfrm>
        </p:grpSpPr>
        <p:grpSp>
          <p:nvGrpSpPr>
            <p:cNvPr id="32" name="组合 31"/>
            <p:cNvGrpSpPr/>
            <p:nvPr/>
          </p:nvGrpSpPr>
          <p:grpSpPr>
            <a:xfrm>
              <a:off x="1813629" y="2913903"/>
              <a:ext cx="1658549" cy="1658549"/>
              <a:chOff x="304800" y="673100"/>
              <a:chExt cx="4000500" cy="4000500"/>
            </a:xfrm>
            <a:effectLst>
              <a:outerShdw algn="tr" blurRad="444500" dir="8100000" dist="254000" rotWithShape="0">
                <a:prstClr val="black">
                  <a:alpha val="50000"/>
                </a:prstClr>
              </a:outerShdw>
            </a:effectLst>
          </p:grpSpPr>
          <p:sp>
            <p:nvSpPr>
              <p:cNvPr id="33" name="同心圆 32"/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fmla="val 4879" name="adj"/>
                </a:avLst>
              </a:prstGeom>
              <a:gradFill>
                <a:gsLst>
                  <a:gs pos="0">
                    <a:sysClr lastClr="FFFFFF" val="window"/>
                  </a:gs>
                  <a:gs pos="55000">
                    <a:sysClr lastClr="FFFFFF" val="window">
                      <a:lumMod val="95000"/>
                    </a:sysClr>
                  </a:gs>
                  <a:gs pos="100000">
                    <a:sysClr lastClr="FFFFFF" val="window">
                      <a:lumMod val="65000"/>
                    </a:sysClr>
                  </a:gs>
                </a:gsLst>
                <a:lin ang="8100000" scaled="0"/>
              </a:gradFill>
              <a:ln algn="ctr" cap="flat" cmpd="sng" w="25400">
                <a:noFill/>
                <a:prstDash val="solid"/>
              </a:ln>
              <a:effectLst/>
            </p:spPr>
            <p:txBody>
              <a:bodyPr anchor="ctr" rtlCol="0"/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0" kumimoji="0" lang="zh-CN" noProof="0" normalizeH="0" spc="0" strike="noStrike" sz="1800" u="none">
                  <a:ln>
                    <a:noFill/>
                  </a:ln>
                  <a:solidFill>
                    <a:sysClr lastClr="000000" val="windowText"/>
                  </a:solidFill>
                  <a:effectLst/>
                  <a:uLnTx/>
                  <a:uFillTx/>
                  <a:cs typeface="+mn-ea"/>
                  <a:sym typeface="+mn-lt"/>
                </a:endParaRPr>
              </a:p>
            </p:txBody>
          </p:sp>
          <p:sp>
            <p:nvSpPr>
              <p:cNvPr id="34" name="椭圆 33"/>
              <p:cNvSpPr/>
              <p:nvPr/>
            </p:nvSpPr>
            <p:spPr>
              <a:xfrm>
                <a:off x="392114" y="760414"/>
                <a:ext cx="3825875" cy="3825875"/>
              </a:xfrm>
              <a:prstGeom prst="ellipse">
                <a:avLst/>
              </a:prstGeom>
              <a:gradFill>
                <a:gsLst>
                  <a:gs pos="0">
                    <a:sysClr lastClr="FFFFFF" val="window"/>
                  </a:gs>
                  <a:gs pos="51000">
                    <a:sysClr lastClr="FFFFFF" val="window">
                      <a:lumMod val="95000"/>
                    </a:sysClr>
                  </a:gs>
                  <a:gs pos="100000">
                    <a:sysClr lastClr="FFFFFF" val="window">
                      <a:lumMod val="75000"/>
                    </a:sysClr>
                  </a:gs>
                </a:gsLst>
                <a:lin ang="18900000" scaled="0"/>
              </a:gradFill>
              <a:ln algn="ctr" cap="flat" cmpd="sng" w="25400">
                <a:noFill/>
                <a:prstDash val="solid"/>
              </a:ln>
              <a:effectLst/>
            </p:spPr>
            <p:txBody>
              <a:bodyPr anchor="ctr" rtlCol="0"/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0" kumimoji="0" lang="zh-CN" noProof="0" normalizeH="0" spc="0" strike="noStrike" sz="1800" u="none">
                  <a:ln>
                    <a:noFill/>
                  </a:ln>
                  <a:solidFill>
                    <a:sysClr lastClr="000000" val="windowText">
                      <a:lumMod val="65000"/>
                      <a:lumOff val="35000"/>
                    </a:sysClr>
                  </a:solidFill>
                  <a:effectLst/>
                  <a:uLnTx/>
                  <a:uFillTx/>
                  <a:cs typeface="+mn-ea"/>
                  <a:sym typeface="+mn-lt"/>
                </a:endParaRPr>
              </a:p>
            </p:txBody>
          </p:sp>
        </p:grpSp>
        <p:sp>
          <p:nvSpPr>
            <p:cNvPr id="47" name="文本框 46"/>
            <p:cNvSpPr txBox="1"/>
            <p:nvPr/>
          </p:nvSpPr>
          <p:spPr>
            <a:xfrm>
              <a:off x="1925053" y="3560469"/>
              <a:ext cx="1719170" cy="4572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 sz="2400">
                  <a:latin charset="-122" panose="020b0503020204020204" pitchFamily="34" typeface="微软雅黑"/>
                  <a:ea charset="-122" panose="020b0503020204020204" pitchFamily="34" typeface="微软雅黑"/>
                </a:rPr>
                <a:t>学习内容</a:t>
              </a:r>
            </a:p>
          </p:txBody>
        </p:sp>
      </p:grpSp>
      <p:grpSp>
        <p:nvGrpSpPr>
          <p:cNvPr id="17" name="组合 16"/>
          <p:cNvGrpSpPr/>
          <p:nvPr/>
        </p:nvGrpSpPr>
        <p:grpSpPr>
          <a:xfrm>
            <a:off x="4204537" y="3236195"/>
            <a:ext cx="903600" cy="903600"/>
            <a:chOff x="4204537" y="3236195"/>
            <a:chExt cx="903600" cy="903600"/>
          </a:xfrm>
        </p:grpSpPr>
        <p:grpSp>
          <p:nvGrpSpPr>
            <p:cNvPr id="36" name="组合 35"/>
            <p:cNvGrpSpPr>
              <a:grpSpLocks noChangeAspect="1"/>
            </p:cNvGrpSpPr>
            <p:nvPr/>
          </p:nvGrpSpPr>
          <p:grpSpPr>
            <a:xfrm>
              <a:off x="4204537" y="3236195"/>
              <a:ext cx="903600" cy="903600"/>
              <a:chOff x="304800" y="673100"/>
              <a:chExt cx="4000500" cy="4000500"/>
            </a:xfrm>
            <a:effectLst>
              <a:outerShdw algn="tr" blurRad="317500" dir="8100000" dist="190500" rotWithShape="0">
                <a:prstClr val="black">
                  <a:alpha val="50000"/>
                </a:prstClr>
              </a:outerShdw>
            </a:effectLst>
          </p:grpSpPr>
          <p:sp>
            <p:nvSpPr>
              <p:cNvPr id="37" name="同心圆 36"/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fmla="val 4879" name="adj"/>
                </a:avLst>
              </a:prstGeom>
              <a:gradFill>
                <a:gsLst>
                  <a:gs pos="0">
                    <a:sysClr lastClr="FFFFFF" val="window"/>
                  </a:gs>
                  <a:gs pos="55000">
                    <a:sysClr lastClr="FFFFFF" val="window">
                      <a:lumMod val="95000"/>
                    </a:sysClr>
                  </a:gs>
                  <a:gs pos="100000">
                    <a:sysClr lastClr="FFFFFF" val="window">
                      <a:lumMod val="65000"/>
                    </a:sysClr>
                  </a:gs>
                </a:gsLst>
                <a:lin ang="8100000" scaled="0"/>
              </a:gradFill>
              <a:ln algn="ctr" cap="flat" cmpd="sng" w="25400">
                <a:noFill/>
                <a:prstDash val="solid"/>
              </a:ln>
              <a:effectLst/>
            </p:spPr>
            <p:txBody>
              <a:bodyPr anchor="ctr" rtlCol="0"/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0" kumimoji="0" lang="zh-CN" noProof="0" normalizeH="0" spc="0" strike="noStrike" sz="1800" u="none">
                  <a:ln>
                    <a:noFill/>
                  </a:ln>
                  <a:solidFill>
                    <a:sysClr lastClr="000000" val="windowText"/>
                  </a:solidFill>
                  <a:effectLst/>
                  <a:uLnTx/>
                  <a:uFillTx/>
                  <a:cs typeface="+mn-ea"/>
                  <a:sym typeface="+mn-lt"/>
                </a:endParaRPr>
              </a:p>
            </p:txBody>
          </p:sp>
          <p:sp>
            <p:nvSpPr>
              <p:cNvPr id="38" name="椭圆 37"/>
              <p:cNvSpPr/>
              <p:nvPr/>
            </p:nvSpPr>
            <p:spPr>
              <a:xfrm>
                <a:off x="392113" y="760413"/>
                <a:ext cx="3825874" cy="3825874"/>
              </a:xfrm>
              <a:prstGeom prst="ellipse">
                <a:avLst/>
              </a:prstGeom>
              <a:gradFill>
                <a:gsLst>
                  <a:gs pos="0">
                    <a:sysClr lastClr="FFFFFF" val="window"/>
                  </a:gs>
                  <a:gs pos="51000">
                    <a:sysClr lastClr="FFFFFF" val="window">
                      <a:lumMod val="95000"/>
                    </a:sysClr>
                  </a:gs>
                  <a:gs pos="100000">
                    <a:sysClr lastClr="FFFFFF" val="window">
                      <a:lumMod val="75000"/>
                    </a:sysClr>
                  </a:gs>
                </a:gsLst>
                <a:lin ang="18900000" scaled="0"/>
              </a:gradFill>
              <a:ln algn="ctr" cap="flat" cmpd="sng" w="25400">
                <a:noFill/>
                <a:prstDash val="solid"/>
              </a:ln>
              <a:effectLst/>
            </p:spPr>
            <p:txBody>
              <a:bodyPr anchor="ctr" rtlCol="0"/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0" kumimoji="0" lang="zh-CN" noProof="0" normalizeH="0" spc="0" strike="noStrike" sz="1800" u="none">
                  <a:ln>
                    <a:noFill/>
                  </a:ln>
                  <a:solidFill>
                    <a:sysClr lastClr="FFFFFF" val="window"/>
                  </a:solidFill>
                  <a:effectLst/>
                  <a:uLnTx/>
                  <a:uFillTx/>
                  <a:cs typeface="+mn-ea"/>
                  <a:sym typeface="+mn-lt"/>
                </a:endParaRPr>
              </a:p>
            </p:txBody>
          </p:sp>
        </p:grpSp>
        <p:sp>
          <p:nvSpPr>
            <p:cNvPr id="49" name="TextBox 16"/>
            <p:cNvSpPr txBox="1"/>
            <p:nvPr/>
          </p:nvSpPr>
          <p:spPr>
            <a:xfrm>
              <a:off x="4271343" y="3556175"/>
              <a:ext cx="828000" cy="33528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altLang="en-US" b="0" baseline="0" cap="none" i="0" kern="0" kumimoji="0" lang="zh-CN" noProof="0" normalizeH="0" spc="0" strike="noStrike" sz="1600" u="none">
                  <a:ln>
                    <a:noFill/>
                  </a:ln>
                  <a:solidFill>
                    <a:srgbClr val="0297F0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typeface="+mn-ea"/>
                  <a:sym typeface="+mn-lt"/>
                </a:rPr>
                <a:t>第二项</a:t>
              </a:r>
            </a:p>
          </p:txBody>
        </p:sp>
      </p:grpSp>
      <p:grpSp>
        <p:nvGrpSpPr>
          <p:cNvPr id="18" name="组合 17"/>
          <p:cNvGrpSpPr/>
          <p:nvPr/>
        </p:nvGrpSpPr>
        <p:grpSpPr>
          <a:xfrm>
            <a:off x="4220239" y="5126351"/>
            <a:ext cx="902606" cy="902606"/>
            <a:chOff x="4220239" y="5126351"/>
            <a:chExt cx="902606" cy="902606"/>
          </a:xfrm>
        </p:grpSpPr>
        <p:sp>
          <p:nvSpPr>
            <p:cNvPr id="39" name="椭圆 38"/>
            <p:cNvSpPr/>
            <p:nvPr/>
          </p:nvSpPr>
          <p:spPr>
            <a:xfrm>
              <a:off x="4220239" y="5126351"/>
              <a:ext cx="902606" cy="902606"/>
            </a:xfrm>
            <a:prstGeom prst="ellipse">
              <a:avLst/>
            </a:prstGeom>
            <a:solidFill>
              <a:srgbClr val="0297F0"/>
            </a:solidFill>
            <a:ln algn="ctr" cap="flat" cmpd="sng" w="25400">
              <a:noFill/>
              <a:prstDash val="solid"/>
            </a:ln>
            <a:effectLst>
              <a:outerShdw algn="tr" blurRad="317500" dir="8100000" dist="190500" rotWithShape="0">
                <a:prstClr val="black">
                  <a:alpha val="50000"/>
                </a:prstClr>
              </a:outerShdw>
            </a:effectLst>
          </p:spPr>
          <p:txBody>
            <a:bodyPr anchor="ctr" rtlCol="0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ysClr lastClr="FFFFFF" val="window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50" name="TextBox 16"/>
            <p:cNvSpPr txBox="1"/>
            <p:nvPr/>
          </p:nvSpPr>
          <p:spPr>
            <a:xfrm>
              <a:off x="4287384" y="5457732"/>
              <a:ext cx="828000" cy="33528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altLang="en-US" b="0" baseline="0" cap="none" i="0" kern="0" kumimoji="0" lang="zh-CN" noProof="0" normalizeH="0" spc="0" strike="noStrike" sz="1600" u="none">
                  <a:ln>
                    <a:noFill/>
                  </a:ln>
                  <a:solidFill>
                    <a:sysClr lastClr="FFFFFF" val="window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typeface="+mn-ea"/>
                  <a:sym typeface="+mn-lt"/>
                </a:rPr>
                <a:t>第三项</a:t>
              </a:r>
            </a:p>
          </p:txBody>
        </p:sp>
      </p:grpSp>
    </p:spTree>
    <p:extLst>
      <p:ext uri="{BB962C8B-B14F-4D97-AF65-F5344CB8AC3E}">
        <p14:creationId val="1052366230"/>
      </p:ext>
    </p:extLst>
  </p:cSld>
  <p:clrMapOvr>
    <a:masterClrMapping/>
  </p:clrMapOvr>
  <mc:AlternateContent>
    <mc:Choice Requires="p14">
      <p:transition p14:dur="1200" spd="slow">
        <p14:prism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17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10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2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4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5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6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8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9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0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21" nodeType="afterEffect" presetClass="entr" presetID="4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in)" transition="in">
                                      <p:cBhvr>
                                        <p:cTn dur="2000" id="23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4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id="25" nodeType="afterEffect" presetClass="entr" presetID="21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1)" transition="in">
                                      <p:cBhvr>
                                        <p:cTn dur="2000" id="27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8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fill="hold" id="29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31"/>
                                        <p:tgtEl>
                                          <p:spTgt spid="4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2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fill="hold" id="33" nodeType="afterEffect" presetClass="entr" presetID="21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1)" transition="in">
                                      <p:cBhvr>
                                        <p:cTn dur="2000" id="35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6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fill="hold" grpId="0" id="37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39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0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fill="hold" id="41" nodeType="afterEffect" presetClass="entr" presetID="21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1)" transition="in">
                                      <p:cBhvr>
                                        <p:cTn dur="2000" id="43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4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fill="hold" grpId="0" id="45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47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"/>
      <p:bldP grpId="0" spid="31"/>
      <p:bldP grpId="0" spid="44"/>
      <p:bldP grpId="0" spid="45"/>
    </p:bldLst>
  </p:timing>
</p:sld>
</file>

<file path=ppt/slides/slide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"/>
          <p:cNvSpPr txBox="1"/>
          <p:nvPr/>
        </p:nvSpPr>
        <p:spPr>
          <a:xfrm>
            <a:off x="1040534" y="252482"/>
            <a:ext cx="2453294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400">
                <a:solidFill>
                  <a:srgbClr val="0297F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工作完成情况</a:t>
            </a:r>
          </a:p>
        </p:txBody>
      </p:sp>
      <p:grpSp>
        <p:nvGrpSpPr>
          <p:cNvPr id="3" name="组合 2"/>
          <p:cNvGrpSpPr>
            <a:grpSpLocks noChangeAspect="1"/>
          </p:cNvGrpSpPr>
          <p:nvPr/>
        </p:nvGrpSpPr>
        <p:grpSpPr>
          <a:xfrm>
            <a:off x="11317288" y="187794"/>
            <a:ext cx="501004" cy="432000"/>
            <a:chOff x="4939427" y="858005"/>
            <a:chExt cx="1280312" cy="1103973"/>
          </a:xfrm>
        </p:grpSpPr>
        <p:grpSp>
          <p:nvGrpSpPr>
            <p:cNvPr id="4" name="组合 3"/>
            <p:cNvGrpSpPr/>
            <p:nvPr/>
          </p:nvGrpSpPr>
          <p:grpSpPr>
            <a:xfrm>
              <a:off x="4939427" y="858005"/>
              <a:ext cx="1280312" cy="1103973"/>
              <a:chOff x="540674" y="2478267"/>
              <a:chExt cx="1205922" cy="1039829"/>
            </a:xfrm>
          </p:grpSpPr>
          <p:sp>
            <p:nvSpPr>
              <p:cNvPr id="14" name="六边形 13"/>
              <p:cNvSpPr/>
              <p:nvPr/>
            </p:nvSpPr>
            <p:spPr>
              <a:xfrm>
                <a:off x="540674" y="2478267"/>
                <a:ext cx="1205922" cy="1039829"/>
              </a:xfrm>
              <a:prstGeom prst="hexagon">
                <a:avLst/>
              </a:prstGeom>
              <a:gradFill flip="none" rotWithShape="1">
                <a:gsLst>
                  <a:gs pos="100000">
                    <a:srgbClr val="FCFCFC"/>
                  </a:gs>
                  <a:gs pos="0">
                    <a:srgbClr val="CCCCCC"/>
                  </a:gs>
                </a:gsLst>
                <a:lin ang="7200000" scaled="0"/>
              </a:gradFill>
              <a:ln w="12700">
                <a:gradFill>
                  <a:gsLst>
                    <a:gs pos="89000">
                      <a:schemeClr val="bg1">
                        <a:lumMod val="85000"/>
                      </a:schemeClr>
                    </a:gs>
                    <a:gs pos="0">
                      <a:schemeClr val="bg1"/>
                    </a:gs>
                  </a:gsLst>
                  <a:lin ang="7200000" scaled="0"/>
                </a:gradFill>
              </a:ln>
              <a:effectLst>
                <a:outerShdw algn="tr" blurRad="254000" dir="8160000" dist="127000" rotWithShape="0">
                  <a:prstClr val="black">
                    <a:alpha val="34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latin typeface="+mj-ea"/>
                  <a:ea typeface="+mj-ea"/>
                </a:endParaRPr>
              </a:p>
            </p:txBody>
          </p:sp>
          <p:sp>
            <p:nvSpPr>
              <p:cNvPr id="15" name="六边形 14"/>
              <p:cNvSpPr/>
              <p:nvPr/>
            </p:nvSpPr>
            <p:spPr>
              <a:xfrm>
                <a:off x="662776" y="2583551"/>
                <a:ext cx="961719" cy="829261"/>
              </a:xfrm>
              <a:prstGeom prst="hexagon">
                <a:avLst/>
              </a:prstGeom>
              <a:solidFill>
                <a:srgbClr val="0297F0"/>
              </a:solidFill>
              <a:ln>
                <a:noFill/>
              </a:ln>
              <a:effectLst>
                <a:innerShdw blurRad="63500" dir="189000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 defTabSz="914400"/>
                <a:endParaRPr altLang="en-US" lang="zh-CN" sz="180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5" name="组合 4"/>
            <p:cNvGrpSpPr/>
            <p:nvPr/>
          </p:nvGrpSpPr>
          <p:grpSpPr>
            <a:xfrm>
              <a:off x="5389945" y="1176421"/>
              <a:ext cx="479631" cy="449916"/>
              <a:chOff x="3108756" y="2110160"/>
              <a:chExt cx="745081" cy="698920"/>
            </a:xfrm>
            <a:solidFill>
              <a:schemeClr val="bg1"/>
            </a:solidFill>
          </p:grpSpPr>
          <p:sp>
            <p:nvSpPr>
              <p:cNvPr id="6" name="Freeform 489"/>
              <p:cNvSpPr/>
              <p:nvPr/>
            </p:nvSpPr>
            <p:spPr bwMode="auto">
              <a:xfrm>
                <a:off x="3608602" y="2110160"/>
                <a:ext cx="245235" cy="303659"/>
              </a:xfrm>
              <a:custGeom>
                <a:gdLst>
                  <a:gd fmla="*/ 248 w 340" name="T0"/>
                  <a:gd fmla="*/ 0 h 421" name="T1"/>
                  <a:gd fmla="*/ 0 w 340" name="T2"/>
                  <a:gd fmla="*/ 357 h 421" name="T3"/>
                  <a:gd fmla="*/ 94 w 340" name="T4"/>
                  <a:gd fmla="*/ 421 h 421" name="T5"/>
                  <a:gd fmla="*/ 340 w 340" name="T6"/>
                  <a:gd fmla="*/ 66 h 421" name="T7"/>
                  <a:gd fmla="*/ 248 w 340" name="T8"/>
                  <a:gd fmla="*/ 0 h 421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421" w="340">
                    <a:moveTo>
                      <a:pt x="248" y="0"/>
                    </a:moveTo>
                    <a:lnTo>
                      <a:pt x="0" y="357"/>
                    </a:lnTo>
                    <a:lnTo>
                      <a:pt x="94" y="421"/>
                    </a:lnTo>
                    <a:lnTo>
                      <a:pt x="340" y="66"/>
                    </a:lnTo>
                    <a:lnTo>
                      <a:pt x="248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7" name="Freeform 490"/>
              <p:cNvSpPr/>
              <p:nvPr/>
            </p:nvSpPr>
            <p:spPr bwMode="auto">
              <a:xfrm>
                <a:off x="3584800" y="2379197"/>
                <a:ext cx="81505" cy="68522"/>
              </a:xfrm>
              <a:custGeom>
                <a:gdLst>
                  <a:gd fmla="*/ 14 w 113" name="T0"/>
                  <a:gd fmla="*/ 12 h 95" name="T1"/>
                  <a:gd fmla="*/ 0 w 113" name="T2"/>
                  <a:gd fmla="*/ 33 h 95" name="T3"/>
                  <a:gd fmla="*/ 14 w 113" name="T4"/>
                  <a:gd fmla="*/ 43 h 95" name="T5"/>
                  <a:gd fmla="*/ 26 w 113" name="T6"/>
                  <a:gd fmla="*/ 52 h 95" name="T7"/>
                  <a:gd fmla="*/ 90 w 113" name="T8"/>
                  <a:gd fmla="*/ 95 h 95" name="T9"/>
                  <a:gd fmla="*/ 113 w 113" name="T10"/>
                  <a:gd fmla="*/ 62 h 95" name="T11"/>
                  <a:gd fmla="*/ 23 w 113" name="T12"/>
                  <a:gd fmla="*/ 0 h 95" name="T13"/>
                  <a:gd fmla="*/ 14 w 113" name="T14"/>
                  <a:gd fmla="*/ 12 h 95" name="T1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b="b" l="0" r="r" t="0"/>
                <a:pathLst>
                  <a:path h="95" w="113">
                    <a:moveTo>
                      <a:pt x="14" y="12"/>
                    </a:moveTo>
                    <a:lnTo>
                      <a:pt x="0" y="33"/>
                    </a:lnTo>
                    <a:lnTo>
                      <a:pt x="14" y="43"/>
                    </a:lnTo>
                    <a:lnTo>
                      <a:pt x="26" y="52"/>
                    </a:lnTo>
                    <a:lnTo>
                      <a:pt x="90" y="95"/>
                    </a:lnTo>
                    <a:lnTo>
                      <a:pt x="113" y="62"/>
                    </a:lnTo>
                    <a:lnTo>
                      <a:pt x="23" y="0"/>
                    </a:lnTo>
                    <a:lnTo>
                      <a:pt x="14" y="1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8" name="Freeform 491"/>
              <p:cNvSpPr/>
              <p:nvPr/>
            </p:nvSpPr>
            <p:spPr bwMode="auto">
              <a:xfrm>
                <a:off x="3463625" y="2415261"/>
                <a:ext cx="177435" cy="226482"/>
              </a:xfrm>
              <a:custGeom>
                <a:gdLst>
                  <a:gd fmla="*/ 66 w 104" name="T0"/>
                  <a:gd fmla="*/ 0 h 133" name="T1"/>
                  <a:gd fmla="*/ 60 w 104" name="T2"/>
                  <a:gd fmla="*/ 8 h 133" name="T3"/>
                  <a:gd fmla="*/ 59 w 104" name="T4"/>
                  <a:gd fmla="*/ 10 h 133" name="T5"/>
                  <a:gd fmla="*/ 11 w 104" name="T6"/>
                  <a:gd fmla="*/ 29 h 133" name="T7"/>
                  <a:gd fmla="*/ 0 w 104" name="T8"/>
                  <a:gd fmla="*/ 129 h 133" name="T9"/>
                  <a:gd fmla="*/ 37 w 104" name="T10"/>
                  <a:gd fmla="*/ 76 h 133" name="T11"/>
                  <a:gd fmla="*/ 37 w 104" name="T12"/>
                  <a:gd fmla="*/ 51 h 133" name="T13"/>
                  <a:gd fmla="*/ 60 w 104" name="T14"/>
                  <a:gd fmla="*/ 43 h 133" name="T15"/>
                  <a:gd fmla="*/ 63 w 104" name="T16"/>
                  <a:gd fmla="*/ 44 h 133" name="T17"/>
                  <a:gd fmla="*/ 66 w 104" name="T18"/>
                  <a:gd fmla="*/ 71 h 133" name="T19"/>
                  <a:gd fmla="*/ 60 w 104" name="T20"/>
                  <a:gd fmla="*/ 77 h 133" name="T21"/>
                  <a:gd fmla="*/ 42 w 104" name="T22"/>
                  <a:gd fmla="*/ 80 h 133" name="T23"/>
                  <a:gd fmla="*/ 6 w 104" name="T24"/>
                  <a:gd fmla="*/ 133 h 133" name="T25"/>
                  <a:gd fmla="*/ 54 w 104" name="T26"/>
                  <a:gd fmla="*/ 109 h 133" name="T27"/>
                  <a:gd fmla="*/ 60 w 104" name="T28"/>
                  <a:gd fmla="*/ 106 h 133" name="T29"/>
                  <a:gd fmla="*/ 77 w 104" name="T30"/>
                  <a:gd fmla="*/ 98 h 133" name="T31"/>
                  <a:gd fmla="*/ 96 w 104" name="T32"/>
                  <a:gd fmla="*/ 88 h 133" name="T33"/>
                  <a:gd fmla="*/ 97 w 104" name="T34"/>
                  <a:gd fmla="*/ 37 h 133" name="T35"/>
                  <a:gd fmla="*/ 104 w 104" name="T36"/>
                  <a:gd fmla="*/ 26 h 133" name="T37"/>
                  <a:gd fmla="*/ 77 w 104" name="T38"/>
                  <a:gd fmla="*/ 7 h 133" name="T39"/>
                  <a:gd fmla="*/ 66 w 104" name="T40"/>
                  <a:gd fmla="*/ 0 h 133" name="T4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b="b" l="0" r="r" t="0"/>
                <a:pathLst>
                  <a:path h="133" w="104">
                    <a:moveTo>
                      <a:pt x="66" y="0"/>
                    </a:moveTo>
                    <a:cubicBezTo>
                      <a:pt x="60" y="8"/>
                      <a:pt x="60" y="8"/>
                      <a:pt x="60" y="8"/>
                    </a:cubicBezTo>
                    <a:cubicBezTo>
                      <a:pt x="59" y="10"/>
                      <a:pt x="59" y="10"/>
                      <a:pt x="59" y="10"/>
                    </a:cubicBezTo>
                    <a:cubicBezTo>
                      <a:pt x="11" y="29"/>
                      <a:pt x="11" y="29"/>
                      <a:pt x="11" y="29"/>
                    </a:cubicBezTo>
                    <a:cubicBezTo>
                      <a:pt x="0" y="129"/>
                      <a:pt x="0" y="129"/>
                      <a:pt x="0" y="129"/>
                    </a:cubicBezTo>
                    <a:cubicBezTo>
                      <a:pt x="37" y="76"/>
                      <a:pt x="37" y="76"/>
                      <a:pt x="37" y="76"/>
                    </a:cubicBezTo>
                    <a:cubicBezTo>
                      <a:pt x="32" y="70"/>
                      <a:pt x="31" y="60"/>
                      <a:pt x="37" y="51"/>
                    </a:cubicBezTo>
                    <a:cubicBezTo>
                      <a:pt x="43" y="43"/>
                      <a:pt x="52" y="40"/>
                      <a:pt x="60" y="43"/>
                    </a:cubicBezTo>
                    <a:cubicBezTo>
                      <a:pt x="61" y="43"/>
                      <a:pt x="62" y="44"/>
                      <a:pt x="63" y="44"/>
                    </a:cubicBezTo>
                    <a:cubicBezTo>
                      <a:pt x="71" y="50"/>
                      <a:pt x="72" y="62"/>
                      <a:pt x="66" y="71"/>
                    </a:cubicBezTo>
                    <a:cubicBezTo>
                      <a:pt x="64" y="74"/>
                      <a:pt x="62" y="76"/>
                      <a:pt x="60" y="77"/>
                    </a:cubicBezTo>
                    <a:cubicBezTo>
                      <a:pt x="55" y="81"/>
                      <a:pt x="48" y="82"/>
                      <a:pt x="42" y="80"/>
                    </a:cubicBezTo>
                    <a:cubicBezTo>
                      <a:pt x="6" y="133"/>
                      <a:pt x="6" y="133"/>
                      <a:pt x="6" y="133"/>
                    </a:cubicBezTo>
                    <a:cubicBezTo>
                      <a:pt x="54" y="109"/>
                      <a:pt x="54" y="109"/>
                      <a:pt x="54" y="109"/>
                    </a:cubicBezTo>
                    <a:cubicBezTo>
                      <a:pt x="60" y="106"/>
                      <a:pt x="60" y="106"/>
                      <a:pt x="60" y="106"/>
                    </a:cubicBezTo>
                    <a:cubicBezTo>
                      <a:pt x="77" y="98"/>
                      <a:pt x="77" y="98"/>
                      <a:pt x="77" y="98"/>
                    </a:cubicBezTo>
                    <a:cubicBezTo>
                      <a:pt x="96" y="88"/>
                      <a:pt x="96" y="88"/>
                      <a:pt x="96" y="88"/>
                    </a:cubicBezTo>
                    <a:cubicBezTo>
                      <a:pt x="97" y="37"/>
                      <a:pt x="97" y="37"/>
                      <a:pt x="97" y="37"/>
                    </a:cubicBezTo>
                    <a:cubicBezTo>
                      <a:pt x="104" y="26"/>
                      <a:pt x="104" y="26"/>
                      <a:pt x="104" y="26"/>
                    </a:cubicBezTo>
                    <a:cubicBezTo>
                      <a:pt x="77" y="7"/>
                      <a:pt x="77" y="7"/>
                      <a:pt x="77" y="7"/>
                    </a:cubicBezTo>
                    <a:lnTo>
                      <a:pt x="66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9" name="Rectangle 492"/>
              <p:cNvSpPr>
                <a:spLocks noChangeArrowheads="1"/>
              </p:cNvSpPr>
              <p:nvPr/>
            </p:nvSpPr>
            <p:spPr bwMode="auto">
              <a:xfrm>
                <a:off x="3237144" y="2495323"/>
                <a:ext cx="168779" cy="15147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10" name="Rectangle 493"/>
              <p:cNvSpPr>
                <a:spLocks noChangeArrowheads="1"/>
              </p:cNvSpPr>
              <p:nvPr/>
            </p:nvSpPr>
            <p:spPr bwMode="auto">
              <a:xfrm>
                <a:off x="3237144" y="2449161"/>
                <a:ext cx="168779" cy="17311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11" name="Rectangle 494"/>
              <p:cNvSpPr>
                <a:spLocks noChangeArrowheads="1"/>
              </p:cNvSpPr>
              <p:nvPr/>
            </p:nvSpPr>
            <p:spPr bwMode="auto">
              <a:xfrm>
                <a:off x="3237144" y="2403000"/>
                <a:ext cx="168779" cy="1586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12" name="Rectangle 495"/>
              <p:cNvSpPr>
                <a:spLocks noChangeArrowheads="1"/>
              </p:cNvSpPr>
              <p:nvPr/>
            </p:nvSpPr>
            <p:spPr bwMode="auto">
              <a:xfrm>
                <a:off x="3237144" y="2357559"/>
                <a:ext cx="168779" cy="15147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13" name="Freeform 496"/>
              <p:cNvSpPr/>
              <p:nvPr/>
            </p:nvSpPr>
            <p:spPr bwMode="auto">
              <a:xfrm>
                <a:off x="3108756" y="2215467"/>
                <a:ext cx="489749" cy="593613"/>
              </a:xfrm>
              <a:custGeom>
                <a:gdLst>
                  <a:gd fmla="*/ 268 w 287" name="T0"/>
                  <a:gd fmla="*/ 303 h 348" name="T1"/>
                  <a:gd fmla="*/ 245 w 287" name="T2"/>
                  <a:gd fmla="*/ 331 h 348" name="T3"/>
                  <a:gd fmla="*/ 90 w 287" name="T4"/>
                  <a:gd fmla="*/ 331 h 348" name="T5"/>
                  <a:gd fmla="*/ 90 w 287" name="T6"/>
                  <a:gd fmla="*/ 281 h 348" name="T7"/>
                  <a:gd fmla="*/ 76 w 287" name="T8"/>
                  <a:gd fmla="*/ 263 h 348" name="T9"/>
                  <a:gd fmla="*/ 17 w 287" name="T10"/>
                  <a:gd fmla="*/ 263 h 348" name="T11"/>
                  <a:gd fmla="*/ 17 w 287" name="T12"/>
                  <a:gd fmla="*/ 59 h 348" name="T13"/>
                  <a:gd fmla="*/ 40 w 287" name="T14"/>
                  <a:gd fmla="*/ 27 h 348" name="T15"/>
                  <a:gd fmla="*/ 251 w 287" name="T16"/>
                  <a:gd fmla="*/ 27 h 348" name="T17"/>
                  <a:gd fmla="*/ 268 w 287" name="T18"/>
                  <a:gd fmla="*/ 52 h 348" name="T19"/>
                  <a:gd fmla="*/ 268 w 287" name="T20"/>
                  <a:gd fmla="*/ 104 h 348" name="T21"/>
                  <a:gd fmla="*/ 268 w 287" name="T22"/>
                  <a:gd fmla="*/ 104 h 348" name="T23"/>
                  <a:gd fmla="*/ 285 w 287" name="T24"/>
                  <a:gd fmla="*/ 83 h 348" name="T25"/>
                  <a:gd fmla="*/ 285 w 287" name="T26"/>
                  <a:gd fmla="*/ 45 h 348" name="T27"/>
                  <a:gd fmla="*/ 252 w 287" name="T28"/>
                  <a:gd fmla="*/ 8 h 348" name="T29"/>
                  <a:gd fmla="*/ 70 w 287" name="T30"/>
                  <a:gd fmla="*/ 8 h 348" name="T31"/>
                  <a:gd fmla="*/ 40 w 287" name="T32"/>
                  <a:gd fmla="*/ 8 h 348" name="T33"/>
                  <a:gd fmla="*/ 0 w 287" name="T34"/>
                  <a:gd fmla="*/ 44 h 348" name="T35"/>
                  <a:gd fmla="*/ 0 w 287" name="T36"/>
                  <a:gd fmla="*/ 294 h 348" name="T37"/>
                  <a:gd fmla="*/ 82 w 287" name="T38"/>
                  <a:gd fmla="*/ 346 h 348" name="T39"/>
                  <a:gd fmla="*/ 252 w 287" name="T40"/>
                  <a:gd fmla="*/ 346 h 348" name="T41"/>
                  <a:gd fmla="*/ 285 w 287" name="T42"/>
                  <a:gd fmla="*/ 321 h 348" name="T43"/>
                  <a:gd fmla="*/ 285 w 287" name="T44"/>
                  <a:gd fmla="*/ 228 h 348" name="T45"/>
                  <a:gd fmla="*/ 268 w 287" name="T46"/>
                  <a:gd fmla="*/ 238 h 348" name="T47"/>
                  <a:gd fmla="*/ 268 w 287" name="T48"/>
                  <a:gd fmla="*/ 303 h 348" name="T4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b="b" l="0" r="r" t="0"/>
                <a:pathLst>
                  <a:path h="348" w="287">
                    <a:moveTo>
                      <a:pt x="268" y="303"/>
                    </a:moveTo>
                    <a:cubicBezTo>
                      <a:pt x="268" y="303"/>
                      <a:pt x="272" y="331"/>
                      <a:pt x="245" y="331"/>
                    </a:cubicBezTo>
                    <a:cubicBezTo>
                      <a:pt x="217" y="331"/>
                      <a:pt x="90" y="331"/>
                      <a:pt x="90" y="331"/>
                    </a:cubicBezTo>
                    <a:cubicBezTo>
                      <a:pt x="90" y="281"/>
                      <a:pt x="90" y="281"/>
                      <a:pt x="90" y="281"/>
                    </a:cubicBezTo>
                    <a:cubicBezTo>
                      <a:pt x="90" y="281"/>
                      <a:pt x="91" y="263"/>
                      <a:pt x="76" y="263"/>
                    </a:cubicBezTo>
                    <a:cubicBezTo>
                      <a:pt x="60" y="263"/>
                      <a:pt x="17" y="263"/>
                      <a:pt x="17" y="263"/>
                    </a:cubicBezTo>
                    <a:cubicBezTo>
                      <a:pt x="17" y="59"/>
                      <a:pt x="17" y="59"/>
                      <a:pt x="17" y="59"/>
                    </a:cubicBezTo>
                    <a:cubicBezTo>
                      <a:pt x="17" y="59"/>
                      <a:pt x="13" y="27"/>
                      <a:pt x="40" y="27"/>
                    </a:cubicBezTo>
                    <a:cubicBezTo>
                      <a:pt x="251" y="27"/>
                      <a:pt x="251" y="27"/>
                      <a:pt x="251" y="27"/>
                    </a:cubicBezTo>
                    <a:cubicBezTo>
                      <a:pt x="251" y="27"/>
                      <a:pt x="268" y="30"/>
                      <a:pt x="268" y="52"/>
                    </a:cubicBezTo>
                    <a:cubicBezTo>
                      <a:pt x="268" y="57"/>
                      <a:pt x="268" y="77"/>
                      <a:pt x="268" y="104"/>
                    </a:cubicBezTo>
                    <a:cubicBezTo>
                      <a:pt x="268" y="104"/>
                      <a:pt x="268" y="104"/>
                      <a:pt x="268" y="104"/>
                    </a:cubicBezTo>
                    <a:cubicBezTo>
                      <a:pt x="285" y="83"/>
                      <a:pt x="285" y="83"/>
                      <a:pt x="285" y="83"/>
                    </a:cubicBezTo>
                    <a:cubicBezTo>
                      <a:pt x="285" y="60"/>
                      <a:pt x="285" y="45"/>
                      <a:pt x="285" y="45"/>
                    </a:cubicBezTo>
                    <a:cubicBezTo>
                      <a:pt x="285" y="45"/>
                      <a:pt x="287" y="8"/>
                      <a:pt x="252" y="8"/>
                    </a:cubicBezTo>
                    <a:cubicBezTo>
                      <a:pt x="70" y="8"/>
                      <a:pt x="70" y="8"/>
                      <a:pt x="70" y="8"/>
                    </a:cubicBezTo>
                    <a:cubicBezTo>
                      <a:pt x="40" y="8"/>
                      <a:pt x="40" y="8"/>
                      <a:pt x="40" y="8"/>
                    </a:cubicBezTo>
                    <a:cubicBezTo>
                      <a:pt x="40" y="8"/>
                      <a:pt x="0" y="0"/>
                      <a:pt x="0" y="44"/>
                    </a:cubicBezTo>
                    <a:cubicBezTo>
                      <a:pt x="0" y="87"/>
                      <a:pt x="0" y="294"/>
                      <a:pt x="0" y="294"/>
                    </a:cubicBezTo>
                    <a:cubicBezTo>
                      <a:pt x="82" y="346"/>
                      <a:pt x="82" y="346"/>
                      <a:pt x="82" y="346"/>
                    </a:cubicBezTo>
                    <a:cubicBezTo>
                      <a:pt x="252" y="346"/>
                      <a:pt x="252" y="346"/>
                      <a:pt x="252" y="346"/>
                    </a:cubicBezTo>
                    <a:cubicBezTo>
                      <a:pt x="252" y="346"/>
                      <a:pt x="285" y="348"/>
                      <a:pt x="285" y="321"/>
                    </a:cubicBezTo>
                    <a:cubicBezTo>
                      <a:pt x="285" y="312"/>
                      <a:pt x="285" y="274"/>
                      <a:pt x="285" y="228"/>
                    </a:cubicBezTo>
                    <a:cubicBezTo>
                      <a:pt x="268" y="238"/>
                      <a:pt x="268" y="238"/>
                      <a:pt x="268" y="238"/>
                    </a:cubicBezTo>
                    <a:cubicBezTo>
                      <a:pt x="268" y="275"/>
                      <a:pt x="268" y="303"/>
                      <a:pt x="268" y="30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</p:grpSp>
      </p:grpSp>
      <p:sp>
        <p:nvSpPr>
          <p:cNvPr id="16" name="圆角矩形 15"/>
          <p:cNvSpPr/>
          <p:nvPr/>
        </p:nvSpPr>
        <p:spPr>
          <a:xfrm>
            <a:off x="1542966" y="2955338"/>
            <a:ext cx="2823301" cy="2739605"/>
          </a:xfrm>
          <a:prstGeom prst="roundRect">
            <a:avLst>
              <a:gd fmla="val 9450" name="adj"/>
            </a:avLst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33" name="组合 32"/>
          <p:cNvGrpSpPr/>
          <p:nvPr/>
        </p:nvGrpSpPr>
        <p:grpSpPr>
          <a:xfrm>
            <a:off x="2096223" y="1650071"/>
            <a:ext cx="1703707" cy="1669163"/>
            <a:chOff x="2096223" y="1650071"/>
            <a:chExt cx="1703707" cy="1669163"/>
          </a:xfrm>
        </p:grpSpPr>
        <p:grpSp>
          <p:nvGrpSpPr>
            <p:cNvPr id="17" name="组合 16"/>
            <p:cNvGrpSpPr/>
            <p:nvPr/>
          </p:nvGrpSpPr>
          <p:grpSpPr>
            <a:xfrm>
              <a:off x="2096223" y="1650071"/>
              <a:ext cx="1669163" cy="1669163"/>
              <a:chOff x="304800" y="673100"/>
              <a:chExt cx="4000500" cy="4000500"/>
            </a:xfrm>
            <a:effectLst>
              <a:outerShdw algn="tr" blurRad="444500" dir="8100000" dist="254000" rotWithShape="0">
                <a:prstClr val="black">
                  <a:alpha val="50000"/>
                </a:prstClr>
              </a:outerShdw>
            </a:effectLst>
          </p:grpSpPr>
          <p:sp>
            <p:nvSpPr>
              <p:cNvPr id="18" name="同心圆 17"/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fmla="val 4879" name="adj"/>
                </a:avLst>
              </a:prstGeom>
              <a:gradFill>
                <a:gsLst>
                  <a:gs pos="0">
                    <a:schemeClr val="bg1"/>
                  </a:gs>
                  <a:gs pos="55000">
                    <a:schemeClr val="bg1">
                      <a:lumMod val="9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81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chemeClr val="tx1"/>
                  </a:solidFill>
                </a:endParaRPr>
              </a:p>
            </p:txBody>
          </p:sp>
          <p:sp>
            <p:nvSpPr>
              <p:cNvPr id="19" name="椭圆 18"/>
              <p:cNvSpPr/>
              <p:nvPr/>
            </p:nvSpPr>
            <p:spPr>
              <a:xfrm>
                <a:off x="392112" y="760412"/>
                <a:ext cx="3825874" cy="3825874"/>
              </a:xfrm>
              <a:prstGeom prst="ellipse">
                <a:avLst/>
              </a:prstGeom>
              <a:gradFill>
                <a:gsLst>
                  <a:gs pos="0">
                    <a:schemeClr val="bg1"/>
                  </a:gs>
                  <a:gs pos="51000">
                    <a:schemeClr val="bg1">
                      <a:lumMod val="9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89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sp>
          <p:nvSpPr>
            <p:cNvPr id="20" name="椭圆 19"/>
            <p:cNvSpPr/>
            <p:nvPr/>
          </p:nvSpPr>
          <p:spPr>
            <a:xfrm>
              <a:off x="3369436" y="2740090"/>
              <a:ext cx="430494" cy="430494"/>
            </a:xfrm>
            <a:prstGeom prst="ellipse">
              <a:avLst/>
            </a:prstGeom>
            <a:solidFill>
              <a:srgbClr val="0297F0"/>
            </a:solidFill>
            <a:ln>
              <a:noFill/>
            </a:ln>
            <a:effectLst>
              <a:outerShdw algn="tr" blurRad="254000" dir="8100000" dist="127000" rotWithShape="0">
                <a:prstClr val="black">
                  <a:alpha val="6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zh-CN" lang="en-US"/>
                <a:t>1</a:t>
              </a:r>
            </a:p>
          </p:txBody>
        </p:sp>
        <p:sp>
          <p:nvSpPr>
            <p:cNvPr id="21" name="矩形 20"/>
            <p:cNvSpPr/>
            <p:nvPr/>
          </p:nvSpPr>
          <p:spPr>
            <a:xfrm>
              <a:off x="2355088" y="2339946"/>
              <a:ext cx="1198880" cy="39624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altLang="en-US" lang="zh-CN" sz="2000">
                  <a:solidFill>
                    <a:srgbClr val="666666"/>
                  </a:solidFill>
                  <a:latin typeface="微软雅黑"/>
                  <a:ea typeface="微软雅黑"/>
                </a:rPr>
                <a:t>添加标题</a:t>
              </a:r>
            </a:p>
          </p:txBody>
        </p:sp>
      </p:grpSp>
      <p:sp>
        <p:nvSpPr>
          <p:cNvPr id="22" name="圆角矩形 21"/>
          <p:cNvSpPr/>
          <p:nvPr/>
        </p:nvSpPr>
        <p:spPr>
          <a:xfrm>
            <a:off x="4677105" y="2955337"/>
            <a:ext cx="2823301" cy="2739605"/>
          </a:xfrm>
          <a:prstGeom prst="roundRect">
            <a:avLst>
              <a:gd fmla="val 7846" name="adj"/>
            </a:avLst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3" name="圆角矩形 22"/>
          <p:cNvSpPr/>
          <p:nvPr/>
        </p:nvSpPr>
        <p:spPr>
          <a:xfrm>
            <a:off x="7830063" y="2955336"/>
            <a:ext cx="2823301" cy="2739605"/>
          </a:xfrm>
          <a:prstGeom prst="roundRect">
            <a:avLst>
              <a:gd fmla="val 7445" name="adj"/>
            </a:avLst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35" name="组合 34"/>
          <p:cNvGrpSpPr/>
          <p:nvPr/>
        </p:nvGrpSpPr>
        <p:grpSpPr>
          <a:xfrm>
            <a:off x="5254174" y="1700708"/>
            <a:ext cx="1765007" cy="1669163"/>
            <a:chOff x="5254174" y="1700708"/>
            <a:chExt cx="1765007" cy="1669163"/>
          </a:xfrm>
        </p:grpSpPr>
        <p:grpSp>
          <p:nvGrpSpPr>
            <p:cNvPr id="24" name="组合 23"/>
            <p:cNvGrpSpPr/>
            <p:nvPr/>
          </p:nvGrpSpPr>
          <p:grpSpPr>
            <a:xfrm>
              <a:off x="5254174" y="1700708"/>
              <a:ext cx="1669163" cy="1669163"/>
              <a:chOff x="304800" y="673100"/>
              <a:chExt cx="4000500" cy="4000500"/>
            </a:xfrm>
            <a:effectLst>
              <a:outerShdw algn="tr" blurRad="444500" dir="8100000" dist="254000" rotWithShape="0">
                <a:prstClr val="black">
                  <a:alpha val="50000"/>
                </a:prstClr>
              </a:outerShdw>
            </a:effectLst>
          </p:grpSpPr>
          <p:sp>
            <p:nvSpPr>
              <p:cNvPr id="25" name="同心圆 24"/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fmla="val 4879" name="adj"/>
                </a:avLst>
              </a:prstGeom>
              <a:gradFill>
                <a:gsLst>
                  <a:gs pos="0">
                    <a:schemeClr val="bg1"/>
                  </a:gs>
                  <a:gs pos="55000">
                    <a:schemeClr val="bg1">
                      <a:lumMod val="9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81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chemeClr val="tx1"/>
                  </a:solidFill>
                </a:endParaRPr>
              </a:p>
            </p:txBody>
          </p:sp>
          <p:sp>
            <p:nvSpPr>
              <p:cNvPr id="26" name="椭圆 25"/>
              <p:cNvSpPr/>
              <p:nvPr/>
            </p:nvSpPr>
            <p:spPr>
              <a:xfrm>
                <a:off x="392112" y="760412"/>
                <a:ext cx="3825874" cy="3825874"/>
              </a:xfrm>
              <a:prstGeom prst="ellipse">
                <a:avLst/>
              </a:prstGeom>
              <a:gradFill>
                <a:gsLst>
                  <a:gs pos="0">
                    <a:schemeClr val="bg1"/>
                  </a:gs>
                  <a:gs pos="51000">
                    <a:schemeClr val="bg1">
                      <a:lumMod val="9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89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sp>
          <p:nvSpPr>
            <p:cNvPr id="30" name="椭圆 29"/>
            <p:cNvSpPr/>
            <p:nvPr/>
          </p:nvSpPr>
          <p:spPr>
            <a:xfrm>
              <a:off x="6588687" y="2740090"/>
              <a:ext cx="430494" cy="430494"/>
            </a:xfrm>
            <a:prstGeom prst="ellipse">
              <a:avLst/>
            </a:prstGeom>
            <a:solidFill>
              <a:srgbClr val="0297F0"/>
            </a:solidFill>
            <a:ln>
              <a:noFill/>
            </a:ln>
            <a:effectLst>
              <a:outerShdw algn="tr" blurRad="254000" dir="8100000" dist="127000" rotWithShape="0">
                <a:prstClr val="black">
                  <a:alpha val="6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zh-CN" lang="en-US"/>
                <a:t>2</a:t>
              </a:r>
            </a:p>
          </p:txBody>
        </p:sp>
        <p:sp>
          <p:nvSpPr>
            <p:cNvPr id="32" name="矩形 31"/>
            <p:cNvSpPr/>
            <p:nvPr/>
          </p:nvSpPr>
          <p:spPr>
            <a:xfrm>
              <a:off x="5506830" y="2339947"/>
              <a:ext cx="1198880" cy="39624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altLang="en-US" lang="zh-CN" sz="2000">
                  <a:solidFill>
                    <a:srgbClr val="666666"/>
                  </a:solidFill>
                  <a:latin typeface="微软雅黑"/>
                  <a:ea typeface="微软雅黑"/>
                </a:rPr>
                <a:t>添加标题</a:t>
              </a:r>
            </a:p>
          </p:txBody>
        </p:sp>
      </p:grpSp>
      <p:sp>
        <p:nvSpPr>
          <p:cNvPr id="34" name="TextBox 20"/>
          <p:cNvSpPr txBox="1"/>
          <p:nvPr/>
        </p:nvSpPr>
        <p:spPr>
          <a:xfrm>
            <a:off x="1847578" y="3584375"/>
            <a:ext cx="2242033" cy="1901952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algn="just">
              <a:lnSpc>
                <a:spcPct val="130000"/>
              </a:lnSpc>
              <a:defRPr sz="1800">
                <a:solidFill>
                  <a:srgbClr val="000000"/>
                </a:solidFill>
                <a:uFillTx/>
              </a:defRPr>
            </a:pPr>
            <a:r>
              <a:rPr altLang="en-US" lang="zh-CN" sz="160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rgbClr val="808080"/>
                  </a:solidFill>
                </a:u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typeface="+mn-lt"/>
              </a:rPr>
              <a:t>       点击此处添加文本信息，点击此处添加文本信息，点击此处添加文本信息，点击此处添加文本信息，点击此处添加文本信息，点击此处添加文本</a:t>
            </a:r>
          </a:p>
        </p:txBody>
      </p:sp>
      <p:grpSp>
        <p:nvGrpSpPr>
          <p:cNvPr id="36" name="组合 35"/>
          <p:cNvGrpSpPr/>
          <p:nvPr/>
        </p:nvGrpSpPr>
        <p:grpSpPr>
          <a:xfrm>
            <a:off x="8407132" y="1650071"/>
            <a:ext cx="1767504" cy="1669163"/>
            <a:chOff x="8407132" y="1650071"/>
            <a:chExt cx="1767504" cy="1669163"/>
          </a:xfrm>
        </p:grpSpPr>
        <p:grpSp>
          <p:nvGrpSpPr>
            <p:cNvPr id="27" name="组合 26"/>
            <p:cNvGrpSpPr/>
            <p:nvPr/>
          </p:nvGrpSpPr>
          <p:grpSpPr>
            <a:xfrm>
              <a:off x="8407132" y="1650071"/>
              <a:ext cx="1669163" cy="1669163"/>
              <a:chOff x="304800" y="673100"/>
              <a:chExt cx="4000500" cy="4000500"/>
            </a:xfrm>
            <a:effectLst>
              <a:outerShdw algn="tr" blurRad="444500" dir="8100000" dist="254000" rotWithShape="0">
                <a:prstClr val="black">
                  <a:alpha val="50000"/>
                </a:prstClr>
              </a:outerShdw>
            </a:effectLst>
          </p:grpSpPr>
          <p:sp>
            <p:nvSpPr>
              <p:cNvPr id="28" name="同心圆 27"/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fmla="val 4879" name="adj"/>
                </a:avLst>
              </a:prstGeom>
              <a:gradFill>
                <a:gsLst>
                  <a:gs pos="0">
                    <a:schemeClr val="bg1"/>
                  </a:gs>
                  <a:gs pos="55000">
                    <a:schemeClr val="bg1">
                      <a:lumMod val="9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81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chemeClr val="tx1"/>
                  </a:solidFill>
                </a:endParaRPr>
              </a:p>
            </p:txBody>
          </p:sp>
          <p:sp>
            <p:nvSpPr>
              <p:cNvPr id="29" name="椭圆 28"/>
              <p:cNvSpPr/>
              <p:nvPr/>
            </p:nvSpPr>
            <p:spPr>
              <a:xfrm>
                <a:off x="392112" y="760412"/>
                <a:ext cx="3825874" cy="3825874"/>
              </a:xfrm>
              <a:prstGeom prst="ellipse">
                <a:avLst/>
              </a:prstGeom>
              <a:gradFill>
                <a:gsLst>
                  <a:gs pos="0">
                    <a:schemeClr val="bg1"/>
                  </a:gs>
                  <a:gs pos="51000">
                    <a:schemeClr val="bg1">
                      <a:lumMod val="9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89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sp>
          <p:nvSpPr>
            <p:cNvPr id="31" name="椭圆 30"/>
            <p:cNvSpPr/>
            <p:nvPr/>
          </p:nvSpPr>
          <p:spPr>
            <a:xfrm>
              <a:off x="9744142" y="2740090"/>
              <a:ext cx="430494" cy="430494"/>
            </a:xfrm>
            <a:prstGeom prst="ellipse">
              <a:avLst/>
            </a:prstGeom>
            <a:solidFill>
              <a:srgbClr val="0297F0"/>
            </a:solidFill>
            <a:ln>
              <a:noFill/>
            </a:ln>
            <a:effectLst>
              <a:outerShdw algn="tr" blurRad="254000" dir="8100000" dist="127000" rotWithShape="0">
                <a:prstClr val="black">
                  <a:alpha val="6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zh-CN" lang="en-US"/>
                <a:t>3</a:t>
              </a:r>
            </a:p>
          </p:txBody>
        </p:sp>
        <p:sp>
          <p:nvSpPr>
            <p:cNvPr id="38" name="矩形 37"/>
            <p:cNvSpPr/>
            <p:nvPr/>
          </p:nvSpPr>
          <p:spPr>
            <a:xfrm>
              <a:off x="8660121" y="2339946"/>
              <a:ext cx="1198880" cy="39624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altLang="en-US" lang="zh-CN" sz="2000">
                  <a:solidFill>
                    <a:srgbClr val="666666"/>
                  </a:solidFill>
                  <a:latin typeface="微软雅黑"/>
                  <a:ea typeface="微软雅黑"/>
                </a:rPr>
                <a:t>添加标题</a:t>
              </a:r>
            </a:p>
          </p:txBody>
        </p:sp>
      </p:grpSp>
      <p:sp>
        <p:nvSpPr>
          <p:cNvPr id="39" name="TextBox 20"/>
          <p:cNvSpPr txBox="1"/>
          <p:nvPr/>
        </p:nvSpPr>
        <p:spPr>
          <a:xfrm>
            <a:off x="4983780" y="3584375"/>
            <a:ext cx="2242033" cy="1901952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algn="just">
              <a:lnSpc>
                <a:spcPct val="130000"/>
              </a:lnSpc>
              <a:defRPr sz="1800">
                <a:solidFill>
                  <a:srgbClr val="000000"/>
                </a:solidFill>
                <a:uFillTx/>
              </a:defRPr>
            </a:pPr>
            <a:r>
              <a:rPr altLang="en-US" lang="zh-CN" sz="160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rgbClr val="808080"/>
                  </a:solidFill>
                </a:u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typeface="+mn-lt"/>
              </a:rPr>
              <a:t>       点击此处添加文本信息，点击此处添加文本信息，点击此处添加文本信息，点击此处添加文本信息，点击此处添加文本信息，点击此处添加文本</a:t>
            </a:r>
          </a:p>
        </p:txBody>
      </p:sp>
      <p:sp>
        <p:nvSpPr>
          <p:cNvPr id="40" name="TextBox 20"/>
          <p:cNvSpPr txBox="1"/>
          <p:nvPr/>
        </p:nvSpPr>
        <p:spPr>
          <a:xfrm>
            <a:off x="8136739" y="3584375"/>
            <a:ext cx="2242033" cy="1901952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algn="just">
              <a:lnSpc>
                <a:spcPct val="130000"/>
              </a:lnSpc>
              <a:defRPr sz="1800">
                <a:solidFill>
                  <a:srgbClr val="000000"/>
                </a:solidFill>
                <a:uFillTx/>
              </a:defRPr>
            </a:pPr>
            <a:r>
              <a:rPr altLang="en-US" lang="zh-CN" sz="160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rgbClr val="808080"/>
                  </a:solidFill>
                </a:u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typeface="+mn-lt"/>
              </a:rPr>
              <a:t>       点击此处添加文本信息，点击此处添加文本信息，点击此处添加文本信息，点击此处添加文本信息，点击此处添加文本信息，点击此处添加文本</a:t>
            </a:r>
          </a:p>
        </p:txBody>
      </p:sp>
    </p:spTree>
    <p:extLst>
      <p:ext uri="{BB962C8B-B14F-4D97-AF65-F5344CB8AC3E}">
        <p14:creationId val="1596244860"/>
      </p:ext>
    </p:extLst>
  </p:cSld>
  <p:clrMapOvr>
    <a:masterClrMapping/>
  </p:clrMapOvr>
  <mc:AlternateContent>
    <mc:Choice Requires="p14">
      <p:transition p14:dur="1200" spd="slow">
        <p14:prism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17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10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2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4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5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6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8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9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1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22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24"/>
                                        <p:tgtEl>
                                          <p:spTgt spid="3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25"/>
                                        <p:tgtEl>
                                          <p:spTgt spid="3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6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27" nodeType="afterEffect" presetClass="entr" presetID="21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1)" transition="in">
                                      <p:cBhvr>
                                        <p:cTn dur="2000" id="29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0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id="31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3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4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5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6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grpId="0" id="37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39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4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1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fill="hold" grpId="0" id="42" nodeType="afterEffect" presetClass="entr" presetID="21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1)" transition="in">
                                      <p:cBhvr>
                                        <p:cTn dur="2000" id="44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5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fill="hold" id="46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8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9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1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fill="hold" grpId="0" id="52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54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55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6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fill="hold" grpId="0" id="57" nodeType="afterEffect" presetClass="entr" presetID="21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1)" transition="in">
                                      <p:cBhvr>
                                        <p:cTn dur="2000" id="59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"/>
      <p:bldP grpId="0" spid="16"/>
      <p:bldP grpId="0" spid="22"/>
      <p:bldP grpId="0" spid="23"/>
      <p:bldP grpId="0" spid="39"/>
      <p:bldP grpId="0" spid="40"/>
    </p:bldLst>
  </p:timing>
</p:sld>
</file>

<file path=ppt/slides/slide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"/>
          <p:cNvSpPr txBox="1"/>
          <p:nvPr/>
        </p:nvSpPr>
        <p:spPr>
          <a:xfrm>
            <a:off x="1040533" y="252482"/>
            <a:ext cx="3449580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400">
                <a:solidFill>
                  <a:srgbClr val="0297F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公司各项制度遵守情况</a:t>
            </a:r>
          </a:p>
        </p:txBody>
      </p:sp>
      <p:grpSp>
        <p:nvGrpSpPr>
          <p:cNvPr id="3" name="组合 2"/>
          <p:cNvGrpSpPr>
            <a:grpSpLocks noChangeAspect="1"/>
          </p:cNvGrpSpPr>
          <p:nvPr/>
        </p:nvGrpSpPr>
        <p:grpSpPr>
          <a:xfrm>
            <a:off x="11317288" y="187794"/>
            <a:ext cx="501004" cy="432000"/>
            <a:chOff x="4939427" y="858005"/>
            <a:chExt cx="1280312" cy="1103973"/>
          </a:xfrm>
        </p:grpSpPr>
        <p:grpSp>
          <p:nvGrpSpPr>
            <p:cNvPr id="4" name="组合 3"/>
            <p:cNvGrpSpPr/>
            <p:nvPr/>
          </p:nvGrpSpPr>
          <p:grpSpPr>
            <a:xfrm>
              <a:off x="4939427" y="858005"/>
              <a:ext cx="1280312" cy="1103973"/>
              <a:chOff x="540674" y="2478267"/>
              <a:chExt cx="1205922" cy="1039829"/>
            </a:xfrm>
          </p:grpSpPr>
          <p:sp>
            <p:nvSpPr>
              <p:cNvPr id="14" name="六边形 13"/>
              <p:cNvSpPr/>
              <p:nvPr/>
            </p:nvSpPr>
            <p:spPr>
              <a:xfrm>
                <a:off x="540674" y="2478267"/>
                <a:ext cx="1205922" cy="1039829"/>
              </a:xfrm>
              <a:prstGeom prst="hexagon">
                <a:avLst/>
              </a:prstGeom>
              <a:gradFill flip="none" rotWithShape="1">
                <a:gsLst>
                  <a:gs pos="100000">
                    <a:srgbClr val="FCFCFC"/>
                  </a:gs>
                  <a:gs pos="0">
                    <a:srgbClr val="CCCCCC"/>
                  </a:gs>
                </a:gsLst>
                <a:lin ang="7200000" scaled="0"/>
              </a:gradFill>
              <a:ln w="12700">
                <a:gradFill>
                  <a:gsLst>
                    <a:gs pos="89000">
                      <a:schemeClr val="bg1">
                        <a:lumMod val="85000"/>
                      </a:schemeClr>
                    </a:gs>
                    <a:gs pos="0">
                      <a:schemeClr val="bg1"/>
                    </a:gs>
                  </a:gsLst>
                  <a:lin ang="7200000" scaled="0"/>
                </a:gradFill>
              </a:ln>
              <a:effectLst>
                <a:outerShdw algn="tr" blurRad="254000" dir="8160000" dist="127000" rotWithShape="0">
                  <a:prstClr val="black">
                    <a:alpha val="34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latin typeface="+mj-ea"/>
                  <a:ea typeface="+mj-ea"/>
                </a:endParaRPr>
              </a:p>
            </p:txBody>
          </p:sp>
          <p:sp>
            <p:nvSpPr>
              <p:cNvPr id="15" name="六边形 14"/>
              <p:cNvSpPr/>
              <p:nvPr/>
            </p:nvSpPr>
            <p:spPr>
              <a:xfrm>
                <a:off x="662776" y="2583551"/>
                <a:ext cx="961719" cy="829261"/>
              </a:xfrm>
              <a:prstGeom prst="hexagon">
                <a:avLst/>
              </a:prstGeom>
              <a:solidFill>
                <a:srgbClr val="0297F0"/>
              </a:solidFill>
              <a:ln>
                <a:noFill/>
              </a:ln>
              <a:effectLst>
                <a:innerShdw blurRad="63500" dir="189000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 defTabSz="914400"/>
                <a:endParaRPr altLang="en-US" lang="zh-CN" sz="180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5" name="组合 4"/>
            <p:cNvGrpSpPr/>
            <p:nvPr/>
          </p:nvGrpSpPr>
          <p:grpSpPr>
            <a:xfrm>
              <a:off x="5389945" y="1176421"/>
              <a:ext cx="479631" cy="449916"/>
              <a:chOff x="3108756" y="2110160"/>
              <a:chExt cx="745081" cy="698920"/>
            </a:xfrm>
            <a:solidFill>
              <a:schemeClr val="bg1"/>
            </a:solidFill>
          </p:grpSpPr>
          <p:sp>
            <p:nvSpPr>
              <p:cNvPr id="6" name="Freeform 489"/>
              <p:cNvSpPr/>
              <p:nvPr/>
            </p:nvSpPr>
            <p:spPr bwMode="auto">
              <a:xfrm>
                <a:off x="3608602" y="2110160"/>
                <a:ext cx="245235" cy="303659"/>
              </a:xfrm>
              <a:custGeom>
                <a:gdLst>
                  <a:gd fmla="*/ 248 w 340" name="T0"/>
                  <a:gd fmla="*/ 0 h 421" name="T1"/>
                  <a:gd fmla="*/ 0 w 340" name="T2"/>
                  <a:gd fmla="*/ 357 h 421" name="T3"/>
                  <a:gd fmla="*/ 94 w 340" name="T4"/>
                  <a:gd fmla="*/ 421 h 421" name="T5"/>
                  <a:gd fmla="*/ 340 w 340" name="T6"/>
                  <a:gd fmla="*/ 66 h 421" name="T7"/>
                  <a:gd fmla="*/ 248 w 340" name="T8"/>
                  <a:gd fmla="*/ 0 h 421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421" w="340">
                    <a:moveTo>
                      <a:pt x="248" y="0"/>
                    </a:moveTo>
                    <a:lnTo>
                      <a:pt x="0" y="357"/>
                    </a:lnTo>
                    <a:lnTo>
                      <a:pt x="94" y="421"/>
                    </a:lnTo>
                    <a:lnTo>
                      <a:pt x="340" y="66"/>
                    </a:lnTo>
                    <a:lnTo>
                      <a:pt x="248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7" name="Freeform 490"/>
              <p:cNvSpPr/>
              <p:nvPr/>
            </p:nvSpPr>
            <p:spPr bwMode="auto">
              <a:xfrm>
                <a:off x="3584800" y="2379197"/>
                <a:ext cx="81505" cy="68522"/>
              </a:xfrm>
              <a:custGeom>
                <a:gdLst>
                  <a:gd fmla="*/ 14 w 113" name="T0"/>
                  <a:gd fmla="*/ 12 h 95" name="T1"/>
                  <a:gd fmla="*/ 0 w 113" name="T2"/>
                  <a:gd fmla="*/ 33 h 95" name="T3"/>
                  <a:gd fmla="*/ 14 w 113" name="T4"/>
                  <a:gd fmla="*/ 43 h 95" name="T5"/>
                  <a:gd fmla="*/ 26 w 113" name="T6"/>
                  <a:gd fmla="*/ 52 h 95" name="T7"/>
                  <a:gd fmla="*/ 90 w 113" name="T8"/>
                  <a:gd fmla="*/ 95 h 95" name="T9"/>
                  <a:gd fmla="*/ 113 w 113" name="T10"/>
                  <a:gd fmla="*/ 62 h 95" name="T11"/>
                  <a:gd fmla="*/ 23 w 113" name="T12"/>
                  <a:gd fmla="*/ 0 h 95" name="T13"/>
                  <a:gd fmla="*/ 14 w 113" name="T14"/>
                  <a:gd fmla="*/ 12 h 95" name="T1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b="b" l="0" r="r" t="0"/>
                <a:pathLst>
                  <a:path h="95" w="113">
                    <a:moveTo>
                      <a:pt x="14" y="12"/>
                    </a:moveTo>
                    <a:lnTo>
                      <a:pt x="0" y="33"/>
                    </a:lnTo>
                    <a:lnTo>
                      <a:pt x="14" y="43"/>
                    </a:lnTo>
                    <a:lnTo>
                      <a:pt x="26" y="52"/>
                    </a:lnTo>
                    <a:lnTo>
                      <a:pt x="90" y="95"/>
                    </a:lnTo>
                    <a:lnTo>
                      <a:pt x="113" y="62"/>
                    </a:lnTo>
                    <a:lnTo>
                      <a:pt x="23" y="0"/>
                    </a:lnTo>
                    <a:lnTo>
                      <a:pt x="14" y="1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8" name="Freeform 491"/>
              <p:cNvSpPr/>
              <p:nvPr/>
            </p:nvSpPr>
            <p:spPr bwMode="auto">
              <a:xfrm>
                <a:off x="3463625" y="2415261"/>
                <a:ext cx="177435" cy="226482"/>
              </a:xfrm>
              <a:custGeom>
                <a:gdLst>
                  <a:gd fmla="*/ 66 w 104" name="T0"/>
                  <a:gd fmla="*/ 0 h 133" name="T1"/>
                  <a:gd fmla="*/ 60 w 104" name="T2"/>
                  <a:gd fmla="*/ 8 h 133" name="T3"/>
                  <a:gd fmla="*/ 59 w 104" name="T4"/>
                  <a:gd fmla="*/ 10 h 133" name="T5"/>
                  <a:gd fmla="*/ 11 w 104" name="T6"/>
                  <a:gd fmla="*/ 29 h 133" name="T7"/>
                  <a:gd fmla="*/ 0 w 104" name="T8"/>
                  <a:gd fmla="*/ 129 h 133" name="T9"/>
                  <a:gd fmla="*/ 37 w 104" name="T10"/>
                  <a:gd fmla="*/ 76 h 133" name="T11"/>
                  <a:gd fmla="*/ 37 w 104" name="T12"/>
                  <a:gd fmla="*/ 51 h 133" name="T13"/>
                  <a:gd fmla="*/ 60 w 104" name="T14"/>
                  <a:gd fmla="*/ 43 h 133" name="T15"/>
                  <a:gd fmla="*/ 63 w 104" name="T16"/>
                  <a:gd fmla="*/ 44 h 133" name="T17"/>
                  <a:gd fmla="*/ 66 w 104" name="T18"/>
                  <a:gd fmla="*/ 71 h 133" name="T19"/>
                  <a:gd fmla="*/ 60 w 104" name="T20"/>
                  <a:gd fmla="*/ 77 h 133" name="T21"/>
                  <a:gd fmla="*/ 42 w 104" name="T22"/>
                  <a:gd fmla="*/ 80 h 133" name="T23"/>
                  <a:gd fmla="*/ 6 w 104" name="T24"/>
                  <a:gd fmla="*/ 133 h 133" name="T25"/>
                  <a:gd fmla="*/ 54 w 104" name="T26"/>
                  <a:gd fmla="*/ 109 h 133" name="T27"/>
                  <a:gd fmla="*/ 60 w 104" name="T28"/>
                  <a:gd fmla="*/ 106 h 133" name="T29"/>
                  <a:gd fmla="*/ 77 w 104" name="T30"/>
                  <a:gd fmla="*/ 98 h 133" name="T31"/>
                  <a:gd fmla="*/ 96 w 104" name="T32"/>
                  <a:gd fmla="*/ 88 h 133" name="T33"/>
                  <a:gd fmla="*/ 97 w 104" name="T34"/>
                  <a:gd fmla="*/ 37 h 133" name="T35"/>
                  <a:gd fmla="*/ 104 w 104" name="T36"/>
                  <a:gd fmla="*/ 26 h 133" name="T37"/>
                  <a:gd fmla="*/ 77 w 104" name="T38"/>
                  <a:gd fmla="*/ 7 h 133" name="T39"/>
                  <a:gd fmla="*/ 66 w 104" name="T40"/>
                  <a:gd fmla="*/ 0 h 133" name="T4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b="b" l="0" r="r" t="0"/>
                <a:pathLst>
                  <a:path h="133" w="104">
                    <a:moveTo>
                      <a:pt x="66" y="0"/>
                    </a:moveTo>
                    <a:cubicBezTo>
                      <a:pt x="60" y="8"/>
                      <a:pt x="60" y="8"/>
                      <a:pt x="60" y="8"/>
                    </a:cubicBezTo>
                    <a:cubicBezTo>
                      <a:pt x="59" y="10"/>
                      <a:pt x="59" y="10"/>
                      <a:pt x="59" y="10"/>
                    </a:cubicBezTo>
                    <a:cubicBezTo>
                      <a:pt x="11" y="29"/>
                      <a:pt x="11" y="29"/>
                      <a:pt x="11" y="29"/>
                    </a:cubicBezTo>
                    <a:cubicBezTo>
                      <a:pt x="0" y="129"/>
                      <a:pt x="0" y="129"/>
                      <a:pt x="0" y="129"/>
                    </a:cubicBezTo>
                    <a:cubicBezTo>
                      <a:pt x="37" y="76"/>
                      <a:pt x="37" y="76"/>
                      <a:pt x="37" y="76"/>
                    </a:cubicBezTo>
                    <a:cubicBezTo>
                      <a:pt x="32" y="70"/>
                      <a:pt x="31" y="60"/>
                      <a:pt x="37" y="51"/>
                    </a:cubicBezTo>
                    <a:cubicBezTo>
                      <a:pt x="43" y="43"/>
                      <a:pt x="52" y="40"/>
                      <a:pt x="60" y="43"/>
                    </a:cubicBezTo>
                    <a:cubicBezTo>
                      <a:pt x="61" y="43"/>
                      <a:pt x="62" y="44"/>
                      <a:pt x="63" y="44"/>
                    </a:cubicBezTo>
                    <a:cubicBezTo>
                      <a:pt x="71" y="50"/>
                      <a:pt x="72" y="62"/>
                      <a:pt x="66" y="71"/>
                    </a:cubicBezTo>
                    <a:cubicBezTo>
                      <a:pt x="64" y="74"/>
                      <a:pt x="62" y="76"/>
                      <a:pt x="60" y="77"/>
                    </a:cubicBezTo>
                    <a:cubicBezTo>
                      <a:pt x="55" y="81"/>
                      <a:pt x="48" y="82"/>
                      <a:pt x="42" y="80"/>
                    </a:cubicBezTo>
                    <a:cubicBezTo>
                      <a:pt x="6" y="133"/>
                      <a:pt x="6" y="133"/>
                      <a:pt x="6" y="133"/>
                    </a:cubicBezTo>
                    <a:cubicBezTo>
                      <a:pt x="54" y="109"/>
                      <a:pt x="54" y="109"/>
                      <a:pt x="54" y="109"/>
                    </a:cubicBezTo>
                    <a:cubicBezTo>
                      <a:pt x="60" y="106"/>
                      <a:pt x="60" y="106"/>
                      <a:pt x="60" y="106"/>
                    </a:cubicBezTo>
                    <a:cubicBezTo>
                      <a:pt x="77" y="98"/>
                      <a:pt x="77" y="98"/>
                      <a:pt x="77" y="98"/>
                    </a:cubicBezTo>
                    <a:cubicBezTo>
                      <a:pt x="96" y="88"/>
                      <a:pt x="96" y="88"/>
                      <a:pt x="96" y="88"/>
                    </a:cubicBezTo>
                    <a:cubicBezTo>
                      <a:pt x="97" y="37"/>
                      <a:pt x="97" y="37"/>
                      <a:pt x="97" y="37"/>
                    </a:cubicBezTo>
                    <a:cubicBezTo>
                      <a:pt x="104" y="26"/>
                      <a:pt x="104" y="26"/>
                      <a:pt x="104" y="26"/>
                    </a:cubicBezTo>
                    <a:cubicBezTo>
                      <a:pt x="77" y="7"/>
                      <a:pt x="77" y="7"/>
                      <a:pt x="77" y="7"/>
                    </a:cubicBezTo>
                    <a:lnTo>
                      <a:pt x="66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9" name="Rectangle 492"/>
              <p:cNvSpPr>
                <a:spLocks noChangeArrowheads="1"/>
              </p:cNvSpPr>
              <p:nvPr/>
            </p:nvSpPr>
            <p:spPr bwMode="auto">
              <a:xfrm>
                <a:off x="3237144" y="2495323"/>
                <a:ext cx="168779" cy="15147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10" name="Rectangle 493"/>
              <p:cNvSpPr>
                <a:spLocks noChangeArrowheads="1"/>
              </p:cNvSpPr>
              <p:nvPr/>
            </p:nvSpPr>
            <p:spPr bwMode="auto">
              <a:xfrm>
                <a:off x="3237144" y="2449161"/>
                <a:ext cx="168779" cy="17311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11" name="Rectangle 494"/>
              <p:cNvSpPr>
                <a:spLocks noChangeArrowheads="1"/>
              </p:cNvSpPr>
              <p:nvPr/>
            </p:nvSpPr>
            <p:spPr bwMode="auto">
              <a:xfrm>
                <a:off x="3237144" y="2403000"/>
                <a:ext cx="168779" cy="1586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12" name="Rectangle 495"/>
              <p:cNvSpPr>
                <a:spLocks noChangeArrowheads="1"/>
              </p:cNvSpPr>
              <p:nvPr/>
            </p:nvSpPr>
            <p:spPr bwMode="auto">
              <a:xfrm>
                <a:off x="3237144" y="2357559"/>
                <a:ext cx="168779" cy="15147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13" name="Freeform 496"/>
              <p:cNvSpPr/>
              <p:nvPr/>
            </p:nvSpPr>
            <p:spPr bwMode="auto">
              <a:xfrm>
                <a:off x="3108756" y="2215467"/>
                <a:ext cx="489749" cy="593613"/>
              </a:xfrm>
              <a:custGeom>
                <a:gdLst>
                  <a:gd fmla="*/ 268 w 287" name="T0"/>
                  <a:gd fmla="*/ 303 h 348" name="T1"/>
                  <a:gd fmla="*/ 245 w 287" name="T2"/>
                  <a:gd fmla="*/ 331 h 348" name="T3"/>
                  <a:gd fmla="*/ 90 w 287" name="T4"/>
                  <a:gd fmla="*/ 331 h 348" name="T5"/>
                  <a:gd fmla="*/ 90 w 287" name="T6"/>
                  <a:gd fmla="*/ 281 h 348" name="T7"/>
                  <a:gd fmla="*/ 76 w 287" name="T8"/>
                  <a:gd fmla="*/ 263 h 348" name="T9"/>
                  <a:gd fmla="*/ 17 w 287" name="T10"/>
                  <a:gd fmla="*/ 263 h 348" name="T11"/>
                  <a:gd fmla="*/ 17 w 287" name="T12"/>
                  <a:gd fmla="*/ 59 h 348" name="T13"/>
                  <a:gd fmla="*/ 40 w 287" name="T14"/>
                  <a:gd fmla="*/ 27 h 348" name="T15"/>
                  <a:gd fmla="*/ 251 w 287" name="T16"/>
                  <a:gd fmla="*/ 27 h 348" name="T17"/>
                  <a:gd fmla="*/ 268 w 287" name="T18"/>
                  <a:gd fmla="*/ 52 h 348" name="T19"/>
                  <a:gd fmla="*/ 268 w 287" name="T20"/>
                  <a:gd fmla="*/ 104 h 348" name="T21"/>
                  <a:gd fmla="*/ 268 w 287" name="T22"/>
                  <a:gd fmla="*/ 104 h 348" name="T23"/>
                  <a:gd fmla="*/ 285 w 287" name="T24"/>
                  <a:gd fmla="*/ 83 h 348" name="T25"/>
                  <a:gd fmla="*/ 285 w 287" name="T26"/>
                  <a:gd fmla="*/ 45 h 348" name="T27"/>
                  <a:gd fmla="*/ 252 w 287" name="T28"/>
                  <a:gd fmla="*/ 8 h 348" name="T29"/>
                  <a:gd fmla="*/ 70 w 287" name="T30"/>
                  <a:gd fmla="*/ 8 h 348" name="T31"/>
                  <a:gd fmla="*/ 40 w 287" name="T32"/>
                  <a:gd fmla="*/ 8 h 348" name="T33"/>
                  <a:gd fmla="*/ 0 w 287" name="T34"/>
                  <a:gd fmla="*/ 44 h 348" name="T35"/>
                  <a:gd fmla="*/ 0 w 287" name="T36"/>
                  <a:gd fmla="*/ 294 h 348" name="T37"/>
                  <a:gd fmla="*/ 82 w 287" name="T38"/>
                  <a:gd fmla="*/ 346 h 348" name="T39"/>
                  <a:gd fmla="*/ 252 w 287" name="T40"/>
                  <a:gd fmla="*/ 346 h 348" name="T41"/>
                  <a:gd fmla="*/ 285 w 287" name="T42"/>
                  <a:gd fmla="*/ 321 h 348" name="T43"/>
                  <a:gd fmla="*/ 285 w 287" name="T44"/>
                  <a:gd fmla="*/ 228 h 348" name="T45"/>
                  <a:gd fmla="*/ 268 w 287" name="T46"/>
                  <a:gd fmla="*/ 238 h 348" name="T47"/>
                  <a:gd fmla="*/ 268 w 287" name="T48"/>
                  <a:gd fmla="*/ 303 h 348" name="T4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b="b" l="0" r="r" t="0"/>
                <a:pathLst>
                  <a:path h="348" w="287">
                    <a:moveTo>
                      <a:pt x="268" y="303"/>
                    </a:moveTo>
                    <a:cubicBezTo>
                      <a:pt x="268" y="303"/>
                      <a:pt x="272" y="331"/>
                      <a:pt x="245" y="331"/>
                    </a:cubicBezTo>
                    <a:cubicBezTo>
                      <a:pt x="217" y="331"/>
                      <a:pt x="90" y="331"/>
                      <a:pt x="90" y="331"/>
                    </a:cubicBezTo>
                    <a:cubicBezTo>
                      <a:pt x="90" y="281"/>
                      <a:pt x="90" y="281"/>
                      <a:pt x="90" y="281"/>
                    </a:cubicBezTo>
                    <a:cubicBezTo>
                      <a:pt x="90" y="281"/>
                      <a:pt x="91" y="263"/>
                      <a:pt x="76" y="263"/>
                    </a:cubicBezTo>
                    <a:cubicBezTo>
                      <a:pt x="60" y="263"/>
                      <a:pt x="17" y="263"/>
                      <a:pt x="17" y="263"/>
                    </a:cubicBezTo>
                    <a:cubicBezTo>
                      <a:pt x="17" y="59"/>
                      <a:pt x="17" y="59"/>
                      <a:pt x="17" y="59"/>
                    </a:cubicBezTo>
                    <a:cubicBezTo>
                      <a:pt x="17" y="59"/>
                      <a:pt x="13" y="27"/>
                      <a:pt x="40" y="27"/>
                    </a:cubicBezTo>
                    <a:cubicBezTo>
                      <a:pt x="251" y="27"/>
                      <a:pt x="251" y="27"/>
                      <a:pt x="251" y="27"/>
                    </a:cubicBezTo>
                    <a:cubicBezTo>
                      <a:pt x="251" y="27"/>
                      <a:pt x="268" y="30"/>
                      <a:pt x="268" y="52"/>
                    </a:cubicBezTo>
                    <a:cubicBezTo>
                      <a:pt x="268" y="57"/>
                      <a:pt x="268" y="77"/>
                      <a:pt x="268" y="104"/>
                    </a:cubicBezTo>
                    <a:cubicBezTo>
                      <a:pt x="268" y="104"/>
                      <a:pt x="268" y="104"/>
                      <a:pt x="268" y="104"/>
                    </a:cubicBezTo>
                    <a:cubicBezTo>
                      <a:pt x="285" y="83"/>
                      <a:pt x="285" y="83"/>
                      <a:pt x="285" y="83"/>
                    </a:cubicBezTo>
                    <a:cubicBezTo>
                      <a:pt x="285" y="60"/>
                      <a:pt x="285" y="45"/>
                      <a:pt x="285" y="45"/>
                    </a:cubicBezTo>
                    <a:cubicBezTo>
                      <a:pt x="285" y="45"/>
                      <a:pt x="287" y="8"/>
                      <a:pt x="252" y="8"/>
                    </a:cubicBezTo>
                    <a:cubicBezTo>
                      <a:pt x="70" y="8"/>
                      <a:pt x="70" y="8"/>
                      <a:pt x="70" y="8"/>
                    </a:cubicBezTo>
                    <a:cubicBezTo>
                      <a:pt x="40" y="8"/>
                      <a:pt x="40" y="8"/>
                      <a:pt x="40" y="8"/>
                    </a:cubicBezTo>
                    <a:cubicBezTo>
                      <a:pt x="40" y="8"/>
                      <a:pt x="0" y="0"/>
                      <a:pt x="0" y="44"/>
                    </a:cubicBezTo>
                    <a:cubicBezTo>
                      <a:pt x="0" y="87"/>
                      <a:pt x="0" y="294"/>
                      <a:pt x="0" y="294"/>
                    </a:cubicBezTo>
                    <a:cubicBezTo>
                      <a:pt x="82" y="346"/>
                      <a:pt x="82" y="346"/>
                      <a:pt x="82" y="346"/>
                    </a:cubicBezTo>
                    <a:cubicBezTo>
                      <a:pt x="252" y="346"/>
                      <a:pt x="252" y="346"/>
                      <a:pt x="252" y="346"/>
                    </a:cubicBezTo>
                    <a:cubicBezTo>
                      <a:pt x="252" y="346"/>
                      <a:pt x="285" y="348"/>
                      <a:pt x="285" y="321"/>
                    </a:cubicBezTo>
                    <a:cubicBezTo>
                      <a:pt x="285" y="312"/>
                      <a:pt x="285" y="274"/>
                      <a:pt x="285" y="228"/>
                    </a:cubicBezTo>
                    <a:cubicBezTo>
                      <a:pt x="268" y="238"/>
                      <a:pt x="268" y="238"/>
                      <a:pt x="268" y="238"/>
                    </a:cubicBezTo>
                    <a:cubicBezTo>
                      <a:pt x="268" y="275"/>
                      <a:pt x="268" y="303"/>
                      <a:pt x="268" y="30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</p:grpSp>
      </p:grpSp>
      <p:grpSp>
        <p:nvGrpSpPr>
          <p:cNvPr id="16" name="组合 15"/>
          <p:cNvGrpSpPr/>
          <p:nvPr/>
        </p:nvGrpSpPr>
        <p:grpSpPr>
          <a:xfrm>
            <a:off x="2307237" y="4420708"/>
            <a:ext cx="1840512" cy="1628561"/>
            <a:chOff x="2795121" y="2838380"/>
            <a:chExt cx="1128251" cy="998323"/>
          </a:xfrm>
        </p:grpSpPr>
        <p:sp>
          <p:nvSpPr>
            <p:cNvPr id="17" name="Freeform 9"/>
            <p:cNvSpPr/>
            <p:nvPr/>
          </p:nvSpPr>
          <p:spPr bwMode="auto">
            <a:xfrm>
              <a:off x="2795121" y="2838380"/>
              <a:ext cx="1128251" cy="998323"/>
            </a:xfrm>
            <a:custGeom>
              <a:gdLst>
                <a:gd fmla="*/ 253 w 357" name="T0"/>
                <a:gd fmla="*/ 0 h 316" name="T1"/>
                <a:gd fmla="*/ 104 w 357" name="T2"/>
                <a:gd fmla="*/ 0 h 316" name="T3"/>
                <a:gd fmla="*/ 79 w 357" name="T4"/>
                <a:gd fmla="*/ 15 h 316" name="T5"/>
                <a:gd fmla="*/ 5 w 357" name="T6"/>
                <a:gd fmla="*/ 144 h 316" name="T7"/>
                <a:gd fmla="*/ 5 w 357" name="T8"/>
                <a:gd fmla="*/ 173 h 316" name="T9"/>
                <a:gd fmla="*/ 79 w 357" name="T10"/>
                <a:gd fmla="*/ 302 h 316" name="T11"/>
                <a:gd fmla="*/ 104 w 357" name="T12"/>
                <a:gd fmla="*/ 316 h 316" name="T13"/>
                <a:gd fmla="*/ 253 w 357" name="T14"/>
                <a:gd fmla="*/ 316 h 316" name="T15"/>
                <a:gd fmla="*/ 278 w 357" name="T16"/>
                <a:gd fmla="*/ 302 h 316" name="T17"/>
                <a:gd fmla="*/ 353 w 357" name="T18"/>
                <a:gd fmla="*/ 173 h 316" name="T19"/>
                <a:gd fmla="*/ 353 w 357" name="T20"/>
                <a:gd fmla="*/ 144 h 316" name="T21"/>
                <a:gd fmla="*/ 278 w 357" name="T22"/>
                <a:gd fmla="*/ 15 h 316" name="T23"/>
                <a:gd fmla="*/ 253 w 357" name="T24"/>
                <a:gd fmla="*/ 0 h 316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316" w="357">
                  <a:moveTo>
                    <a:pt x="253" y="0"/>
                  </a:moveTo>
                  <a:cubicBezTo>
                    <a:pt x="104" y="0"/>
                    <a:pt x="104" y="0"/>
                    <a:pt x="104" y="0"/>
                  </a:cubicBezTo>
                  <a:cubicBezTo>
                    <a:pt x="95" y="0"/>
                    <a:pt x="84" y="7"/>
                    <a:pt x="79" y="15"/>
                  </a:cubicBezTo>
                  <a:cubicBezTo>
                    <a:pt x="5" y="144"/>
                    <a:pt x="5" y="144"/>
                    <a:pt x="5" y="144"/>
                  </a:cubicBezTo>
                  <a:cubicBezTo>
                    <a:pt x="0" y="152"/>
                    <a:pt x="0" y="165"/>
                    <a:pt x="5" y="173"/>
                  </a:cubicBezTo>
                  <a:cubicBezTo>
                    <a:pt x="79" y="302"/>
                    <a:pt x="79" y="302"/>
                    <a:pt x="79" y="302"/>
                  </a:cubicBezTo>
                  <a:cubicBezTo>
                    <a:pt x="84" y="310"/>
                    <a:pt x="95" y="316"/>
                    <a:pt x="104" y="316"/>
                  </a:cubicBezTo>
                  <a:cubicBezTo>
                    <a:pt x="253" y="316"/>
                    <a:pt x="253" y="316"/>
                    <a:pt x="253" y="316"/>
                  </a:cubicBezTo>
                  <a:cubicBezTo>
                    <a:pt x="263" y="316"/>
                    <a:pt x="274" y="310"/>
                    <a:pt x="278" y="302"/>
                  </a:cubicBezTo>
                  <a:cubicBezTo>
                    <a:pt x="353" y="173"/>
                    <a:pt x="353" y="173"/>
                    <a:pt x="353" y="173"/>
                  </a:cubicBezTo>
                  <a:cubicBezTo>
                    <a:pt x="357" y="165"/>
                    <a:pt x="357" y="152"/>
                    <a:pt x="353" y="144"/>
                  </a:cubicBezTo>
                  <a:cubicBezTo>
                    <a:pt x="278" y="15"/>
                    <a:pt x="278" y="15"/>
                    <a:pt x="278" y="15"/>
                  </a:cubicBezTo>
                  <a:cubicBezTo>
                    <a:pt x="274" y="7"/>
                    <a:pt x="263" y="0"/>
                    <a:pt x="253" y="0"/>
                  </a:cubicBezTo>
                </a:path>
              </a:pathLst>
            </a:custGeom>
            <a:gradFill rotWithShape="1">
              <a:gsLst>
                <a:gs pos="93000">
                  <a:srgbClr val="ECECEC"/>
                </a:gs>
                <a:gs pos="60000">
                  <a:srgbClr val="F9F9F9"/>
                </a:gs>
                <a:gs pos="0">
                  <a:srgbClr val="DBDBDB"/>
                </a:gs>
              </a:gsLst>
              <a:lin ang="7800000" scaled="0"/>
            </a:gradFill>
            <a:ln w="28575">
              <a:gradFill>
                <a:gsLst>
                  <a:gs pos="0">
                    <a:schemeClr val="bg1"/>
                  </a:gs>
                  <a:gs pos="100000">
                    <a:schemeClr val="bg1">
                      <a:lumMod val="85000"/>
                    </a:schemeClr>
                  </a:gs>
                </a:gsLst>
                <a:lin ang="7800000" scaled="0"/>
              </a:gradFill>
            </a:ln>
            <a:effectLst>
              <a:outerShdw algn="ctr" blurRad="203200" dir="3600000" dist="127000" rotWithShape="0" sx="102000" sy="102000">
                <a:schemeClr val="tx1">
                  <a:lumMod val="90000"/>
                  <a:lumOff val="10000"/>
                  <a:alpha val="40000"/>
                </a:schemeClr>
              </a:outerShdw>
            </a:effectLst>
          </p:spPr>
          <p:txBody>
            <a:bodyPr anchor="ctr" wrap="none"/>
            <a:lstStyle/>
            <a:p>
              <a:pPr latinLnBrk="1"/>
              <a:endParaRPr altLang="en-US" kumimoji="1" lang="zh-CN" sz="2400">
                <a:solidFill>
                  <a:srgbClr val="000000"/>
                </a:solidFill>
                <a:latin charset="-127" typeface="굴림"/>
                <a:ea charset="-127" typeface="굴림"/>
              </a:endParaRPr>
            </a:p>
          </p:txBody>
        </p:sp>
        <p:sp>
          <p:nvSpPr>
            <p:cNvPr id="18" name="Freeform 9"/>
            <p:cNvSpPr/>
            <p:nvPr/>
          </p:nvSpPr>
          <p:spPr bwMode="auto">
            <a:xfrm>
              <a:off x="2928007" y="2955963"/>
              <a:ext cx="862479" cy="763157"/>
            </a:xfrm>
            <a:custGeom>
              <a:gdLst>
                <a:gd fmla="*/ 253 w 357" name="T0"/>
                <a:gd fmla="*/ 0 h 316" name="T1"/>
                <a:gd fmla="*/ 104 w 357" name="T2"/>
                <a:gd fmla="*/ 0 h 316" name="T3"/>
                <a:gd fmla="*/ 79 w 357" name="T4"/>
                <a:gd fmla="*/ 15 h 316" name="T5"/>
                <a:gd fmla="*/ 5 w 357" name="T6"/>
                <a:gd fmla="*/ 144 h 316" name="T7"/>
                <a:gd fmla="*/ 5 w 357" name="T8"/>
                <a:gd fmla="*/ 173 h 316" name="T9"/>
                <a:gd fmla="*/ 79 w 357" name="T10"/>
                <a:gd fmla="*/ 302 h 316" name="T11"/>
                <a:gd fmla="*/ 104 w 357" name="T12"/>
                <a:gd fmla="*/ 316 h 316" name="T13"/>
                <a:gd fmla="*/ 253 w 357" name="T14"/>
                <a:gd fmla="*/ 316 h 316" name="T15"/>
                <a:gd fmla="*/ 278 w 357" name="T16"/>
                <a:gd fmla="*/ 302 h 316" name="T17"/>
                <a:gd fmla="*/ 353 w 357" name="T18"/>
                <a:gd fmla="*/ 173 h 316" name="T19"/>
                <a:gd fmla="*/ 353 w 357" name="T20"/>
                <a:gd fmla="*/ 144 h 316" name="T21"/>
                <a:gd fmla="*/ 278 w 357" name="T22"/>
                <a:gd fmla="*/ 15 h 316" name="T23"/>
                <a:gd fmla="*/ 253 w 357" name="T24"/>
                <a:gd fmla="*/ 0 h 316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316" w="357">
                  <a:moveTo>
                    <a:pt x="253" y="0"/>
                  </a:moveTo>
                  <a:cubicBezTo>
                    <a:pt x="104" y="0"/>
                    <a:pt x="104" y="0"/>
                    <a:pt x="104" y="0"/>
                  </a:cubicBezTo>
                  <a:cubicBezTo>
                    <a:pt x="95" y="0"/>
                    <a:pt x="84" y="7"/>
                    <a:pt x="79" y="15"/>
                  </a:cubicBezTo>
                  <a:cubicBezTo>
                    <a:pt x="5" y="144"/>
                    <a:pt x="5" y="144"/>
                    <a:pt x="5" y="144"/>
                  </a:cubicBezTo>
                  <a:cubicBezTo>
                    <a:pt x="0" y="152"/>
                    <a:pt x="0" y="165"/>
                    <a:pt x="5" y="173"/>
                  </a:cubicBezTo>
                  <a:cubicBezTo>
                    <a:pt x="79" y="302"/>
                    <a:pt x="79" y="302"/>
                    <a:pt x="79" y="302"/>
                  </a:cubicBezTo>
                  <a:cubicBezTo>
                    <a:pt x="84" y="310"/>
                    <a:pt x="95" y="316"/>
                    <a:pt x="104" y="316"/>
                  </a:cubicBezTo>
                  <a:cubicBezTo>
                    <a:pt x="253" y="316"/>
                    <a:pt x="253" y="316"/>
                    <a:pt x="253" y="316"/>
                  </a:cubicBezTo>
                  <a:cubicBezTo>
                    <a:pt x="263" y="316"/>
                    <a:pt x="274" y="310"/>
                    <a:pt x="278" y="302"/>
                  </a:cubicBezTo>
                  <a:cubicBezTo>
                    <a:pt x="353" y="173"/>
                    <a:pt x="353" y="173"/>
                    <a:pt x="353" y="173"/>
                  </a:cubicBezTo>
                  <a:cubicBezTo>
                    <a:pt x="357" y="165"/>
                    <a:pt x="357" y="152"/>
                    <a:pt x="353" y="144"/>
                  </a:cubicBezTo>
                  <a:cubicBezTo>
                    <a:pt x="278" y="15"/>
                    <a:pt x="278" y="15"/>
                    <a:pt x="278" y="15"/>
                  </a:cubicBezTo>
                  <a:cubicBezTo>
                    <a:pt x="274" y="7"/>
                    <a:pt x="263" y="0"/>
                    <a:pt x="253" y="0"/>
                  </a:cubicBezTo>
                </a:path>
              </a:pathLst>
            </a:custGeom>
            <a:solidFill>
              <a:srgbClr val="0297F0"/>
            </a:solidFill>
            <a:ln w="28575">
              <a:gradFill>
                <a:gsLst>
                  <a:gs pos="0">
                    <a:schemeClr val="bg1"/>
                  </a:gs>
                  <a:gs pos="100000">
                    <a:schemeClr val="bg1">
                      <a:lumMod val="85000"/>
                    </a:schemeClr>
                  </a:gs>
                </a:gsLst>
                <a:lin ang="4200000" scaled="0"/>
              </a:gradFill>
            </a:ln>
            <a:effectLst>
              <a:outerShdw algn="ctr" blurRad="203200" dir="3600000" dist="127000" rotWithShape="0" sx="102000" sy="102000">
                <a:schemeClr val="tx1">
                  <a:lumMod val="90000"/>
                  <a:lumOff val="10000"/>
                  <a:alpha val="40000"/>
                </a:schemeClr>
              </a:outerShdw>
            </a:effectLst>
          </p:spPr>
          <p:txBody>
            <a:bodyPr anchor="ctr" wrap="none"/>
            <a:lstStyle/>
            <a:p>
              <a:pPr latinLnBrk="1"/>
              <a:endParaRPr altLang="en-US" kumimoji="1" lang="zh-CN" sz="2400">
                <a:solidFill>
                  <a:srgbClr val="000000"/>
                </a:solidFill>
                <a:latin charset="-127" typeface="굴림"/>
                <a:ea charset="-127" typeface="굴림"/>
              </a:endParaRPr>
            </a:p>
          </p:txBody>
        </p:sp>
      </p:grpSp>
      <p:sp>
        <p:nvSpPr>
          <p:cNvPr id="19" name="文本框 18"/>
          <p:cNvSpPr txBox="1"/>
          <p:nvPr/>
        </p:nvSpPr>
        <p:spPr>
          <a:xfrm>
            <a:off x="2826491" y="4830825"/>
            <a:ext cx="802005" cy="8229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/>
            <a:r>
              <a:rPr altLang="zh-CN" b="1" lang="en-US" sz="4800">
                <a:solidFill>
                  <a:schemeClr val="bg1"/>
                </a:solidFill>
              </a:rPr>
              <a:t>01</a:t>
            </a:r>
          </a:p>
        </p:txBody>
      </p:sp>
      <p:sp>
        <p:nvSpPr>
          <p:cNvPr id="21" name="矩形 47"/>
          <p:cNvSpPr>
            <a:spLocks noChangeArrowheads="1"/>
          </p:cNvSpPr>
          <p:nvPr/>
        </p:nvSpPr>
        <p:spPr bwMode="auto">
          <a:xfrm>
            <a:off x="4160328" y="5762279"/>
            <a:ext cx="3547660" cy="676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45718" lIns="91434" rIns="91434" tIns="45718" wrap="square">
            <a:spAutoFit/>
          </a:bodyPr>
          <a:lstStyle/>
          <a:p>
            <a:pPr algn="just">
              <a:lnSpc>
                <a:spcPct val="120000"/>
              </a:lnSpc>
              <a:spcBef>
                <a:spcPct val="0"/>
              </a:spcBef>
              <a:buFont typeface="Arial"/>
              <a:buNone/>
            </a:pPr>
            <a:r>
              <a:rPr altLang="en-US" lang="zh-CN" sz="160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rgbClr val="808080"/>
                  </a:solidFill>
                </a:u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typeface="+mn-lt"/>
              </a:rPr>
              <a:t>点击此处添加文本信息，点击此处添加文本信息，点击此处添加文本信息</a:t>
            </a:r>
          </a:p>
        </p:txBody>
      </p:sp>
      <p:grpSp>
        <p:nvGrpSpPr>
          <p:cNvPr id="22" name="组合 21"/>
          <p:cNvGrpSpPr/>
          <p:nvPr/>
        </p:nvGrpSpPr>
        <p:grpSpPr>
          <a:xfrm>
            <a:off x="3968922" y="3481585"/>
            <a:ext cx="1840512" cy="1628561"/>
            <a:chOff x="2795121" y="2838380"/>
            <a:chExt cx="1128251" cy="998323"/>
          </a:xfrm>
        </p:grpSpPr>
        <p:sp>
          <p:nvSpPr>
            <p:cNvPr id="23" name="Freeform 9"/>
            <p:cNvSpPr/>
            <p:nvPr/>
          </p:nvSpPr>
          <p:spPr bwMode="auto">
            <a:xfrm>
              <a:off x="2795121" y="2838380"/>
              <a:ext cx="1128251" cy="998323"/>
            </a:xfrm>
            <a:custGeom>
              <a:gdLst>
                <a:gd fmla="*/ 253 w 357" name="T0"/>
                <a:gd fmla="*/ 0 h 316" name="T1"/>
                <a:gd fmla="*/ 104 w 357" name="T2"/>
                <a:gd fmla="*/ 0 h 316" name="T3"/>
                <a:gd fmla="*/ 79 w 357" name="T4"/>
                <a:gd fmla="*/ 15 h 316" name="T5"/>
                <a:gd fmla="*/ 5 w 357" name="T6"/>
                <a:gd fmla="*/ 144 h 316" name="T7"/>
                <a:gd fmla="*/ 5 w 357" name="T8"/>
                <a:gd fmla="*/ 173 h 316" name="T9"/>
                <a:gd fmla="*/ 79 w 357" name="T10"/>
                <a:gd fmla="*/ 302 h 316" name="T11"/>
                <a:gd fmla="*/ 104 w 357" name="T12"/>
                <a:gd fmla="*/ 316 h 316" name="T13"/>
                <a:gd fmla="*/ 253 w 357" name="T14"/>
                <a:gd fmla="*/ 316 h 316" name="T15"/>
                <a:gd fmla="*/ 278 w 357" name="T16"/>
                <a:gd fmla="*/ 302 h 316" name="T17"/>
                <a:gd fmla="*/ 353 w 357" name="T18"/>
                <a:gd fmla="*/ 173 h 316" name="T19"/>
                <a:gd fmla="*/ 353 w 357" name="T20"/>
                <a:gd fmla="*/ 144 h 316" name="T21"/>
                <a:gd fmla="*/ 278 w 357" name="T22"/>
                <a:gd fmla="*/ 15 h 316" name="T23"/>
                <a:gd fmla="*/ 253 w 357" name="T24"/>
                <a:gd fmla="*/ 0 h 316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316" w="357">
                  <a:moveTo>
                    <a:pt x="253" y="0"/>
                  </a:moveTo>
                  <a:cubicBezTo>
                    <a:pt x="104" y="0"/>
                    <a:pt x="104" y="0"/>
                    <a:pt x="104" y="0"/>
                  </a:cubicBezTo>
                  <a:cubicBezTo>
                    <a:pt x="95" y="0"/>
                    <a:pt x="84" y="7"/>
                    <a:pt x="79" y="15"/>
                  </a:cubicBezTo>
                  <a:cubicBezTo>
                    <a:pt x="5" y="144"/>
                    <a:pt x="5" y="144"/>
                    <a:pt x="5" y="144"/>
                  </a:cubicBezTo>
                  <a:cubicBezTo>
                    <a:pt x="0" y="152"/>
                    <a:pt x="0" y="165"/>
                    <a:pt x="5" y="173"/>
                  </a:cubicBezTo>
                  <a:cubicBezTo>
                    <a:pt x="79" y="302"/>
                    <a:pt x="79" y="302"/>
                    <a:pt x="79" y="302"/>
                  </a:cubicBezTo>
                  <a:cubicBezTo>
                    <a:pt x="84" y="310"/>
                    <a:pt x="95" y="316"/>
                    <a:pt x="104" y="316"/>
                  </a:cubicBezTo>
                  <a:cubicBezTo>
                    <a:pt x="253" y="316"/>
                    <a:pt x="253" y="316"/>
                    <a:pt x="253" y="316"/>
                  </a:cubicBezTo>
                  <a:cubicBezTo>
                    <a:pt x="263" y="316"/>
                    <a:pt x="274" y="310"/>
                    <a:pt x="278" y="302"/>
                  </a:cubicBezTo>
                  <a:cubicBezTo>
                    <a:pt x="353" y="173"/>
                    <a:pt x="353" y="173"/>
                    <a:pt x="353" y="173"/>
                  </a:cubicBezTo>
                  <a:cubicBezTo>
                    <a:pt x="357" y="165"/>
                    <a:pt x="357" y="152"/>
                    <a:pt x="353" y="144"/>
                  </a:cubicBezTo>
                  <a:cubicBezTo>
                    <a:pt x="278" y="15"/>
                    <a:pt x="278" y="15"/>
                    <a:pt x="278" y="15"/>
                  </a:cubicBezTo>
                  <a:cubicBezTo>
                    <a:pt x="274" y="7"/>
                    <a:pt x="263" y="0"/>
                    <a:pt x="253" y="0"/>
                  </a:cubicBezTo>
                </a:path>
              </a:pathLst>
            </a:custGeom>
            <a:gradFill rotWithShape="1">
              <a:gsLst>
                <a:gs pos="93000">
                  <a:srgbClr val="ECECEC"/>
                </a:gs>
                <a:gs pos="60000">
                  <a:srgbClr val="F9F9F9"/>
                </a:gs>
                <a:gs pos="0">
                  <a:srgbClr val="DBDBDB"/>
                </a:gs>
              </a:gsLst>
              <a:lin ang="7800000" scaled="0"/>
            </a:gradFill>
            <a:ln w="28575">
              <a:gradFill>
                <a:gsLst>
                  <a:gs pos="0">
                    <a:schemeClr val="bg1"/>
                  </a:gs>
                  <a:gs pos="100000">
                    <a:schemeClr val="bg1">
                      <a:lumMod val="85000"/>
                    </a:schemeClr>
                  </a:gs>
                </a:gsLst>
                <a:lin ang="7800000" scaled="0"/>
              </a:gradFill>
            </a:ln>
            <a:effectLst>
              <a:outerShdw algn="ctr" blurRad="203200" dir="3600000" dist="127000" rotWithShape="0" sx="102000" sy="102000">
                <a:schemeClr val="tx1">
                  <a:lumMod val="90000"/>
                  <a:lumOff val="10000"/>
                  <a:alpha val="40000"/>
                </a:schemeClr>
              </a:outerShdw>
            </a:effectLst>
          </p:spPr>
          <p:txBody>
            <a:bodyPr anchor="ctr" wrap="none"/>
            <a:lstStyle/>
            <a:p>
              <a:pPr latinLnBrk="1"/>
              <a:endParaRPr altLang="en-US" kumimoji="1" lang="zh-CN" sz="2400">
                <a:solidFill>
                  <a:srgbClr val="000000"/>
                </a:solidFill>
                <a:latin charset="-127" typeface="굴림"/>
                <a:ea charset="-127" typeface="굴림"/>
              </a:endParaRPr>
            </a:p>
          </p:txBody>
        </p:sp>
        <p:sp>
          <p:nvSpPr>
            <p:cNvPr id="24" name="Freeform 9"/>
            <p:cNvSpPr/>
            <p:nvPr/>
          </p:nvSpPr>
          <p:spPr bwMode="auto">
            <a:xfrm>
              <a:off x="2928007" y="2955963"/>
              <a:ext cx="862479" cy="763157"/>
            </a:xfrm>
            <a:custGeom>
              <a:gdLst>
                <a:gd fmla="*/ 253 w 357" name="T0"/>
                <a:gd fmla="*/ 0 h 316" name="T1"/>
                <a:gd fmla="*/ 104 w 357" name="T2"/>
                <a:gd fmla="*/ 0 h 316" name="T3"/>
                <a:gd fmla="*/ 79 w 357" name="T4"/>
                <a:gd fmla="*/ 15 h 316" name="T5"/>
                <a:gd fmla="*/ 5 w 357" name="T6"/>
                <a:gd fmla="*/ 144 h 316" name="T7"/>
                <a:gd fmla="*/ 5 w 357" name="T8"/>
                <a:gd fmla="*/ 173 h 316" name="T9"/>
                <a:gd fmla="*/ 79 w 357" name="T10"/>
                <a:gd fmla="*/ 302 h 316" name="T11"/>
                <a:gd fmla="*/ 104 w 357" name="T12"/>
                <a:gd fmla="*/ 316 h 316" name="T13"/>
                <a:gd fmla="*/ 253 w 357" name="T14"/>
                <a:gd fmla="*/ 316 h 316" name="T15"/>
                <a:gd fmla="*/ 278 w 357" name="T16"/>
                <a:gd fmla="*/ 302 h 316" name="T17"/>
                <a:gd fmla="*/ 353 w 357" name="T18"/>
                <a:gd fmla="*/ 173 h 316" name="T19"/>
                <a:gd fmla="*/ 353 w 357" name="T20"/>
                <a:gd fmla="*/ 144 h 316" name="T21"/>
                <a:gd fmla="*/ 278 w 357" name="T22"/>
                <a:gd fmla="*/ 15 h 316" name="T23"/>
                <a:gd fmla="*/ 253 w 357" name="T24"/>
                <a:gd fmla="*/ 0 h 316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316" w="357">
                  <a:moveTo>
                    <a:pt x="253" y="0"/>
                  </a:moveTo>
                  <a:cubicBezTo>
                    <a:pt x="104" y="0"/>
                    <a:pt x="104" y="0"/>
                    <a:pt x="104" y="0"/>
                  </a:cubicBezTo>
                  <a:cubicBezTo>
                    <a:pt x="95" y="0"/>
                    <a:pt x="84" y="7"/>
                    <a:pt x="79" y="15"/>
                  </a:cubicBezTo>
                  <a:cubicBezTo>
                    <a:pt x="5" y="144"/>
                    <a:pt x="5" y="144"/>
                    <a:pt x="5" y="144"/>
                  </a:cubicBezTo>
                  <a:cubicBezTo>
                    <a:pt x="0" y="152"/>
                    <a:pt x="0" y="165"/>
                    <a:pt x="5" y="173"/>
                  </a:cubicBezTo>
                  <a:cubicBezTo>
                    <a:pt x="79" y="302"/>
                    <a:pt x="79" y="302"/>
                    <a:pt x="79" y="302"/>
                  </a:cubicBezTo>
                  <a:cubicBezTo>
                    <a:pt x="84" y="310"/>
                    <a:pt x="95" y="316"/>
                    <a:pt x="104" y="316"/>
                  </a:cubicBezTo>
                  <a:cubicBezTo>
                    <a:pt x="253" y="316"/>
                    <a:pt x="253" y="316"/>
                    <a:pt x="253" y="316"/>
                  </a:cubicBezTo>
                  <a:cubicBezTo>
                    <a:pt x="263" y="316"/>
                    <a:pt x="274" y="310"/>
                    <a:pt x="278" y="302"/>
                  </a:cubicBezTo>
                  <a:cubicBezTo>
                    <a:pt x="353" y="173"/>
                    <a:pt x="353" y="173"/>
                    <a:pt x="353" y="173"/>
                  </a:cubicBezTo>
                  <a:cubicBezTo>
                    <a:pt x="357" y="165"/>
                    <a:pt x="357" y="152"/>
                    <a:pt x="353" y="144"/>
                  </a:cubicBezTo>
                  <a:cubicBezTo>
                    <a:pt x="278" y="15"/>
                    <a:pt x="278" y="15"/>
                    <a:pt x="278" y="15"/>
                  </a:cubicBezTo>
                  <a:cubicBezTo>
                    <a:pt x="274" y="7"/>
                    <a:pt x="263" y="0"/>
                    <a:pt x="253" y="0"/>
                  </a:cubicBezTo>
                </a:path>
              </a:pathLst>
            </a:custGeom>
            <a:solidFill>
              <a:srgbClr val="0297F0"/>
            </a:solidFill>
            <a:ln w="28575">
              <a:gradFill>
                <a:gsLst>
                  <a:gs pos="0">
                    <a:schemeClr val="bg1"/>
                  </a:gs>
                  <a:gs pos="100000">
                    <a:schemeClr val="bg1">
                      <a:lumMod val="85000"/>
                    </a:schemeClr>
                  </a:gs>
                </a:gsLst>
                <a:lin ang="4200000" scaled="0"/>
              </a:gradFill>
            </a:ln>
            <a:effectLst>
              <a:outerShdw algn="ctr" blurRad="203200" dir="3600000" dist="127000" rotWithShape="0" sx="102000" sy="102000">
                <a:schemeClr val="tx1">
                  <a:lumMod val="90000"/>
                  <a:lumOff val="10000"/>
                  <a:alpha val="40000"/>
                </a:schemeClr>
              </a:outerShdw>
            </a:effectLst>
          </p:spPr>
          <p:txBody>
            <a:bodyPr anchor="ctr" wrap="none"/>
            <a:lstStyle/>
            <a:p>
              <a:pPr latinLnBrk="1"/>
              <a:endParaRPr altLang="en-US" kumimoji="1" lang="zh-CN" sz="2400">
                <a:solidFill>
                  <a:schemeClr val="accent2"/>
                </a:solidFill>
                <a:latin charset="-127" typeface="굴림"/>
                <a:ea charset="-127" typeface="굴림"/>
              </a:endParaRPr>
            </a:p>
          </p:txBody>
        </p:sp>
      </p:grpSp>
      <p:sp>
        <p:nvSpPr>
          <p:cNvPr id="25" name="文本框 24"/>
          <p:cNvSpPr txBox="1"/>
          <p:nvPr/>
        </p:nvSpPr>
        <p:spPr>
          <a:xfrm>
            <a:off x="4488175" y="3891702"/>
            <a:ext cx="802005" cy="8229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/>
            <a:r>
              <a:rPr altLang="zh-CN" b="1" lang="en-US" sz="4800">
                <a:solidFill>
                  <a:schemeClr val="bg1"/>
                </a:solidFill>
              </a:rPr>
              <a:t>02</a:t>
            </a:r>
          </a:p>
        </p:txBody>
      </p:sp>
      <p:sp>
        <p:nvSpPr>
          <p:cNvPr id="26" name="圆角矩形 6"/>
          <p:cNvSpPr/>
          <p:nvPr/>
        </p:nvSpPr>
        <p:spPr>
          <a:xfrm flipV="1" rot="5400000">
            <a:off x="5339960" y="4233270"/>
            <a:ext cx="527973" cy="3969618"/>
          </a:xfrm>
          <a:custGeom>
            <a:gdLst>
              <a:gd fmla="*/ 0 w 632827" name="connsiteX0"/>
              <a:gd fmla="*/ 0 h 4241765" name="connsiteY0"/>
              <a:gd fmla="*/ 538065 w 632827" name="connsiteX1"/>
              <a:gd fmla="*/ 605899 h 4241765" name="connsiteY1"/>
              <a:gd fmla="*/ 632615 w 632827" name="connsiteX2"/>
              <a:gd fmla="*/ 919487 h 4241765" name="connsiteY2"/>
              <a:gd fmla="*/ 627665 w 632827" name="connsiteX3"/>
              <a:gd fmla="*/ 4241765 h 4241765" name="connsiteY3"/>
              <a:gd fmla="*/ 670708 w 670708" name="connsiteX4"/>
              <a:gd fmla="*/ 983247 h 983247" name="connsiteY4"/>
              <a:gd fmla="*/ 670708 w 670708" name="connsiteX5"/>
              <a:gd fmla="*/ 983247 h 983247" name="connsiteY5"/>
              <a:gd fmla="*/ 558190 w 670708" name="connsiteX6"/>
              <a:gd fmla="*/ 1095765 h 1095765" name="connsiteY6"/>
              <a:gd fmla="*/ 112518 w 670708" name="connsiteX7"/>
              <a:gd fmla="*/ 1095765 h 1095765" name="connsiteY7"/>
              <a:gd fmla="*/ 91440 w 670708" name="connsiteX8"/>
              <a:gd fmla="*/ 1074687 h 1095765" name="connsiteY8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4241765" w="632827">
                <a:moveTo>
                  <a:pt x="0" y="0"/>
                </a:moveTo>
                <a:lnTo>
                  <a:pt x="538065" y="605899"/>
                </a:lnTo>
                <a:cubicBezTo>
                  <a:pt x="604178" y="691617"/>
                  <a:pt x="635752" y="766511"/>
                  <a:pt x="632615" y="919487"/>
                </a:cubicBezTo>
                <a:cubicBezTo>
                  <a:pt x="630526" y="1188950"/>
                  <a:pt x="629754" y="3972302"/>
                  <a:pt x="627665" y="4241765"/>
                </a:cubicBezTo>
              </a:path>
            </a:pathLst>
          </a:custGeom>
          <a:ln w="12700">
            <a:solidFill>
              <a:srgbClr val="0297F0">
                <a:alpha val="80000"/>
              </a:srgbClr>
            </a:solidFill>
            <a:prstDash val="solid"/>
            <a:headEnd len="lg" type="oval" w="lg"/>
            <a:tailEnd type="none"/>
          </a:ln>
          <a:effectLst>
            <a:innerShdw blurRad="63500" dir="13500000" dist="508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tx1"/>
              </a:solidFill>
            </a:endParaRPr>
          </a:p>
        </p:txBody>
      </p:sp>
      <p:sp>
        <p:nvSpPr>
          <p:cNvPr id="27" name="圆角矩形 6"/>
          <p:cNvSpPr/>
          <p:nvPr/>
        </p:nvSpPr>
        <p:spPr>
          <a:xfrm flipV="1" rot="5400000">
            <a:off x="7031421" y="3291586"/>
            <a:ext cx="501489" cy="3948258"/>
          </a:xfrm>
          <a:custGeom>
            <a:gdLst>
              <a:gd fmla="*/ 0 w 632827" name="connsiteX0"/>
              <a:gd fmla="*/ 0 h 4241765" name="connsiteY0"/>
              <a:gd fmla="*/ 538065 w 632827" name="connsiteX1"/>
              <a:gd fmla="*/ 605899 h 4241765" name="connsiteY1"/>
              <a:gd fmla="*/ 632615 w 632827" name="connsiteX2"/>
              <a:gd fmla="*/ 919487 h 4241765" name="connsiteY2"/>
              <a:gd fmla="*/ 627665 w 632827" name="connsiteX3"/>
              <a:gd fmla="*/ 4241765 h 4241765" name="connsiteY3"/>
              <a:gd fmla="*/ 670708 w 670708" name="connsiteX4"/>
              <a:gd fmla="*/ 983247 h 983247" name="connsiteY4"/>
              <a:gd fmla="*/ 670708 w 670708" name="connsiteX5"/>
              <a:gd fmla="*/ 983247 h 983247" name="connsiteY5"/>
              <a:gd fmla="*/ 558190 w 670708" name="connsiteX6"/>
              <a:gd fmla="*/ 1095765 h 1095765" name="connsiteY6"/>
              <a:gd fmla="*/ 112518 w 670708" name="connsiteX7"/>
              <a:gd fmla="*/ 1095765 h 1095765" name="connsiteY7"/>
              <a:gd fmla="*/ 91440 w 670708" name="connsiteX8"/>
              <a:gd fmla="*/ 1074687 h 1095765" name="connsiteY8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4241765" w="632827">
                <a:moveTo>
                  <a:pt x="0" y="0"/>
                </a:moveTo>
                <a:lnTo>
                  <a:pt x="538065" y="605899"/>
                </a:lnTo>
                <a:cubicBezTo>
                  <a:pt x="604178" y="691617"/>
                  <a:pt x="635752" y="766511"/>
                  <a:pt x="632615" y="919487"/>
                </a:cubicBezTo>
                <a:cubicBezTo>
                  <a:pt x="630526" y="1188950"/>
                  <a:pt x="629754" y="3972302"/>
                  <a:pt x="627665" y="4241765"/>
                </a:cubicBezTo>
              </a:path>
            </a:pathLst>
          </a:custGeom>
          <a:ln w="12700">
            <a:solidFill>
              <a:srgbClr val="0297F0">
                <a:alpha val="80000"/>
              </a:srgbClr>
            </a:solidFill>
            <a:prstDash val="solid"/>
            <a:headEnd len="lg" type="oval" w="lg"/>
            <a:tailEnd type="none"/>
          </a:ln>
          <a:effectLst>
            <a:innerShdw blurRad="63500" dir="13500000" dist="508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tx1"/>
              </a:solidFill>
            </a:endParaRPr>
          </a:p>
        </p:txBody>
      </p:sp>
      <p:sp>
        <p:nvSpPr>
          <p:cNvPr id="29" name="矩形 47"/>
          <p:cNvSpPr>
            <a:spLocks noChangeArrowheads="1"/>
          </p:cNvSpPr>
          <p:nvPr/>
        </p:nvSpPr>
        <p:spPr bwMode="auto">
          <a:xfrm>
            <a:off x="5847382" y="4765286"/>
            <a:ext cx="3476079" cy="676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45718" lIns="91434" rIns="91434" tIns="45718" wrap="square">
            <a:spAutoFit/>
          </a:bodyPr>
          <a:lstStyle/>
          <a:p>
            <a:pPr algn="just">
              <a:lnSpc>
                <a:spcPct val="120000"/>
              </a:lnSpc>
              <a:spcBef>
                <a:spcPct val="0"/>
              </a:spcBef>
              <a:buFont typeface="Arial"/>
              <a:buNone/>
            </a:pPr>
            <a:r>
              <a:rPr altLang="en-US" lang="zh-CN" sz="160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rgbClr val="808080"/>
                  </a:solidFill>
                </a:u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typeface="+mn-lt"/>
              </a:rPr>
              <a:t>点击此处添加文本信息，点击此处添加文本信息，点击此处添加文本信息</a:t>
            </a:r>
          </a:p>
        </p:txBody>
      </p:sp>
      <p:grpSp>
        <p:nvGrpSpPr>
          <p:cNvPr id="30" name="组合 29"/>
          <p:cNvGrpSpPr/>
          <p:nvPr/>
        </p:nvGrpSpPr>
        <p:grpSpPr>
          <a:xfrm>
            <a:off x="5630607" y="2542463"/>
            <a:ext cx="1840512" cy="1628561"/>
            <a:chOff x="2795121" y="2838380"/>
            <a:chExt cx="1128251" cy="998323"/>
          </a:xfrm>
        </p:grpSpPr>
        <p:sp>
          <p:nvSpPr>
            <p:cNvPr id="31" name="Freeform 9"/>
            <p:cNvSpPr/>
            <p:nvPr/>
          </p:nvSpPr>
          <p:spPr bwMode="auto">
            <a:xfrm>
              <a:off x="2795121" y="2838380"/>
              <a:ext cx="1128251" cy="998323"/>
            </a:xfrm>
            <a:custGeom>
              <a:gdLst>
                <a:gd fmla="*/ 253 w 357" name="T0"/>
                <a:gd fmla="*/ 0 h 316" name="T1"/>
                <a:gd fmla="*/ 104 w 357" name="T2"/>
                <a:gd fmla="*/ 0 h 316" name="T3"/>
                <a:gd fmla="*/ 79 w 357" name="T4"/>
                <a:gd fmla="*/ 15 h 316" name="T5"/>
                <a:gd fmla="*/ 5 w 357" name="T6"/>
                <a:gd fmla="*/ 144 h 316" name="T7"/>
                <a:gd fmla="*/ 5 w 357" name="T8"/>
                <a:gd fmla="*/ 173 h 316" name="T9"/>
                <a:gd fmla="*/ 79 w 357" name="T10"/>
                <a:gd fmla="*/ 302 h 316" name="T11"/>
                <a:gd fmla="*/ 104 w 357" name="T12"/>
                <a:gd fmla="*/ 316 h 316" name="T13"/>
                <a:gd fmla="*/ 253 w 357" name="T14"/>
                <a:gd fmla="*/ 316 h 316" name="T15"/>
                <a:gd fmla="*/ 278 w 357" name="T16"/>
                <a:gd fmla="*/ 302 h 316" name="T17"/>
                <a:gd fmla="*/ 353 w 357" name="T18"/>
                <a:gd fmla="*/ 173 h 316" name="T19"/>
                <a:gd fmla="*/ 353 w 357" name="T20"/>
                <a:gd fmla="*/ 144 h 316" name="T21"/>
                <a:gd fmla="*/ 278 w 357" name="T22"/>
                <a:gd fmla="*/ 15 h 316" name="T23"/>
                <a:gd fmla="*/ 253 w 357" name="T24"/>
                <a:gd fmla="*/ 0 h 316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316" w="357">
                  <a:moveTo>
                    <a:pt x="253" y="0"/>
                  </a:moveTo>
                  <a:cubicBezTo>
                    <a:pt x="104" y="0"/>
                    <a:pt x="104" y="0"/>
                    <a:pt x="104" y="0"/>
                  </a:cubicBezTo>
                  <a:cubicBezTo>
                    <a:pt x="95" y="0"/>
                    <a:pt x="84" y="7"/>
                    <a:pt x="79" y="15"/>
                  </a:cubicBezTo>
                  <a:cubicBezTo>
                    <a:pt x="5" y="144"/>
                    <a:pt x="5" y="144"/>
                    <a:pt x="5" y="144"/>
                  </a:cubicBezTo>
                  <a:cubicBezTo>
                    <a:pt x="0" y="152"/>
                    <a:pt x="0" y="165"/>
                    <a:pt x="5" y="173"/>
                  </a:cubicBezTo>
                  <a:cubicBezTo>
                    <a:pt x="79" y="302"/>
                    <a:pt x="79" y="302"/>
                    <a:pt x="79" y="302"/>
                  </a:cubicBezTo>
                  <a:cubicBezTo>
                    <a:pt x="84" y="310"/>
                    <a:pt x="95" y="316"/>
                    <a:pt x="104" y="316"/>
                  </a:cubicBezTo>
                  <a:cubicBezTo>
                    <a:pt x="253" y="316"/>
                    <a:pt x="253" y="316"/>
                    <a:pt x="253" y="316"/>
                  </a:cubicBezTo>
                  <a:cubicBezTo>
                    <a:pt x="263" y="316"/>
                    <a:pt x="274" y="310"/>
                    <a:pt x="278" y="302"/>
                  </a:cubicBezTo>
                  <a:cubicBezTo>
                    <a:pt x="353" y="173"/>
                    <a:pt x="353" y="173"/>
                    <a:pt x="353" y="173"/>
                  </a:cubicBezTo>
                  <a:cubicBezTo>
                    <a:pt x="357" y="165"/>
                    <a:pt x="357" y="152"/>
                    <a:pt x="353" y="144"/>
                  </a:cubicBezTo>
                  <a:cubicBezTo>
                    <a:pt x="278" y="15"/>
                    <a:pt x="278" y="15"/>
                    <a:pt x="278" y="15"/>
                  </a:cubicBezTo>
                  <a:cubicBezTo>
                    <a:pt x="274" y="7"/>
                    <a:pt x="263" y="0"/>
                    <a:pt x="253" y="0"/>
                  </a:cubicBezTo>
                </a:path>
              </a:pathLst>
            </a:custGeom>
            <a:gradFill rotWithShape="1">
              <a:gsLst>
                <a:gs pos="93000">
                  <a:srgbClr val="ECECEC"/>
                </a:gs>
                <a:gs pos="60000">
                  <a:srgbClr val="F9F9F9"/>
                </a:gs>
                <a:gs pos="0">
                  <a:srgbClr val="DBDBDB"/>
                </a:gs>
              </a:gsLst>
              <a:lin ang="7800000" scaled="0"/>
            </a:gradFill>
            <a:ln w="28575">
              <a:gradFill>
                <a:gsLst>
                  <a:gs pos="0">
                    <a:schemeClr val="bg1"/>
                  </a:gs>
                  <a:gs pos="100000">
                    <a:schemeClr val="bg1">
                      <a:lumMod val="85000"/>
                    </a:schemeClr>
                  </a:gs>
                </a:gsLst>
                <a:lin ang="7800000" scaled="0"/>
              </a:gradFill>
            </a:ln>
            <a:effectLst>
              <a:outerShdw algn="ctr" blurRad="203200" dir="3600000" dist="127000" rotWithShape="0" sx="102000" sy="102000">
                <a:schemeClr val="tx1">
                  <a:lumMod val="90000"/>
                  <a:lumOff val="10000"/>
                  <a:alpha val="40000"/>
                </a:schemeClr>
              </a:outerShdw>
            </a:effectLst>
          </p:spPr>
          <p:txBody>
            <a:bodyPr anchor="ctr" wrap="none"/>
            <a:lstStyle/>
            <a:p>
              <a:pPr latinLnBrk="1"/>
              <a:endParaRPr altLang="en-US" kumimoji="1" lang="zh-CN" sz="2400">
                <a:solidFill>
                  <a:srgbClr val="000000"/>
                </a:solidFill>
                <a:latin charset="-127" typeface="굴림"/>
                <a:ea charset="-127" typeface="굴림"/>
              </a:endParaRPr>
            </a:p>
          </p:txBody>
        </p:sp>
        <p:sp>
          <p:nvSpPr>
            <p:cNvPr id="32" name="Freeform 9"/>
            <p:cNvSpPr/>
            <p:nvPr/>
          </p:nvSpPr>
          <p:spPr bwMode="auto">
            <a:xfrm>
              <a:off x="2928007" y="2955963"/>
              <a:ext cx="862479" cy="763157"/>
            </a:xfrm>
            <a:custGeom>
              <a:gdLst>
                <a:gd fmla="*/ 253 w 357" name="T0"/>
                <a:gd fmla="*/ 0 h 316" name="T1"/>
                <a:gd fmla="*/ 104 w 357" name="T2"/>
                <a:gd fmla="*/ 0 h 316" name="T3"/>
                <a:gd fmla="*/ 79 w 357" name="T4"/>
                <a:gd fmla="*/ 15 h 316" name="T5"/>
                <a:gd fmla="*/ 5 w 357" name="T6"/>
                <a:gd fmla="*/ 144 h 316" name="T7"/>
                <a:gd fmla="*/ 5 w 357" name="T8"/>
                <a:gd fmla="*/ 173 h 316" name="T9"/>
                <a:gd fmla="*/ 79 w 357" name="T10"/>
                <a:gd fmla="*/ 302 h 316" name="T11"/>
                <a:gd fmla="*/ 104 w 357" name="T12"/>
                <a:gd fmla="*/ 316 h 316" name="T13"/>
                <a:gd fmla="*/ 253 w 357" name="T14"/>
                <a:gd fmla="*/ 316 h 316" name="T15"/>
                <a:gd fmla="*/ 278 w 357" name="T16"/>
                <a:gd fmla="*/ 302 h 316" name="T17"/>
                <a:gd fmla="*/ 353 w 357" name="T18"/>
                <a:gd fmla="*/ 173 h 316" name="T19"/>
                <a:gd fmla="*/ 353 w 357" name="T20"/>
                <a:gd fmla="*/ 144 h 316" name="T21"/>
                <a:gd fmla="*/ 278 w 357" name="T22"/>
                <a:gd fmla="*/ 15 h 316" name="T23"/>
                <a:gd fmla="*/ 253 w 357" name="T24"/>
                <a:gd fmla="*/ 0 h 316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316" w="357">
                  <a:moveTo>
                    <a:pt x="253" y="0"/>
                  </a:moveTo>
                  <a:cubicBezTo>
                    <a:pt x="104" y="0"/>
                    <a:pt x="104" y="0"/>
                    <a:pt x="104" y="0"/>
                  </a:cubicBezTo>
                  <a:cubicBezTo>
                    <a:pt x="95" y="0"/>
                    <a:pt x="84" y="7"/>
                    <a:pt x="79" y="15"/>
                  </a:cubicBezTo>
                  <a:cubicBezTo>
                    <a:pt x="5" y="144"/>
                    <a:pt x="5" y="144"/>
                    <a:pt x="5" y="144"/>
                  </a:cubicBezTo>
                  <a:cubicBezTo>
                    <a:pt x="0" y="152"/>
                    <a:pt x="0" y="165"/>
                    <a:pt x="5" y="173"/>
                  </a:cubicBezTo>
                  <a:cubicBezTo>
                    <a:pt x="79" y="302"/>
                    <a:pt x="79" y="302"/>
                    <a:pt x="79" y="302"/>
                  </a:cubicBezTo>
                  <a:cubicBezTo>
                    <a:pt x="84" y="310"/>
                    <a:pt x="95" y="316"/>
                    <a:pt x="104" y="316"/>
                  </a:cubicBezTo>
                  <a:cubicBezTo>
                    <a:pt x="253" y="316"/>
                    <a:pt x="253" y="316"/>
                    <a:pt x="253" y="316"/>
                  </a:cubicBezTo>
                  <a:cubicBezTo>
                    <a:pt x="263" y="316"/>
                    <a:pt x="274" y="310"/>
                    <a:pt x="278" y="302"/>
                  </a:cubicBezTo>
                  <a:cubicBezTo>
                    <a:pt x="353" y="173"/>
                    <a:pt x="353" y="173"/>
                    <a:pt x="353" y="173"/>
                  </a:cubicBezTo>
                  <a:cubicBezTo>
                    <a:pt x="357" y="165"/>
                    <a:pt x="357" y="152"/>
                    <a:pt x="353" y="144"/>
                  </a:cubicBezTo>
                  <a:cubicBezTo>
                    <a:pt x="278" y="15"/>
                    <a:pt x="278" y="15"/>
                    <a:pt x="278" y="15"/>
                  </a:cubicBezTo>
                  <a:cubicBezTo>
                    <a:pt x="274" y="7"/>
                    <a:pt x="263" y="0"/>
                    <a:pt x="253" y="0"/>
                  </a:cubicBezTo>
                </a:path>
              </a:pathLst>
            </a:custGeom>
            <a:solidFill>
              <a:srgbClr val="0297F0"/>
            </a:solidFill>
            <a:ln w="28575">
              <a:gradFill>
                <a:gsLst>
                  <a:gs pos="0">
                    <a:schemeClr val="bg1"/>
                  </a:gs>
                  <a:gs pos="100000">
                    <a:schemeClr val="bg1">
                      <a:lumMod val="85000"/>
                    </a:schemeClr>
                  </a:gs>
                </a:gsLst>
                <a:lin ang="4200000" scaled="0"/>
              </a:gradFill>
            </a:ln>
            <a:effectLst>
              <a:outerShdw algn="ctr" blurRad="203200" dir="3600000" dist="127000" rotWithShape="0" sx="102000" sy="102000">
                <a:schemeClr val="tx1">
                  <a:lumMod val="90000"/>
                  <a:lumOff val="10000"/>
                  <a:alpha val="40000"/>
                </a:schemeClr>
              </a:outerShdw>
            </a:effectLst>
          </p:spPr>
          <p:txBody>
            <a:bodyPr anchor="ctr" wrap="none"/>
            <a:lstStyle/>
            <a:p>
              <a:pPr latinLnBrk="1"/>
              <a:endParaRPr altLang="en-US" kumimoji="1" lang="zh-CN" sz="2400">
                <a:solidFill>
                  <a:srgbClr val="000000"/>
                </a:solidFill>
                <a:latin charset="-127" typeface="굴림"/>
                <a:ea charset="-127" typeface="굴림"/>
              </a:endParaRPr>
            </a:p>
          </p:txBody>
        </p:sp>
      </p:grpSp>
      <p:sp>
        <p:nvSpPr>
          <p:cNvPr id="33" name="文本框 32"/>
          <p:cNvSpPr txBox="1"/>
          <p:nvPr/>
        </p:nvSpPr>
        <p:spPr>
          <a:xfrm>
            <a:off x="6149860" y="2952580"/>
            <a:ext cx="802005" cy="8229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/>
            <a:r>
              <a:rPr altLang="zh-CN" b="1" lang="en-US" sz="4800">
                <a:solidFill>
                  <a:schemeClr val="bg1"/>
                </a:solidFill>
              </a:rPr>
              <a:t>03</a:t>
            </a:r>
          </a:p>
        </p:txBody>
      </p:sp>
      <p:sp>
        <p:nvSpPr>
          <p:cNvPr id="35" name="矩形 47"/>
          <p:cNvSpPr>
            <a:spLocks noChangeArrowheads="1"/>
          </p:cNvSpPr>
          <p:nvPr/>
        </p:nvSpPr>
        <p:spPr bwMode="auto">
          <a:xfrm>
            <a:off x="2010444" y="2165763"/>
            <a:ext cx="3547660" cy="676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45718" lIns="91434" rIns="91434" tIns="45718" wrap="square">
            <a:spAutoFit/>
          </a:bodyPr>
          <a:lstStyle/>
          <a:p>
            <a:pPr algn="just">
              <a:lnSpc>
                <a:spcPct val="120000"/>
              </a:lnSpc>
              <a:spcBef>
                <a:spcPct val="0"/>
              </a:spcBef>
              <a:buFont typeface="Arial"/>
              <a:buNone/>
            </a:pPr>
            <a:r>
              <a:rPr altLang="en-US" lang="zh-CN" sz="160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rgbClr val="808080"/>
                  </a:solidFill>
                </a:u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typeface="+mn-lt"/>
              </a:rPr>
              <a:t>点击此处添加文本信息，点击此处添加文本信息，点击此处添加文本信息</a:t>
            </a:r>
          </a:p>
        </p:txBody>
      </p:sp>
      <p:grpSp>
        <p:nvGrpSpPr>
          <p:cNvPr id="36" name="组合 35"/>
          <p:cNvGrpSpPr/>
          <p:nvPr/>
        </p:nvGrpSpPr>
        <p:grpSpPr>
          <a:xfrm>
            <a:off x="7292291" y="1603341"/>
            <a:ext cx="1840512" cy="1628561"/>
            <a:chOff x="2795121" y="2838380"/>
            <a:chExt cx="1128251" cy="998323"/>
          </a:xfrm>
        </p:grpSpPr>
        <p:sp>
          <p:nvSpPr>
            <p:cNvPr id="37" name="Freeform 9"/>
            <p:cNvSpPr/>
            <p:nvPr/>
          </p:nvSpPr>
          <p:spPr bwMode="auto">
            <a:xfrm>
              <a:off x="2795121" y="2838380"/>
              <a:ext cx="1128251" cy="998323"/>
            </a:xfrm>
            <a:custGeom>
              <a:gdLst>
                <a:gd fmla="*/ 253 w 357" name="T0"/>
                <a:gd fmla="*/ 0 h 316" name="T1"/>
                <a:gd fmla="*/ 104 w 357" name="T2"/>
                <a:gd fmla="*/ 0 h 316" name="T3"/>
                <a:gd fmla="*/ 79 w 357" name="T4"/>
                <a:gd fmla="*/ 15 h 316" name="T5"/>
                <a:gd fmla="*/ 5 w 357" name="T6"/>
                <a:gd fmla="*/ 144 h 316" name="T7"/>
                <a:gd fmla="*/ 5 w 357" name="T8"/>
                <a:gd fmla="*/ 173 h 316" name="T9"/>
                <a:gd fmla="*/ 79 w 357" name="T10"/>
                <a:gd fmla="*/ 302 h 316" name="T11"/>
                <a:gd fmla="*/ 104 w 357" name="T12"/>
                <a:gd fmla="*/ 316 h 316" name="T13"/>
                <a:gd fmla="*/ 253 w 357" name="T14"/>
                <a:gd fmla="*/ 316 h 316" name="T15"/>
                <a:gd fmla="*/ 278 w 357" name="T16"/>
                <a:gd fmla="*/ 302 h 316" name="T17"/>
                <a:gd fmla="*/ 353 w 357" name="T18"/>
                <a:gd fmla="*/ 173 h 316" name="T19"/>
                <a:gd fmla="*/ 353 w 357" name="T20"/>
                <a:gd fmla="*/ 144 h 316" name="T21"/>
                <a:gd fmla="*/ 278 w 357" name="T22"/>
                <a:gd fmla="*/ 15 h 316" name="T23"/>
                <a:gd fmla="*/ 253 w 357" name="T24"/>
                <a:gd fmla="*/ 0 h 316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316" w="357">
                  <a:moveTo>
                    <a:pt x="253" y="0"/>
                  </a:moveTo>
                  <a:cubicBezTo>
                    <a:pt x="104" y="0"/>
                    <a:pt x="104" y="0"/>
                    <a:pt x="104" y="0"/>
                  </a:cubicBezTo>
                  <a:cubicBezTo>
                    <a:pt x="95" y="0"/>
                    <a:pt x="84" y="7"/>
                    <a:pt x="79" y="15"/>
                  </a:cubicBezTo>
                  <a:cubicBezTo>
                    <a:pt x="5" y="144"/>
                    <a:pt x="5" y="144"/>
                    <a:pt x="5" y="144"/>
                  </a:cubicBezTo>
                  <a:cubicBezTo>
                    <a:pt x="0" y="152"/>
                    <a:pt x="0" y="165"/>
                    <a:pt x="5" y="173"/>
                  </a:cubicBezTo>
                  <a:cubicBezTo>
                    <a:pt x="79" y="302"/>
                    <a:pt x="79" y="302"/>
                    <a:pt x="79" y="302"/>
                  </a:cubicBezTo>
                  <a:cubicBezTo>
                    <a:pt x="84" y="310"/>
                    <a:pt x="95" y="316"/>
                    <a:pt x="104" y="316"/>
                  </a:cubicBezTo>
                  <a:cubicBezTo>
                    <a:pt x="253" y="316"/>
                    <a:pt x="253" y="316"/>
                    <a:pt x="253" y="316"/>
                  </a:cubicBezTo>
                  <a:cubicBezTo>
                    <a:pt x="263" y="316"/>
                    <a:pt x="274" y="310"/>
                    <a:pt x="278" y="302"/>
                  </a:cubicBezTo>
                  <a:cubicBezTo>
                    <a:pt x="353" y="173"/>
                    <a:pt x="353" y="173"/>
                    <a:pt x="353" y="173"/>
                  </a:cubicBezTo>
                  <a:cubicBezTo>
                    <a:pt x="357" y="165"/>
                    <a:pt x="357" y="152"/>
                    <a:pt x="353" y="144"/>
                  </a:cubicBezTo>
                  <a:cubicBezTo>
                    <a:pt x="278" y="15"/>
                    <a:pt x="278" y="15"/>
                    <a:pt x="278" y="15"/>
                  </a:cubicBezTo>
                  <a:cubicBezTo>
                    <a:pt x="274" y="7"/>
                    <a:pt x="263" y="0"/>
                    <a:pt x="253" y="0"/>
                  </a:cubicBezTo>
                </a:path>
              </a:pathLst>
            </a:custGeom>
            <a:gradFill rotWithShape="1">
              <a:gsLst>
                <a:gs pos="93000">
                  <a:srgbClr val="ECECEC"/>
                </a:gs>
                <a:gs pos="60000">
                  <a:srgbClr val="F9F9F9"/>
                </a:gs>
                <a:gs pos="0">
                  <a:srgbClr val="DBDBDB"/>
                </a:gs>
              </a:gsLst>
              <a:lin ang="7800000" scaled="0"/>
            </a:gradFill>
            <a:ln w="28575">
              <a:gradFill>
                <a:gsLst>
                  <a:gs pos="0">
                    <a:schemeClr val="bg1"/>
                  </a:gs>
                  <a:gs pos="100000">
                    <a:schemeClr val="bg1">
                      <a:lumMod val="85000"/>
                    </a:schemeClr>
                  </a:gs>
                </a:gsLst>
                <a:lin ang="7800000" scaled="0"/>
              </a:gradFill>
            </a:ln>
            <a:effectLst>
              <a:outerShdw algn="ctr" blurRad="203200" dir="3600000" dist="127000" rotWithShape="0" sx="102000" sy="102000">
                <a:schemeClr val="tx1">
                  <a:lumMod val="90000"/>
                  <a:lumOff val="10000"/>
                  <a:alpha val="40000"/>
                </a:schemeClr>
              </a:outerShdw>
            </a:effectLst>
          </p:spPr>
          <p:txBody>
            <a:bodyPr anchor="ctr" wrap="none"/>
            <a:lstStyle/>
            <a:p>
              <a:pPr latinLnBrk="1"/>
              <a:endParaRPr altLang="en-US" kumimoji="1" lang="zh-CN" sz="2400">
                <a:solidFill>
                  <a:srgbClr val="000000"/>
                </a:solidFill>
                <a:latin charset="-127" typeface="굴림"/>
                <a:ea charset="-127" typeface="굴림"/>
              </a:endParaRPr>
            </a:p>
          </p:txBody>
        </p:sp>
        <p:sp>
          <p:nvSpPr>
            <p:cNvPr id="38" name="Freeform 9"/>
            <p:cNvSpPr/>
            <p:nvPr/>
          </p:nvSpPr>
          <p:spPr bwMode="auto">
            <a:xfrm>
              <a:off x="2928007" y="2955963"/>
              <a:ext cx="862479" cy="763157"/>
            </a:xfrm>
            <a:custGeom>
              <a:gdLst>
                <a:gd fmla="*/ 253 w 357" name="T0"/>
                <a:gd fmla="*/ 0 h 316" name="T1"/>
                <a:gd fmla="*/ 104 w 357" name="T2"/>
                <a:gd fmla="*/ 0 h 316" name="T3"/>
                <a:gd fmla="*/ 79 w 357" name="T4"/>
                <a:gd fmla="*/ 15 h 316" name="T5"/>
                <a:gd fmla="*/ 5 w 357" name="T6"/>
                <a:gd fmla="*/ 144 h 316" name="T7"/>
                <a:gd fmla="*/ 5 w 357" name="T8"/>
                <a:gd fmla="*/ 173 h 316" name="T9"/>
                <a:gd fmla="*/ 79 w 357" name="T10"/>
                <a:gd fmla="*/ 302 h 316" name="T11"/>
                <a:gd fmla="*/ 104 w 357" name="T12"/>
                <a:gd fmla="*/ 316 h 316" name="T13"/>
                <a:gd fmla="*/ 253 w 357" name="T14"/>
                <a:gd fmla="*/ 316 h 316" name="T15"/>
                <a:gd fmla="*/ 278 w 357" name="T16"/>
                <a:gd fmla="*/ 302 h 316" name="T17"/>
                <a:gd fmla="*/ 353 w 357" name="T18"/>
                <a:gd fmla="*/ 173 h 316" name="T19"/>
                <a:gd fmla="*/ 353 w 357" name="T20"/>
                <a:gd fmla="*/ 144 h 316" name="T21"/>
                <a:gd fmla="*/ 278 w 357" name="T22"/>
                <a:gd fmla="*/ 15 h 316" name="T23"/>
                <a:gd fmla="*/ 253 w 357" name="T24"/>
                <a:gd fmla="*/ 0 h 316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316" w="357">
                  <a:moveTo>
                    <a:pt x="253" y="0"/>
                  </a:moveTo>
                  <a:cubicBezTo>
                    <a:pt x="104" y="0"/>
                    <a:pt x="104" y="0"/>
                    <a:pt x="104" y="0"/>
                  </a:cubicBezTo>
                  <a:cubicBezTo>
                    <a:pt x="95" y="0"/>
                    <a:pt x="84" y="7"/>
                    <a:pt x="79" y="15"/>
                  </a:cubicBezTo>
                  <a:cubicBezTo>
                    <a:pt x="5" y="144"/>
                    <a:pt x="5" y="144"/>
                    <a:pt x="5" y="144"/>
                  </a:cubicBezTo>
                  <a:cubicBezTo>
                    <a:pt x="0" y="152"/>
                    <a:pt x="0" y="165"/>
                    <a:pt x="5" y="173"/>
                  </a:cubicBezTo>
                  <a:cubicBezTo>
                    <a:pt x="79" y="302"/>
                    <a:pt x="79" y="302"/>
                    <a:pt x="79" y="302"/>
                  </a:cubicBezTo>
                  <a:cubicBezTo>
                    <a:pt x="84" y="310"/>
                    <a:pt x="95" y="316"/>
                    <a:pt x="104" y="316"/>
                  </a:cubicBezTo>
                  <a:cubicBezTo>
                    <a:pt x="253" y="316"/>
                    <a:pt x="253" y="316"/>
                    <a:pt x="253" y="316"/>
                  </a:cubicBezTo>
                  <a:cubicBezTo>
                    <a:pt x="263" y="316"/>
                    <a:pt x="274" y="310"/>
                    <a:pt x="278" y="302"/>
                  </a:cubicBezTo>
                  <a:cubicBezTo>
                    <a:pt x="353" y="173"/>
                    <a:pt x="353" y="173"/>
                    <a:pt x="353" y="173"/>
                  </a:cubicBezTo>
                  <a:cubicBezTo>
                    <a:pt x="357" y="165"/>
                    <a:pt x="357" y="152"/>
                    <a:pt x="353" y="144"/>
                  </a:cubicBezTo>
                  <a:cubicBezTo>
                    <a:pt x="278" y="15"/>
                    <a:pt x="278" y="15"/>
                    <a:pt x="278" y="15"/>
                  </a:cubicBezTo>
                  <a:cubicBezTo>
                    <a:pt x="274" y="7"/>
                    <a:pt x="263" y="0"/>
                    <a:pt x="253" y="0"/>
                  </a:cubicBezTo>
                </a:path>
              </a:pathLst>
            </a:custGeom>
            <a:solidFill>
              <a:srgbClr val="0297F0"/>
            </a:solidFill>
            <a:ln w="28575">
              <a:gradFill>
                <a:gsLst>
                  <a:gs pos="0">
                    <a:schemeClr val="bg1"/>
                  </a:gs>
                  <a:gs pos="100000">
                    <a:schemeClr val="bg1">
                      <a:lumMod val="85000"/>
                    </a:schemeClr>
                  </a:gs>
                </a:gsLst>
                <a:lin ang="4200000" scaled="0"/>
              </a:gradFill>
            </a:ln>
            <a:effectLst>
              <a:outerShdw algn="ctr" blurRad="203200" dir="3600000" dist="127000" rotWithShape="0" sx="102000" sy="102000">
                <a:schemeClr val="tx1">
                  <a:lumMod val="90000"/>
                  <a:lumOff val="10000"/>
                  <a:alpha val="40000"/>
                </a:schemeClr>
              </a:outerShdw>
            </a:effectLst>
          </p:spPr>
          <p:txBody>
            <a:bodyPr anchor="ctr" wrap="none"/>
            <a:lstStyle/>
            <a:p>
              <a:pPr latinLnBrk="1"/>
              <a:endParaRPr altLang="en-US" kumimoji="1" lang="zh-CN" sz="2400">
                <a:solidFill>
                  <a:srgbClr val="000000"/>
                </a:solidFill>
                <a:latin charset="-127" typeface="굴림"/>
                <a:ea charset="-127" typeface="굴림"/>
              </a:endParaRPr>
            </a:p>
          </p:txBody>
        </p:sp>
      </p:grpSp>
      <p:sp>
        <p:nvSpPr>
          <p:cNvPr id="39" name="文本框 38"/>
          <p:cNvSpPr txBox="1"/>
          <p:nvPr/>
        </p:nvSpPr>
        <p:spPr>
          <a:xfrm>
            <a:off x="7811544" y="2013458"/>
            <a:ext cx="802005" cy="8229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/>
            <a:r>
              <a:rPr altLang="zh-CN" b="1" lang="en-US" sz="4800">
                <a:solidFill>
                  <a:schemeClr val="bg1"/>
                </a:solidFill>
              </a:rPr>
              <a:t>04</a:t>
            </a:r>
          </a:p>
        </p:txBody>
      </p:sp>
      <p:sp>
        <p:nvSpPr>
          <p:cNvPr id="40" name="圆角矩形 6"/>
          <p:cNvSpPr/>
          <p:nvPr/>
        </p:nvSpPr>
        <p:spPr>
          <a:xfrm flipH="1" rot="5400000">
            <a:off x="3888625" y="359596"/>
            <a:ext cx="513271" cy="4050189"/>
          </a:xfrm>
          <a:custGeom>
            <a:gdLst>
              <a:gd fmla="*/ 0 w 632827" name="connsiteX0"/>
              <a:gd fmla="*/ 0 h 4241765" name="connsiteY0"/>
              <a:gd fmla="*/ 538065 w 632827" name="connsiteX1"/>
              <a:gd fmla="*/ 605899 h 4241765" name="connsiteY1"/>
              <a:gd fmla="*/ 632615 w 632827" name="connsiteX2"/>
              <a:gd fmla="*/ 919487 h 4241765" name="connsiteY2"/>
              <a:gd fmla="*/ 627665 w 632827" name="connsiteX3"/>
              <a:gd fmla="*/ 4241765 h 4241765" name="connsiteY3"/>
              <a:gd fmla="*/ 670708 w 670708" name="connsiteX4"/>
              <a:gd fmla="*/ 983247 h 983247" name="connsiteY4"/>
              <a:gd fmla="*/ 670708 w 670708" name="connsiteX5"/>
              <a:gd fmla="*/ 983247 h 983247" name="connsiteY5"/>
              <a:gd fmla="*/ 558190 w 670708" name="connsiteX6"/>
              <a:gd fmla="*/ 1095765 h 1095765" name="connsiteY6"/>
              <a:gd fmla="*/ 112518 w 670708" name="connsiteX7"/>
              <a:gd fmla="*/ 1095765 h 1095765" name="connsiteY7"/>
              <a:gd fmla="*/ 91440 w 670708" name="connsiteX8"/>
              <a:gd fmla="*/ 1074687 h 1095765" name="connsiteY8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4241765" w="632827">
                <a:moveTo>
                  <a:pt x="0" y="0"/>
                </a:moveTo>
                <a:lnTo>
                  <a:pt x="538065" y="605899"/>
                </a:lnTo>
                <a:cubicBezTo>
                  <a:pt x="604178" y="691617"/>
                  <a:pt x="635752" y="766511"/>
                  <a:pt x="632615" y="919487"/>
                </a:cubicBezTo>
                <a:cubicBezTo>
                  <a:pt x="630526" y="1188950"/>
                  <a:pt x="629754" y="3972302"/>
                  <a:pt x="627665" y="4241765"/>
                </a:cubicBezTo>
              </a:path>
            </a:pathLst>
          </a:custGeom>
          <a:ln w="12700">
            <a:solidFill>
              <a:srgbClr val="0297F0">
                <a:alpha val="80000"/>
              </a:srgbClr>
            </a:solidFill>
            <a:prstDash val="solid"/>
            <a:headEnd len="lg" type="oval" w="lg"/>
            <a:tailEnd type="none"/>
          </a:ln>
          <a:effectLst>
            <a:innerShdw blurRad="63500" dir="13500000" dist="508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tx1"/>
              </a:solidFill>
            </a:endParaRPr>
          </a:p>
        </p:txBody>
      </p:sp>
      <p:sp>
        <p:nvSpPr>
          <p:cNvPr id="41" name="圆角矩形 6"/>
          <p:cNvSpPr/>
          <p:nvPr/>
        </p:nvSpPr>
        <p:spPr>
          <a:xfrm flipH="1" rot="5400000">
            <a:off x="5553197" y="-559029"/>
            <a:ext cx="513271" cy="4026537"/>
          </a:xfrm>
          <a:custGeom>
            <a:gdLst>
              <a:gd fmla="*/ 0 w 632827" name="connsiteX0"/>
              <a:gd fmla="*/ 0 h 4241765" name="connsiteY0"/>
              <a:gd fmla="*/ 538065 w 632827" name="connsiteX1"/>
              <a:gd fmla="*/ 605899 h 4241765" name="connsiteY1"/>
              <a:gd fmla="*/ 632615 w 632827" name="connsiteX2"/>
              <a:gd fmla="*/ 919487 h 4241765" name="connsiteY2"/>
              <a:gd fmla="*/ 627665 w 632827" name="connsiteX3"/>
              <a:gd fmla="*/ 4241765 h 4241765" name="connsiteY3"/>
              <a:gd fmla="*/ 670708 w 670708" name="connsiteX4"/>
              <a:gd fmla="*/ 983247 h 983247" name="connsiteY4"/>
              <a:gd fmla="*/ 670708 w 670708" name="connsiteX5"/>
              <a:gd fmla="*/ 983247 h 983247" name="connsiteY5"/>
              <a:gd fmla="*/ 558190 w 670708" name="connsiteX6"/>
              <a:gd fmla="*/ 1095765 h 1095765" name="connsiteY6"/>
              <a:gd fmla="*/ 112518 w 670708" name="connsiteX7"/>
              <a:gd fmla="*/ 1095765 h 1095765" name="connsiteY7"/>
              <a:gd fmla="*/ 91440 w 670708" name="connsiteX8"/>
              <a:gd fmla="*/ 1074687 h 1095765" name="connsiteY8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4241765" w="632827">
                <a:moveTo>
                  <a:pt x="0" y="0"/>
                </a:moveTo>
                <a:lnTo>
                  <a:pt x="538065" y="605899"/>
                </a:lnTo>
                <a:cubicBezTo>
                  <a:pt x="604178" y="691617"/>
                  <a:pt x="635752" y="766511"/>
                  <a:pt x="632615" y="919487"/>
                </a:cubicBezTo>
                <a:cubicBezTo>
                  <a:pt x="630526" y="1188950"/>
                  <a:pt x="629754" y="3972302"/>
                  <a:pt x="627665" y="4241765"/>
                </a:cubicBezTo>
              </a:path>
            </a:pathLst>
          </a:custGeom>
          <a:ln w="12700">
            <a:solidFill>
              <a:srgbClr val="0297F0">
                <a:alpha val="80000"/>
              </a:srgbClr>
            </a:solidFill>
            <a:prstDash val="solid"/>
            <a:headEnd len="lg" type="oval" w="lg"/>
            <a:tailEnd type="none"/>
          </a:ln>
          <a:effectLst>
            <a:innerShdw blurRad="63500" dir="13500000" dist="508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tx1"/>
              </a:solidFill>
            </a:endParaRPr>
          </a:p>
        </p:txBody>
      </p:sp>
      <p:sp>
        <p:nvSpPr>
          <p:cNvPr id="43" name="矩形 47"/>
          <p:cNvSpPr>
            <a:spLocks noChangeArrowheads="1"/>
          </p:cNvSpPr>
          <p:nvPr/>
        </p:nvSpPr>
        <p:spPr bwMode="auto">
          <a:xfrm>
            <a:off x="3704212" y="1229624"/>
            <a:ext cx="3547660" cy="676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45718" lIns="91434" rIns="91434" tIns="45718" wrap="square">
            <a:spAutoFit/>
          </a:bodyPr>
          <a:lstStyle/>
          <a:p>
            <a:pPr algn="just">
              <a:lnSpc>
                <a:spcPct val="120000"/>
              </a:lnSpc>
              <a:spcBef>
                <a:spcPct val="0"/>
              </a:spcBef>
              <a:buFont typeface="Arial"/>
              <a:buNone/>
            </a:pPr>
            <a:r>
              <a:rPr altLang="en-US" lang="zh-CN" sz="160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rgbClr val="808080"/>
                  </a:solidFill>
                </a:u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typeface="+mn-lt"/>
              </a:rPr>
              <a:t>点击此处添加文本信息，点击此处添加文本信息，点击此处添加文本信息</a:t>
            </a:r>
          </a:p>
        </p:txBody>
      </p:sp>
      <p:sp>
        <p:nvSpPr>
          <p:cNvPr id="44" name="矩形 43"/>
          <p:cNvSpPr/>
          <p:nvPr/>
        </p:nvSpPr>
        <p:spPr>
          <a:xfrm>
            <a:off x="5875327" y="4450391"/>
            <a:ext cx="1198880" cy="3962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en-US" lang="zh-CN" sz="2000">
                <a:solidFill>
                  <a:srgbClr val="666666"/>
                </a:solidFill>
                <a:latin typeface="微软雅黑"/>
                <a:ea typeface="微软雅黑"/>
              </a:rPr>
              <a:t>添加标题</a:t>
            </a:r>
          </a:p>
        </p:txBody>
      </p:sp>
      <p:sp>
        <p:nvSpPr>
          <p:cNvPr id="45" name="矩形 44"/>
          <p:cNvSpPr/>
          <p:nvPr/>
        </p:nvSpPr>
        <p:spPr>
          <a:xfrm>
            <a:off x="4173555" y="5478806"/>
            <a:ext cx="1198880" cy="3962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en-US" lang="zh-CN" sz="2000">
                <a:solidFill>
                  <a:srgbClr val="666666"/>
                </a:solidFill>
                <a:latin typeface="微软雅黑"/>
                <a:ea typeface="微软雅黑"/>
              </a:rPr>
              <a:t>添加标题</a:t>
            </a:r>
          </a:p>
        </p:txBody>
      </p:sp>
      <p:sp>
        <p:nvSpPr>
          <p:cNvPr id="46" name="矩形 45"/>
          <p:cNvSpPr/>
          <p:nvPr/>
        </p:nvSpPr>
        <p:spPr>
          <a:xfrm>
            <a:off x="2023915" y="1728099"/>
            <a:ext cx="1198880" cy="3962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en-US" lang="zh-CN" sz="2000">
                <a:solidFill>
                  <a:srgbClr val="666666"/>
                </a:solidFill>
                <a:latin typeface="微软雅黑"/>
                <a:ea typeface="微软雅黑"/>
              </a:rPr>
              <a:t>添加标题</a:t>
            </a:r>
          </a:p>
        </p:txBody>
      </p:sp>
      <p:sp>
        <p:nvSpPr>
          <p:cNvPr id="47" name="矩形 46"/>
          <p:cNvSpPr/>
          <p:nvPr/>
        </p:nvSpPr>
        <p:spPr>
          <a:xfrm>
            <a:off x="3700313" y="826520"/>
            <a:ext cx="1198880" cy="3962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en-US" lang="zh-CN" sz="2000">
                <a:solidFill>
                  <a:srgbClr val="666666"/>
                </a:solidFill>
                <a:latin typeface="微软雅黑"/>
                <a:ea typeface="微软雅黑"/>
              </a:rPr>
              <a:t>添加标题</a:t>
            </a:r>
          </a:p>
        </p:txBody>
      </p:sp>
    </p:spTree>
    <p:extLst>
      <p:ext uri="{BB962C8B-B14F-4D97-AF65-F5344CB8AC3E}">
        <p14:creationId val="4087082567"/>
      </p:ext>
    </p:extLst>
  </p:cSld>
  <p:clrMapOvr>
    <a:masterClrMapping/>
  </p:clrMapOvr>
  <mc:AlternateContent>
    <mc:Choice Requires="p14">
      <p:transition p14:dur="1200" spd="slow">
        <p14:prism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17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10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2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4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5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6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8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9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0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decel="100000" fill="hold" grpId="0" id="21" nodeType="afterEffect" presetClass="entr" presetID="4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3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4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5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6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7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28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3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1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id="32" nodeType="afterEffect" presetClass="entr" presetID="17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4"/>
                                        <p:tgtEl>
                                          <p:spTgt spid="4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5"/>
                                        <p:tgtEl>
                                          <p:spTgt spid="4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6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0" id="37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39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0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id="41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43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44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5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decel="100000" fill="hold" grpId="0" id="46" nodeType="afterEffect" presetClass="entr" presetID="4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8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9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51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2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grpId="0" id="53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55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6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fill="hold" grpId="0" id="57" nodeType="afterEffect" presetClass="entr" presetID="17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59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1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fill="hold" grpId="0" id="62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64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5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fill="hold" id="66" nodeType="after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68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69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0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decel="100000" fill="hold" grpId="0" id="71" nodeType="afterEffect" presetClass="entr" presetID="4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3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4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5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76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7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fill="hold" grpId="0" id="78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8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1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fill="hold" grpId="0" id="82" nodeType="afterEffect" presetClass="entr" presetID="17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84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5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6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fill="hold" grpId="0" id="87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89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0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fill="hold" id="91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93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94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5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decel="100000" fill="hold" grpId="0" id="96" nodeType="afterEffect" presetClass="entr" presetID="4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98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9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01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2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fill="hold" grpId="0" id="103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105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6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fill="hold" grpId="0" id="107" nodeType="afterEffect" presetClass="entr" presetID="17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09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1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11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fill="hold" grpId="0" id="112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114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"/>
      <p:bldP grpId="0" spid="19"/>
      <p:bldP grpId="0" spid="21"/>
      <p:bldP grpId="0" spid="25"/>
      <p:bldP grpId="0" spid="26"/>
      <p:bldP grpId="0" spid="27"/>
      <p:bldP grpId="0" spid="29"/>
      <p:bldP grpId="0" spid="33"/>
      <p:bldP grpId="0" spid="35"/>
      <p:bldP grpId="0" spid="39"/>
      <p:bldP grpId="0" spid="40"/>
      <p:bldP grpId="0" spid="41"/>
      <p:bldP grpId="0" spid="43"/>
      <p:bldP grpId="0" spid="44"/>
      <p:bldP grpId="0" spid="46"/>
      <p:bldP grpId="0" spid="47"/>
    </p:bldLst>
  </p:timing>
</p:sld>
</file>

<file path=ppt/slides/slide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7" name="组合 26"/>
          <p:cNvGrpSpPr/>
          <p:nvPr/>
        </p:nvGrpSpPr>
        <p:grpSpPr>
          <a:xfrm>
            <a:off x="5288338" y="1875498"/>
            <a:ext cx="1598762" cy="2012486"/>
            <a:chOff x="5288338" y="1875498"/>
            <a:chExt cx="1598762" cy="2012486"/>
          </a:xfrm>
        </p:grpSpPr>
        <p:grpSp>
          <p:nvGrpSpPr>
            <p:cNvPr id="4" name="组合 3"/>
            <p:cNvGrpSpPr/>
            <p:nvPr/>
          </p:nvGrpSpPr>
          <p:grpSpPr>
            <a:xfrm>
              <a:off x="5288338" y="1875498"/>
              <a:ext cx="1598762" cy="2012486"/>
              <a:chOff x="587259" y="980731"/>
              <a:chExt cx="1544387" cy="1944040"/>
            </a:xfrm>
          </p:grpSpPr>
          <p:grpSp>
            <p:nvGrpSpPr>
              <p:cNvPr id="5" name="组合 4"/>
              <p:cNvGrpSpPr/>
              <p:nvPr/>
            </p:nvGrpSpPr>
            <p:grpSpPr>
              <a:xfrm>
                <a:off x="587259" y="980731"/>
                <a:ext cx="1544387" cy="1944040"/>
                <a:chOff x="2806339" y="956606"/>
                <a:chExt cx="1215256" cy="1529737"/>
              </a:xfrm>
            </p:grpSpPr>
            <p:sp>
              <p:nvSpPr>
                <p:cNvPr id="8" name="椭圆​​ 2"/>
                <p:cNvSpPr>
                  <a:spLocks noChangeArrowheads="1"/>
                </p:cNvSpPr>
                <p:nvPr/>
              </p:nvSpPr>
              <p:spPr bwMode="auto">
                <a:xfrm>
                  <a:off x="2806339" y="956606"/>
                  <a:ext cx="1215256" cy="1529737"/>
                </a:xfrm>
                <a:custGeom>
                  <a:gdLst>
                    <a:gd fmla="*/ 0 w 1944132" name="T0"/>
                    <a:gd fmla="*/ 0 h 2448272" name="T1"/>
                    <a:gd fmla="*/ 1944132 w 1944132" name="T2"/>
                    <a:gd fmla="*/ 2448272 h 2448272" name="T3"/>
                  </a:gdLst>
                  <a:rect b="T3" l="T0" r="T2" t="T1"/>
                  <a:pathLst>
                    <a:path h="2448272" w="1944130">
                      <a:moveTo>
                        <a:pt x="972066" y="0"/>
                      </a:moveTo>
                      <a:cubicBezTo>
                        <a:pt x="1508923" y="0"/>
                        <a:pt x="1944132" y="435209"/>
                        <a:pt x="1944132" y="972066"/>
                      </a:cubicBezTo>
                      <a:cubicBezTo>
                        <a:pt x="1944132" y="1465344"/>
                        <a:pt x="1576711" y="1872807"/>
                        <a:pt x="1100480" y="1934684"/>
                      </a:cubicBezTo>
                      <a:lnTo>
                        <a:pt x="972066" y="2448272"/>
                      </a:lnTo>
                      <a:lnTo>
                        <a:pt x="843652" y="1934684"/>
                      </a:lnTo>
                      <a:cubicBezTo>
                        <a:pt x="367421" y="1872807"/>
                        <a:pt x="0" y="1465344"/>
                        <a:pt x="0" y="972066"/>
                      </a:cubicBezTo>
                      <a:cubicBezTo>
                        <a:pt x="0" y="435209"/>
                        <a:pt x="435209" y="0"/>
                        <a:pt x="972066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100000">
                      <a:srgbClr val="FCFCFC"/>
                    </a:gs>
                    <a:gs pos="0">
                      <a:srgbClr val="CCCCCC"/>
                    </a:gs>
                  </a:gsLst>
                  <a:lin ang="7200000" scaled="0"/>
                </a:gradFill>
                <a:ln w="12700">
                  <a:gradFill>
                    <a:gsLst>
                      <a:gs pos="89000">
                        <a:schemeClr val="bg1">
                          <a:lumMod val="85000"/>
                        </a:schemeClr>
                      </a:gs>
                      <a:gs pos="0">
                        <a:schemeClr val="bg1"/>
                      </a:gs>
                    </a:gsLst>
                    <a:lin ang="7200000" scaled="0"/>
                  </a:gradFill>
                </a:ln>
                <a:effectLst>
                  <a:outerShdw algn="tr" blurRad="254000" dir="8160000" dist="127000" rotWithShape="0">
                    <a:prstClr val="black">
                      <a:alpha val="34000"/>
                    </a:prstClr>
                  </a:outerShdw>
                </a:effectLst>
                <a:ex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>
                    <a:solidFill>
                      <a:prstClr val="white"/>
                    </a:solidFill>
                    <a:sym charset="0" panose="020b0604020202020204" pitchFamily="34" typeface="Arial"/>
                  </a:endParaRPr>
                </a:p>
              </p:txBody>
            </p:sp>
            <p:sp>
              <p:nvSpPr>
                <p:cNvPr id="9" name="椭圆​​ 2"/>
                <p:cNvSpPr>
                  <a:spLocks noChangeArrowheads="1"/>
                </p:cNvSpPr>
                <p:nvPr/>
              </p:nvSpPr>
              <p:spPr bwMode="auto">
                <a:xfrm>
                  <a:off x="2898682" y="1072844"/>
                  <a:ext cx="1030571" cy="1297260"/>
                </a:xfrm>
                <a:custGeom>
                  <a:gdLst>
                    <a:gd fmla="*/ 0 w 1944132" name="T0"/>
                    <a:gd fmla="*/ 0 h 2448272" name="T1"/>
                    <a:gd fmla="*/ 1944132 w 1944132" name="T2"/>
                    <a:gd fmla="*/ 2448272 h 2448272" name="T3"/>
                  </a:gdLst>
                  <a:rect b="T3" l="T0" r="T2" t="T1"/>
                  <a:pathLst>
                    <a:path h="2448272" w="1944130">
                      <a:moveTo>
                        <a:pt x="972066" y="0"/>
                      </a:moveTo>
                      <a:cubicBezTo>
                        <a:pt x="1508923" y="0"/>
                        <a:pt x="1944132" y="435209"/>
                        <a:pt x="1944132" y="972066"/>
                      </a:cubicBezTo>
                      <a:cubicBezTo>
                        <a:pt x="1944132" y="1465344"/>
                        <a:pt x="1576711" y="1872807"/>
                        <a:pt x="1100480" y="1934684"/>
                      </a:cubicBezTo>
                      <a:lnTo>
                        <a:pt x="972066" y="2448272"/>
                      </a:lnTo>
                      <a:lnTo>
                        <a:pt x="843652" y="1934684"/>
                      </a:lnTo>
                      <a:cubicBezTo>
                        <a:pt x="367421" y="1872807"/>
                        <a:pt x="0" y="1465344"/>
                        <a:pt x="0" y="972066"/>
                      </a:cubicBezTo>
                      <a:cubicBezTo>
                        <a:pt x="0" y="435209"/>
                        <a:pt x="435209" y="0"/>
                        <a:pt x="972066" y="0"/>
                      </a:cubicBezTo>
                      <a:close/>
                    </a:path>
                  </a:pathLst>
                </a:custGeom>
                <a:solidFill>
                  <a:srgbClr val="0297F0"/>
                </a:solidFill>
                <a:ln algn="ctr" cap="flat" cmpd="sng" w="25400">
                  <a:noFill/>
                  <a:prstDash val="solid"/>
                </a:ln>
                <a:effectLst>
                  <a:innerShdw blurRad="63500" dir="18660000" dist="25400">
                    <a:prstClr val="black">
                      <a:alpha val="35000"/>
                    </a:prstClr>
                  </a:innerShdw>
                </a:effectLst>
                <a:extLst/>
              </p:spPr>
              <p:txBody>
                <a:bodyPr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altLang="en-US" kern="0" lang="zh-CN">
                    <a:solidFill>
                      <a:srgbClr val="FFFFFF"/>
                    </a:solidFill>
                    <a:ea charset="-122" panose="02010600030101010101" pitchFamily="2" typeface="宋体"/>
                    <a:sym charset="0" panose="020b0604020202020204" pitchFamily="34" typeface="Arial"/>
                  </a:endParaRPr>
                </a:p>
              </p:txBody>
            </p:sp>
          </p:grpSp>
          <p:sp>
            <p:nvSpPr>
              <p:cNvPr id="7" name="TextBox 34"/>
              <p:cNvSpPr txBox="1"/>
              <p:nvPr/>
            </p:nvSpPr>
            <p:spPr>
              <a:xfrm>
                <a:off x="803077" y="1649387"/>
                <a:ext cx="1181350" cy="655115"/>
              </a:xfrm>
              <a:prstGeom prst="rect">
                <a:avLst/>
              </a:prstGeom>
              <a:noFill/>
            </p:spPr>
            <p:txBody>
              <a:bodyPr bIns="34290" lIns="68580" rIns="68580" rtlCol="0" tIns="34290" wrap="square">
                <a:spAutoFit/>
              </a:bodyPr>
              <a:lstStyle/>
              <a:p>
                <a:r>
                  <a:rPr altLang="zh-CN" lang="en-US" sz="4000">
                    <a:solidFill>
                      <a:prstClr val="white"/>
                    </a:solidFill>
                  </a:rPr>
                  <a:t>PART</a:t>
                </a:r>
              </a:p>
            </p:txBody>
          </p:sp>
        </p:grpSp>
        <p:sp>
          <p:nvSpPr>
            <p:cNvPr id="10" name="文本框 9"/>
            <p:cNvSpPr txBox="1"/>
            <p:nvPr/>
          </p:nvSpPr>
          <p:spPr>
            <a:xfrm>
              <a:off x="5740357" y="2138789"/>
              <a:ext cx="831893" cy="7010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z="4000">
                  <a:solidFill>
                    <a:schemeClr val="bg1"/>
                  </a:solidFill>
                </a:rPr>
                <a:t>02</a:t>
              </a:r>
            </a:p>
          </p:txBody>
        </p:sp>
      </p:grpSp>
      <p:grpSp>
        <p:nvGrpSpPr>
          <p:cNvPr id="29" name="组合 28"/>
          <p:cNvGrpSpPr/>
          <p:nvPr/>
        </p:nvGrpSpPr>
        <p:grpSpPr>
          <a:xfrm>
            <a:off x="3570011" y="3943973"/>
            <a:ext cx="5051978" cy="647227"/>
            <a:chOff x="3214475" y="3943973"/>
            <a:chExt cx="5051978" cy="647227"/>
          </a:xfrm>
        </p:grpSpPr>
        <p:sp>
          <p:nvSpPr>
            <p:cNvPr id="13" name="圆角矩形 12"/>
            <p:cNvSpPr/>
            <p:nvPr/>
          </p:nvSpPr>
          <p:spPr>
            <a:xfrm>
              <a:off x="3214475" y="3943973"/>
              <a:ext cx="5051978" cy="647227"/>
            </a:xfrm>
            <a:prstGeom prst="roundRect">
              <a:avLst>
                <a:gd fmla="val 26862" name="adj"/>
              </a:avLst>
            </a:prstGeom>
            <a:solidFill>
              <a:srgbClr val="0297F0"/>
            </a:solidFill>
            <a:ln w="15875">
              <a:gradFill flip="none" rotWithShape="1">
                <a:gsLst>
                  <a:gs pos="0">
                    <a:srgbClr val="C9C9C9"/>
                  </a:gs>
                  <a:gs pos="100000">
                    <a:schemeClr val="bg1"/>
                  </a:gs>
                </a:gsLst>
                <a:lin ang="2700000" scaled="1"/>
              </a:gradFill>
            </a:ln>
            <a:effectLst>
              <a:innerShdw blurRad="88900" dir="13500000" dist="381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4" name="矩形 13"/>
            <p:cNvSpPr/>
            <p:nvPr/>
          </p:nvSpPr>
          <p:spPr>
            <a:xfrm>
              <a:off x="3843180" y="4021135"/>
              <a:ext cx="4308974" cy="518160"/>
            </a:xfrm>
            <a:prstGeom prst="rect">
              <a:avLst/>
            </a:prstGeom>
            <a:effectLst>
              <a:outerShdw algn="tl" blurRad="50800" dir="2700000" dist="38100" rotWithShape="0">
                <a:prstClr val="black">
                  <a:alpha val="40000"/>
                </a:prstClr>
              </a:outerShdw>
            </a:effectLst>
          </p:spPr>
          <p:txBody>
            <a:bodyPr wrap="square">
              <a:spAutoFit/>
            </a:bodyPr>
            <a:lstStyle/>
            <a:p>
              <a:r>
                <a:rPr altLang="en-US" lang="zh-CN" sz="2800">
                  <a:solidFill>
                    <a:schemeClr val="bg1">
                      <a:lumMod val="95000"/>
                    </a:schemeClr>
                  </a:solidFill>
                  <a:latin charset="-122" panose="02000000000000000000" pitchFamily="2" typeface="方正兰亭中粗黑_GBK"/>
                  <a:ea charset="-122" panose="02000000000000000000" pitchFamily="2" typeface="方正兰亭中粗黑_GBK"/>
                </a:rPr>
                <a:t>        试用期自我评价</a:t>
              </a:r>
            </a:p>
          </p:txBody>
        </p:sp>
      </p:grpSp>
      <p:grpSp>
        <p:nvGrpSpPr>
          <p:cNvPr id="35" name="组合 34"/>
          <p:cNvGrpSpPr>
            <a:grpSpLocks noChangeAspect="1"/>
          </p:cNvGrpSpPr>
          <p:nvPr/>
        </p:nvGrpSpPr>
        <p:grpSpPr>
          <a:xfrm>
            <a:off x="10141797" y="64155"/>
            <a:ext cx="501004" cy="432000"/>
            <a:chOff x="10141797" y="7005"/>
            <a:chExt cx="1280312" cy="1103973"/>
          </a:xfrm>
        </p:grpSpPr>
        <p:grpSp>
          <p:nvGrpSpPr>
            <p:cNvPr id="31" name="组合 30"/>
            <p:cNvGrpSpPr>
              <a:grpSpLocks noChangeAspect="1"/>
            </p:cNvGrpSpPr>
            <p:nvPr/>
          </p:nvGrpSpPr>
          <p:grpSpPr>
            <a:xfrm>
              <a:off x="10141797" y="7005"/>
              <a:ext cx="1280312" cy="1103973"/>
              <a:chOff x="540674" y="2465412"/>
              <a:chExt cx="1205922" cy="1039829"/>
            </a:xfrm>
          </p:grpSpPr>
          <p:sp>
            <p:nvSpPr>
              <p:cNvPr id="32" name="六边形 31"/>
              <p:cNvSpPr/>
              <p:nvPr/>
            </p:nvSpPr>
            <p:spPr>
              <a:xfrm>
                <a:off x="540674" y="2465412"/>
                <a:ext cx="1205922" cy="1039829"/>
              </a:xfrm>
              <a:prstGeom prst="hexagon">
                <a:avLst/>
              </a:prstGeom>
              <a:gradFill flip="none" rotWithShape="1">
                <a:gsLst>
                  <a:gs pos="100000">
                    <a:srgbClr val="FCFCFC"/>
                  </a:gs>
                  <a:gs pos="0">
                    <a:srgbClr val="CCCCCC"/>
                  </a:gs>
                </a:gsLst>
                <a:lin ang="7200000" scaled="0"/>
              </a:gradFill>
              <a:ln w="12700">
                <a:gradFill>
                  <a:gsLst>
                    <a:gs pos="89000">
                      <a:schemeClr val="bg1">
                        <a:lumMod val="85000"/>
                      </a:schemeClr>
                    </a:gs>
                    <a:gs pos="0">
                      <a:schemeClr val="bg1"/>
                    </a:gs>
                  </a:gsLst>
                  <a:lin ang="7200000" scaled="0"/>
                </a:gradFill>
              </a:ln>
              <a:effectLst>
                <a:outerShdw algn="tr" blurRad="254000" dir="8160000" dist="127000" rotWithShape="0">
                  <a:prstClr val="black">
                    <a:alpha val="34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latin typeface="+mj-ea"/>
                  <a:ea typeface="+mj-ea"/>
                </a:endParaRPr>
              </a:p>
            </p:txBody>
          </p:sp>
          <p:sp>
            <p:nvSpPr>
              <p:cNvPr id="33" name="六边形 32"/>
              <p:cNvSpPr/>
              <p:nvPr/>
            </p:nvSpPr>
            <p:spPr>
              <a:xfrm>
                <a:off x="662776" y="2583551"/>
                <a:ext cx="961719" cy="829261"/>
              </a:xfrm>
              <a:prstGeom prst="hexagon">
                <a:avLst/>
              </a:prstGeom>
              <a:solidFill>
                <a:srgbClr val="0297F0"/>
              </a:solidFill>
              <a:ln>
                <a:noFill/>
              </a:ln>
              <a:effectLst>
                <a:innerShdw blurRad="63500" dir="189000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 defTabSz="914400"/>
                <a:endParaRPr altLang="en-US" lang="zh-CN" sz="180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34" name="KSO_Shape"/>
            <p:cNvSpPr/>
            <p:nvPr/>
          </p:nvSpPr>
          <p:spPr bwMode="auto">
            <a:xfrm>
              <a:off x="10674962" y="375548"/>
              <a:ext cx="214537" cy="429073"/>
            </a:xfrm>
            <a:custGeom>
              <a:rect b="b" l="0" r="r" t="0"/>
              <a:pathLst>
                <a:path h="1450976" w="725488">
                  <a:moveTo>
                    <a:pt x="180975" y="543686"/>
                  </a:moveTo>
                  <a:lnTo>
                    <a:pt x="544513" y="543686"/>
                  </a:lnTo>
                  <a:lnTo>
                    <a:pt x="544513" y="785648"/>
                  </a:lnTo>
                  <a:lnTo>
                    <a:pt x="544248" y="794903"/>
                  </a:lnTo>
                  <a:lnTo>
                    <a:pt x="543187" y="804158"/>
                  </a:lnTo>
                  <a:lnTo>
                    <a:pt x="542392" y="813149"/>
                  </a:lnTo>
                  <a:lnTo>
                    <a:pt x="540536" y="822140"/>
                  </a:lnTo>
                  <a:lnTo>
                    <a:pt x="538679" y="830867"/>
                  </a:lnTo>
                  <a:lnTo>
                    <a:pt x="536293" y="839329"/>
                  </a:lnTo>
                  <a:lnTo>
                    <a:pt x="533111" y="847791"/>
                  </a:lnTo>
                  <a:lnTo>
                    <a:pt x="530194" y="856253"/>
                  </a:lnTo>
                  <a:lnTo>
                    <a:pt x="526482" y="864186"/>
                  </a:lnTo>
                  <a:lnTo>
                    <a:pt x="522504" y="871855"/>
                  </a:lnTo>
                  <a:lnTo>
                    <a:pt x="517997" y="879523"/>
                  </a:lnTo>
                  <a:lnTo>
                    <a:pt x="513224" y="886928"/>
                  </a:lnTo>
                  <a:lnTo>
                    <a:pt x="508186" y="893803"/>
                  </a:lnTo>
                  <a:lnTo>
                    <a:pt x="502882" y="900943"/>
                  </a:lnTo>
                  <a:lnTo>
                    <a:pt x="497049" y="907290"/>
                  </a:lnTo>
                  <a:lnTo>
                    <a:pt x="490950" y="913636"/>
                  </a:lnTo>
                  <a:lnTo>
                    <a:pt x="484851" y="919718"/>
                  </a:lnTo>
                  <a:lnTo>
                    <a:pt x="478222" y="925271"/>
                  </a:lnTo>
                  <a:lnTo>
                    <a:pt x="471328" y="930825"/>
                  </a:lnTo>
                  <a:lnTo>
                    <a:pt x="464169" y="935849"/>
                  </a:lnTo>
                  <a:lnTo>
                    <a:pt x="456744" y="940609"/>
                  </a:lnTo>
                  <a:lnTo>
                    <a:pt x="449054" y="944840"/>
                  </a:lnTo>
                  <a:lnTo>
                    <a:pt x="441630" y="949071"/>
                  </a:lnTo>
                  <a:lnTo>
                    <a:pt x="433145" y="952773"/>
                  </a:lnTo>
                  <a:lnTo>
                    <a:pt x="424925" y="955682"/>
                  </a:lnTo>
                  <a:lnTo>
                    <a:pt x="416705" y="958855"/>
                  </a:lnTo>
                  <a:lnTo>
                    <a:pt x="407954" y="961235"/>
                  </a:lnTo>
                  <a:lnTo>
                    <a:pt x="399204" y="963086"/>
                  </a:lnTo>
                  <a:lnTo>
                    <a:pt x="390188" y="964673"/>
                  </a:lnTo>
                  <a:lnTo>
                    <a:pt x="380908" y="965730"/>
                  </a:lnTo>
                  <a:lnTo>
                    <a:pt x="371892" y="966788"/>
                  </a:lnTo>
                  <a:lnTo>
                    <a:pt x="362612" y="966788"/>
                  </a:lnTo>
                  <a:lnTo>
                    <a:pt x="353331" y="966788"/>
                  </a:lnTo>
                  <a:lnTo>
                    <a:pt x="344050" y="965730"/>
                  </a:lnTo>
                  <a:lnTo>
                    <a:pt x="334770" y="964673"/>
                  </a:lnTo>
                  <a:lnTo>
                    <a:pt x="326019" y="963086"/>
                  </a:lnTo>
                  <a:lnTo>
                    <a:pt x="317269" y="961235"/>
                  </a:lnTo>
                  <a:lnTo>
                    <a:pt x="308518" y="958855"/>
                  </a:lnTo>
                  <a:lnTo>
                    <a:pt x="300033" y="955682"/>
                  </a:lnTo>
                  <a:lnTo>
                    <a:pt x="291813" y="952773"/>
                  </a:lnTo>
                  <a:lnTo>
                    <a:pt x="283858" y="949071"/>
                  </a:lnTo>
                  <a:lnTo>
                    <a:pt x="275903" y="944840"/>
                  </a:lnTo>
                  <a:lnTo>
                    <a:pt x="268214" y="940609"/>
                  </a:lnTo>
                  <a:lnTo>
                    <a:pt x="261054" y="935849"/>
                  </a:lnTo>
                  <a:lnTo>
                    <a:pt x="253895" y="930825"/>
                  </a:lnTo>
                  <a:lnTo>
                    <a:pt x="247001" y="925271"/>
                  </a:lnTo>
                  <a:lnTo>
                    <a:pt x="240372" y="919718"/>
                  </a:lnTo>
                  <a:lnTo>
                    <a:pt x="234008" y="913636"/>
                  </a:lnTo>
                  <a:lnTo>
                    <a:pt x="228174" y="907290"/>
                  </a:lnTo>
                  <a:lnTo>
                    <a:pt x="222341" y="900943"/>
                  </a:lnTo>
                  <a:lnTo>
                    <a:pt x="217037" y="893803"/>
                  </a:lnTo>
                  <a:lnTo>
                    <a:pt x="211999" y="886928"/>
                  </a:lnTo>
                  <a:lnTo>
                    <a:pt x="207226" y="879523"/>
                  </a:lnTo>
                  <a:lnTo>
                    <a:pt x="202984" y="871855"/>
                  </a:lnTo>
                  <a:lnTo>
                    <a:pt x="199006" y="864186"/>
                  </a:lnTo>
                  <a:lnTo>
                    <a:pt x="195294" y="856253"/>
                  </a:lnTo>
                  <a:lnTo>
                    <a:pt x="191847" y="847791"/>
                  </a:lnTo>
                  <a:lnTo>
                    <a:pt x="189195" y="839329"/>
                  </a:lnTo>
                  <a:lnTo>
                    <a:pt x="186809" y="830867"/>
                  </a:lnTo>
                  <a:lnTo>
                    <a:pt x="184422" y="822140"/>
                  </a:lnTo>
                  <a:lnTo>
                    <a:pt x="183097" y="813149"/>
                  </a:lnTo>
                  <a:lnTo>
                    <a:pt x="181771" y="804158"/>
                  </a:lnTo>
                  <a:lnTo>
                    <a:pt x="181240" y="794903"/>
                  </a:lnTo>
                  <a:lnTo>
                    <a:pt x="180975" y="785648"/>
                  </a:lnTo>
                  <a:lnTo>
                    <a:pt x="180975" y="543686"/>
                  </a:lnTo>
                  <a:close/>
                  <a:moveTo>
                    <a:pt x="60589" y="484188"/>
                  </a:moveTo>
                  <a:lnTo>
                    <a:pt x="66675" y="484453"/>
                  </a:lnTo>
                  <a:lnTo>
                    <a:pt x="72760" y="485510"/>
                  </a:lnTo>
                  <a:lnTo>
                    <a:pt x="78581" y="487096"/>
                  </a:lnTo>
                  <a:lnTo>
                    <a:pt x="84137" y="488947"/>
                  </a:lnTo>
                  <a:lnTo>
                    <a:pt x="89429" y="491591"/>
                  </a:lnTo>
                  <a:lnTo>
                    <a:pt x="94191" y="494499"/>
                  </a:lnTo>
                  <a:lnTo>
                    <a:pt x="99219" y="497935"/>
                  </a:lnTo>
                  <a:lnTo>
                    <a:pt x="103452" y="501901"/>
                  </a:lnTo>
                  <a:lnTo>
                    <a:pt x="107421" y="506131"/>
                  </a:lnTo>
                  <a:lnTo>
                    <a:pt x="110596" y="510889"/>
                  </a:lnTo>
                  <a:lnTo>
                    <a:pt x="113771" y="515912"/>
                  </a:lnTo>
                  <a:lnTo>
                    <a:pt x="116152" y="521200"/>
                  </a:lnTo>
                  <a:lnTo>
                    <a:pt x="118269" y="526487"/>
                  </a:lnTo>
                  <a:lnTo>
                    <a:pt x="119856" y="532303"/>
                  </a:lnTo>
                  <a:lnTo>
                    <a:pt x="120650" y="538383"/>
                  </a:lnTo>
                  <a:lnTo>
                    <a:pt x="121179" y="544464"/>
                  </a:lnTo>
                  <a:lnTo>
                    <a:pt x="121179" y="786095"/>
                  </a:lnTo>
                  <a:lnTo>
                    <a:pt x="121179" y="793233"/>
                  </a:lnTo>
                  <a:lnTo>
                    <a:pt x="121973" y="803807"/>
                  </a:lnTo>
                  <a:lnTo>
                    <a:pt x="123560" y="817554"/>
                  </a:lnTo>
                  <a:lnTo>
                    <a:pt x="124619" y="825750"/>
                  </a:lnTo>
                  <a:lnTo>
                    <a:pt x="126206" y="834209"/>
                  </a:lnTo>
                  <a:lnTo>
                    <a:pt x="128058" y="843462"/>
                  </a:lnTo>
                  <a:lnTo>
                    <a:pt x="130175" y="853244"/>
                  </a:lnTo>
                  <a:lnTo>
                    <a:pt x="132821" y="863290"/>
                  </a:lnTo>
                  <a:lnTo>
                    <a:pt x="136260" y="873600"/>
                  </a:lnTo>
                  <a:lnTo>
                    <a:pt x="139964" y="883910"/>
                  </a:lnTo>
                  <a:lnTo>
                    <a:pt x="144198" y="894485"/>
                  </a:lnTo>
                  <a:lnTo>
                    <a:pt x="149225" y="905588"/>
                  </a:lnTo>
                  <a:lnTo>
                    <a:pt x="154517" y="916163"/>
                  </a:lnTo>
                  <a:lnTo>
                    <a:pt x="160867" y="927002"/>
                  </a:lnTo>
                  <a:lnTo>
                    <a:pt x="164306" y="932289"/>
                  </a:lnTo>
                  <a:lnTo>
                    <a:pt x="167746" y="937577"/>
                  </a:lnTo>
                  <a:lnTo>
                    <a:pt x="171714" y="942864"/>
                  </a:lnTo>
                  <a:lnTo>
                    <a:pt x="175683" y="947887"/>
                  </a:lnTo>
                  <a:lnTo>
                    <a:pt x="179652" y="953174"/>
                  </a:lnTo>
                  <a:lnTo>
                    <a:pt x="184150" y="957933"/>
                  </a:lnTo>
                  <a:lnTo>
                    <a:pt x="188384" y="962956"/>
                  </a:lnTo>
                  <a:lnTo>
                    <a:pt x="193411" y="967714"/>
                  </a:lnTo>
                  <a:lnTo>
                    <a:pt x="198438" y="972209"/>
                  </a:lnTo>
                  <a:lnTo>
                    <a:pt x="203730" y="976967"/>
                  </a:lnTo>
                  <a:lnTo>
                    <a:pt x="209286" y="981197"/>
                  </a:lnTo>
                  <a:lnTo>
                    <a:pt x="214577" y="985427"/>
                  </a:lnTo>
                  <a:lnTo>
                    <a:pt x="220663" y="989657"/>
                  </a:lnTo>
                  <a:lnTo>
                    <a:pt x="226748" y="993622"/>
                  </a:lnTo>
                  <a:lnTo>
                    <a:pt x="233363" y="997323"/>
                  </a:lnTo>
                  <a:lnTo>
                    <a:pt x="239977" y="1001025"/>
                  </a:lnTo>
                  <a:lnTo>
                    <a:pt x="246857" y="1004461"/>
                  </a:lnTo>
                  <a:lnTo>
                    <a:pt x="254000" y="1007634"/>
                  </a:lnTo>
                  <a:lnTo>
                    <a:pt x="261673" y="1010542"/>
                  </a:lnTo>
                  <a:lnTo>
                    <a:pt x="269346" y="1013714"/>
                  </a:lnTo>
                  <a:lnTo>
                    <a:pt x="277019" y="1016093"/>
                  </a:lnTo>
                  <a:lnTo>
                    <a:pt x="285750" y="1018473"/>
                  </a:lnTo>
                  <a:lnTo>
                    <a:pt x="294217" y="1020852"/>
                  </a:lnTo>
                  <a:lnTo>
                    <a:pt x="302948" y="1022438"/>
                  </a:lnTo>
                  <a:lnTo>
                    <a:pt x="312209" y="1024024"/>
                  </a:lnTo>
                  <a:lnTo>
                    <a:pt x="321734" y="1025611"/>
                  </a:lnTo>
                  <a:lnTo>
                    <a:pt x="331523" y="1026404"/>
                  </a:lnTo>
                  <a:lnTo>
                    <a:pt x="341842" y="1027461"/>
                  </a:lnTo>
                  <a:lnTo>
                    <a:pt x="352161" y="1027726"/>
                  </a:lnTo>
                  <a:lnTo>
                    <a:pt x="362744" y="1027990"/>
                  </a:lnTo>
                  <a:lnTo>
                    <a:pt x="373857" y="1027726"/>
                  </a:lnTo>
                  <a:lnTo>
                    <a:pt x="384440" y="1027197"/>
                  </a:lnTo>
                  <a:lnTo>
                    <a:pt x="394759" y="1026404"/>
                  </a:lnTo>
                  <a:lnTo>
                    <a:pt x="404813" y="1025346"/>
                  </a:lnTo>
                  <a:lnTo>
                    <a:pt x="414602" y="1023760"/>
                  </a:lnTo>
                  <a:lnTo>
                    <a:pt x="424127" y="1022174"/>
                  </a:lnTo>
                  <a:lnTo>
                    <a:pt x="432859" y="1020059"/>
                  </a:lnTo>
                  <a:lnTo>
                    <a:pt x="441854" y="1017944"/>
                  </a:lnTo>
                  <a:lnTo>
                    <a:pt x="450321" y="1015565"/>
                  </a:lnTo>
                  <a:lnTo>
                    <a:pt x="458523" y="1012921"/>
                  </a:lnTo>
                  <a:lnTo>
                    <a:pt x="466196" y="1009749"/>
                  </a:lnTo>
                  <a:lnTo>
                    <a:pt x="473869" y="1006312"/>
                  </a:lnTo>
                  <a:lnTo>
                    <a:pt x="481013" y="1003140"/>
                  </a:lnTo>
                  <a:lnTo>
                    <a:pt x="488157" y="999438"/>
                  </a:lnTo>
                  <a:lnTo>
                    <a:pt x="494771" y="995473"/>
                  </a:lnTo>
                  <a:lnTo>
                    <a:pt x="501386" y="991507"/>
                  </a:lnTo>
                  <a:lnTo>
                    <a:pt x="507736" y="987278"/>
                  </a:lnTo>
                  <a:lnTo>
                    <a:pt x="513821" y="983048"/>
                  </a:lnTo>
                  <a:lnTo>
                    <a:pt x="519113" y="978289"/>
                  </a:lnTo>
                  <a:lnTo>
                    <a:pt x="524669" y="973795"/>
                  </a:lnTo>
                  <a:lnTo>
                    <a:pt x="530225" y="969036"/>
                  </a:lnTo>
                  <a:lnTo>
                    <a:pt x="534988" y="964013"/>
                  </a:lnTo>
                  <a:lnTo>
                    <a:pt x="540015" y="959255"/>
                  </a:lnTo>
                  <a:lnTo>
                    <a:pt x="544248" y="953967"/>
                  </a:lnTo>
                  <a:lnTo>
                    <a:pt x="548746" y="948944"/>
                  </a:lnTo>
                  <a:lnTo>
                    <a:pt x="552715" y="943657"/>
                  </a:lnTo>
                  <a:lnTo>
                    <a:pt x="556684" y="938105"/>
                  </a:lnTo>
                  <a:lnTo>
                    <a:pt x="560388" y="932554"/>
                  </a:lnTo>
                  <a:lnTo>
                    <a:pt x="564092" y="927266"/>
                  </a:lnTo>
                  <a:lnTo>
                    <a:pt x="567267" y="921715"/>
                  </a:lnTo>
                  <a:lnTo>
                    <a:pt x="573352" y="910876"/>
                  </a:lnTo>
                  <a:lnTo>
                    <a:pt x="578644" y="899772"/>
                  </a:lnTo>
                  <a:lnTo>
                    <a:pt x="583407" y="888404"/>
                  </a:lnTo>
                  <a:lnTo>
                    <a:pt x="587375" y="877830"/>
                  </a:lnTo>
                  <a:lnTo>
                    <a:pt x="591080" y="867255"/>
                  </a:lnTo>
                  <a:lnTo>
                    <a:pt x="594255" y="856416"/>
                  </a:lnTo>
                  <a:lnTo>
                    <a:pt x="596636" y="846899"/>
                  </a:lnTo>
                  <a:lnTo>
                    <a:pt x="598752" y="837117"/>
                  </a:lnTo>
                  <a:lnTo>
                    <a:pt x="600605" y="828129"/>
                  </a:lnTo>
                  <a:lnTo>
                    <a:pt x="601928" y="819934"/>
                  </a:lnTo>
                  <a:lnTo>
                    <a:pt x="602721" y="812267"/>
                  </a:lnTo>
                  <a:lnTo>
                    <a:pt x="604044" y="799577"/>
                  </a:lnTo>
                  <a:lnTo>
                    <a:pt x="604573" y="790853"/>
                  </a:lnTo>
                  <a:lnTo>
                    <a:pt x="604573" y="786095"/>
                  </a:lnTo>
                  <a:lnTo>
                    <a:pt x="604573" y="544464"/>
                  </a:lnTo>
                  <a:lnTo>
                    <a:pt x="604838" y="538383"/>
                  </a:lnTo>
                  <a:lnTo>
                    <a:pt x="605896" y="532303"/>
                  </a:lnTo>
                  <a:lnTo>
                    <a:pt x="607219" y="526487"/>
                  </a:lnTo>
                  <a:lnTo>
                    <a:pt x="609336" y="521200"/>
                  </a:lnTo>
                  <a:lnTo>
                    <a:pt x="611982" y="515912"/>
                  </a:lnTo>
                  <a:lnTo>
                    <a:pt x="614892" y="510889"/>
                  </a:lnTo>
                  <a:lnTo>
                    <a:pt x="618332" y="506131"/>
                  </a:lnTo>
                  <a:lnTo>
                    <a:pt x="622300" y="501901"/>
                  </a:lnTo>
                  <a:lnTo>
                    <a:pt x="626534" y="497935"/>
                  </a:lnTo>
                  <a:lnTo>
                    <a:pt x="631296" y="494499"/>
                  </a:lnTo>
                  <a:lnTo>
                    <a:pt x="636323" y="491591"/>
                  </a:lnTo>
                  <a:lnTo>
                    <a:pt x="641350" y="488947"/>
                  </a:lnTo>
                  <a:lnTo>
                    <a:pt x="646907" y="487096"/>
                  </a:lnTo>
                  <a:lnTo>
                    <a:pt x="652992" y="485510"/>
                  </a:lnTo>
                  <a:lnTo>
                    <a:pt x="658813" y="484453"/>
                  </a:lnTo>
                  <a:lnTo>
                    <a:pt x="664898" y="484188"/>
                  </a:lnTo>
                  <a:lnTo>
                    <a:pt x="671248" y="484453"/>
                  </a:lnTo>
                  <a:lnTo>
                    <a:pt x="677069" y="485510"/>
                  </a:lnTo>
                  <a:lnTo>
                    <a:pt x="682890" y="487096"/>
                  </a:lnTo>
                  <a:lnTo>
                    <a:pt x="688711" y="488947"/>
                  </a:lnTo>
                  <a:lnTo>
                    <a:pt x="694003" y="491591"/>
                  </a:lnTo>
                  <a:lnTo>
                    <a:pt x="698765" y="494499"/>
                  </a:lnTo>
                  <a:lnTo>
                    <a:pt x="703528" y="497935"/>
                  </a:lnTo>
                  <a:lnTo>
                    <a:pt x="708026" y="501901"/>
                  </a:lnTo>
                  <a:lnTo>
                    <a:pt x="711994" y="506131"/>
                  </a:lnTo>
                  <a:lnTo>
                    <a:pt x="715169" y="510889"/>
                  </a:lnTo>
                  <a:lnTo>
                    <a:pt x="718344" y="515912"/>
                  </a:lnTo>
                  <a:lnTo>
                    <a:pt x="720726" y="521200"/>
                  </a:lnTo>
                  <a:lnTo>
                    <a:pt x="722842" y="526487"/>
                  </a:lnTo>
                  <a:lnTo>
                    <a:pt x="724430" y="532303"/>
                  </a:lnTo>
                  <a:lnTo>
                    <a:pt x="725223" y="538383"/>
                  </a:lnTo>
                  <a:lnTo>
                    <a:pt x="725488" y="544464"/>
                  </a:lnTo>
                  <a:lnTo>
                    <a:pt x="725488" y="786095"/>
                  </a:lnTo>
                  <a:lnTo>
                    <a:pt x="725223" y="797462"/>
                  </a:lnTo>
                  <a:lnTo>
                    <a:pt x="724694" y="809095"/>
                  </a:lnTo>
                  <a:lnTo>
                    <a:pt x="723636" y="821255"/>
                  </a:lnTo>
                  <a:lnTo>
                    <a:pt x="722313" y="833681"/>
                  </a:lnTo>
                  <a:lnTo>
                    <a:pt x="720461" y="846370"/>
                  </a:lnTo>
                  <a:lnTo>
                    <a:pt x="718080" y="859853"/>
                  </a:lnTo>
                  <a:lnTo>
                    <a:pt x="714905" y="873336"/>
                  </a:lnTo>
                  <a:lnTo>
                    <a:pt x="711465" y="886554"/>
                  </a:lnTo>
                  <a:lnTo>
                    <a:pt x="707496" y="900830"/>
                  </a:lnTo>
                  <a:lnTo>
                    <a:pt x="702998" y="914312"/>
                  </a:lnTo>
                  <a:lnTo>
                    <a:pt x="698236" y="928324"/>
                  </a:lnTo>
                  <a:lnTo>
                    <a:pt x="692415" y="942335"/>
                  </a:lnTo>
                  <a:lnTo>
                    <a:pt x="686065" y="956347"/>
                  </a:lnTo>
                  <a:lnTo>
                    <a:pt x="679186" y="970094"/>
                  </a:lnTo>
                  <a:lnTo>
                    <a:pt x="671513" y="983841"/>
                  </a:lnTo>
                  <a:lnTo>
                    <a:pt x="663311" y="997323"/>
                  </a:lnTo>
                  <a:lnTo>
                    <a:pt x="658813" y="1003933"/>
                  </a:lnTo>
                  <a:lnTo>
                    <a:pt x="654315" y="1010542"/>
                  </a:lnTo>
                  <a:lnTo>
                    <a:pt x="649552" y="1017151"/>
                  </a:lnTo>
                  <a:lnTo>
                    <a:pt x="644525" y="1023496"/>
                  </a:lnTo>
                  <a:lnTo>
                    <a:pt x="639498" y="1029841"/>
                  </a:lnTo>
                  <a:lnTo>
                    <a:pt x="634207" y="1035921"/>
                  </a:lnTo>
                  <a:lnTo>
                    <a:pt x="628650" y="1042001"/>
                  </a:lnTo>
                  <a:lnTo>
                    <a:pt x="623094" y="1048082"/>
                  </a:lnTo>
                  <a:lnTo>
                    <a:pt x="617009" y="1054162"/>
                  </a:lnTo>
                  <a:lnTo>
                    <a:pt x="610923" y="1059978"/>
                  </a:lnTo>
                  <a:lnTo>
                    <a:pt x="604838" y="1065530"/>
                  </a:lnTo>
                  <a:lnTo>
                    <a:pt x="598488" y="1071082"/>
                  </a:lnTo>
                  <a:lnTo>
                    <a:pt x="591873" y="1076369"/>
                  </a:lnTo>
                  <a:lnTo>
                    <a:pt x="584730" y="1081656"/>
                  </a:lnTo>
                  <a:lnTo>
                    <a:pt x="577850" y="1086944"/>
                  </a:lnTo>
                  <a:lnTo>
                    <a:pt x="570442" y="1091702"/>
                  </a:lnTo>
                  <a:lnTo>
                    <a:pt x="563034" y="1096461"/>
                  </a:lnTo>
                  <a:lnTo>
                    <a:pt x="555096" y="1101219"/>
                  </a:lnTo>
                  <a:lnTo>
                    <a:pt x="547159" y="1105714"/>
                  </a:lnTo>
                  <a:lnTo>
                    <a:pt x="538957" y="1109944"/>
                  </a:lnTo>
                  <a:lnTo>
                    <a:pt x="530755" y="1113909"/>
                  </a:lnTo>
                  <a:lnTo>
                    <a:pt x="522288" y="1117875"/>
                  </a:lnTo>
                  <a:lnTo>
                    <a:pt x="513292" y="1121576"/>
                  </a:lnTo>
                  <a:lnTo>
                    <a:pt x="504296" y="1125277"/>
                  </a:lnTo>
                  <a:lnTo>
                    <a:pt x="495036" y="1128185"/>
                  </a:lnTo>
                  <a:lnTo>
                    <a:pt x="485246" y="1131357"/>
                  </a:lnTo>
                  <a:lnTo>
                    <a:pt x="475721" y="1134001"/>
                  </a:lnTo>
                  <a:lnTo>
                    <a:pt x="465932" y="1136909"/>
                  </a:lnTo>
                  <a:lnTo>
                    <a:pt x="455613" y="1139288"/>
                  </a:lnTo>
                  <a:lnTo>
                    <a:pt x="445029" y="1141139"/>
                  </a:lnTo>
                  <a:lnTo>
                    <a:pt x="434182" y="1142989"/>
                  </a:lnTo>
                  <a:lnTo>
                    <a:pt x="423069" y="1144840"/>
                  </a:lnTo>
                  <a:lnTo>
                    <a:pt x="423069" y="1329896"/>
                  </a:lnTo>
                  <a:lnTo>
                    <a:pt x="664898" y="1329896"/>
                  </a:lnTo>
                  <a:lnTo>
                    <a:pt x="671248" y="1330161"/>
                  </a:lnTo>
                  <a:lnTo>
                    <a:pt x="677069" y="1331218"/>
                  </a:lnTo>
                  <a:lnTo>
                    <a:pt x="682890" y="1332540"/>
                  </a:lnTo>
                  <a:lnTo>
                    <a:pt x="688711" y="1334919"/>
                  </a:lnTo>
                  <a:lnTo>
                    <a:pt x="694003" y="1337299"/>
                  </a:lnTo>
                  <a:lnTo>
                    <a:pt x="698765" y="1340207"/>
                  </a:lnTo>
                  <a:lnTo>
                    <a:pt x="703528" y="1343643"/>
                  </a:lnTo>
                  <a:lnTo>
                    <a:pt x="708026" y="1347609"/>
                  </a:lnTo>
                  <a:lnTo>
                    <a:pt x="711994" y="1351839"/>
                  </a:lnTo>
                  <a:lnTo>
                    <a:pt x="715169" y="1356862"/>
                  </a:lnTo>
                  <a:lnTo>
                    <a:pt x="718344" y="1361620"/>
                  </a:lnTo>
                  <a:lnTo>
                    <a:pt x="720726" y="1366908"/>
                  </a:lnTo>
                  <a:lnTo>
                    <a:pt x="722842" y="1372195"/>
                  </a:lnTo>
                  <a:lnTo>
                    <a:pt x="724430" y="1378011"/>
                  </a:lnTo>
                  <a:lnTo>
                    <a:pt x="725223" y="1384092"/>
                  </a:lnTo>
                  <a:lnTo>
                    <a:pt x="725488" y="1390172"/>
                  </a:lnTo>
                  <a:lnTo>
                    <a:pt x="725223" y="1396517"/>
                  </a:lnTo>
                  <a:lnTo>
                    <a:pt x="724430" y="1402333"/>
                  </a:lnTo>
                  <a:lnTo>
                    <a:pt x="722842" y="1408149"/>
                  </a:lnTo>
                  <a:lnTo>
                    <a:pt x="720726" y="1413965"/>
                  </a:lnTo>
                  <a:lnTo>
                    <a:pt x="718344" y="1419252"/>
                  </a:lnTo>
                  <a:lnTo>
                    <a:pt x="715169" y="1424011"/>
                  </a:lnTo>
                  <a:lnTo>
                    <a:pt x="711994" y="1429034"/>
                  </a:lnTo>
                  <a:lnTo>
                    <a:pt x="708026" y="1433264"/>
                  </a:lnTo>
                  <a:lnTo>
                    <a:pt x="703528" y="1436965"/>
                  </a:lnTo>
                  <a:lnTo>
                    <a:pt x="698765" y="1440402"/>
                  </a:lnTo>
                  <a:lnTo>
                    <a:pt x="694003" y="1443574"/>
                  </a:lnTo>
                  <a:lnTo>
                    <a:pt x="688711" y="1445953"/>
                  </a:lnTo>
                  <a:lnTo>
                    <a:pt x="682890" y="1448068"/>
                  </a:lnTo>
                  <a:lnTo>
                    <a:pt x="677069" y="1449654"/>
                  </a:lnTo>
                  <a:lnTo>
                    <a:pt x="671248" y="1450447"/>
                  </a:lnTo>
                  <a:lnTo>
                    <a:pt x="664898" y="1450976"/>
                  </a:lnTo>
                  <a:lnTo>
                    <a:pt x="60589" y="1450976"/>
                  </a:lnTo>
                  <a:lnTo>
                    <a:pt x="54239" y="1450447"/>
                  </a:lnTo>
                  <a:lnTo>
                    <a:pt x="48419" y="1449654"/>
                  </a:lnTo>
                  <a:lnTo>
                    <a:pt x="42598" y="1448068"/>
                  </a:lnTo>
                  <a:lnTo>
                    <a:pt x="37041" y="1445953"/>
                  </a:lnTo>
                  <a:lnTo>
                    <a:pt x="31750" y="1443574"/>
                  </a:lnTo>
                  <a:lnTo>
                    <a:pt x="26723" y="1440402"/>
                  </a:lnTo>
                  <a:lnTo>
                    <a:pt x="21960" y="1436965"/>
                  </a:lnTo>
                  <a:lnTo>
                    <a:pt x="17727" y="1433264"/>
                  </a:lnTo>
                  <a:lnTo>
                    <a:pt x="13758" y="1429034"/>
                  </a:lnTo>
                  <a:lnTo>
                    <a:pt x="10319" y="1424011"/>
                  </a:lnTo>
                  <a:lnTo>
                    <a:pt x="7408" y="1419252"/>
                  </a:lnTo>
                  <a:lnTo>
                    <a:pt x="5027" y="1413965"/>
                  </a:lnTo>
                  <a:lnTo>
                    <a:pt x="2646" y="1408149"/>
                  </a:lnTo>
                  <a:lnTo>
                    <a:pt x="1323" y="1402333"/>
                  </a:lnTo>
                  <a:lnTo>
                    <a:pt x="264" y="1396517"/>
                  </a:lnTo>
                  <a:lnTo>
                    <a:pt x="0" y="1390172"/>
                  </a:lnTo>
                  <a:lnTo>
                    <a:pt x="264" y="1384092"/>
                  </a:lnTo>
                  <a:lnTo>
                    <a:pt x="1323" y="1378011"/>
                  </a:lnTo>
                  <a:lnTo>
                    <a:pt x="2646" y="1372195"/>
                  </a:lnTo>
                  <a:lnTo>
                    <a:pt x="5027" y="1366908"/>
                  </a:lnTo>
                  <a:lnTo>
                    <a:pt x="7408" y="1361620"/>
                  </a:lnTo>
                  <a:lnTo>
                    <a:pt x="10319" y="1356862"/>
                  </a:lnTo>
                  <a:lnTo>
                    <a:pt x="13758" y="1351839"/>
                  </a:lnTo>
                  <a:lnTo>
                    <a:pt x="17727" y="1347609"/>
                  </a:lnTo>
                  <a:lnTo>
                    <a:pt x="21960" y="1343643"/>
                  </a:lnTo>
                  <a:lnTo>
                    <a:pt x="26723" y="1340207"/>
                  </a:lnTo>
                  <a:lnTo>
                    <a:pt x="31750" y="1337299"/>
                  </a:lnTo>
                  <a:lnTo>
                    <a:pt x="37041" y="1334919"/>
                  </a:lnTo>
                  <a:lnTo>
                    <a:pt x="42598" y="1332540"/>
                  </a:lnTo>
                  <a:lnTo>
                    <a:pt x="48419" y="1331218"/>
                  </a:lnTo>
                  <a:lnTo>
                    <a:pt x="54239" y="1330161"/>
                  </a:lnTo>
                  <a:lnTo>
                    <a:pt x="60589" y="1329896"/>
                  </a:lnTo>
                  <a:lnTo>
                    <a:pt x="302419" y="1329896"/>
                  </a:lnTo>
                  <a:lnTo>
                    <a:pt x="302419" y="1144840"/>
                  </a:lnTo>
                  <a:lnTo>
                    <a:pt x="291571" y="1142989"/>
                  </a:lnTo>
                  <a:lnTo>
                    <a:pt x="280459" y="1141139"/>
                  </a:lnTo>
                  <a:lnTo>
                    <a:pt x="270140" y="1139288"/>
                  </a:lnTo>
                  <a:lnTo>
                    <a:pt x="259821" y="1136909"/>
                  </a:lnTo>
                  <a:lnTo>
                    <a:pt x="250032" y="1134001"/>
                  </a:lnTo>
                  <a:lnTo>
                    <a:pt x="240242" y="1131357"/>
                  </a:lnTo>
                  <a:lnTo>
                    <a:pt x="230452" y="1128185"/>
                  </a:lnTo>
                  <a:lnTo>
                    <a:pt x="221457" y="1125277"/>
                  </a:lnTo>
                  <a:lnTo>
                    <a:pt x="212196" y="1121576"/>
                  </a:lnTo>
                  <a:lnTo>
                    <a:pt x="203465" y="1117875"/>
                  </a:lnTo>
                  <a:lnTo>
                    <a:pt x="194734" y="1113909"/>
                  </a:lnTo>
                  <a:lnTo>
                    <a:pt x="186532" y="1109944"/>
                  </a:lnTo>
                  <a:lnTo>
                    <a:pt x="178329" y="1105714"/>
                  </a:lnTo>
                  <a:lnTo>
                    <a:pt x="170392" y="1101219"/>
                  </a:lnTo>
                  <a:lnTo>
                    <a:pt x="162454" y="1096461"/>
                  </a:lnTo>
                  <a:lnTo>
                    <a:pt x="155310" y="1091702"/>
                  </a:lnTo>
                  <a:lnTo>
                    <a:pt x="147902" y="1086944"/>
                  </a:lnTo>
                  <a:lnTo>
                    <a:pt x="140758" y="1081656"/>
                  </a:lnTo>
                  <a:lnTo>
                    <a:pt x="133879" y="1076369"/>
                  </a:lnTo>
                  <a:lnTo>
                    <a:pt x="127264" y="1071082"/>
                  </a:lnTo>
                  <a:lnTo>
                    <a:pt x="120650" y="1065530"/>
                  </a:lnTo>
                  <a:lnTo>
                    <a:pt x="114564" y="1059978"/>
                  </a:lnTo>
                  <a:lnTo>
                    <a:pt x="108479" y="1054162"/>
                  </a:lnTo>
                  <a:lnTo>
                    <a:pt x="102394" y="1048082"/>
                  </a:lnTo>
                  <a:lnTo>
                    <a:pt x="97102" y="1042001"/>
                  </a:lnTo>
                  <a:lnTo>
                    <a:pt x="91546" y="1035921"/>
                  </a:lnTo>
                  <a:lnTo>
                    <a:pt x="85989" y="1029841"/>
                  </a:lnTo>
                  <a:lnTo>
                    <a:pt x="81227" y="1023496"/>
                  </a:lnTo>
                  <a:lnTo>
                    <a:pt x="75935" y="1017151"/>
                  </a:lnTo>
                  <a:lnTo>
                    <a:pt x="71437" y="1010542"/>
                  </a:lnTo>
                  <a:lnTo>
                    <a:pt x="66675" y="1003933"/>
                  </a:lnTo>
                  <a:lnTo>
                    <a:pt x="62177" y="997323"/>
                  </a:lnTo>
                  <a:lnTo>
                    <a:pt x="53975" y="983841"/>
                  </a:lnTo>
                  <a:lnTo>
                    <a:pt x="46302" y="970094"/>
                  </a:lnTo>
                  <a:lnTo>
                    <a:pt x="39687" y="956347"/>
                  </a:lnTo>
                  <a:lnTo>
                    <a:pt x="33337" y="942335"/>
                  </a:lnTo>
                  <a:lnTo>
                    <a:pt x="27516" y="928324"/>
                  </a:lnTo>
                  <a:lnTo>
                    <a:pt x="22489" y="914312"/>
                  </a:lnTo>
                  <a:lnTo>
                    <a:pt x="17991" y="900830"/>
                  </a:lnTo>
                  <a:lnTo>
                    <a:pt x="14023" y="886554"/>
                  </a:lnTo>
                  <a:lnTo>
                    <a:pt x="10583" y="873336"/>
                  </a:lnTo>
                  <a:lnTo>
                    <a:pt x="7673" y="859853"/>
                  </a:lnTo>
                  <a:lnTo>
                    <a:pt x="5291" y="846370"/>
                  </a:lnTo>
                  <a:lnTo>
                    <a:pt x="3439" y="833681"/>
                  </a:lnTo>
                  <a:lnTo>
                    <a:pt x="1852" y="821255"/>
                  </a:lnTo>
                  <a:lnTo>
                    <a:pt x="1058" y="809095"/>
                  </a:lnTo>
                  <a:lnTo>
                    <a:pt x="264" y="797462"/>
                  </a:lnTo>
                  <a:lnTo>
                    <a:pt x="0" y="786095"/>
                  </a:lnTo>
                  <a:lnTo>
                    <a:pt x="0" y="544464"/>
                  </a:lnTo>
                  <a:lnTo>
                    <a:pt x="264" y="538383"/>
                  </a:lnTo>
                  <a:lnTo>
                    <a:pt x="1323" y="532303"/>
                  </a:lnTo>
                  <a:lnTo>
                    <a:pt x="2646" y="526487"/>
                  </a:lnTo>
                  <a:lnTo>
                    <a:pt x="5027" y="521200"/>
                  </a:lnTo>
                  <a:lnTo>
                    <a:pt x="7408" y="515912"/>
                  </a:lnTo>
                  <a:lnTo>
                    <a:pt x="10319" y="510889"/>
                  </a:lnTo>
                  <a:lnTo>
                    <a:pt x="13758" y="506131"/>
                  </a:lnTo>
                  <a:lnTo>
                    <a:pt x="17727" y="501901"/>
                  </a:lnTo>
                  <a:lnTo>
                    <a:pt x="21960" y="497935"/>
                  </a:lnTo>
                  <a:lnTo>
                    <a:pt x="26723" y="494499"/>
                  </a:lnTo>
                  <a:lnTo>
                    <a:pt x="31750" y="491591"/>
                  </a:lnTo>
                  <a:lnTo>
                    <a:pt x="37041" y="488947"/>
                  </a:lnTo>
                  <a:lnTo>
                    <a:pt x="42598" y="487096"/>
                  </a:lnTo>
                  <a:lnTo>
                    <a:pt x="48419" y="485510"/>
                  </a:lnTo>
                  <a:lnTo>
                    <a:pt x="54239" y="484453"/>
                  </a:lnTo>
                  <a:lnTo>
                    <a:pt x="60589" y="484188"/>
                  </a:lnTo>
                  <a:close/>
                  <a:moveTo>
                    <a:pt x="362612" y="0"/>
                  </a:moveTo>
                  <a:lnTo>
                    <a:pt x="372158" y="265"/>
                  </a:lnTo>
                  <a:lnTo>
                    <a:pt x="381438" y="1058"/>
                  </a:lnTo>
                  <a:lnTo>
                    <a:pt x="390454" y="2116"/>
                  </a:lnTo>
                  <a:lnTo>
                    <a:pt x="399204" y="3967"/>
                  </a:lnTo>
                  <a:lnTo>
                    <a:pt x="408219" y="5553"/>
                  </a:lnTo>
                  <a:lnTo>
                    <a:pt x="416705" y="8198"/>
                  </a:lnTo>
                  <a:lnTo>
                    <a:pt x="424925" y="11107"/>
                  </a:lnTo>
                  <a:lnTo>
                    <a:pt x="433145" y="14280"/>
                  </a:lnTo>
                  <a:lnTo>
                    <a:pt x="441630" y="17982"/>
                  </a:lnTo>
                  <a:lnTo>
                    <a:pt x="449054" y="21949"/>
                  </a:lnTo>
                  <a:lnTo>
                    <a:pt x="456744" y="26444"/>
                  </a:lnTo>
                  <a:lnTo>
                    <a:pt x="464169" y="30939"/>
                  </a:lnTo>
                  <a:lnTo>
                    <a:pt x="471328" y="36228"/>
                  </a:lnTo>
                  <a:lnTo>
                    <a:pt x="478222" y="41253"/>
                  </a:lnTo>
                  <a:lnTo>
                    <a:pt x="484851" y="47070"/>
                  </a:lnTo>
                  <a:lnTo>
                    <a:pt x="490950" y="53152"/>
                  </a:lnTo>
                  <a:lnTo>
                    <a:pt x="497049" y="59234"/>
                  </a:lnTo>
                  <a:lnTo>
                    <a:pt x="502882" y="66110"/>
                  </a:lnTo>
                  <a:lnTo>
                    <a:pt x="508186" y="72721"/>
                  </a:lnTo>
                  <a:lnTo>
                    <a:pt x="513224" y="80125"/>
                  </a:lnTo>
                  <a:lnTo>
                    <a:pt x="517997" y="87265"/>
                  </a:lnTo>
                  <a:lnTo>
                    <a:pt x="522504" y="94934"/>
                  </a:lnTo>
                  <a:lnTo>
                    <a:pt x="526482" y="102602"/>
                  </a:lnTo>
                  <a:lnTo>
                    <a:pt x="530194" y="110800"/>
                  </a:lnTo>
                  <a:lnTo>
                    <a:pt x="533111" y="118998"/>
                  </a:lnTo>
                  <a:lnTo>
                    <a:pt x="536293" y="127195"/>
                  </a:lnTo>
                  <a:lnTo>
                    <a:pt x="538679" y="136186"/>
                  </a:lnTo>
                  <a:lnTo>
                    <a:pt x="540536" y="144648"/>
                  </a:lnTo>
                  <a:lnTo>
                    <a:pt x="542392" y="153903"/>
                  </a:lnTo>
                  <a:lnTo>
                    <a:pt x="543187" y="162630"/>
                  </a:lnTo>
                  <a:lnTo>
                    <a:pt x="544248" y="172150"/>
                  </a:lnTo>
                  <a:lnTo>
                    <a:pt x="544513" y="181141"/>
                  </a:lnTo>
                  <a:lnTo>
                    <a:pt x="544513" y="483394"/>
                  </a:lnTo>
                  <a:lnTo>
                    <a:pt x="180975" y="483394"/>
                  </a:lnTo>
                  <a:lnTo>
                    <a:pt x="180975" y="181141"/>
                  </a:lnTo>
                  <a:lnTo>
                    <a:pt x="181240" y="172150"/>
                  </a:lnTo>
                  <a:lnTo>
                    <a:pt x="181771" y="162630"/>
                  </a:lnTo>
                  <a:lnTo>
                    <a:pt x="183097" y="153903"/>
                  </a:lnTo>
                  <a:lnTo>
                    <a:pt x="184422" y="144648"/>
                  </a:lnTo>
                  <a:lnTo>
                    <a:pt x="186809" y="136186"/>
                  </a:lnTo>
                  <a:lnTo>
                    <a:pt x="189195" y="127195"/>
                  </a:lnTo>
                  <a:lnTo>
                    <a:pt x="191847" y="118998"/>
                  </a:lnTo>
                  <a:lnTo>
                    <a:pt x="195294" y="110800"/>
                  </a:lnTo>
                  <a:lnTo>
                    <a:pt x="199006" y="102602"/>
                  </a:lnTo>
                  <a:lnTo>
                    <a:pt x="202984" y="94934"/>
                  </a:lnTo>
                  <a:lnTo>
                    <a:pt x="207226" y="87265"/>
                  </a:lnTo>
                  <a:lnTo>
                    <a:pt x="211999" y="80125"/>
                  </a:lnTo>
                  <a:lnTo>
                    <a:pt x="217037" y="72721"/>
                  </a:lnTo>
                  <a:lnTo>
                    <a:pt x="222341" y="66110"/>
                  </a:lnTo>
                  <a:lnTo>
                    <a:pt x="228174" y="59234"/>
                  </a:lnTo>
                  <a:lnTo>
                    <a:pt x="234008" y="53152"/>
                  </a:lnTo>
                  <a:lnTo>
                    <a:pt x="240372" y="47070"/>
                  </a:lnTo>
                  <a:lnTo>
                    <a:pt x="247266" y="41253"/>
                  </a:lnTo>
                  <a:lnTo>
                    <a:pt x="253895" y="36228"/>
                  </a:lnTo>
                  <a:lnTo>
                    <a:pt x="261054" y="30939"/>
                  </a:lnTo>
                  <a:lnTo>
                    <a:pt x="268479" y="26444"/>
                  </a:lnTo>
                  <a:lnTo>
                    <a:pt x="275903" y="21949"/>
                  </a:lnTo>
                  <a:lnTo>
                    <a:pt x="283858" y="17982"/>
                  </a:lnTo>
                  <a:lnTo>
                    <a:pt x="291813" y="14280"/>
                  </a:lnTo>
                  <a:lnTo>
                    <a:pt x="300033" y="11107"/>
                  </a:lnTo>
                  <a:lnTo>
                    <a:pt x="308518" y="8198"/>
                  </a:lnTo>
                  <a:lnTo>
                    <a:pt x="317269" y="5553"/>
                  </a:lnTo>
                  <a:lnTo>
                    <a:pt x="326019" y="3967"/>
                  </a:lnTo>
                  <a:lnTo>
                    <a:pt x="334770" y="2116"/>
                  </a:lnTo>
                  <a:lnTo>
                    <a:pt x="344050" y="1058"/>
                  </a:lnTo>
                  <a:lnTo>
                    <a:pt x="353331" y="265"/>
                  </a:lnTo>
                  <a:lnTo>
                    <a:pt x="362612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anchor="ctr">
              <a:scene3d>
                <a:camera prst="orthographicFront"/>
                <a:lightRig dir="t" rig="threePt"/>
              </a:scene3d>
              <a:sp3d>
                <a:contourClr>
                  <a:srgbClr val="FFFFFF"/>
                </a:contourClr>
              </a:sp3d>
            </a:bodyPr>
            <a:lstStyle>
              <a:defPPr>
                <a:defRPr lang="zh-CN"/>
              </a:defPPr>
              <a:lvl1pPr algn="l" eaLnBrk="0" fontAlgn="base" hangingPunct="0" rtl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1pPr>
              <a:lvl2pPr algn="l" eaLnBrk="0" fontAlgn="base" hangingPunct="0" marL="457200" rtl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2pPr>
              <a:lvl3pPr algn="l" eaLnBrk="0" fontAlgn="base" hangingPunct="0" marL="914400" rtl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3pPr>
              <a:lvl4pPr algn="l" eaLnBrk="0" fontAlgn="base" hangingPunct="0" marL="1371600" rtl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4pPr>
              <a:lvl5pPr algn="l" eaLnBrk="0" fontAlgn="base" hangingPunct="0" marL="1828800" rtl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5pPr>
              <a:lvl6pPr algn="l" defTabSz="914400" eaLnBrk="1" hangingPunct="1" latinLnBrk="0" marL="2286000" rtl="0"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6pPr>
              <a:lvl7pPr algn="l" defTabSz="914400" eaLnBrk="1" hangingPunct="1" latinLnBrk="0" marL="2743200" rtl="0"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7pPr>
              <a:lvl8pPr algn="l" defTabSz="914400" eaLnBrk="1" hangingPunct="1" latinLnBrk="0" marL="3200400" rtl="0"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8pPr>
              <a:lvl9pPr algn="l" defTabSz="914400" eaLnBrk="1" hangingPunct="1" latinLnBrk="0" marL="3657600" rtl="0"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9pPr>
            </a:lstStyle>
            <a:p>
              <a:pPr algn="ctr">
                <a:defRPr/>
              </a:pPr>
              <a:endParaRPr altLang="en-US" lang="zh-CN">
                <a:solidFill>
                  <a:srgbClr val="FFFFFF"/>
                </a:solidFill>
              </a:endParaRPr>
            </a:p>
          </p:txBody>
        </p:sp>
      </p:grpSp>
      <p:grpSp>
        <p:nvGrpSpPr>
          <p:cNvPr id="2" name="组合 1"/>
          <p:cNvGrpSpPr/>
          <p:nvPr/>
        </p:nvGrpSpPr>
        <p:grpSpPr>
          <a:xfrm>
            <a:off x="9415655" y="64155"/>
            <a:ext cx="501004" cy="432000"/>
            <a:chOff x="9415655" y="64155"/>
            <a:chExt cx="501004" cy="432000"/>
          </a:xfrm>
        </p:grpSpPr>
        <p:grpSp>
          <p:nvGrpSpPr>
            <p:cNvPr id="52" name="组合 51"/>
            <p:cNvGrpSpPr/>
            <p:nvPr/>
          </p:nvGrpSpPr>
          <p:grpSpPr>
            <a:xfrm>
              <a:off x="9415655" y="64155"/>
              <a:ext cx="501004" cy="432000"/>
              <a:chOff x="540674" y="2478267"/>
              <a:chExt cx="1205922" cy="1039829"/>
            </a:xfrm>
          </p:grpSpPr>
          <p:sp>
            <p:nvSpPr>
              <p:cNvPr id="53" name="六边形 52"/>
              <p:cNvSpPr/>
              <p:nvPr/>
            </p:nvSpPr>
            <p:spPr>
              <a:xfrm>
                <a:off x="540674" y="2478267"/>
                <a:ext cx="1205922" cy="1039829"/>
              </a:xfrm>
              <a:prstGeom prst="hexagon">
                <a:avLst/>
              </a:prstGeom>
              <a:gradFill flip="none" rotWithShape="1">
                <a:gsLst>
                  <a:gs pos="100000">
                    <a:srgbClr val="FCFCFC"/>
                  </a:gs>
                  <a:gs pos="0">
                    <a:srgbClr val="CCCCCC"/>
                  </a:gs>
                </a:gsLst>
                <a:lin ang="7200000" scaled="0"/>
              </a:gradFill>
              <a:ln w="12700">
                <a:gradFill>
                  <a:gsLst>
                    <a:gs pos="89000">
                      <a:schemeClr val="bg1">
                        <a:lumMod val="85000"/>
                      </a:schemeClr>
                    </a:gs>
                    <a:gs pos="0">
                      <a:schemeClr val="bg1"/>
                    </a:gs>
                  </a:gsLst>
                  <a:lin ang="7200000" scaled="0"/>
                </a:gradFill>
              </a:ln>
              <a:effectLst>
                <a:outerShdw algn="tr" blurRad="254000" dir="8160000" dist="127000" rotWithShape="0">
                  <a:prstClr val="black">
                    <a:alpha val="34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latin typeface="+mj-ea"/>
                  <a:ea typeface="+mj-ea"/>
                </a:endParaRPr>
              </a:p>
            </p:txBody>
          </p:sp>
          <p:sp>
            <p:nvSpPr>
              <p:cNvPr id="54" name="六边形 53"/>
              <p:cNvSpPr/>
              <p:nvPr/>
            </p:nvSpPr>
            <p:spPr>
              <a:xfrm>
                <a:off x="662776" y="2583551"/>
                <a:ext cx="961719" cy="829261"/>
              </a:xfrm>
              <a:prstGeom prst="hexagon">
                <a:avLst/>
              </a:prstGeom>
              <a:solidFill>
                <a:schemeClr val="bg1"/>
              </a:solidFill>
              <a:ln>
                <a:noFill/>
              </a:ln>
              <a:effectLst>
                <a:innerShdw blurRad="63500" dir="189000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 defTabSz="914400"/>
                <a:endParaRPr altLang="en-US" lang="zh-CN" sz="180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55" name="组合 54"/>
            <p:cNvGrpSpPr/>
            <p:nvPr/>
          </p:nvGrpSpPr>
          <p:grpSpPr>
            <a:xfrm>
              <a:off x="9591949" y="188756"/>
              <a:ext cx="187686" cy="176058"/>
              <a:chOff x="3108756" y="2110160"/>
              <a:chExt cx="745081" cy="698920"/>
            </a:xfrm>
            <a:solidFill>
              <a:schemeClr val="bg1"/>
            </a:solidFill>
          </p:grpSpPr>
          <p:sp>
            <p:nvSpPr>
              <p:cNvPr id="56" name="Freeform 489"/>
              <p:cNvSpPr/>
              <p:nvPr/>
            </p:nvSpPr>
            <p:spPr bwMode="auto">
              <a:xfrm>
                <a:off x="3608602" y="2110160"/>
                <a:ext cx="245235" cy="303659"/>
              </a:xfrm>
              <a:custGeom>
                <a:gdLst>
                  <a:gd fmla="*/ 248 w 340" name="T0"/>
                  <a:gd fmla="*/ 0 h 421" name="T1"/>
                  <a:gd fmla="*/ 0 w 340" name="T2"/>
                  <a:gd fmla="*/ 357 h 421" name="T3"/>
                  <a:gd fmla="*/ 94 w 340" name="T4"/>
                  <a:gd fmla="*/ 421 h 421" name="T5"/>
                  <a:gd fmla="*/ 340 w 340" name="T6"/>
                  <a:gd fmla="*/ 66 h 421" name="T7"/>
                  <a:gd fmla="*/ 248 w 340" name="T8"/>
                  <a:gd fmla="*/ 0 h 421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421" w="340">
                    <a:moveTo>
                      <a:pt x="248" y="0"/>
                    </a:moveTo>
                    <a:lnTo>
                      <a:pt x="0" y="357"/>
                    </a:lnTo>
                    <a:lnTo>
                      <a:pt x="94" y="421"/>
                    </a:lnTo>
                    <a:lnTo>
                      <a:pt x="340" y="66"/>
                    </a:lnTo>
                    <a:lnTo>
                      <a:pt x="248" y="0"/>
                    </a:lnTo>
                    <a:close/>
                  </a:path>
                </a:pathLst>
              </a:custGeom>
              <a:grpFill/>
              <a:ln>
                <a:solidFill>
                  <a:srgbClr val="0297F0"/>
                </a:solidFill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57" name="Freeform 490"/>
              <p:cNvSpPr/>
              <p:nvPr/>
            </p:nvSpPr>
            <p:spPr bwMode="auto">
              <a:xfrm>
                <a:off x="3584800" y="2379197"/>
                <a:ext cx="81505" cy="68522"/>
              </a:xfrm>
              <a:custGeom>
                <a:gdLst>
                  <a:gd fmla="*/ 14 w 113" name="T0"/>
                  <a:gd fmla="*/ 12 h 95" name="T1"/>
                  <a:gd fmla="*/ 0 w 113" name="T2"/>
                  <a:gd fmla="*/ 33 h 95" name="T3"/>
                  <a:gd fmla="*/ 14 w 113" name="T4"/>
                  <a:gd fmla="*/ 43 h 95" name="T5"/>
                  <a:gd fmla="*/ 26 w 113" name="T6"/>
                  <a:gd fmla="*/ 52 h 95" name="T7"/>
                  <a:gd fmla="*/ 90 w 113" name="T8"/>
                  <a:gd fmla="*/ 95 h 95" name="T9"/>
                  <a:gd fmla="*/ 113 w 113" name="T10"/>
                  <a:gd fmla="*/ 62 h 95" name="T11"/>
                  <a:gd fmla="*/ 23 w 113" name="T12"/>
                  <a:gd fmla="*/ 0 h 95" name="T13"/>
                  <a:gd fmla="*/ 14 w 113" name="T14"/>
                  <a:gd fmla="*/ 12 h 95" name="T1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b="b" l="0" r="r" t="0"/>
                <a:pathLst>
                  <a:path h="95" w="113">
                    <a:moveTo>
                      <a:pt x="14" y="12"/>
                    </a:moveTo>
                    <a:lnTo>
                      <a:pt x="0" y="33"/>
                    </a:lnTo>
                    <a:lnTo>
                      <a:pt x="14" y="43"/>
                    </a:lnTo>
                    <a:lnTo>
                      <a:pt x="26" y="52"/>
                    </a:lnTo>
                    <a:lnTo>
                      <a:pt x="90" y="95"/>
                    </a:lnTo>
                    <a:lnTo>
                      <a:pt x="113" y="62"/>
                    </a:lnTo>
                    <a:lnTo>
                      <a:pt x="23" y="0"/>
                    </a:lnTo>
                    <a:lnTo>
                      <a:pt x="14" y="12"/>
                    </a:lnTo>
                    <a:close/>
                  </a:path>
                </a:pathLst>
              </a:custGeom>
              <a:grpFill/>
              <a:ln>
                <a:solidFill>
                  <a:srgbClr val="0297F0"/>
                </a:solidFill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58" name="Freeform 491"/>
              <p:cNvSpPr/>
              <p:nvPr/>
            </p:nvSpPr>
            <p:spPr bwMode="auto">
              <a:xfrm>
                <a:off x="3463625" y="2415261"/>
                <a:ext cx="177435" cy="226482"/>
              </a:xfrm>
              <a:custGeom>
                <a:gdLst>
                  <a:gd fmla="*/ 66 w 104" name="T0"/>
                  <a:gd fmla="*/ 0 h 133" name="T1"/>
                  <a:gd fmla="*/ 60 w 104" name="T2"/>
                  <a:gd fmla="*/ 8 h 133" name="T3"/>
                  <a:gd fmla="*/ 59 w 104" name="T4"/>
                  <a:gd fmla="*/ 10 h 133" name="T5"/>
                  <a:gd fmla="*/ 11 w 104" name="T6"/>
                  <a:gd fmla="*/ 29 h 133" name="T7"/>
                  <a:gd fmla="*/ 0 w 104" name="T8"/>
                  <a:gd fmla="*/ 129 h 133" name="T9"/>
                  <a:gd fmla="*/ 37 w 104" name="T10"/>
                  <a:gd fmla="*/ 76 h 133" name="T11"/>
                  <a:gd fmla="*/ 37 w 104" name="T12"/>
                  <a:gd fmla="*/ 51 h 133" name="T13"/>
                  <a:gd fmla="*/ 60 w 104" name="T14"/>
                  <a:gd fmla="*/ 43 h 133" name="T15"/>
                  <a:gd fmla="*/ 63 w 104" name="T16"/>
                  <a:gd fmla="*/ 44 h 133" name="T17"/>
                  <a:gd fmla="*/ 66 w 104" name="T18"/>
                  <a:gd fmla="*/ 71 h 133" name="T19"/>
                  <a:gd fmla="*/ 60 w 104" name="T20"/>
                  <a:gd fmla="*/ 77 h 133" name="T21"/>
                  <a:gd fmla="*/ 42 w 104" name="T22"/>
                  <a:gd fmla="*/ 80 h 133" name="T23"/>
                  <a:gd fmla="*/ 6 w 104" name="T24"/>
                  <a:gd fmla="*/ 133 h 133" name="T25"/>
                  <a:gd fmla="*/ 54 w 104" name="T26"/>
                  <a:gd fmla="*/ 109 h 133" name="T27"/>
                  <a:gd fmla="*/ 60 w 104" name="T28"/>
                  <a:gd fmla="*/ 106 h 133" name="T29"/>
                  <a:gd fmla="*/ 77 w 104" name="T30"/>
                  <a:gd fmla="*/ 98 h 133" name="T31"/>
                  <a:gd fmla="*/ 96 w 104" name="T32"/>
                  <a:gd fmla="*/ 88 h 133" name="T33"/>
                  <a:gd fmla="*/ 97 w 104" name="T34"/>
                  <a:gd fmla="*/ 37 h 133" name="T35"/>
                  <a:gd fmla="*/ 104 w 104" name="T36"/>
                  <a:gd fmla="*/ 26 h 133" name="T37"/>
                  <a:gd fmla="*/ 77 w 104" name="T38"/>
                  <a:gd fmla="*/ 7 h 133" name="T39"/>
                  <a:gd fmla="*/ 66 w 104" name="T40"/>
                  <a:gd fmla="*/ 0 h 133" name="T4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b="b" l="0" r="r" t="0"/>
                <a:pathLst>
                  <a:path h="133" w="104">
                    <a:moveTo>
                      <a:pt x="66" y="0"/>
                    </a:moveTo>
                    <a:cubicBezTo>
                      <a:pt x="60" y="8"/>
                      <a:pt x="60" y="8"/>
                      <a:pt x="60" y="8"/>
                    </a:cubicBezTo>
                    <a:cubicBezTo>
                      <a:pt x="59" y="10"/>
                      <a:pt x="59" y="10"/>
                      <a:pt x="59" y="10"/>
                    </a:cubicBezTo>
                    <a:cubicBezTo>
                      <a:pt x="11" y="29"/>
                      <a:pt x="11" y="29"/>
                      <a:pt x="11" y="29"/>
                    </a:cubicBezTo>
                    <a:cubicBezTo>
                      <a:pt x="0" y="129"/>
                      <a:pt x="0" y="129"/>
                      <a:pt x="0" y="129"/>
                    </a:cubicBezTo>
                    <a:cubicBezTo>
                      <a:pt x="37" y="76"/>
                      <a:pt x="37" y="76"/>
                      <a:pt x="37" y="76"/>
                    </a:cubicBezTo>
                    <a:cubicBezTo>
                      <a:pt x="32" y="70"/>
                      <a:pt x="31" y="60"/>
                      <a:pt x="37" y="51"/>
                    </a:cubicBezTo>
                    <a:cubicBezTo>
                      <a:pt x="43" y="43"/>
                      <a:pt x="52" y="40"/>
                      <a:pt x="60" y="43"/>
                    </a:cubicBezTo>
                    <a:cubicBezTo>
                      <a:pt x="61" y="43"/>
                      <a:pt x="62" y="44"/>
                      <a:pt x="63" y="44"/>
                    </a:cubicBezTo>
                    <a:cubicBezTo>
                      <a:pt x="71" y="50"/>
                      <a:pt x="72" y="62"/>
                      <a:pt x="66" y="71"/>
                    </a:cubicBezTo>
                    <a:cubicBezTo>
                      <a:pt x="64" y="74"/>
                      <a:pt x="62" y="76"/>
                      <a:pt x="60" y="77"/>
                    </a:cubicBezTo>
                    <a:cubicBezTo>
                      <a:pt x="55" y="81"/>
                      <a:pt x="48" y="82"/>
                      <a:pt x="42" y="80"/>
                    </a:cubicBezTo>
                    <a:cubicBezTo>
                      <a:pt x="6" y="133"/>
                      <a:pt x="6" y="133"/>
                      <a:pt x="6" y="133"/>
                    </a:cubicBezTo>
                    <a:cubicBezTo>
                      <a:pt x="54" y="109"/>
                      <a:pt x="54" y="109"/>
                      <a:pt x="54" y="109"/>
                    </a:cubicBezTo>
                    <a:cubicBezTo>
                      <a:pt x="60" y="106"/>
                      <a:pt x="60" y="106"/>
                      <a:pt x="60" y="106"/>
                    </a:cubicBezTo>
                    <a:cubicBezTo>
                      <a:pt x="77" y="98"/>
                      <a:pt x="77" y="98"/>
                      <a:pt x="77" y="98"/>
                    </a:cubicBezTo>
                    <a:cubicBezTo>
                      <a:pt x="96" y="88"/>
                      <a:pt x="96" y="88"/>
                      <a:pt x="96" y="88"/>
                    </a:cubicBezTo>
                    <a:cubicBezTo>
                      <a:pt x="97" y="37"/>
                      <a:pt x="97" y="37"/>
                      <a:pt x="97" y="37"/>
                    </a:cubicBezTo>
                    <a:cubicBezTo>
                      <a:pt x="104" y="26"/>
                      <a:pt x="104" y="26"/>
                      <a:pt x="104" y="26"/>
                    </a:cubicBezTo>
                    <a:cubicBezTo>
                      <a:pt x="77" y="7"/>
                      <a:pt x="77" y="7"/>
                      <a:pt x="77" y="7"/>
                    </a:cubicBezTo>
                    <a:lnTo>
                      <a:pt x="66" y="0"/>
                    </a:lnTo>
                    <a:close/>
                  </a:path>
                </a:pathLst>
              </a:custGeom>
              <a:grpFill/>
              <a:ln>
                <a:solidFill>
                  <a:srgbClr val="0297F0"/>
                </a:solidFill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59" name="Rectangle 492"/>
              <p:cNvSpPr>
                <a:spLocks noChangeArrowheads="1"/>
              </p:cNvSpPr>
              <p:nvPr/>
            </p:nvSpPr>
            <p:spPr bwMode="auto">
              <a:xfrm>
                <a:off x="3237144" y="2495323"/>
                <a:ext cx="168779" cy="15147"/>
              </a:xfrm>
              <a:prstGeom prst="rect">
                <a:avLst/>
              </a:prstGeom>
              <a:grpFill/>
              <a:ln>
                <a:solidFill>
                  <a:srgbClr val="0297F0"/>
                </a:solidFill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60" name="Rectangle 493"/>
              <p:cNvSpPr>
                <a:spLocks noChangeArrowheads="1"/>
              </p:cNvSpPr>
              <p:nvPr/>
            </p:nvSpPr>
            <p:spPr bwMode="auto">
              <a:xfrm>
                <a:off x="3237144" y="2449161"/>
                <a:ext cx="168779" cy="17311"/>
              </a:xfrm>
              <a:prstGeom prst="rect">
                <a:avLst/>
              </a:prstGeom>
              <a:grpFill/>
              <a:ln>
                <a:solidFill>
                  <a:srgbClr val="0297F0"/>
                </a:solidFill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61" name="Rectangle 494"/>
              <p:cNvSpPr>
                <a:spLocks noChangeArrowheads="1"/>
              </p:cNvSpPr>
              <p:nvPr/>
            </p:nvSpPr>
            <p:spPr bwMode="auto">
              <a:xfrm>
                <a:off x="3237144" y="2403000"/>
                <a:ext cx="168779" cy="15868"/>
              </a:xfrm>
              <a:prstGeom prst="rect">
                <a:avLst/>
              </a:prstGeom>
              <a:grpFill/>
              <a:ln>
                <a:solidFill>
                  <a:srgbClr val="0297F0"/>
                </a:solidFill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62" name="Rectangle 495"/>
              <p:cNvSpPr>
                <a:spLocks noChangeArrowheads="1"/>
              </p:cNvSpPr>
              <p:nvPr/>
            </p:nvSpPr>
            <p:spPr bwMode="auto">
              <a:xfrm>
                <a:off x="3237144" y="2357559"/>
                <a:ext cx="168779" cy="15147"/>
              </a:xfrm>
              <a:prstGeom prst="rect">
                <a:avLst/>
              </a:prstGeom>
              <a:grpFill/>
              <a:ln>
                <a:solidFill>
                  <a:srgbClr val="0297F0"/>
                </a:solidFill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63" name="Freeform 496"/>
              <p:cNvSpPr/>
              <p:nvPr/>
            </p:nvSpPr>
            <p:spPr bwMode="auto">
              <a:xfrm>
                <a:off x="3108756" y="2215467"/>
                <a:ext cx="489749" cy="593613"/>
              </a:xfrm>
              <a:custGeom>
                <a:gdLst>
                  <a:gd fmla="*/ 268 w 287" name="T0"/>
                  <a:gd fmla="*/ 303 h 348" name="T1"/>
                  <a:gd fmla="*/ 245 w 287" name="T2"/>
                  <a:gd fmla="*/ 331 h 348" name="T3"/>
                  <a:gd fmla="*/ 90 w 287" name="T4"/>
                  <a:gd fmla="*/ 331 h 348" name="T5"/>
                  <a:gd fmla="*/ 90 w 287" name="T6"/>
                  <a:gd fmla="*/ 281 h 348" name="T7"/>
                  <a:gd fmla="*/ 76 w 287" name="T8"/>
                  <a:gd fmla="*/ 263 h 348" name="T9"/>
                  <a:gd fmla="*/ 17 w 287" name="T10"/>
                  <a:gd fmla="*/ 263 h 348" name="T11"/>
                  <a:gd fmla="*/ 17 w 287" name="T12"/>
                  <a:gd fmla="*/ 59 h 348" name="T13"/>
                  <a:gd fmla="*/ 40 w 287" name="T14"/>
                  <a:gd fmla="*/ 27 h 348" name="T15"/>
                  <a:gd fmla="*/ 251 w 287" name="T16"/>
                  <a:gd fmla="*/ 27 h 348" name="T17"/>
                  <a:gd fmla="*/ 268 w 287" name="T18"/>
                  <a:gd fmla="*/ 52 h 348" name="T19"/>
                  <a:gd fmla="*/ 268 w 287" name="T20"/>
                  <a:gd fmla="*/ 104 h 348" name="T21"/>
                  <a:gd fmla="*/ 268 w 287" name="T22"/>
                  <a:gd fmla="*/ 104 h 348" name="T23"/>
                  <a:gd fmla="*/ 285 w 287" name="T24"/>
                  <a:gd fmla="*/ 83 h 348" name="T25"/>
                  <a:gd fmla="*/ 285 w 287" name="T26"/>
                  <a:gd fmla="*/ 45 h 348" name="T27"/>
                  <a:gd fmla="*/ 252 w 287" name="T28"/>
                  <a:gd fmla="*/ 8 h 348" name="T29"/>
                  <a:gd fmla="*/ 70 w 287" name="T30"/>
                  <a:gd fmla="*/ 8 h 348" name="T31"/>
                  <a:gd fmla="*/ 40 w 287" name="T32"/>
                  <a:gd fmla="*/ 8 h 348" name="T33"/>
                  <a:gd fmla="*/ 0 w 287" name="T34"/>
                  <a:gd fmla="*/ 44 h 348" name="T35"/>
                  <a:gd fmla="*/ 0 w 287" name="T36"/>
                  <a:gd fmla="*/ 294 h 348" name="T37"/>
                  <a:gd fmla="*/ 82 w 287" name="T38"/>
                  <a:gd fmla="*/ 346 h 348" name="T39"/>
                  <a:gd fmla="*/ 252 w 287" name="T40"/>
                  <a:gd fmla="*/ 346 h 348" name="T41"/>
                  <a:gd fmla="*/ 285 w 287" name="T42"/>
                  <a:gd fmla="*/ 321 h 348" name="T43"/>
                  <a:gd fmla="*/ 285 w 287" name="T44"/>
                  <a:gd fmla="*/ 228 h 348" name="T45"/>
                  <a:gd fmla="*/ 268 w 287" name="T46"/>
                  <a:gd fmla="*/ 238 h 348" name="T47"/>
                  <a:gd fmla="*/ 268 w 287" name="T48"/>
                  <a:gd fmla="*/ 303 h 348" name="T4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b="b" l="0" r="r" t="0"/>
                <a:pathLst>
                  <a:path h="348" w="287">
                    <a:moveTo>
                      <a:pt x="268" y="303"/>
                    </a:moveTo>
                    <a:cubicBezTo>
                      <a:pt x="268" y="303"/>
                      <a:pt x="272" y="331"/>
                      <a:pt x="245" y="331"/>
                    </a:cubicBezTo>
                    <a:cubicBezTo>
                      <a:pt x="217" y="331"/>
                      <a:pt x="90" y="331"/>
                      <a:pt x="90" y="331"/>
                    </a:cubicBezTo>
                    <a:cubicBezTo>
                      <a:pt x="90" y="281"/>
                      <a:pt x="90" y="281"/>
                      <a:pt x="90" y="281"/>
                    </a:cubicBezTo>
                    <a:cubicBezTo>
                      <a:pt x="90" y="281"/>
                      <a:pt x="91" y="263"/>
                      <a:pt x="76" y="263"/>
                    </a:cubicBezTo>
                    <a:cubicBezTo>
                      <a:pt x="60" y="263"/>
                      <a:pt x="17" y="263"/>
                      <a:pt x="17" y="263"/>
                    </a:cubicBezTo>
                    <a:cubicBezTo>
                      <a:pt x="17" y="59"/>
                      <a:pt x="17" y="59"/>
                      <a:pt x="17" y="59"/>
                    </a:cubicBezTo>
                    <a:cubicBezTo>
                      <a:pt x="17" y="59"/>
                      <a:pt x="13" y="27"/>
                      <a:pt x="40" y="27"/>
                    </a:cubicBezTo>
                    <a:cubicBezTo>
                      <a:pt x="251" y="27"/>
                      <a:pt x="251" y="27"/>
                      <a:pt x="251" y="27"/>
                    </a:cubicBezTo>
                    <a:cubicBezTo>
                      <a:pt x="251" y="27"/>
                      <a:pt x="268" y="30"/>
                      <a:pt x="268" y="52"/>
                    </a:cubicBezTo>
                    <a:cubicBezTo>
                      <a:pt x="268" y="57"/>
                      <a:pt x="268" y="77"/>
                      <a:pt x="268" y="104"/>
                    </a:cubicBezTo>
                    <a:cubicBezTo>
                      <a:pt x="268" y="104"/>
                      <a:pt x="268" y="104"/>
                      <a:pt x="268" y="104"/>
                    </a:cubicBezTo>
                    <a:cubicBezTo>
                      <a:pt x="285" y="83"/>
                      <a:pt x="285" y="83"/>
                      <a:pt x="285" y="83"/>
                    </a:cubicBezTo>
                    <a:cubicBezTo>
                      <a:pt x="285" y="60"/>
                      <a:pt x="285" y="45"/>
                      <a:pt x="285" y="45"/>
                    </a:cubicBezTo>
                    <a:cubicBezTo>
                      <a:pt x="285" y="45"/>
                      <a:pt x="287" y="8"/>
                      <a:pt x="252" y="8"/>
                    </a:cubicBezTo>
                    <a:cubicBezTo>
                      <a:pt x="70" y="8"/>
                      <a:pt x="70" y="8"/>
                      <a:pt x="70" y="8"/>
                    </a:cubicBezTo>
                    <a:cubicBezTo>
                      <a:pt x="40" y="8"/>
                      <a:pt x="40" y="8"/>
                      <a:pt x="40" y="8"/>
                    </a:cubicBezTo>
                    <a:cubicBezTo>
                      <a:pt x="40" y="8"/>
                      <a:pt x="0" y="0"/>
                      <a:pt x="0" y="44"/>
                    </a:cubicBezTo>
                    <a:cubicBezTo>
                      <a:pt x="0" y="87"/>
                      <a:pt x="0" y="294"/>
                      <a:pt x="0" y="294"/>
                    </a:cubicBezTo>
                    <a:cubicBezTo>
                      <a:pt x="82" y="346"/>
                      <a:pt x="82" y="346"/>
                      <a:pt x="82" y="346"/>
                    </a:cubicBezTo>
                    <a:cubicBezTo>
                      <a:pt x="252" y="346"/>
                      <a:pt x="252" y="346"/>
                      <a:pt x="252" y="346"/>
                    </a:cubicBezTo>
                    <a:cubicBezTo>
                      <a:pt x="252" y="346"/>
                      <a:pt x="285" y="348"/>
                      <a:pt x="285" y="321"/>
                    </a:cubicBezTo>
                    <a:cubicBezTo>
                      <a:pt x="285" y="312"/>
                      <a:pt x="285" y="274"/>
                      <a:pt x="285" y="228"/>
                    </a:cubicBezTo>
                    <a:cubicBezTo>
                      <a:pt x="268" y="238"/>
                      <a:pt x="268" y="238"/>
                      <a:pt x="268" y="238"/>
                    </a:cubicBezTo>
                    <a:cubicBezTo>
                      <a:pt x="268" y="275"/>
                      <a:pt x="268" y="303"/>
                      <a:pt x="268" y="303"/>
                    </a:cubicBezTo>
                    <a:close/>
                  </a:path>
                </a:pathLst>
              </a:custGeom>
              <a:grpFill/>
              <a:ln>
                <a:solidFill>
                  <a:srgbClr val="0297F0"/>
                </a:solidFill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</p:grpSp>
      </p:grpSp>
      <p:grpSp>
        <p:nvGrpSpPr>
          <p:cNvPr id="73" name="组合 72"/>
          <p:cNvGrpSpPr>
            <a:grpSpLocks noChangeAspect="1"/>
          </p:cNvGrpSpPr>
          <p:nvPr/>
        </p:nvGrpSpPr>
        <p:grpSpPr>
          <a:xfrm>
            <a:off x="10816284" y="64155"/>
            <a:ext cx="501004" cy="432000"/>
            <a:chOff x="4082177" y="387301"/>
            <a:chExt cx="1280312" cy="1103973"/>
          </a:xfrm>
        </p:grpSpPr>
        <p:grpSp>
          <p:nvGrpSpPr>
            <p:cNvPr id="65" name="组合 64"/>
            <p:cNvGrpSpPr/>
            <p:nvPr/>
          </p:nvGrpSpPr>
          <p:grpSpPr>
            <a:xfrm>
              <a:off x="4082177" y="387301"/>
              <a:ext cx="1280312" cy="1103973"/>
              <a:chOff x="540674" y="2465412"/>
              <a:chExt cx="1205922" cy="1039829"/>
            </a:xfrm>
          </p:grpSpPr>
          <p:sp>
            <p:nvSpPr>
              <p:cNvPr id="66" name="六边形 65"/>
              <p:cNvSpPr/>
              <p:nvPr/>
            </p:nvSpPr>
            <p:spPr>
              <a:xfrm>
                <a:off x="540674" y="2465412"/>
                <a:ext cx="1205922" cy="1039829"/>
              </a:xfrm>
              <a:prstGeom prst="hexagon">
                <a:avLst/>
              </a:prstGeom>
              <a:gradFill flip="none" rotWithShape="1">
                <a:gsLst>
                  <a:gs pos="100000">
                    <a:srgbClr val="FCFCFC"/>
                  </a:gs>
                  <a:gs pos="0">
                    <a:srgbClr val="CCCCCC"/>
                  </a:gs>
                </a:gsLst>
                <a:lin ang="7200000" scaled="0"/>
              </a:gradFill>
              <a:ln w="12700">
                <a:gradFill>
                  <a:gsLst>
                    <a:gs pos="89000">
                      <a:schemeClr val="bg1">
                        <a:lumMod val="85000"/>
                      </a:schemeClr>
                    </a:gs>
                    <a:gs pos="0">
                      <a:schemeClr val="bg1"/>
                    </a:gs>
                  </a:gsLst>
                  <a:lin ang="7200000" scaled="0"/>
                </a:gradFill>
              </a:ln>
              <a:effectLst>
                <a:outerShdw algn="tr" blurRad="254000" dir="8160000" dist="127000" rotWithShape="0">
                  <a:prstClr val="black">
                    <a:alpha val="34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latin typeface="+mj-ea"/>
                  <a:ea typeface="+mj-ea"/>
                </a:endParaRPr>
              </a:p>
            </p:txBody>
          </p:sp>
          <p:sp>
            <p:nvSpPr>
              <p:cNvPr id="67" name="六边形 66"/>
              <p:cNvSpPr/>
              <p:nvPr/>
            </p:nvSpPr>
            <p:spPr>
              <a:xfrm>
                <a:off x="662776" y="2583551"/>
                <a:ext cx="961719" cy="829261"/>
              </a:xfrm>
              <a:prstGeom prst="hexagon">
                <a:avLst/>
              </a:prstGeom>
              <a:solidFill>
                <a:schemeClr val="bg1"/>
              </a:solidFill>
              <a:ln>
                <a:noFill/>
              </a:ln>
              <a:effectLst>
                <a:innerShdw blurRad="63500" dir="189000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 defTabSz="914400"/>
                <a:endParaRPr altLang="en-US" lang="zh-CN" sz="180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68" name="组合 67"/>
            <p:cNvGrpSpPr/>
            <p:nvPr/>
          </p:nvGrpSpPr>
          <p:grpSpPr>
            <a:xfrm>
              <a:off x="4535974" y="771138"/>
              <a:ext cx="383750" cy="318467"/>
              <a:chOff x="9404083" y="1238855"/>
              <a:chExt cx="801342" cy="665020"/>
            </a:xfrm>
            <a:solidFill>
              <a:schemeClr val="bg1"/>
            </a:solidFill>
          </p:grpSpPr>
          <p:sp>
            <p:nvSpPr>
              <p:cNvPr id="69" name="Freeform 583"/>
              <p:cNvSpPr/>
              <p:nvPr/>
            </p:nvSpPr>
            <p:spPr bwMode="auto">
              <a:xfrm>
                <a:off x="9404083" y="1238855"/>
                <a:ext cx="801342" cy="308708"/>
              </a:xfrm>
              <a:custGeom>
                <a:gdLst>
                  <a:gd fmla="*/ 924 w 1111" name="T0"/>
                  <a:gd fmla="*/ 0 h 428" name="T1"/>
                  <a:gd fmla="*/ 958 w 1111" name="T2"/>
                  <a:gd fmla="*/ 55 h 428" name="T3"/>
                  <a:gd fmla="*/ 542 w 1111" name="T4"/>
                  <a:gd fmla="*/ 281 h 428" name="T5"/>
                  <a:gd fmla="*/ 0 w 1111" name="T6"/>
                  <a:gd fmla="*/ 355 h 428" name="T7"/>
                  <a:gd fmla="*/ 3 w 1111" name="T8"/>
                  <a:gd fmla="*/ 428 h 428" name="T9"/>
                  <a:gd fmla="*/ 570 w 1111" name="T10"/>
                  <a:gd fmla="*/ 355 h 428" name="T11"/>
                  <a:gd fmla="*/ 986 w 1111" name="T12"/>
                  <a:gd fmla="*/ 121 h 428" name="T13"/>
                  <a:gd fmla="*/ 1021 w 1111" name="T14"/>
                  <a:gd fmla="*/ 184 h 428" name="T15"/>
                  <a:gd fmla="*/ 1111 w 1111" name="T16"/>
                  <a:gd fmla="*/ 0 h 428" name="T17"/>
                  <a:gd fmla="*/ 924 w 1111" name="T18"/>
                  <a:gd fmla="*/ 0 h 428" name="T1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b="b" l="0" r="r" t="0"/>
                <a:pathLst>
                  <a:path h="428" w="1111">
                    <a:moveTo>
                      <a:pt x="924" y="0"/>
                    </a:moveTo>
                    <a:lnTo>
                      <a:pt x="958" y="55"/>
                    </a:lnTo>
                    <a:lnTo>
                      <a:pt x="542" y="281"/>
                    </a:lnTo>
                    <a:lnTo>
                      <a:pt x="0" y="355"/>
                    </a:lnTo>
                    <a:lnTo>
                      <a:pt x="3" y="428"/>
                    </a:lnTo>
                    <a:lnTo>
                      <a:pt x="570" y="355"/>
                    </a:lnTo>
                    <a:lnTo>
                      <a:pt x="986" y="121"/>
                    </a:lnTo>
                    <a:lnTo>
                      <a:pt x="1021" y="184"/>
                    </a:lnTo>
                    <a:lnTo>
                      <a:pt x="1111" y="0"/>
                    </a:lnTo>
                    <a:lnTo>
                      <a:pt x="924" y="0"/>
                    </a:lnTo>
                    <a:close/>
                  </a:path>
                </a:pathLst>
              </a:custGeom>
              <a:solidFill>
                <a:srgbClr val="0297F0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70" name="Freeform 584"/>
              <p:cNvSpPr/>
              <p:nvPr/>
            </p:nvSpPr>
            <p:spPr bwMode="auto">
              <a:xfrm>
                <a:off x="9915466" y="1392487"/>
                <a:ext cx="208450" cy="511386"/>
              </a:xfrm>
              <a:custGeom>
                <a:gdLst>
                  <a:gd fmla="*/ 0 w 289" name="T0"/>
                  <a:gd fmla="*/ 709 h 709" name="T1"/>
                  <a:gd fmla="*/ 289 w 289" name="T2"/>
                  <a:gd fmla="*/ 709 h 709" name="T3"/>
                  <a:gd fmla="*/ 289 w 289" name="T4"/>
                  <a:gd fmla="*/ 0 h 709" name="T5"/>
                  <a:gd fmla="*/ 0 w 289" name="T6"/>
                  <a:gd fmla="*/ 161 h 709" name="T7"/>
                  <a:gd fmla="*/ 0 w 289" name="T8"/>
                  <a:gd fmla="*/ 709 h 709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709" w="289">
                    <a:moveTo>
                      <a:pt x="0" y="709"/>
                    </a:moveTo>
                    <a:lnTo>
                      <a:pt x="289" y="709"/>
                    </a:lnTo>
                    <a:lnTo>
                      <a:pt x="289" y="0"/>
                    </a:lnTo>
                    <a:lnTo>
                      <a:pt x="0" y="161"/>
                    </a:lnTo>
                    <a:lnTo>
                      <a:pt x="0" y="709"/>
                    </a:lnTo>
                    <a:close/>
                  </a:path>
                </a:pathLst>
              </a:custGeom>
              <a:solidFill>
                <a:srgbClr val="0297F0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71" name="Freeform 585"/>
              <p:cNvSpPr/>
              <p:nvPr/>
            </p:nvSpPr>
            <p:spPr bwMode="auto">
              <a:xfrm>
                <a:off x="9663743" y="1528809"/>
                <a:ext cx="180320" cy="375065"/>
              </a:xfrm>
              <a:custGeom>
                <a:gdLst>
                  <a:gd fmla="*/ 0 w 250" name="T0"/>
                  <a:gd fmla="*/ 520 h 520" name="T1"/>
                  <a:gd fmla="*/ 250 w 250" name="T2"/>
                  <a:gd fmla="*/ 520 h 520" name="T3"/>
                  <a:gd fmla="*/ 250 w 250" name="T4"/>
                  <a:gd fmla="*/ 0 h 520" name="T5"/>
                  <a:gd fmla="*/ 0 w 250" name="T6"/>
                  <a:gd fmla="*/ 42 h 520" name="T7"/>
                  <a:gd fmla="*/ 0 w 250" name="T8"/>
                  <a:gd fmla="*/ 520 h 520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520" w="250">
                    <a:moveTo>
                      <a:pt x="0" y="520"/>
                    </a:moveTo>
                    <a:lnTo>
                      <a:pt x="250" y="520"/>
                    </a:lnTo>
                    <a:lnTo>
                      <a:pt x="250" y="0"/>
                    </a:lnTo>
                    <a:lnTo>
                      <a:pt x="0" y="42"/>
                    </a:lnTo>
                    <a:lnTo>
                      <a:pt x="0" y="520"/>
                    </a:lnTo>
                    <a:close/>
                  </a:path>
                </a:pathLst>
              </a:custGeom>
              <a:solidFill>
                <a:srgbClr val="0297F0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72" name="Freeform 586"/>
              <p:cNvSpPr/>
              <p:nvPr/>
            </p:nvSpPr>
            <p:spPr bwMode="auto">
              <a:xfrm>
                <a:off x="9404083" y="1569922"/>
                <a:ext cx="189697" cy="333953"/>
              </a:xfrm>
              <a:custGeom>
                <a:gdLst>
                  <a:gd fmla="*/ 0 w 263" name="T0"/>
                  <a:gd fmla="*/ 463 h 463" name="T1"/>
                  <a:gd fmla="*/ 263 w 263" name="T2"/>
                  <a:gd fmla="*/ 463 h 463" name="T3"/>
                  <a:gd fmla="*/ 263 w 263" name="T4"/>
                  <a:gd fmla="*/ 0 h 463" name="T5"/>
                  <a:gd fmla="*/ 0 w 263" name="T6"/>
                  <a:gd fmla="*/ 30 h 463" name="T7"/>
                  <a:gd fmla="*/ 0 w 263" name="T8"/>
                  <a:gd fmla="*/ 463 h 463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462" w="263">
                    <a:moveTo>
                      <a:pt x="0" y="463"/>
                    </a:moveTo>
                    <a:lnTo>
                      <a:pt x="263" y="463"/>
                    </a:lnTo>
                    <a:lnTo>
                      <a:pt x="263" y="0"/>
                    </a:lnTo>
                    <a:lnTo>
                      <a:pt x="0" y="30"/>
                    </a:lnTo>
                    <a:lnTo>
                      <a:pt x="0" y="463"/>
                    </a:lnTo>
                    <a:close/>
                  </a:path>
                </a:pathLst>
              </a:custGeom>
              <a:solidFill>
                <a:srgbClr val="0297F0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</p:grpSp>
      </p:grpSp>
      <p:grpSp>
        <p:nvGrpSpPr>
          <p:cNvPr id="82" name="组合 81"/>
          <p:cNvGrpSpPr>
            <a:grpSpLocks noChangeAspect="1"/>
          </p:cNvGrpSpPr>
          <p:nvPr/>
        </p:nvGrpSpPr>
        <p:grpSpPr>
          <a:xfrm>
            <a:off x="11413118" y="67581"/>
            <a:ext cx="501004" cy="432000"/>
            <a:chOff x="4939427" y="4805526"/>
            <a:chExt cx="1280312" cy="1103973"/>
          </a:xfrm>
        </p:grpSpPr>
        <p:grpSp>
          <p:nvGrpSpPr>
            <p:cNvPr id="74" name="组合 73"/>
            <p:cNvGrpSpPr/>
            <p:nvPr/>
          </p:nvGrpSpPr>
          <p:grpSpPr>
            <a:xfrm>
              <a:off x="4939427" y="4805526"/>
              <a:ext cx="1280312" cy="1103973"/>
              <a:chOff x="540674" y="2465412"/>
              <a:chExt cx="1205922" cy="1039829"/>
            </a:xfrm>
          </p:grpSpPr>
          <p:sp>
            <p:nvSpPr>
              <p:cNvPr id="75" name="六边形 74"/>
              <p:cNvSpPr/>
              <p:nvPr/>
            </p:nvSpPr>
            <p:spPr>
              <a:xfrm>
                <a:off x="540674" y="2465412"/>
                <a:ext cx="1205922" cy="1039829"/>
              </a:xfrm>
              <a:prstGeom prst="hexagon">
                <a:avLst/>
              </a:prstGeom>
              <a:gradFill flip="none" rotWithShape="1">
                <a:gsLst>
                  <a:gs pos="100000">
                    <a:srgbClr val="FCFCFC"/>
                  </a:gs>
                  <a:gs pos="0">
                    <a:srgbClr val="CCCCCC"/>
                  </a:gs>
                </a:gsLst>
                <a:lin ang="7200000" scaled="0"/>
              </a:gradFill>
              <a:ln w="12700">
                <a:gradFill>
                  <a:gsLst>
                    <a:gs pos="89000">
                      <a:schemeClr val="bg1">
                        <a:lumMod val="85000"/>
                      </a:schemeClr>
                    </a:gs>
                    <a:gs pos="0">
                      <a:schemeClr val="bg1"/>
                    </a:gs>
                  </a:gsLst>
                  <a:lin ang="7200000" scaled="0"/>
                </a:gradFill>
              </a:ln>
              <a:effectLst>
                <a:outerShdw algn="tr" blurRad="254000" dir="8160000" dist="127000" rotWithShape="0">
                  <a:prstClr val="black">
                    <a:alpha val="34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latin typeface="+mj-ea"/>
                  <a:ea typeface="+mj-ea"/>
                </a:endParaRPr>
              </a:p>
            </p:txBody>
          </p:sp>
          <p:sp>
            <p:nvSpPr>
              <p:cNvPr id="76" name="六边形 75"/>
              <p:cNvSpPr/>
              <p:nvPr/>
            </p:nvSpPr>
            <p:spPr>
              <a:xfrm>
                <a:off x="662776" y="2583551"/>
                <a:ext cx="961719" cy="829261"/>
              </a:xfrm>
              <a:prstGeom prst="hexagon">
                <a:avLst/>
              </a:prstGeom>
              <a:solidFill>
                <a:schemeClr val="bg1"/>
              </a:solidFill>
              <a:ln>
                <a:noFill/>
              </a:ln>
              <a:effectLst>
                <a:innerShdw blurRad="63500" dir="189000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 defTabSz="914400"/>
                <a:endParaRPr altLang="en-US" lang="zh-CN" sz="180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77" name="组合 76"/>
            <p:cNvGrpSpPr/>
            <p:nvPr/>
          </p:nvGrpSpPr>
          <p:grpSpPr>
            <a:xfrm>
              <a:off x="5328633" y="5205777"/>
              <a:ext cx="459764" cy="360698"/>
              <a:chOff x="4172643" y="3997027"/>
              <a:chExt cx="736426" cy="577745"/>
            </a:xfrm>
            <a:solidFill>
              <a:schemeClr val="bg1"/>
            </a:solidFill>
          </p:grpSpPr>
          <p:sp>
            <p:nvSpPr>
              <p:cNvPr id="78" name="Freeform 14"/>
              <p:cNvSpPr/>
              <p:nvPr/>
            </p:nvSpPr>
            <p:spPr bwMode="auto">
              <a:xfrm>
                <a:off x="4409944" y="4129742"/>
                <a:ext cx="499125" cy="385885"/>
              </a:xfrm>
              <a:custGeom>
                <a:gdLst>
                  <a:gd fmla="*/ 272 w 293" name="T0"/>
                  <a:gd fmla="*/ 48 h 226" name="T1"/>
                  <a:gd fmla="*/ 255 w 293" name="T2"/>
                  <a:gd fmla="*/ 46 h 226" name="T3"/>
                  <a:gd fmla="*/ 96 w 293" name="T4"/>
                  <a:gd fmla="*/ 46 h 226" name="T5"/>
                  <a:gd fmla="*/ 96 w 293" name="T6"/>
                  <a:gd fmla="*/ 0 h 226" name="T7"/>
                  <a:gd fmla="*/ 89 w 293" name="T8"/>
                  <a:gd fmla="*/ 0 h 226" name="T9"/>
                  <a:gd fmla="*/ 73 w 293" name="T10"/>
                  <a:gd fmla="*/ 0 h 226" name="T11"/>
                  <a:gd fmla="*/ 23 w 293" name="T12"/>
                  <a:gd fmla="*/ 0 h 226" name="T13"/>
                  <a:gd fmla="*/ 2 w 293" name="T14"/>
                  <a:gd fmla="*/ 25 h 226" name="T15"/>
                  <a:gd fmla="*/ 2 w 293" name="T16"/>
                  <a:gd fmla="*/ 38 h 226" name="T17"/>
                  <a:gd fmla="*/ 89 w 293" name="T18"/>
                  <a:gd fmla="*/ 155 h 226" name="T19"/>
                  <a:gd fmla="*/ 66 w 293" name="T20"/>
                  <a:gd fmla="*/ 226 h 226" name="T21"/>
                  <a:gd fmla="*/ 96 w 293" name="T22"/>
                  <a:gd fmla="*/ 226 h 226" name="T23"/>
                  <a:gd fmla="*/ 255 w 293" name="T24"/>
                  <a:gd fmla="*/ 226 h 226" name="T25"/>
                  <a:gd fmla="*/ 293 w 293" name="T26"/>
                  <a:gd fmla="*/ 201 h 226" name="T27"/>
                  <a:gd fmla="*/ 293 w 293" name="T28"/>
                  <a:gd fmla="*/ 74 h 226" name="T29"/>
                  <a:gd fmla="*/ 272 w 293" name="T30"/>
                  <a:gd fmla="*/ 48 h 226" name="T3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b="b" l="0" r="r" t="0"/>
                <a:pathLst>
                  <a:path h="226" w="293">
                    <a:moveTo>
                      <a:pt x="272" y="48"/>
                    </a:moveTo>
                    <a:cubicBezTo>
                      <a:pt x="263" y="46"/>
                      <a:pt x="255" y="46"/>
                      <a:pt x="255" y="46"/>
                    </a:cubicBezTo>
                    <a:cubicBezTo>
                      <a:pt x="96" y="46"/>
                      <a:pt x="96" y="46"/>
                      <a:pt x="96" y="46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89" y="0"/>
                      <a:pt x="89" y="0"/>
                      <a:pt x="89" y="0"/>
                    </a:cubicBezTo>
                    <a:cubicBezTo>
                      <a:pt x="89" y="0"/>
                      <a:pt x="83" y="0"/>
                      <a:pt x="73" y="0"/>
                    </a:cubicBezTo>
                    <a:cubicBezTo>
                      <a:pt x="59" y="0"/>
                      <a:pt x="37" y="0"/>
                      <a:pt x="23" y="0"/>
                    </a:cubicBezTo>
                    <a:cubicBezTo>
                      <a:pt x="0" y="0"/>
                      <a:pt x="2" y="25"/>
                      <a:pt x="2" y="25"/>
                    </a:cubicBezTo>
                    <a:cubicBezTo>
                      <a:pt x="2" y="25"/>
                      <a:pt x="2" y="30"/>
                      <a:pt x="2" y="38"/>
                    </a:cubicBezTo>
                    <a:cubicBezTo>
                      <a:pt x="52" y="53"/>
                      <a:pt x="89" y="100"/>
                      <a:pt x="89" y="155"/>
                    </a:cubicBezTo>
                    <a:cubicBezTo>
                      <a:pt x="89" y="182"/>
                      <a:pt x="80" y="206"/>
                      <a:pt x="66" y="226"/>
                    </a:cubicBezTo>
                    <a:cubicBezTo>
                      <a:pt x="96" y="226"/>
                      <a:pt x="96" y="226"/>
                      <a:pt x="96" y="226"/>
                    </a:cubicBezTo>
                    <a:cubicBezTo>
                      <a:pt x="96" y="226"/>
                      <a:pt x="219" y="226"/>
                      <a:pt x="255" y="226"/>
                    </a:cubicBezTo>
                    <a:cubicBezTo>
                      <a:pt x="292" y="226"/>
                      <a:pt x="293" y="201"/>
                      <a:pt x="293" y="201"/>
                    </a:cubicBezTo>
                    <a:cubicBezTo>
                      <a:pt x="293" y="74"/>
                      <a:pt x="293" y="74"/>
                      <a:pt x="293" y="74"/>
                    </a:cubicBezTo>
                    <a:cubicBezTo>
                      <a:pt x="293" y="58"/>
                      <a:pt x="282" y="51"/>
                      <a:pt x="272" y="48"/>
                    </a:cubicBezTo>
                    <a:close/>
                  </a:path>
                </a:pathLst>
              </a:custGeom>
              <a:solidFill>
                <a:srgbClr val="0297F0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79" name="Freeform 15"/>
              <p:cNvSpPr>
                <a:spLocks noEditPoints="1"/>
              </p:cNvSpPr>
              <p:nvPr/>
            </p:nvSpPr>
            <p:spPr bwMode="auto">
              <a:xfrm>
                <a:off x="4534004" y="3997027"/>
                <a:ext cx="339001" cy="188975"/>
              </a:xfrm>
              <a:custGeom>
                <a:gdLst>
                  <a:gd fmla="*/ 83 w 470" name="T0"/>
                  <a:gd fmla="*/ 262 h 262" name="T1"/>
                  <a:gd fmla="*/ 397 w 470" name="T2"/>
                  <a:gd fmla="*/ 262 h 262" name="T3"/>
                  <a:gd fmla="*/ 470 w 470" name="T4"/>
                  <a:gd fmla="*/ 262 h 262" name="T5"/>
                  <a:gd fmla="*/ 470 w 470" name="T6"/>
                  <a:gd fmla="*/ 0 h 262" name="T7"/>
                  <a:gd fmla="*/ 0 w 470" name="T8"/>
                  <a:gd fmla="*/ 0 h 262" name="T9"/>
                  <a:gd fmla="*/ 0 w 470" name="T10"/>
                  <a:gd fmla="*/ 158 h 262" name="T11"/>
                  <a:gd fmla="*/ 83 w 470" name="T12"/>
                  <a:gd fmla="*/ 158 h 262" name="T13"/>
                  <a:gd fmla="*/ 83 w 470" name="T14"/>
                  <a:gd fmla="*/ 262 h 262" name="T15"/>
                  <a:gd fmla="*/ 123 w 470" name="T16"/>
                  <a:gd fmla="*/ 83 h 262" name="T17"/>
                  <a:gd fmla="*/ 362 w 470" name="T18"/>
                  <a:gd fmla="*/ 83 h 262" name="T19"/>
                  <a:gd fmla="*/ 362 w 470" name="T20"/>
                  <a:gd fmla="*/ 102 h 262" name="T21"/>
                  <a:gd fmla="*/ 123 w 470" name="T22"/>
                  <a:gd fmla="*/ 102 h 262" name="T23"/>
                  <a:gd fmla="*/ 123 w 470" name="T24"/>
                  <a:gd fmla="*/ 83 h 262" name="T25"/>
                  <a:gd fmla="*/ 121 w 470" name="T26"/>
                  <a:gd fmla="*/ 140 h 262" name="T27"/>
                  <a:gd fmla="*/ 362 w 470" name="T28"/>
                  <a:gd fmla="*/ 140 h 262" name="T29"/>
                  <a:gd fmla="*/ 362 w 470" name="T30"/>
                  <a:gd fmla="*/ 158 h 262" name="T31"/>
                  <a:gd fmla="*/ 121 w 470" name="T32"/>
                  <a:gd fmla="*/ 158 h 262" name="T33"/>
                  <a:gd fmla="*/ 121 w 470" name="T34"/>
                  <a:gd fmla="*/ 140 h 262" name="T35"/>
                  <a:gd fmla="*/ 121 w 470" name="T36"/>
                  <a:gd fmla="*/ 196 h 262" name="T37"/>
                  <a:gd fmla="*/ 362 w 470" name="T38"/>
                  <a:gd fmla="*/ 196 h 262" name="T39"/>
                  <a:gd fmla="*/ 362 w 470" name="T40"/>
                  <a:gd fmla="*/ 215 h 262" name="T41"/>
                  <a:gd fmla="*/ 121 w 470" name="T42"/>
                  <a:gd fmla="*/ 215 h 262" name="T43"/>
                  <a:gd fmla="*/ 121 w 470" name="T44"/>
                  <a:gd fmla="*/ 196 h 262" name="T4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262" w="470">
                    <a:moveTo>
                      <a:pt x="83" y="262"/>
                    </a:moveTo>
                    <a:lnTo>
                      <a:pt x="397" y="262"/>
                    </a:lnTo>
                    <a:lnTo>
                      <a:pt x="470" y="262"/>
                    </a:lnTo>
                    <a:lnTo>
                      <a:pt x="470" y="0"/>
                    </a:lnTo>
                    <a:lnTo>
                      <a:pt x="0" y="0"/>
                    </a:lnTo>
                    <a:lnTo>
                      <a:pt x="0" y="158"/>
                    </a:lnTo>
                    <a:lnTo>
                      <a:pt x="83" y="158"/>
                    </a:lnTo>
                    <a:lnTo>
                      <a:pt x="83" y="262"/>
                    </a:lnTo>
                    <a:close/>
                    <a:moveTo>
                      <a:pt x="123" y="83"/>
                    </a:moveTo>
                    <a:lnTo>
                      <a:pt x="362" y="83"/>
                    </a:lnTo>
                    <a:lnTo>
                      <a:pt x="362" y="102"/>
                    </a:lnTo>
                    <a:lnTo>
                      <a:pt x="123" y="102"/>
                    </a:lnTo>
                    <a:lnTo>
                      <a:pt x="123" y="83"/>
                    </a:lnTo>
                    <a:close/>
                    <a:moveTo>
                      <a:pt x="121" y="140"/>
                    </a:moveTo>
                    <a:lnTo>
                      <a:pt x="362" y="140"/>
                    </a:lnTo>
                    <a:lnTo>
                      <a:pt x="362" y="158"/>
                    </a:lnTo>
                    <a:lnTo>
                      <a:pt x="121" y="158"/>
                    </a:lnTo>
                    <a:lnTo>
                      <a:pt x="121" y="140"/>
                    </a:lnTo>
                    <a:close/>
                    <a:moveTo>
                      <a:pt x="121" y="196"/>
                    </a:moveTo>
                    <a:lnTo>
                      <a:pt x="362" y="196"/>
                    </a:lnTo>
                    <a:lnTo>
                      <a:pt x="362" y="215"/>
                    </a:lnTo>
                    <a:lnTo>
                      <a:pt x="121" y="215"/>
                    </a:lnTo>
                    <a:lnTo>
                      <a:pt x="121" y="196"/>
                    </a:lnTo>
                    <a:close/>
                  </a:path>
                </a:pathLst>
              </a:custGeom>
              <a:solidFill>
                <a:srgbClr val="0297F0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80" name="Freeform 16"/>
              <p:cNvSpPr>
                <a:spLocks noEditPoints="1"/>
              </p:cNvSpPr>
              <p:nvPr/>
            </p:nvSpPr>
            <p:spPr bwMode="auto">
              <a:xfrm>
                <a:off x="4172643" y="4213411"/>
                <a:ext cx="361361" cy="361361"/>
              </a:xfrm>
              <a:custGeom>
                <a:gdLst>
                  <a:gd fmla="*/ 141 w 212" name="T0"/>
                  <a:gd fmla="*/ 6 h 212" name="T1"/>
                  <a:gd fmla="*/ 106 w 212" name="T2"/>
                  <a:gd fmla="*/ 0 h 212" name="T3"/>
                  <a:gd fmla="*/ 0 w 212" name="T4"/>
                  <a:gd fmla="*/ 106 h 212" name="T5"/>
                  <a:gd fmla="*/ 106 w 212" name="T6"/>
                  <a:gd fmla="*/ 212 h 212" name="T7"/>
                  <a:gd fmla="*/ 185 w 212" name="T8"/>
                  <a:gd fmla="*/ 177 h 212" name="T9"/>
                  <a:gd fmla="*/ 212 w 212" name="T10"/>
                  <a:gd fmla="*/ 106 h 212" name="T11"/>
                  <a:gd fmla="*/ 141 w 212" name="T12"/>
                  <a:gd fmla="*/ 6 h 212" name="T13"/>
                  <a:gd fmla="*/ 106 w 212" name="T14"/>
                  <a:gd fmla="*/ 178 h 212" name="T15"/>
                  <a:gd fmla="*/ 34 w 212" name="T16"/>
                  <a:gd fmla="*/ 106 h 212" name="T17"/>
                  <a:gd fmla="*/ 106 w 212" name="T18"/>
                  <a:gd fmla="*/ 34 h 212" name="T19"/>
                  <a:gd fmla="*/ 141 w 212" name="T20"/>
                  <a:gd fmla="*/ 43 h 212" name="T21"/>
                  <a:gd fmla="*/ 178 w 212" name="T22"/>
                  <a:gd fmla="*/ 106 h 212" name="T23"/>
                  <a:gd fmla="*/ 147 w 212" name="T24"/>
                  <a:gd fmla="*/ 165 h 212" name="T25"/>
                  <a:gd fmla="*/ 106 w 212" name="T26"/>
                  <a:gd fmla="*/ 178 h 212" name="T2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b="b" l="0" r="r" t="0"/>
                <a:pathLst>
                  <a:path h="211" w="211">
                    <a:moveTo>
                      <a:pt x="141" y="6"/>
                    </a:moveTo>
                    <a:cubicBezTo>
                      <a:pt x="130" y="2"/>
                      <a:pt x="118" y="0"/>
                      <a:pt x="106" y="0"/>
                    </a:cubicBezTo>
                    <a:cubicBezTo>
                      <a:pt x="47" y="0"/>
                      <a:pt x="0" y="47"/>
                      <a:pt x="0" y="106"/>
                    </a:cubicBezTo>
                    <a:cubicBezTo>
                      <a:pt x="0" y="165"/>
                      <a:pt x="47" y="212"/>
                      <a:pt x="106" y="212"/>
                    </a:cubicBezTo>
                    <a:cubicBezTo>
                      <a:pt x="137" y="212"/>
                      <a:pt x="165" y="199"/>
                      <a:pt x="185" y="177"/>
                    </a:cubicBezTo>
                    <a:cubicBezTo>
                      <a:pt x="202" y="159"/>
                      <a:pt x="212" y="133"/>
                      <a:pt x="212" y="106"/>
                    </a:cubicBezTo>
                    <a:cubicBezTo>
                      <a:pt x="212" y="60"/>
                      <a:pt x="182" y="20"/>
                      <a:pt x="141" y="6"/>
                    </a:cubicBezTo>
                    <a:close/>
                    <a:moveTo>
                      <a:pt x="106" y="178"/>
                    </a:moveTo>
                    <a:cubicBezTo>
                      <a:pt x="66" y="178"/>
                      <a:pt x="34" y="146"/>
                      <a:pt x="34" y="106"/>
                    </a:cubicBezTo>
                    <a:cubicBezTo>
                      <a:pt x="34" y="66"/>
                      <a:pt x="66" y="34"/>
                      <a:pt x="106" y="34"/>
                    </a:cubicBezTo>
                    <a:cubicBezTo>
                      <a:pt x="119" y="34"/>
                      <a:pt x="131" y="38"/>
                      <a:pt x="141" y="43"/>
                    </a:cubicBezTo>
                    <a:cubicBezTo>
                      <a:pt x="163" y="56"/>
                      <a:pt x="178" y="79"/>
                      <a:pt x="178" y="106"/>
                    </a:cubicBezTo>
                    <a:cubicBezTo>
                      <a:pt x="178" y="130"/>
                      <a:pt x="166" y="152"/>
                      <a:pt x="147" y="165"/>
                    </a:cubicBezTo>
                    <a:cubicBezTo>
                      <a:pt x="136" y="173"/>
                      <a:pt x="121" y="178"/>
                      <a:pt x="106" y="178"/>
                    </a:cubicBezTo>
                    <a:close/>
                  </a:path>
                </a:pathLst>
              </a:custGeom>
              <a:solidFill>
                <a:srgbClr val="0297F0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81" name="Freeform 17"/>
              <p:cNvSpPr/>
              <p:nvPr/>
            </p:nvSpPr>
            <p:spPr bwMode="auto">
              <a:xfrm>
                <a:off x="4288769" y="4324488"/>
                <a:ext cx="83668" cy="102422"/>
              </a:xfrm>
              <a:custGeom>
                <a:gdLst>
                  <a:gd fmla="*/ 45 w 49" name="T0"/>
                  <a:gd fmla="*/ 0 h 60" name="T1"/>
                  <a:gd fmla="*/ 41 w 49" name="T2"/>
                  <a:gd fmla="*/ 3 h 60" name="T3"/>
                  <a:gd fmla="*/ 41 w 49" name="T4"/>
                  <a:gd fmla="*/ 41 h 60" name="T5"/>
                  <a:gd fmla="*/ 3 w 49" name="T6"/>
                  <a:gd fmla="*/ 52 h 60" name="T7"/>
                  <a:gd fmla="*/ 0 w 49" name="T8"/>
                  <a:gd fmla="*/ 55 h 60" name="T9"/>
                  <a:gd fmla="*/ 1 w 49" name="T10"/>
                  <a:gd fmla="*/ 57 h 60" name="T11"/>
                  <a:gd fmla="*/ 5 w 49" name="T12"/>
                  <a:gd fmla="*/ 60 h 60" name="T13"/>
                  <a:gd fmla="*/ 43 w 49" name="T14"/>
                  <a:gd fmla="*/ 50 h 60" name="T15"/>
                  <a:gd fmla="*/ 47 w 49" name="T16"/>
                  <a:gd fmla="*/ 49 h 60" name="T17"/>
                  <a:gd fmla="*/ 49 w 49" name="T18"/>
                  <a:gd fmla="*/ 45 h 60" name="T19"/>
                  <a:gd fmla="*/ 49 w 49" name="T20"/>
                  <a:gd fmla="*/ 3 h 60" name="T21"/>
                  <a:gd fmla="*/ 48 w 49" name="T22"/>
                  <a:gd fmla="*/ 1 h 60" name="T23"/>
                  <a:gd fmla="*/ 45 w 49" name="T24"/>
                  <a:gd fmla="*/ 0 h 60" name="T2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60" w="49">
                    <a:moveTo>
                      <a:pt x="45" y="0"/>
                    </a:moveTo>
                    <a:cubicBezTo>
                      <a:pt x="43" y="0"/>
                      <a:pt x="41" y="1"/>
                      <a:pt x="41" y="3"/>
                    </a:cubicBezTo>
                    <a:cubicBezTo>
                      <a:pt x="41" y="41"/>
                      <a:pt x="41" y="41"/>
                      <a:pt x="41" y="41"/>
                    </a:cubicBezTo>
                    <a:cubicBezTo>
                      <a:pt x="3" y="52"/>
                      <a:pt x="3" y="52"/>
                      <a:pt x="3" y="52"/>
                    </a:cubicBezTo>
                    <a:cubicBezTo>
                      <a:pt x="1" y="52"/>
                      <a:pt x="0" y="53"/>
                      <a:pt x="0" y="55"/>
                    </a:cubicBezTo>
                    <a:cubicBezTo>
                      <a:pt x="0" y="56"/>
                      <a:pt x="0" y="56"/>
                      <a:pt x="1" y="57"/>
                    </a:cubicBezTo>
                    <a:cubicBezTo>
                      <a:pt x="1" y="59"/>
                      <a:pt x="3" y="60"/>
                      <a:pt x="5" y="60"/>
                    </a:cubicBezTo>
                    <a:cubicBezTo>
                      <a:pt x="43" y="50"/>
                      <a:pt x="43" y="50"/>
                      <a:pt x="43" y="50"/>
                    </a:cubicBezTo>
                    <a:cubicBezTo>
                      <a:pt x="47" y="49"/>
                      <a:pt x="47" y="49"/>
                      <a:pt x="47" y="49"/>
                    </a:cubicBezTo>
                    <a:cubicBezTo>
                      <a:pt x="49" y="48"/>
                      <a:pt x="49" y="47"/>
                      <a:pt x="49" y="45"/>
                    </a:cubicBezTo>
                    <a:cubicBezTo>
                      <a:pt x="49" y="3"/>
                      <a:pt x="49" y="3"/>
                      <a:pt x="49" y="3"/>
                    </a:cubicBezTo>
                    <a:cubicBezTo>
                      <a:pt x="49" y="2"/>
                      <a:pt x="49" y="1"/>
                      <a:pt x="48" y="1"/>
                    </a:cubicBezTo>
                    <a:cubicBezTo>
                      <a:pt x="47" y="0"/>
                      <a:pt x="46" y="0"/>
                      <a:pt x="45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</p:grpSp>
      </p:grpSp>
    </p:spTree>
    <p:extLst>
      <p:ext uri="{BB962C8B-B14F-4D97-AF65-F5344CB8AC3E}">
        <p14:creationId val="802050660"/>
      </p:ext>
    </p:extLst>
  </p:cSld>
  <p:clrMapOvr>
    <a:masterClrMapping/>
  </p:clrMapOvr>
  <mc:AlternateContent>
    <mc:Choice Requires="p14">
      <p:transition p14:dur="1200" spd="slow">
        <p14:prism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7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9" nodeType="after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2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3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4" nodeType="with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6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7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8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9" nodeType="with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1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2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3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4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25" nodeType="after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7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8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9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0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id="31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1000" id="33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p="http://schemas.openxmlformats.org/presentationml/2006/main">
  <p:tag name="MH" val="20160217203636"/>
  <p:tag name="MH_LIBRARY" val="GRAPHIC"/>
  <p:tag name="MH_ORDER" val="3"/>
  <p:tag name="MH_TYPE" val="Picture"/>
</p:tagLst>
</file>

<file path=ppt/tags/tag10.xml><?xml version="1.0" encoding="utf-8"?>
<p:tagLst xmlns:p="http://schemas.openxmlformats.org/presentationml/2006/main">
  <p:tag name="MH" val="20160203101803"/>
  <p:tag name="MH_LIBRARY" val="GRAPHIC"/>
  <p:tag name="MH_ORDER" val="2"/>
  <p:tag name="MH_TYPE" val="Other"/>
</p:tagLst>
</file>

<file path=ppt/tags/tag11.xml><?xml version="1.0" encoding="utf-8"?>
<p:tagLst xmlns:p="http://schemas.openxmlformats.org/presentationml/2006/main">
  <p:tag name="MH" val="20160203101803"/>
  <p:tag name="MH_LIBRARY" val="GRAPHIC"/>
  <p:tag name="MH_ORDER" val="1"/>
  <p:tag name="MH_TYPE" val="Title"/>
</p:tagLst>
</file>

<file path=ppt/tags/tag12.xml><?xml version="1.0" encoding="utf-8"?>
<p:tagLst xmlns:p="http://schemas.openxmlformats.org/presentationml/2006/main">
  <p:tag name="MH" val="20160203101803"/>
  <p:tag name="MH_LIBRARY" val="GRAPHIC"/>
  <p:tag name="MH_ORDER" val="2"/>
  <p:tag name="MH_TYPE" val="Other"/>
</p:tagLst>
</file>

<file path=ppt/tags/tag13.xml><?xml version="1.0" encoding="utf-8"?>
<p:tagLst xmlns:p="http://schemas.openxmlformats.org/presentationml/2006/main">
  <p:tag name="MH" val="20160203101803"/>
  <p:tag name="MH_LIBRARY" val="GRAPHIC"/>
  <p:tag name="MH_ORDER" val="1"/>
  <p:tag name="MH_TYPE" val="Title"/>
</p:tagLst>
</file>

<file path=ppt/tags/tag14.xml><?xml version="1.0" encoding="utf-8"?>
<p:tagLst xmlns:p="http://schemas.openxmlformats.org/presentationml/2006/main">
  <p:tag name="MH" val="20160219094023"/>
  <p:tag name="MH_LIBRARY" val="GRAPHIC"/>
  <p:tag name="MH_ORDER" val="9"/>
  <p:tag name="MH_TYPE" val="Other"/>
</p:tagLst>
</file>

<file path=ppt/tags/tag15.xml><?xml version="1.0" encoding="utf-8"?>
<p:tagLst xmlns:p="http://schemas.openxmlformats.org/presentationml/2006/main">
  <p:tag name="MH" val="20151104112100"/>
  <p:tag name="MH_LIBRARY" val="GRAPHIC"/>
  <p:tag name="MH_ORDER" val="1"/>
  <p:tag name="MH_TYPE" val="Text"/>
</p:tagLst>
</file>

<file path=ppt/tags/tag16.xml><?xml version="1.0" encoding="utf-8"?>
<p:tagLst xmlns:p="http://schemas.openxmlformats.org/presentationml/2006/main">
  <p:tag name="MH" val="20151104112100"/>
  <p:tag name="MH_LIBRARY" val="GRAPHIC"/>
  <p:tag name="MH_ORDER" val="1"/>
  <p:tag name="MH_TYPE" val="Text"/>
</p:tagLst>
</file>

<file path=ppt/tags/tag17.xml><?xml version="1.0" encoding="utf-8"?>
<p:tagLst xmlns:p="http://schemas.openxmlformats.org/presentationml/2006/main">
  <p:tag name="MH" val="20151104112100"/>
  <p:tag name="MH_LIBRARY" val="GRAPHIC"/>
  <p:tag name="MH_ORDER" val="1"/>
  <p:tag name="MH_TYPE" val="Text"/>
</p:tagLst>
</file>

<file path=ppt/tags/tag18.xml><?xml version="1.0" encoding="utf-8"?>
<p:tagLst xmlns:p="http://schemas.openxmlformats.org/presentationml/2006/main">
  <p:tag name="MH" val="20151104112100"/>
  <p:tag name="MH_LIBRARY" val="GRAPHIC"/>
  <p:tag name="MH_ORDER" val="1"/>
  <p:tag name="MH_TYPE" val="Text"/>
</p:tagLst>
</file>

<file path=ppt/tags/tag19.xml><?xml version="1.0" encoding="utf-8"?>
<p:tagLst xmlns:p="http://schemas.openxmlformats.org/presentationml/2006/main">
  <p:tag name="MH" val="20151104112100"/>
  <p:tag name="MH_LIBRARY" val="GRAPHIC"/>
  <p:tag name="MH_ORDER" val="1"/>
  <p:tag name="MH_TYPE" val="Text"/>
</p:tagLst>
</file>

<file path=ppt/tags/tag2.xml><?xml version="1.0" encoding="utf-8"?>
<p:tagLst xmlns:p="http://schemas.openxmlformats.org/presentationml/2006/main">
  <p:tag name="MH" val="20160219094023"/>
  <p:tag name="MH_LIBRARY" val="GRAPHIC"/>
  <p:tag name="MH_ORDER" val="4"/>
  <p:tag name="MH_TYPE" val="Other"/>
</p:tagLst>
</file>

<file path=ppt/tags/tag20.xml><?xml version="1.0" encoding="utf-8"?>
<p:tagLst xmlns:p="http://schemas.openxmlformats.org/presentationml/2006/main">
  <p:tag name="MH" val="20151104112100"/>
  <p:tag name="MH_LIBRARY" val="GRAPHIC"/>
  <p:tag name="MH_ORDER" val="1"/>
  <p:tag name="MH_TYPE" val="Text"/>
</p:tagLst>
</file>

<file path=ppt/tags/tag21.xml><?xml version="1.0" encoding="utf-8"?>
<p:tagLst xmlns:p="http://schemas.openxmlformats.org/presentationml/2006/main">
  <p:tag name="MH" val="20151104112100"/>
  <p:tag name="MH_LIBRARY" val="GRAPHIC"/>
  <p:tag name="MH_ORDER" val="1"/>
  <p:tag name="MH_TYPE" val="Text"/>
</p:tagLst>
</file>

<file path=ppt/tags/tag22.xml><?xml version="1.0" encoding="utf-8"?>
<p:tagLst xmlns:p="http://schemas.openxmlformats.org/presentationml/2006/main">
  <p:tag name="MH" val="20151104112100"/>
  <p:tag name="MH_LIBRARY" val="GRAPHIC"/>
  <p:tag name="MH_ORDER" val="1"/>
  <p:tag name="MH_TYPE" val="Text"/>
</p:tagLst>
</file>

<file path=ppt/tags/tag23.xml><?xml version="1.0" encoding="utf-8"?>
<p:tagLst xmlns:p="http://schemas.openxmlformats.org/presentationml/2006/main">
  <p:tag name="MH" val="20160219102052"/>
  <p:tag name="MH_LIBRARY" val="GRAPHIC"/>
  <p:tag name="MH_ORDER" val="375"/>
  <p:tag name="MH_TYPE" val="Other"/>
</p:tagLst>
</file>

<file path=ppt/tags/tag24.xml><?xml version="1.0" encoding="utf-8"?>
<p:tagLst xmlns:p="http://schemas.openxmlformats.org/presentationml/2006/main">
  <p:tag name="MH" val="20160203101803"/>
  <p:tag name="MH_LIBRARY" val="GRAPHIC"/>
  <p:tag name="MH_ORDER" val="1"/>
  <p:tag name="MH_TYPE" val="Other"/>
</p:tagLst>
</file>

<file path=ppt/tags/tag25.xml><?xml version="1.0" encoding="utf-8"?>
<p:tagLst xmlns:p="http://schemas.openxmlformats.org/presentationml/2006/main">
  <p:tag name="MH" val="20160203101803"/>
  <p:tag name="MH_LIBRARY" val="GRAPHIC"/>
  <p:tag name="MH_ORDER" val="3"/>
  <p:tag name="MH_TYPE" val="Other"/>
</p:tagLst>
</file>

<file path=ppt/tags/tag26.xml><?xml version="1.0" encoding="utf-8"?>
<p:tagLst xmlns:p="http://schemas.openxmlformats.org/presentationml/2006/main">
  <p:tag name="MH" val="20160203101803"/>
  <p:tag name="MH_LIBRARY" val="GRAPHIC"/>
  <p:tag name="MH_ORDER" val="4"/>
  <p:tag name="MH_TYPE" val="Other"/>
</p:tagLst>
</file>

<file path=ppt/tags/tag27.xml><?xml version="1.0" encoding="utf-8"?>
<p:tagLst xmlns:p="http://schemas.openxmlformats.org/presentationml/2006/main">
  <p:tag name="MH" val="20160203101803"/>
  <p:tag name="MH_LIBRARY" val="GRAPHIC"/>
  <p:tag name="MH_ORDER" val="5"/>
  <p:tag name="MH_TYPE" val="Other"/>
</p:tagLst>
</file>

<file path=ppt/tags/tag28.xml><?xml version="1.0" encoding="utf-8"?>
<p:tagLst xmlns:p="http://schemas.openxmlformats.org/presentationml/2006/main">
  <p:tag name="MH" val="20160203101803"/>
  <p:tag name="MH_LIBRARY" val="GRAPHIC"/>
  <p:tag name="MH_ORDER" val="6"/>
  <p:tag name="MH_TYPE" val="Other"/>
</p:tagLst>
</file>

<file path=ppt/tags/tag29.xml><?xml version="1.0" encoding="utf-8"?>
<p:tagLst xmlns:p="http://schemas.openxmlformats.org/presentationml/2006/main">
  <p:tag name="MH" val="20160203101803"/>
  <p:tag name="MH_LIBRARY" val="GRAPHIC"/>
  <p:tag name="MH_ORDER" val="7"/>
  <p:tag name="MH_TYPE" val="Other"/>
</p:tagLst>
</file>

<file path=ppt/tags/tag3.xml><?xml version="1.0" encoding="utf-8"?>
<p:tagLst xmlns:p="http://schemas.openxmlformats.org/presentationml/2006/main">
  <p:tag name="MH" val="20160219094023"/>
  <p:tag name="MH_LIBRARY" val="GRAPHIC"/>
  <p:tag name="MH_ORDER" val="1"/>
  <p:tag name="MH_TYPE" val="Other"/>
</p:tagLst>
</file>

<file path=ppt/tags/tag30.xml><?xml version="1.0" encoding="utf-8"?>
<p:tagLst xmlns:p="http://schemas.openxmlformats.org/presentationml/2006/main">
  <p:tag name="MH" val="20160203101803"/>
  <p:tag name="MH_LIBRARY" val="GRAPHIC"/>
  <p:tag name="MH_ORDER" val="8"/>
  <p:tag name="MH_TYPE" val="Other"/>
</p:tagLst>
</file>

<file path=ppt/tags/tag31.xml><?xml version="1.0" encoding="utf-8"?>
<p:tagLst xmlns:p="http://schemas.openxmlformats.org/presentationml/2006/main">
  <p:tag name="MH" val="20160203101803"/>
  <p:tag name="MH_LIBRARY" val="GRAPHIC"/>
  <p:tag name="MH_ORDER" val="2"/>
  <p:tag name="MH_TYPE" val="Other"/>
</p:tagLst>
</file>

<file path=ppt/tags/tag32.xml><?xml version="1.0" encoding="utf-8"?>
<p:tagLst xmlns:p="http://schemas.openxmlformats.org/presentationml/2006/main">
  <p:tag name="MH" val="20160203101803"/>
  <p:tag name="MH_LIBRARY" val="GRAPHIC"/>
  <p:tag name="MH_ORDER" val="1"/>
  <p:tag name="MH_TYPE" val="Title"/>
</p:tagLst>
</file>

<file path=ppt/tags/tag33.xml><?xml version="1.0" encoding="utf-8"?>
<p:tagLst xmlns:p="http://schemas.openxmlformats.org/presentationml/2006/main">
  <p:tag name="MH" val="20151104112100"/>
  <p:tag name="MH_LIBRARY" val="GRAPHIC"/>
  <p:tag name="MH_ORDER" val="1"/>
  <p:tag name="MH_TYPE" val="Text"/>
</p:tagLst>
</file>

<file path=ppt/tags/tag34.xml><?xml version="1.0" encoding="utf-8"?>
<p:tagLst xmlns:p="http://schemas.openxmlformats.org/presentationml/2006/main">
  <p:tag name="MH" val="20151104112100"/>
  <p:tag name="MH_LIBRARY" val="GRAPHIC"/>
  <p:tag name="MH_ORDER" val="1"/>
  <p:tag name="MH_TYPE" val="Text"/>
</p:tagLst>
</file>

<file path=ppt/tags/tag35.xml><?xml version="1.0" encoding="utf-8"?>
<p:tagLst xmlns:p="http://schemas.openxmlformats.org/presentationml/2006/main">
  <p:tag name="MH" val="20151104112100"/>
  <p:tag name="MH_LIBRARY" val="GRAPHIC"/>
  <p:tag name="MH_ORDER" val="1"/>
  <p:tag name="MH_TYPE" val="Text"/>
</p:tagLst>
</file>

<file path=ppt/tags/tag36.xml><?xml version="1.0" encoding="utf-8"?>
<p:tagLst xmlns:p="http://schemas.openxmlformats.org/presentationml/2006/main">
  <p:tag name="MH" val="20151104112100"/>
  <p:tag name="MH_LIBRARY" val="GRAPHIC"/>
  <p:tag name="MH_ORDER" val="1"/>
  <p:tag name="MH_TYPE" val="Text"/>
</p:tagLst>
</file>

<file path=ppt/tags/tag37.xml><?xml version="1.0" encoding="utf-8"?>
<p:tagLst xmlns:p="http://schemas.openxmlformats.org/presentationml/2006/main">
  <p:tag name="MH" val="20151104112100"/>
  <p:tag name="MH_LIBRARY" val="GRAPHIC"/>
  <p:tag name="MH_ORDER" val="1"/>
  <p:tag name="MH_TYPE" val="Text"/>
</p:tagLst>
</file>

<file path=ppt/tags/tag38.xml><?xml version="1.0" encoding="utf-8"?>
<p:tagLst xmlns:p="http://schemas.openxmlformats.org/presentationml/2006/main">
  <p:tag name="MH" val="20151104112100"/>
  <p:tag name="MH_LIBRARY" val="GRAPHIC"/>
  <p:tag name="MH_ORDER" val="1"/>
  <p:tag name="MH_TYPE" val="Text"/>
</p:tagLst>
</file>

<file path=ppt/tags/tag39.xml><?xml version="1.0" encoding="utf-8"?>
<p:tagLst xmlns:p="http://schemas.openxmlformats.org/presentationml/2006/main">
  <p:tag name="AS_NET" val="4.0.30319.42000"/>
  <p:tag name="AS_OS" val="Microsoft Windows NT 6.2.9200.0"/>
  <p:tag name="AS_RELEASE_DATE" val="2020.04.14"/>
  <p:tag name="AS_TITLE" val="Aspose.Slides for .NET 4.0 Client Profile"/>
  <p:tag name="AS_VERSION" val="20.4"/>
  <p:tag name="ISPRING_PRESENTATION_TITLE" val="PowerPoint 演示文稿"/>
</p:tagLst>
</file>

<file path=ppt/tags/tag4.xml><?xml version="1.0" encoding="utf-8"?>
<p:tagLst xmlns:p="http://schemas.openxmlformats.org/presentationml/2006/main">
  <p:tag name="MH" val="20160219094023"/>
  <p:tag name="MH_LIBRARY" val="GRAPHIC"/>
  <p:tag name="MH_ORDER" val="3"/>
  <p:tag name="MH_TYPE" val="Other"/>
</p:tagLst>
</file>

<file path=ppt/tags/tag5.xml><?xml version="1.0" encoding="utf-8"?>
<p:tagLst xmlns:p="http://schemas.openxmlformats.org/presentationml/2006/main">
  <p:tag name="MH" val="20160219094023"/>
  <p:tag name="MH_LIBRARY" val="GRAPHIC"/>
  <p:tag name="MH_ORDER" val="2"/>
  <p:tag name="MH_TYPE" val="Other"/>
</p:tagLst>
</file>

<file path=ppt/tags/tag6.xml><?xml version="1.0" encoding="utf-8"?>
<p:tagLst xmlns:p="http://schemas.openxmlformats.org/presentationml/2006/main">
  <p:tag name="MH" val="20160203101803"/>
  <p:tag name="MH_LIBRARY" val="GRAPHIC"/>
  <p:tag name="MH_ORDER" val="2"/>
  <p:tag name="MH_TYPE" val="Other"/>
</p:tagLst>
</file>

<file path=ppt/tags/tag7.xml><?xml version="1.0" encoding="utf-8"?>
<p:tagLst xmlns:p="http://schemas.openxmlformats.org/presentationml/2006/main">
  <p:tag name="MH" val="20160203101803"/>
  <p:tag name="MH_LIBRARY" val="GRAPHIC"/>
  <p:tag name="MH_ORDER" val="1"/>
  <p:tag name="MH_TYPE" val="Title"/>
</p:tagLst>
</file>

<file path=ppt/tags/tag8.xml><?xml version="1.0" encoding="utf-8"?>
<p:tagLst xmlns:p="http://schemas.openxmlformats.org/presentationml/2006/main">
  <p:tag name="MH" val="20160203101803"/>
  <p:tag name="MH_LIBRARY" val="GRAPHIC"/>
  <p:tag name="MH_ORDER" val="2"/>
  <p:tag name="MH_TYPE" val="Other"/>
</p:tagLst>
</file>

<file path=ppt/tags/tag9.xml><?xml version="1.0" encoding="utf-8"?>
<p:tagLst xmlns:p="http://schemas.openxmlformats.org/presentationml/2006/main">
  <p:tag name="MH" val="20160203101803"/>
  <p:tag name="MH_LIBRARY" val="GRAPHIC"/>
  <p:tag name="MH_ORDER" val="1"/>
  <p:tag name="MH_TYPE" val="Title"/>
</p:tagLst>
</file>

<file path=ppt/theme/theme1.xml><?xml version="1.0" encoding="utf-8"?>
<a:theme xmlns:r="http://schemas.openxmlformats.org/officeDocument/2006/relationships" xmlns:a="http://schemas.openxmlformats.org/drawingml/2006/main" name="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aragraphs>229</Paragraphs>
  <Slides>22</Slides>
  <Notes>22</Notes>
  <TotalTime>0</TotalTime>
  <HiddenSlides>0</HiddenSlides>
  <MMClips>0</MMClips>
  <ScaleCrop>0</ScaleCrop>
  <HeadingPairs>
    <vt:vector baseType="variant" size="6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baseType="lpstr" size="36">
      <vt:lpstr>Arial</vt:lpstr>
      <vt:lpstr>Calibri Light</vt:lpstr>
      <vt:lpstr>Calibri</vt:lpstr>
      <vt:lpstr>微软雅黑</vt:lpstr>
      <vt:lpstr>굴림</vt:lpstr>
      <vt:lpstr>宋体</vt:lpstr>
      <vt:lpstr>方正兰亭中粗黑_GBK</vt:lpstr>
      <vt:lpstr>Impact</vt:lpstr>
      <vt:lpstr>方正兰亭准黑_GBK</vt:lpstr>
      <vt:lpstr>Gill Sans</vt:lpstr>
      <vt:lpstr>Open Sans Light</vt:lpstr>
      <vt:lpstr>Open Sans</vt:lpstr>
      <vt:lpstr>Wingdings</vt:lpstr>
      <vt:lpstr>Office 主题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20.0400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2021-08-22T11:52:29Z</dcterms:created>
  <cp:lastPrinted>2021-08-22T11:52:29Z</cp:lastPrinted>
  <dcterms:modified xsi:type="dcterms:W3CDTF">2021-08-22T05:39:11Z</dcterms:modified>
  <cp:revision>1</cp:revision>
</cp:coreProperties>
</file>